
<file path=[Content_Types].xml><?xml version="1.0" encoding="utf-8"?>
<Types xmlns="http://schemas.openxmlformats.org/package/2006/content-types">
  <Default Extension="jpg" ContentType="image/jp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3"/>
  </p:notesMasterIdLst>
  <p:sldIdLst>
    <p:sldId id="256" r:id="rId2"/>
    <p:sldId id="257" r:id="rId3"/>
    <p:sldId id="258" r:id="rId4"/>
    <p:sldId id="259" r:id="rId5"/>
    <p:sldId id="260" r:id="rId6"/>
    <p:sldId id="261" r:id="rId7"/>
    <p:sldId id="262" r:id="rId8"/>
    <p:sldId id="265" r:id="rId9"/>
    <p:sldId id="263" r:id="rId10"/>
    <p:sldId id="264" r:id="rId11"/>
    <p:sldId id="266" r:id="rId12"/>
  </p:sldIdLst>
  <p:sldSz cx="13004800" cy="9753600"/>
  <p:notesSz cx="13004800"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750" y="54"/>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5635625" cy="4889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7366000" y="0"/>
            <a:ext cx="5635625" cy="488950"/>
          </a:xfrm>
          <a:prstGeom prst="rect">
            <a:avLst/>
          </a:prstGeom>
        </p:spPr>
        <p:txBody>
          <a:bodyPr vert="horz" lIns="91440" tIns="45720" rIns="91440" bIns="45720" rtlCol="0"/>
          <a:lstStyle>
            <a:lvl1pPr algn="r">
              <a:defRPr sz="1200"/>
            </a:lvl1pPr>
          </a:lstStyle>
          <a:p>
            <a:fld id="{FC0EA531-6CDE-4622-AF7B-0C249F43B8CA}" type="datetimeFigureOut">
              <a:rPr lang="en-GB" smtClean="0"/>
              <a:t>18/01/2021</a:t>
            </a:fld>
            <a:endParaRPr lang="en-GB"/>
          </a:p>
        </p:txBody>
      </p:sp>
      <p:sp>
        <p:nvSpPr>
          <p:cNvPr id="4" name="Slide Image Placeholder 3"/>
          <p:cNvSpPr>
            <a:spLocks noGrp="1" noRot="1" noChangeAspect="1"/>
          </p:cNvSpPr>
          <p:nvPr>
            <p:ph type="sldImg" idx="2"/>
          </p:nvPr>
        </p:nvSpPr>
        <p:spPr>
          <a:xfrm>
            <a:off x="4306888" y="1219200"/>
            <a:ext cx="4391025"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1300163" y="4694238"/>
            <a:ext cx="10404475" cy="384016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650"/>
            <a:ext cx="5635625" cy="48895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7366000" y="9264650"/>
            <a:ext cx="5635625" cy="488950"/>
          </a:xfrm>
          <a:prstGeom prst="rect">
            <a:avLst/>
          </a:prstGeom>
        </p:spPr>
        <p:txBody>
          <a:bodyPr vert="horz" lIns="91440" tIns="45720" rIns="91440" bIns="45720" rtlCol="0" anchor="b"/>
          <a:lstStyle>
            <a:lvl1pPr algn="r">
              <a:defRPr sz="1200"/>
            </a:lvl1pPr>
          </a:lstStyle>
          <a:p>
            <a:fld id="{BE5A786A-75DE-423F-9246-A92A0042CE54}" type="slidenum">
              <a:rPr lang="en-GB" smtClean="0"/>
              <a:t>‹#›</a:t>
            </a:fld>
            <a:endParaRPr lang="en-GB"/>
          </a:p>
        </p:txBody>
      </p:sp>
    </p:spTree>
    <p:extLst>
      <p:ext uri="{BB962C8B-B14F-4D97-AF65-F5344CB8AC3E}">
        <p14:creationId xmlns:p14="http://schemas.microsoft.com/office/powerpoint/2010/main" val="2126862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75360" y="3023616"/>
            <a:ext cx="11054080" cy="2048255"/>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950720" y="5462016"/>
            <a:ext cx="9103360" cy="24384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0" y="8775700"/>
            <a:ext cx="13004800" cy="977900"/>
          </a:xfrm>
          <a:prstGeom prst="rect">
            <a:avLst/>
          </a:prstGeom>
          <a:blipFill>
            <a:blip r:embed="rId2" cstate="print"/>
            <a:stretch>
              <a:fillRect/>
            </a:stretch>
          </a:blip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400" b="0" i="0">
                <a:solidFill>
                  <a:schemeClr val="bg1"/>
                </a:solidFill>
                <a:latin typeface="Tahoma"/>
                <a:cs typeface="Tahoma"/>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bg1"/>
                </a:solidFill>
                <a:latin typeface="Tahoma"/>
                <a:cs typeface="Tahoma"/>
              </a:defRPr>
            </a:lvl1pPr>
          </a:lstStyle>
          <a:p>
            <a:endParaRPr/>
          </a:p>
        </p:txBody>
      </p:sp>
      <p:sp>
        <p:nvSpPr>
          <p:cNvPr id="3" name="Holder 3"/>
          <p:cNvSpPr>
            <a:spLocks noGrp="1"/>
          </p:cNvSpPr>
          <p:nvPr>
            <p:ph sz="half" idx="2"/>
          </p:nvPr>
        </p:nvSpPr>
        <p:spPr>
          <a:xfrm>
            <a:off x="650240" y="2243328"/>
            <a:ext cx="5657088" cy="6437376"/>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697472" y="2243328"/>
            <a:ext cx="5657088" cy="6437376"/>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00" b="0" i="0">
                <a:solidFill>
                  <a:schemeClr val="bg1"/>
                </a:solidFill>
                <a:latin typeface="Tahoma"/>
                <a:cs typeface="Tahoma"/>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1/18/2021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13" Type="http://schemas.openxmlformats.org/officeDocument/2006/relationships/image" Target="../media/image7.png"/><Relationship Id="rId3" Type="http://schemas.openxmlformats.org/officeDocument/2006/relationships/slideLayout" Target="../slideLayouts/slideLayout3.xml"/><Relationship Id="rId7" Type="http://schemas.openxmlformats.org/officeDocument/2006/relationships/image" Target="../media/image1.png"/><Relationship Id="rId12"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11" Type="http://schemas.openxmlformats.org/officeDocument/2006/relationships/image" Target="../media/image5.png"/><Relationship Id="rId5" Type="http://schemas.openxmlformats.org/officeDocument/2006/relationships/slideLayout" Target="../slideLayouts/slideLayout5.xml"/><Relationship Id="rId10"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sp>
        <p:nvSpPr>
          <p:cNvPr id="17" name="bg object 17"/>
          <p:cNvSpPr/>
          <p:nvPr/>
        </p:nvSpPr>
        <p:spPr>
          <a:xfrm>
            <a:off x="0" y="8775700"/>
            <a:ext cx="13004800" cy="977900"/>
          </a:xfrm>
          <a:prstGeom prst="rect">
            <a:avLst/>
          </a:prstGeom>
          <a:blipFill>
            <a:blip r:embed="rId7" cstate="print"/>
            <a:stretch>
              <a:fillRect/>
            </a:stretch>
          </a:blipFill>
        </p:spPr>
        <p:txBody>
          <a:bodyPr wrap="square" lIns="0" tIns="0" rIns="0" bIns="0" rtlCol="0"/>
          <a:lstStyle/>
          <a:p>
            <a:endParaRPr/>
          </a:p>
        </p:txBody>
      </p:sp>
      <p:sp>
        <p:nvSpPr>
          <p:cNvPr id="18" name="bg object 18"/>
          <p:cNvSpPr/>
          <p:nvPr/>
        </p:nvSpPr>
        <p:spPr>
          <a:xfrm>
            <a:off x="0" y="8801100"/>
            <a:ext cx="13004799" cy="952499"/>
          </a:xfrm>
          <a:prstGeom prst="rect">
            <a:avLst/>
          </a:prstGeom>
          <a:blipFill>
            <a:blip r:embed="rId8" cstate="print"/>
            <a:stretch>
              <a:fillRect/>
            </a:stretch>
          </a:blipFill>
        </p:spPr>
        <p:txBody>
          <a:bodyPr wrap="square" lIns="0" tIns="0" rIns="0" bIns="0" rtlCol="0"/>
          <a:lstStyle/>
          <a:p>
            <a:endParaRPr/>
          </a:p>
        </p:txBody>
      </p:sp>
      <p:sp>
        <p:nvSpPr>
          <p:cNvPr id="19" name="bg object 19"/>
          <p:cNvSpPr/>
          <p:nvPr/>
        </p:nvSpPr>
        <p:spPr>
          <a:xfrm>
            <a:off x="10909299" y="8458200"/>
            <a:ext cx="2095500" cy="1295400"/>
          </a:xfrm>
          <a:prstGeom prst="rect">
            <a:avLst/>
          </a:prstGeom>
          <a:blipFill>
            <a:blip r:embed="rId9" cstate="print"/>
            <a:stretch>
              <a:fillRect/>
            </a:stretch>
          </a:blipFill>
        </p:spPr>
        <p:txBody>
          <a:bodyPr wrap="square" lIns="0" tIns="0" rIns="0" bIns="0" rtlCol="0"/>
          <a:lstStyle/>
          <a:p>
            <a:endParaRPr/>
          </a:p>
        </p:txBody>
      </p:sp>
      <p:sp>
        <p:nvSpPr>
          <p:cNvPr id="20" name="bg object 20"/>
          <p:cNvSpPr/>
          <p:nvPr/>
        </p:nvSpPr>
        <p:spPr>
          <a:xfrm>
            <a:off x="11036299" y="8915400"/>
            <a:ext cx="1892300" cy="635000"/>
          </a:xfrm>
          <a:prstGeom prst="rect">
            <a:avLst/>
          </a:prstGeom>
          <a:blipFill>
            <a:blip r:embed="rId10" cstate="print"/>
            <a:stretch>
              <a:fillRect/>
            </a:stretch>
          </a:blipFill>
        </p:spPr>
        <p:txBody>
          <a:bodyPr wrap="square" lIns="0" tIns="0" rIns="0" bIns="0" rtlCol="0"/>
          <a:lstStyle/>
          <a:p>
            <a:endParaRPr/>
          </a:p>
        </p:txBody>
      </p:sp>
      <p:sp>
        <p:nvSpPr>
          <p:cNvPr id="21" name="bg object 21"/>
          <p:cNvSpPr/>
          <p:nvPr/>
        </p:nvSpPr>
        <p:spPr>
          <a:xfrm>
            <a:off x="0" y="8458200"/>
            <a:ext cx="2438400" cy="1295400"/>
          </a:xfrm>
          <a:prstGeom prst="rect">
            <a:avLst/>
          </a:prstGeom>
          <a:blipFill>
            <a:blip r:embed="rId11" cstate="print"/>
            <a:stretch>
              <a:fillRect/>
            </a:stretch>
          </a:blipFill>
        </p:spPr>
        <p:txBody>
          <a:bodyPr wrap="square" lIns="0" tIns="0" rIns="0" bIns="0" rtlCol="0"/>
          <a:lstStyle/>
          <a:p>
            <a:endParaRPr/>
          </a:p>
        </p:txBody>
      </p:sp>
      <p:sp>
        <p:nvSpPr>
          <p:cNvPr id="22" name="bg object 22"/>
          <p:cNvSpPr/>
          <p:nvPr/>
        </p:nvSpPr>
        <p:spPr>
          <a:xfrm>
            <a:off x="63499" y="8915400"/>
            <a:ext cx="1854200" cy="635000"/>
          </a:xfrm>
          <a:prstGeom prst="rect">
            <a:avLst/>
          </a:prstGeom>
          <a:blipFill>
            <a:blip r:embed="rId12" cstate="print"/>
            <a:stretch>
              <a:fillRect/>
            </a:stretch>
          </a:blipFill>
        </p:spPr>
        <p:txBody>
          <a:bodyPr wrap="square" lIns="0" tIns="0" rIns="0" bIns="0" rtlCol="0"/>
          <a:lstStyle/>
          <a:p>
            <a:endParaRPr/>
          </a:p>
        </p:txBody>
      </p:sp>
      <p:sp>
        <p:nvSpPr>
          <p:cNvPr id="23" name="bg object 23"/>
          <p:cNvSpPr/>
          <p:nvPr/>
        </p:nvSpPr>
        <p:spPr>
          <a:xfrm>
            <a:off x="5194299" y="9359900"/>
            <a:ext cx="2336800" cy="355600"/>
          </a:xfrm>
          <a:prstGeom prst="rect">
            <a:avLst/>
          </a:prstGeom>
          <a:blipFill>
            <a:blip r:embed="rId13" cstate="print"/>
            <a:stretch>
              <a:fillRect/>
            </a:stretch>
          </a:blipFill>
        </p:spPr>
        <p:txBody>
          <a:bodyPr wrap="square" lIns="0" tIns="0" rIns="0" bIns="0" rtlCol="0"/>
          <a:lstStyle/>
          <a:p>
            <a:endParaRPr/>
          </a:p>
        </p:txBody>
      </p:sp>
      <p:sp>
        <p:nvSpPr>
          <p:cNvPr id="2" name="Holder 2"/>
          <p:cNvSpPr>
            <a:spLocks noGrp="1"/>
          </p:cNvSpPr>
          <p:nvPr>
            <p:ph type="title"/>
          </p:nvPr>
        </p:nvSpPr>
        <p:spPr>
          <a:xfrm>
            <a:off x="484967" y="632459"/>
            <a:ext cx="12034865" cy="2870200"/>
          </a:xfrm>
          <a:prstGeom prst="rect">
            <a:avLst/>
          </a:prstGeom>
        </p:spPr>
        <p:txBody>
          <a:bodyPr wrap="square" lIns="0" tIns="0" rIns="0" bIns="0">
            <a:spAutoFit/>
          </a:bodyPr>
          <a:lstStyle>
            <a:lvl1pPr>
              <a:defRPr sz="4400" b="0" i="0">
                <a:solidFill>
                  <a:schemeClr val="bg1"/>
                </a:solidFill>
                <a:latin typeface="Tahoma"/>
                <a:cs typeface="Tahoma"/>
              </a:defRPr>
            </a:lvl1pPr>
          </a:lstStyle>
          <a:p>
            <a:endParaRPr/>
          </a:p>
        </p:txBody>
      </p:sp>
      <p:sp>
        <p:nvSpPr>
          <p:cNvPr id="3" name="Holder 3"/>
          <p:cNvSpPr>
            <a:spLocks noGrp="1"/>
          </p:cNvSpPr>
          <p:nvPr>
            <p:ph type="body" idx="1"/>
          </p:nvPr>
        </p:nvSpPr>
        <p:spPr>
          <a:xfrm>
            <a:off x="650240" y="2243328"/>
            <a:ext cx="11704320" cy="6437376"/>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421632" y="9070848"/>
            <a:ext cx="4161536" cy="48768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50240" y="9070848"/>
            <a:ext cx="2991104" cy="48768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1/18/2021</a:t>
            </a:fld>
            <a:endParaRPr lang="en-US"/>
          </a:p>
        </p:txBody>
      </p:sp>
      <p:sp>
        <p:nvSpPr>
          <p:cNvPr id="6" name="Holder 6"/>
          <p:cNvSpPr>
            <a:spLocks noGrp="1"/>
          </p:cNvSpPr>
          <p:nvPr>
            <p:ph type="sldNum" sz="quarter" idx="7"/>
          </p:nvPr>
        </p:nvSpPr>
        <p:spPr>
          <a:xfrm>
            <a:off x="9363456" y="9070848"/>
            <a:ext cx="2991104" cy="48768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 Target="slide2.xml"/><Relationship Id="rId13" Type="http://schemas.openxmlformats.org/officeDocument/2006/relationships/hyperlink" Target="http://www.planbee.com/" TargetMode="External"/><Relationship Id="rId18" Type="http://schemas.openxmlformats.org/officeDocument/2006/relationships/image" Target="../media/image16.png"/><Relationship Id="rId3" Type="http://schemas.openxmlformats.org/officeDocument/2006/relationships/audio" Target="../media/media1.m4a"/><Relationship Id="rId7" Type="http://schemas.openxmlformats.org/officeDocument/2006/relationships/image" Target="../media/image4.png"/><Relationship Id="rId12" Type="http://schemas.openxmlformats.org/officeDocument/2006/relationships/image" Target="../media/image7.png"/><Relationship Id="rId17" Type="http://schemas.openxmlformats.org/officeDocument/2006/relationships/image" Target="../media/image15.png"/><Relationship Id="rId2" Type="http://schemas.microsoft.com/office/2007/relationships/media" Target="../media/media1.m4a"/><Relationship Id="rId16" Type="http://schemas.openxmlformats.org/officeDocument/2006/relationships/image" Target="../media/image14.png"/><Relationship Id="rId1" Type="http://schemas.openxmlformats.org/officeDocument/2006/relationships/tags" Target="../tags/tag1.xml"/><Relationship Id="rId6" Type="http://schemas.openxmlformats.org/officeDocument/2006/relationships/image" Target="../media/image3.png"/><Relationship Id="rId11" Type="http://schemas.openxmlformats.org/officeDocument/2006/relationships/image" Target="../media/image11.png"/><Relationship Id="rId5" Type="http://schemas.openxmlformats.org/officeDocument/2006/relationships/image" Target="../media/image8.png"/><Relationship Id="rId15" Type="http://schemas.openxmlformats.org/officeDocument/2006/relationships/image" Target="../media/image13.png"/><Relationship Id="rId10" Type="http://schemas.openxmlformats.org/officeDocument/2006/relationships/image" Target="../media/image10.png"/><Relationship Id="rId4" Type="http://schemas.openxmlformats.org/officeDocument/2006/relationships/slideLayout" Target="../slideLayouts/slideLayout2.xml"/><Relationship Id="rId9" Type="http://schemas.openxmlformats.org/officeDocument/2006/relationships/image" Target="../media/image9.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22.png"/><Relationship Id="rId18" Type="http://schemas.openxmlformats.org/officeDocument/2006/relationships/image" Target="../media/image27.png"/><Relationship Id="rId26" Type="http://schemas.openxmlformats.org/officeDocument/2006/relationships/image" Target="../media/image35.png"/><Relationship Id="rId3" Type="http://schemas.openxmlformats.org/officeDocument/2006/relationships/image" Target="../media/image17.png"/><Relationship Id="rId21" Type="http://schemas.openxmlformats.org/officeDocument/2006/relationships/image" Target="../media/image30.png"/><Relationship Id="rId7" Type="http://schemas.openxmlformats.org/officeDocument/2006/relationships/image" Target="../media/image18.png"/><Relationship Id="rId12" Type="http://schemas.openxmlformats.org/officeDocument/2006/relationships/image" Target="../media/image21.png"/><Relationship Id="rId17" Type="http://schemas.openxmlformats.org/officeDocument/2006/relationships/image" Target="../media/image26.png"/><Relationship Id="rId25" Type="http://schemas.openxmlformats.org/officeDocument/2006/relationships/image" Target="../media/image34.png"/><Relationship Id="rId2" Type="http://schemas.openxmlformats.org/officeDocument/2006/relationships/slideLayout" Target="../slideLayouts/slideLayout2.xml"/><Relationship Id="rId16" Type="http://schemas.openxmlformats.org/officeDocument/2006/relationships/image" Target="../media/image25.png"/><Relationship Id="rId20" Type="http://schemas.openxmlformats.org/officeDocument/2006/relationships/image" Target="../media/image29.png"/><Relationship Id="rId29" Type="http://schemas.openxmlformats.org/officeDocument/2006/relationships/hyperlink" Target="http://www.planbee.com/" TargetMode="External"/><Relationship Id="rId1" Type="http://schemas.openxmlformats.org/officeDocument/2006/relationships/tags" Target="../tags/tag2.xml"/><Relationship Id="rId6" Type="http://schemas.openxmlformats.org/officeDocument/2006/relationships/image" Target="../media/image7.png"/><Relationship Id="rId11" Type="http://schemas.openxmlformats.org/officeDocument/2006/relationships/image" Target="../media/image20.png"/><Relationship Id="rId24" Type="http://schemas.openxmlformats.org/officeDocument/2006/relationships/image" Target="../media/image33.png"/><Relationship Id="rId5" Type="http://schemas.openxmlformats.org/officeDocument/2006/relationships/image" Target="../media/image4.png"/><Relationship Id="rId15" Type="http://schemas.openxmlformats.org/officeDocument/2006/relationships/image" Target="../media/image24.png"/><Relationship Id="rId23" Type="http://schemas.openxmlformats.org/officeDocument/2006/relationships/image" Target="../media/image32.png"/><Relationship Id="rId28" Type="http://schemas.openxmlformats.org/officeDocument/2006/relationships/slide" Target="slide3.xml"/><Relationship Id="rId10" Type="http://schemas.openxmlformats.org/officeDocument/2006/relationships/image" Target="../media/image19.png"/><Relationship Id="rId19" Type="http://schemas.openxmlformats.org/officeDocument/2006/relationships/image" Target="../media/image28.png"/><Relationship Id="rId4" Type="http://schemas.openxmlformats.org/officeDocument/2006/relationships/image" Target="../media/image3.png"/><Relationship Id="rId9" Type="http://schemas.openxmlformats.org/officeDocument/2006/relationships/image" Target="../media/image6.png"/><Relationship Id="rId14" Type="http://schemas.openxmlformats.org/officeDocument/2006/relationships/image" Target="../media/image23.png"/><Relationship Id="rId22" Type="http://schemas.openxmlformats.org/officeDocument/2006/relationships/image" Target="../media/image31.png"/><Relationship Id="rId27" Type="http://schemas.openxmlformats.org/officeDocument/2006/relationships/slide" Target="slide1.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40.png"/><Relationship Id="rId18" Type="http://schemas.openxmlformats.org/officeDocument/2006/relationships/image" Target="../media/image45.png"/><Relationship Id="rId26" Type="http://schemas.openxmlformats.org/officeDocument/2006/relationships/image" Target="../media/image53.png"/><Relationship Id="rId3" Type="http://schemas.openxmlformats.org/officeDocument/2006/relationships/image" Target="../media/image1.png"/><Relationship Id="rId21" Type="http://schemas.openxmlformats.org/officeDocument/2006/relationships/image" Target="../media/image48.png"/><Relationship Id="rId7" Type="http://schemas.openxmlformats.org/officeDocument/2006/relationships/image" Target="../media/image5.png"/><Relationship Id="rId12" Type="http://schemas.openxmlformats.org/officeDocument/2006/relationships/image" Target="../media/image39.png"/><Relationship Id="rId17" Type="http://schemas.openxmlformats.org/officeDocument/2006/relationships/image" Target="../media/image44.png"/><Relationship Id="rId25" Type="http://schemas.openxmlformats.org/officeDocument/2006/relationships/image" Target="../media/image52.png"/><Relationship Id="rId2" Type="http://schemas.openxmlformats.org/officeDocument/2006/relationships/slideLayout" Target="../slideLayouts/slideLayout5.xml"/><Relationship Id="rId16" Type="http://schemas.openxmlformats.org/officeDocument/2006/relationships/image" Target="../media/image43.png"/><Relationship Id="rId20" Type="http://schemas.openxmlformats.org/officeDocument/2006/relationships/image" Target="../media/image47.png"/><Relationship Id="rId29" Type="http://schemas.openxmlformats.org/officeDocument/2006/relationships/hyperlink" Target="http://www.planbee.com/" TargetMode="External"/><Relationship Id="rId1" Type="http://schemas.openxmlformats.org/officeDocument/2006/relationships/tags" Target="../tags/tag3.xml"/><Relationship Id="rId6" Type="http://schemas.openxmlformats.org/officeDocument/2006/relationships/image" Target="../media/image4.png"/><Relationship Id="rId11" Type="http://schemas.openxmlformats.org/officeDocument/2006/relationships/image" Target="../media/image38.png"/><Relationship Id="rId24" Type="http://schemas.openxmlformats.org/officeDocument/2006/relationships/image" Target="../media/image51.png"/><Relationship Id="rId5" Type="http://schemas.openxmlformats.org/officeDocument/2006/relationships/image" Target="../media/image3.png"/><Relationship Id="rId15" Type="http://schemas.openxmlformats.org/officeDocument/2006/relationships/image" Target="../media/image42.png"/><Relationship Id="rId23" Type="http://schemas.openxmlformats.org/officeDocument/2006/relationships/image" Target="../media/image50.png"/><Relationship Id="rId28" Type="http://schemas.openxmlformats.org/officeDocument/2006/relationships/slide" Target="slide3.xml"/><Relationship Id="rId10" Type="http://schemas.openxmlformats.org/officeDocument/2006/relationships/image" Target="../media/image37.png"/><Relationship Id="rId19" Type="http://schemas.openxmlformats.org/officeDocument/2006/relationships/image" Target="../media/image46.png"/><Relationship Id="rId4" Type="http://schemas.openxmlformats.org/officeDocument/2006/relationships/image" Target="../media/image36.png"/><Relationship Id="rId9" Type="http://schemas.openxmlformats.org/officeDocument/2006/relationships/image" Target="../media/image7.png"/><Relationship Id="rId14" Type="http://schemas.openxmlformats.org/officeDocument/2006/relationships/image" Target="../media/image41.png"/><Relationship Id="rId22" Type="http://schemas.openxmlformats.org/officeDocument/2006/relationships/image" Target="../media/image49.png"/><Relationship Id="rId27" Type="http://schemas.openxmlformats.org/officeDocument/2006/relationships/slide" Target="slide1.xml"/></Relationships>
</file>

<file path=ppt/slides/_rels/slide4.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58.png"/><Relationship Id="rId18" Type="http://schemas.openxmlformats.org/officeDocument/2006/relationships/image" Target="../media/image63.png"/><Relationship Id="rId3" Type="http://schemas.openxmlformats.org/officeDocument/2006/relationships/image" Target="../media/image2.png"/><Relationship Id="rId21" Type="http://schemas.openxmlformats.org/officeDocument/2006/relationships/slide" Target="slide1.xml"/><Relationship Id="rId7" Type="http://schemas.openxmlformats.org/officeDocument/2006/relationships/image" Target="../media/image6.png"/><Relationship Id="rId12" Type="http://schemas.openxmlformats.org/officeDocument/2006/relationships/image" Target="../media/image57.png"/><Relationship Id="rId17" Type="http://schemas.openxmlformats.org/officeDocument/2006/relationships/image" Target="../media/image62.png"/><Relationship Id="rId2" Type="http://schemas.openxmlformats.org/officeDocument/2006/relationships/slideLayout" Target="../slideLayouts/slideLayout2.xml"/><Relationship Id="rId16" Type="http://schemas.openxmlformats.org/officeDocument/2006/relationships/image" Target="../media/image61.png"/><Relationship Id="rId20" Type="http://schemas.openxmlformats.org/officeDocument/2006/relationships/image" Target="../media/image65.png"/><Relationship Id="rId1" Type="http://schemas.openxmlformats.org/officeDocument/2006/relationships/tags" Target="../tags/tag4.xml"/><Relationship Id="rId6" Type="http://schemas.openxmlformats.org/officeDocument/2006/relationships/image" Target="../media/image5.png"/><Relationship Id="rId11" Type="http://schemas.openxmlformats.org/officeDocument/2006/relationships/image" Target="../media/image56.png"/><Relationship Id="rId5" Type="http://schemas.openxmlformats.org/officeDocument/2006/relationships/image" Target="../media/image4.png"/><Relationship Id="rId15" Type="http://schemas.openxmlformats.org/officeDocument/2006/relationships/image" Target="../media/image60.png"/><Relationship Id="rId23" Type="http://schemas.openxmlformats.org/officeDocument/2006/relationships/hyperlink" Target="http://www.planbee.com/" TargetMode="External"/><Relationship Id="rId10" Type="http://schemas.openxmlformats.org/officeDocument/2006/relationships/image" Target="../media/image55.png"/><Relationship Id="rId19" Type="http://schemas.openxmlformats.org/officeDocument/2006/relationships/image" Target="../media/image64.png"/><Relationship Id="rId4" Type="http://schemas.openxmlformats.org/officeDocument/2006/relationships/image" Target="../media/image3.png"/><Relationship Id="rId9" Type="http://schemas.openxmlformats.org/officeDocument/2006/relationships/image" Target="../media/image54.png"/><Relationship Id="rId14" Type="http://schemas.openxmlformats.org/officeDocument/2006/relationships/image" Target="../media/image59.png"/><Relationship Id="rId22" Type="http://schemas.openxmlformats.org/officeDocument/2006/relationships/slide" Target="slide3.xml"/></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70.png"/><Relationship Id="rId18" Type="http://schemas.openxmlformats.org/officeDocument/2006/relationships/image" Target="../media/image75.png"/><Relationship Id="rId26" Type="http://schemas.openxmlformats.org/officeDocument/2006/relationships/hyperlink" Target="http://www.planbee.com/" TargetMode="External"/><Relationship Id="rId3" Type="http://schemas.openxmlformats.org/officeDocument/2006/relationships/image" Target="../media/image2.png"/><Relationship Id="rId21" Type="http://schemas.openxmlformats.org/officeDocument/2006/relationships/image" Target="../media/image78.png"/><Relationship Id="rId7" Type="http://schemas.openxmlformats.org/officeDocument/2006/relationships/image" Target="../media/image6.png"/><Relationship Id="rId12" Type="http://schemas.openxmlformats.org/officeDocument/2006/relationships/image" Target="../media/image69.png"/><Relationship Id="rId17" Type="http://schemas.openxmlformats.org/officeDocument/2006/relationships/image" Target="../media/image74.png"/><Relationship Id="rId25" Type="http://schemas.openxmlformats.org/officeDocument/2006/relationships/slide" Target="slide3.xml"/><Relationship Id="rId2" Type="http://schemas.openxmlformats.org/officeDocument/2006/relationships/slideLayout" Target="../slideLayouts/slideLayout2.xml"/><Relationship Id="rId16" Type="http://schemas.openxmlformats.org/officeDocument/2006/relationships/image" Target="../media/image73.png"/><Relationship Id="rId20" Type="http://schemas.openxmlformats.org/officeDocument/2006/relationships/image" Target="../media/image77.png"/><Relationship Id="rId1" Type="http://schemas.openxmlformats.org/officeDocument/2006/relationships/tags" Target="../tags/tag5.xml"/><Relationship Id="rId6" Type="http://schemas.openxmlformats.org/officeDocument/2006/relationships/image" Target="../media/image5.png"/><Relationship Id="rId11" Type="http://schemas.openxmlformats.org/officeDocument/2006/relationships/image" Target="../media/image68.png"/><Relationship Id="rId24" Type="http://schemas.openxmlformats.org/officeDocument/2006/relationships/slide" Target="slide1.xml"/><Relationship Id="rId5" Type="http://schemas.openxmlformats.org/officeDocument/2006/relationships/image" Target="../media/image4.png"/><Relationship Id="rId15" Type="http://schemas.openxmlformats.org/officeDocument/2006/relationships/image" Target="../media/image72.png"/><Relationship Id="rId23" Type="http://schemas.openxmlformats.org/officeDocument/2006/relationships/image" Target="../media/image80.png"/><Relationship Id="rId10" Type="http://schemas.openxmlformats.org/officeDocument/2006/relationships/image" Target="../media/image67.png"/><Relationship Id="rId19" Type="http://schemas.openxmlformats.org/officeDocument/2006/relationships/image" Target="../media/image76.png"/><Relationship Id="rId4" Type="http://schemas.openxmlformats.org/officeDocument/2006/relationships/image" Target="../media/image3.png"/><Relationship Id="rId9" Type="http://schemas.openxmlformats.org/officeDocument/2006/relationships/image" Target="../media/image66.png"/><Relationship Id="rId14" Type="http://schemas.openxmlformats.org/officeDocument/2006/relationships/image" Target="../media/image71.png"/><Relationship Id="rId22" Type="http://schemas.openxmlformats.org/officeDocument/2006/relationships/image" Target="../media/image79.jpg"/></Relationships>
</file>

<file path=ppt/slides/_rels/slide6.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92.png"/><Relationship Id="rId18" Type="http://schemas.openxmlformats.org/officeDocument/2006/relationships/slide" Target="slide3.xml"/><Relationship Id="rId3" Type="http://schemas.openxmlformats.org/officeDocument/2006/relationships/image" Target="../media/image82.png"/><Relationship Id="rId7" Type="http://schemas.openxmlformats.org/officeDocument/2006/relationships/image" Target="../media/image86.png"/><Relationship Id="rId12" Type="http://schemas.openxmlformats.org/officeDocument/2006/relationships/image" Target="../media/image91.png"/><Relationship Id="rId17" Type="http://schemas.openxmlformats.org/officeDocument/2006/relationships/slide" Target="slide1.xml"/><Relationship Id="rId2" Type="http://schemas.openxmlformats.org/officeDocument/2006/relationships/image" Target="../media/image81.png"/><Relationship Id="rId16" Type="http://schemas.openxmlformats.org/officeDocument/2006/relationships/image" Target="../media/image95.png"/><Relationship Id="rId1" Type="http://schemas.openxmlformats.org/officeDocument/2006/relationships/slideLayout" Target="../slideLayouts/slideLayout5.xml"/><Relationship Id="rId6" Type="http://schemas.openxmlformats.org/officeDocument/2006/relationships/image" Target="../media/image85.png"/><Relationship Id="rId11" Type="http://schemas.openxmlformats.org/officeDocument/2006/relationships/image" Target="../media/image90.png"/><Relationship Id="rId5" Type="http://schemas.openxmlformats.org/officeDocument/2006/relationships/image" Target="../media/image84.png"/><Relationship Id="rId15" Type="http://schemas.openxmlformats.org/officeDocument/2006/relationships/image" Target="../media/image94.png"/><Relationship Id="rId10" Type="http://schemas.openxmlformats.org/officeDocument/2006/relationships/image" Target="../media/image89.png"/><Relationship Id="rId19" Type="http://schemas.openxmlformats.org/officeDocument/2006/relationships/hyperlink" Target="http://www.planbee.com/" TargetMode="External"/><Relationship Id="rId4" Type="http://schemas.openxmlformats.org/officeDocument/2006/relationships/image" Target="../media/image83.png"/><Relationship Id="rId9" Type="http://schemas.openxmlformats.org/officeDocument/2006/relationships/image" Target="../media/image88.png"/><Relationship Id="rId14" Type="http://schemas.openxmlformats.org/officeDocument/2006/relationships/image" Target="../media/image93.png"/></Relationships>
</file>

<file path=ppt/slides/_rels/slide7.xml.rels><?xml version="1.0" encoding="UTF-8" standalone="yes"?>
<Relationships xmlns="http://schemas.openxmlformats.org/package/2006/relationships"><Relationship Id="rId8" Type="http://schemas.openxmlformats.org/officeDocument/2006/relationships/image" Target="../media/image101.png"/><Relationship Id="rId13" Type="http://schemas.openxmlformats.org/officeDocument/2006/relationships/slide" Target="slide3.xml"/><Relationship Id="rId3" Type="http://schemas.openxmlformats.org/officeDocument/2006/relationships/image" Target="../media/image96.png"/><Relationship Id="rId7" Type="http://schemas.openxmlformats.org/officeDocument/2006/relationships/image" Target="../media/image100.png"/><Relationship Id="rId12" Type="http://schemas.openxmlformats.org/officeDocument/2006/relationships/slide" Target="slide1.xml"/><Relationship Id="rId2" Type="http://schemas.openxmlformats.org/officeDocument/2006/relationships/slideLayout" Target="../slideLayouts/slideLayout5.xml"/><Relationship Id="rId1" Type="http://schemas.openxmlformats.org/officeDocument/2006/relationships/tags" Target="../tags/tag6.xml"/><Relationship Id="rId6" Type="http://schemas.openxmlformats.org/officeDocument/2006/relationships/image" Target="../media/image99.png"/><Relationship Id="rId11" Type="http://schemas.openxmlformats.org/officeDocument/2006/relationships/image" Target="../media/image104.png"/><Relationship Id="rId5" Type="http://schemas.openxmlformats.org/officeDocument/2006/relationships/image" Target="../media/image98.png"/><Relationship Id="rId10" Type="http://schemas.openxmlformats.org/officeDocument/2006/relationships/image" Target="../media/image103.png"/><Relationship Id="rId4" Type="http://schemas.openxmlformats.org/officeDocument/2006/relationships/image" Target="../media/image97.png"/><Relationship Id="rId9" Type="http://schemas.openxmlformats.org/officeDocument/2006/relationships/image" Target="../media/image102.png"/><Relationship Id="rId14" Type="http://schemas.openxmlformats.org/officeDocument/2006/relationships/hyperlink" Target="http://www.planbee.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slideLayout" Target="../slideLayouts/slideLayout5.xml"/><Relationship Id="rId1" Type="http://schemas.openxmlformats.org/officeDocument/2006/relationships/tags" Target="../tags/tag7.xml"/><Relationship Id="rId4" Type="http://schemas.openxmlformats.org/officeDocument/2006/relationships/image" Target="../media/image74.png"/></Relationships>
</file>

<file path=ppt/slides/_rels/slide9.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8.xml"/><Relationship Id="rId6" Type="http://schemas.openxmlformats.org/officeDocument/2006/relationships/image" Target="../media/image16.png"/><Relationship Id="rId5" Type="http://schemas.openxmlformats.org/officeDocument/2006/relationships/image" Target="../media/image105.png"/><Relationship Id="rId4"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9.xml"/><Relationship Id="rId6" Type="http://schemas.openxmlformats.org/officeDocument/2006/relationships/image" Target="../media/image16.png"/><Relationship Id="rId5" Type="http://schemas.openxmlformats.org/officeDocument/2006/relationships/image" Target="../media/image106.png"/><Relationship Id="rId4"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16.png"/><Relationship Id="rId2" Type="http://schemas.microsoft.com/office/2007/relationships/media" Target="../media/media4.m4a"/><Relationship Id="rId1" Type="http://schemas.openxmlformats.org/officeDocument/2006/relationships/tags" Target="../tags/tag10.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8458200"/>
            <a:ext cx="13004800" cy="1295400"/>
            <a:chOff x="0" y="8458200"/>
            <a:chExt cx="13004800" cy="1295400"/>
          </a:xfrm>
        </p:grpSpPr>
        <p:sp>
          <p:nvSpPr>
            <p:cNvPr id="3" name="object 3"/>
            <p:cNvSpPr/>
            <p:nvPr/>
          </p:nvSpPr>
          <p:spPr>
            <a:xfrm>
              <a:off x="0" y="8801100"/>
              <a:ext cx="13004799" cy="952499"/>
            </a:xfrm>
            <a:prstGeom prst="rect">
              <a:avLst/>
            </a:prstGeom>
            <a:blipFill>
              <a:blip r:embed="rId5"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6"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7" cstate="print"/>
              <a:stretch>
                <a:fillRect/>
              </a:stretch>
            </a:blipFill>
          </p:spPr>
          <p:txBody>
            <a:bodyPr wrap="square" lIns="0" tIns="0" rIns="0" bIns="0" rtlCol="0"/>
            <a:lstStyle/>
            <a:p>
              <a:endParaRPr/>
            </a:p>
          </p:txBody>
        </p:sp>
      </p:grpSp>
      <p:sp>
        <p:nvSpPr>
          <p:cNvPr id="6" name="object 6"/>
          <p:cNvSpPr txBox="1"/>
          <p:nvPr/>
        </p:nvSpPr>
        <p:spPr>
          <a:xfrm>
            <a:off x="11045963" y="8693150"/>
            <a:ext cx="1874520" cy="939800"/>
          </a:xfrm>
          <a:prstGeom prst="rect">
            <a:avLst/>
          </a:prstGeom>
        </p:spPr>
        <p:txBody>
          <a:bodyPr vert="horz" wrap="square" lIns="0" tIns="12700" rIns="0" bIns="0" rtlCol="0">
            <a:spAutoFit/>
          </a:bodyPr>
          <a:lstStyle/>
          <a:p>
            <a:pPr marL="12700">
              <a:lnSpc>
                <a:spcPct val="100000"/>
              </a:lnSpc>
              <a:spcBef>
                <a:spcPts val="100"/>
              </a:spcBef>
            </a:pPr>
            <a:r>
              <a:rPr sz="6000" spc="45" dirty="0">
                <a:solidFill>
                  <a:srgbClr val="FFFFFF"/>
                </a:solidFill>
                <a:latin typeface="Tahoma"/>
                <a:cs typeface="Tahoma"/>
                <a:hlinkClick r:id="rId8" action="ppaction://hlinksldjump"/>
              </a:rPr>
              <a:t>NEXT</a:t>
            </a:r>
            <a:endParaRPr sz="6000">
              <a:latin typeface="Tahoma"/>
              <a:cs typeface="Tahoma"/>
            </a:endParaRPr>
          </a:p>
        </p:txBody>
      </p:sp>
      <p:grpSp>
        <p:nvGrpSpPr>
          <p:cNvPr id="7" name="object 7"/>
          <p:cNvGrpSpPr/>
          <p:nvPr/>
        </p:nvGrpSpPr>
        <p:grpSpPr>
          <a:xfrm>
            <a:off x="622300" y="457200"/>
            <a:ext cx="12153900" cy="2489200"/>
            <a:chOff x="622300" y="457200"/>
            <a:chExt cx="12153900" cy="2489200"/>
          </a:xfrm>
        </p:grpSpPr>
        <p:sp>
          <p:nvSpPr>
            <p:cNvPr id="8" name="object 8"/>
            <p:cNvSpPr/>
            <p:nvPr/>
          </p:nvSpPr>
          <p:spPr>
            <a:xfrm>
              <a:off x="622300" y="457200"/>
              <a:ext cx="12153900" cy="2489200"/>
            </a:xfrm>
            <a:prstGeom prst="rect">
              <a:avLst/>
            </a:prstGeom>
            <a:blipFill>
              <a:blip r:embed="rId9" cstate="print"/>
              <a:stretch>
                <a:fillRect/>
              </a:stretch>
            </a:blipFill>
          </p:spPr>
          <p:txBody>
            <a:bodyPr wrap="square" lIns="0" tIns="0" rIns="0" bIns="0" rtlCol="0"/>
            <a:lstStyle/>
            <a:p>
              <a:endParaRPr/>
            </a:p>
          </p:txBody>
        </p:sp>
        <p:sp>
          <p:nvSpPr>
            <p:cNvPr id="9" name="object 9"/>
            <p:cNvSpPr/>
            <p:nvPr/>
          </p:nvSpPr>
          <p:spPr>
            <a:xfrm>
              <a:off x="660399" y="596899"/>
              <a:ext cx="11684000" cy="2209800"/>
            </a:xfrm>
            <a:prstGeom prst="rect">
              <a:avLst/>
            </a:prstGeom>
            <a:blipFill>
              <a:blip r:embed="rId10" cstate="print"/>
              <a:stretch>
                <a:fillRect/>
              </a:stretch>
            </a:blipFill>
          </p:spPr>
          <p:txBody>
            <a:bodyPr wrap="square" lIns="0" tIns="0" rIns="0" bIns="0" rtlCol="0"/>
            <a:lstStyle/>
            <a:p>
              <a:endParaRPr/>
            </a:p>
          </p:txBody>
        </p:sp>
        <p:sp>
          <p:nvSpPr>
            <p:cNvPr id="10" name="object 10"/>
            <p:cNvSpPr/>
            <p:nvPr/>
          </p:nvSpPr>
          <p:spPr>
            <a:xfrm>
              <a:off x="2133600" y="1181100"/>
              <a:ext cx="8737600" cy="1333500"/>
            </a:xfrm>
            <a:prstGeom prst="rect">
              <a:avLst/>
            </a:prstGeom>
            <a:blipFill>
              <a:blip r:embed="rId11" cstate="print"/>
              <a:stretch>
                <a:fillRect/>
              </a:stretch>
            </a:blipFill>
          </p:spPr>
          <p:txBody>
            <a:bodyPr wrap="square" lIns="0" tIns="0" rIns="0" bIns="0" rtlCol="0"/>
            <a:lstStyle/>
            <a:p>
              <a:endParaRPr/>
            </a:p>
          </p:txBody>
        </p:sp>
      </p:grpSp>
      <p:sp>
        <p:nvSpPr>
          <p:cNvPr id="11" name="object 11"/>
          <p:cNvSpPr txBox="1">
            <a:spLocks noGrp="1"/>
          </p:cNvSpPr>
          <p:nvPr>
            <p:ph type="title"/>
          </p:nvPr>
        </p:nvSpPr>
        <p:spPr>
          <a:xfrm>
            <a:off x="2102664" y="812800"/>
            <a:ext cx="8797925" cy="1610360"/>
          </a:xfrm>
          <a:prstGeom prst="rect">
            <a:avLst/>
          </a:prstGeom>
        </p:spPr>
        <p:txBody>
          <a:bodyPr vert="horz" wrap="square" lIns="0" tIns="12700" rIns="0" bIns="0" rtlCol="0">
            <a:spAutoFit/>
          </a:bodyPr>
          <a:lstStyle/>
          <a:p>
            <a:pPr marL="12700">
              <a:lnSpc>
                <a:spcPct val="100000"/>
              </a:lnSpc>
              <a:spcBef>
                <a:spcPts val="100"/>
              </a:spcBef>
            </a:pPr>
            <a:r>
              <a:rPr sz="10400" spc="90" dirty="0"/>
              <a:t>Healthy</a:t>
            </a:r>
            <a:r>
              <a:rPr sz="10400" spc="640" dirty="0"/>
              <a:t> </a:t>
            </a:r>
            <a:r>
              <a:rPr sz="10400" spc="-65" dirty="0"/>
              <a:t>Bodies</a:t>
            </a:r>
            <a:endParaRPr sz="10400"/>
          </a:p>
        </p:txBody>
      </p:sp>
      <p:sp>
        <p:nvSpPr>
          <p:cNvPr id="12" name="object 12"/>
          <p:cNvSpPr/>
          <p:nvPr/>
        </p:nvSpPr>
        <p:spPr>
          <a:xfrm>
            <a:off x="5194300" y="9359900"/>
            <a:ext cx="2336800" cy="355600"/>
          </a:xfrm>
          <a:prstGeom prst="rect">
            <a:avLst/>
          </a:prstGeom>
          <a:blipFill>
            <a:blip r:embed="rId12" cstate="print"/>
            <a:stretch>
              <a:fillRect/>
            </a:stretch>
          </a:blipFill>
        </p:spPr>
        <p:txBody>
          <a:bodyPr wrap="square" lIns="0" tIns="0" rIns="0" bIns="0" rtlCol="0"/>
          <a:lstStyle/>
          <a:p>
            <a:endParaRPr/>
          </a:p>
        </p:txBody>
      </p:sp>
      <p:sp>
        <p:nvSpPr>
          <p:cNvPr id="13" name="object 13"/>
          <p:cNvSpPr txBox="1"/>
          <p:nvPr/>
        </p:nvSpPr>
        <p:spPr>
          <a:xfrm>
            <a:off x="5263446" y="9372600"/>
            <a:ext cx="2184400" cy="299720"/>
          </a:xfrm>
          <a:prstGeom prst="rect">
            <a:avLst/>
          </a:prstGeom>
        </p:spPr>
        <p:txBody>
          <a:bodyPr vert="horz" wrap="square" lIns="0" tIns="12700" rIns="0" bIns="0" rtlCol="0">
            <a:spAutoFit/>
          </a:bodyPr>
          <a:lstStyle/>
          <a:p>
            <a:pPr marL="12700">
              <a:lnSpc>
                <a:spcPct val="100000"/>
              </a:lnSpc>
              <a:spcBef>
                <a:spcPts val="100"/>
              </a:spcBef>
            </a:pPr>
            <a:r>
              <a:rPr sz="1800" spc="-5" dirty="0">
                <a:solidFill>
                  <a:srgbClr val="FFFFFF"/>
                </a:solidFill>
                <a:latin typeface="Century Gothic"/>
                <a:cs typeface="Century Gothic"/>
                <a:hlinkClick r:id="rId13"/>
              </a:rPr>
              <a:t>www.planbee.com</a:t>
            </a:r>
            <a:endParaRPr sz="1800">
              <a:latin typeface="Century Gothic"/>
              <a:cs typeface="Century Gothic"/>
            </a:endParaRPr>
          </a:p>
        </p:txBody>
      </p:sp>
      <p:grpSp>
        <p:nvGrpSpPr>
          <p:cNvPr id="14" name="object 14"/>
          <p:cNvGrpSpPr/>
          <p:nvPr/>
        </p:nvGrpSpPr>
        <p:grpSpPr>
          <a:xfrm>
            <a:off x="1193800" y="4216400"/>
            <a:ext cx="11150600" cy="2184400"/>
            <a:chOff x="1193800" y="4216400"/>
            <a:chExt cx="11150600" cy="2184400"/>
          </a:xfrm>
        </p:grpSpPr>
        <p:sp>
          <p:nvSpPr>
            <p:cNvPr id="15" name="object 15"/>
            <p:cNvSpPr/>
            <p:nvPr/>
          </p:nvSpPr>
          <p:spPr>
            <a:xfrm>
              <a:off x="1193800" y="4216400"/>
              <a:ext cx="11150600" cy="2184400"/>
            </a:xfrm>
            <a:prstGeom prst="rect">
              <a:avLst/>
            </a:prstGeom>
            <a:blipFill>
              <a:blip r:embed="rId14" cstate="print"/>
              <a:stretch>
                <a:fillRect/>
              </a:stretch>
            </a:blipFill>
          </p:spPr>
          <p:txBody>
            <a:bodyPr wrap="square" lIns="0" tIns="0" rIns="0" bIns="0" rtlCol="0"/>
            <a:lstStyle/>
            <a:p>
              <a:endParaRPr/>
            </a:p>
          </p:txBody>
        </p:sp>
        <p:sp>
          <p:nvSpPr>
            <p:cNvPr id="16" name="object 16"/>
            <p:cNvSpPr/>
            <p:nvPr/>
          </p:nvSpPr>
          <p:spPr>
            <a:xfrm>
              <a:off x="1231900" y="4267200"/>
              <a:ext cx="5029200" cy="914400"/>
            </a:xfrm>
            <a:prstGeom prst="rect">
              <a:avLst/>
            </a:prstGeom>
            <a:blipFill>
              <a:blip r:embed="rId15" cstate="print"/>
              <a:stretch>
                <a:fillRect/>
              </a:stretch>
            </a:blipFill>
          </p:spPr>
          <p:txBody>
            <a:bodyPr wrap="square" lIns="0" tIns="0" rIns="0" bIns="0" rtlCol="0"/>
            <a:lstStyle/>
            <a:p>
              <a:endParaRPr/>
            </a:p>
          </p:txBody>
        </p:sp>
        <p:sp>
          <p:nvSpPr>
            <p:cNvPr id="17" name="object 17"/>
            <p:cNvSpPr/>
            <p:nvPr/>
          </p:nvSpPr>
          <p:spPr>
            <a:xfrm>
              <a:off x="1282700" y="5105400"/>
              <a:ext cx="10134600" cy="5461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1295400" y="5676900"/>
              <a:ext cx="4610100" cy="533400"/>
            </a:xfrm>
            <a:prstGeom prst="rect">
              <a:avLst/>
            </a:prstGeom>
            <a:blipFill>
              <a:blip r:embed="rId17" cstate="print"/>
              <a:stretch>
                <a:fillRect/>
              </a:stretch>
            </a:blipFill>
          </p:spPr>
          <p:txBody>
            <a:bodyPr wrap="square" lIns="0" tIns="0" rIns="0" bIns="0" rtlCol="0"/>
            <a:lstStyle/>
            <a:p>
              <a:endParaRPr/>
            </a:p>
          </p:txBody>
        </p:sp>
      </p:grpSp>
      <p:sp>
        <p:nvSpPr>
          <p:cNvPr id="19" name="object 19"/>
          <p:cNvSpPr txBox="1"/>
          <p:nvPr/>
        </p:nvSpPr>
        <p:spPr>
          <a:xfrm>
            <a:off x="1313324" y="4394200"/>
            <a:ext cx="10109835" cy="1757680"/>
          </a:xfrm>
          <a:prstGeom prst="rect">
            <a:avLst/>
          </a:prstGeom>
        </p:spPr>
        <p:txBody>
          <a:bodyPr vert="horz" wrap="square" lIns="0" tIns="12700" rIns="0" bIns="0" rtlCol="0">
            <a:spAutoFit/>
          </a:bodyPr>
          <a:lstStyle/>
          <a:p>
            <a:pPr marL="12700">
              <a:lnSpc>
                <a:spcPct val="100000"/>
              </a:lnSpc>
              <a:spcBef>
                <a:spcPts val="100"/>
              </a:spcBef>
            </a:pPr>
            <a:r>
              <a:rPr sz="3700" u="sng" spc="20" dirty="0">
                <a:solidFill>
                  <a:srgbClr val="FFFFFF"/>
                </a:solidFill>
                <a:uFill>
                  <a:solidFill>
                    <a:srgbClr val="FFFFFF"/>
                  </a:solidFill>
                </a:uFill>
                <a:latin typeface="Tahoma"/>
                <a:cs typeface="Tahoma"/>
              </a:rPr>
              <a:t>Learning</a:t>
            </a:r>
            <a:r>
              <a:rPr sz="3700" u="sng" spc="250" dirty="0">
                <a:solidFill>
                  <a:srgbClr val="FFFFFF"/>
                </a:solidFill>
                <a:uFill>
                  <a:solidFill>
                    <a:srgbClr val="FFFFFF"/>
                  </a:solidFill>
                </a:uFill>
                <a:latin typeface="Tahoma"/>
                <a:cs typeface="Tahoma"/>
              </a:rPr>
              <a:t> </a:t>
            </a:r>
            <a:r>
              <a:rPr sz="3700" u="sng" spc="65" dirty="0">
                <a:solidFill>
                  <a:srgbClr val="FFFFFF"/>
                </a:solidFill>
                <a:uFill>
                  <a:solidFill>
                    <a:srgbClr val="FFFFFF"/>
                  </a:solidFill>
                </a:uFill>
                <a:latin typeface="Tahoma"/>
                <a:cs typeface="Tahoma"/>
              </a:rPr>
              <a:t>Objective:</a:t>
            </a:r>
            <a:endParaRPr sz="3700">
              <a:latin typeface="Tahoma"/>
              <a:cs typeface="Tahoma"/>
            </a:endParaRPr>
          </a:p>
          <a:p>
            <a:pPr marL="12700" marR="5080">
              <a:lnSpc>
                <a:spcPct val="103600"/>
              </a:lnSpc>
            </a:pPr>
            <a:r>
              <a:rPr sz="3700" spc="-375" dirty="0">
                <a:solidFill>
                  <a:srgbClr val="FFFFFF"/>
                </a:solidFill>
                <a:latin typeface="Tahoma"/>
                <a:cs typeface="Tahoma"/>
              </a:rPr>
              <a:t>To </a:t>
            </a:r>
            <a:r>
              <a:rPr sz="3700" spc="10" dirty="0">
                <a:solidFill>
                  <a:srgbClr val="FFFFFF"/>
                </a:solidFill>
                <a:latin typeface="Tahoma"/>
                <a:cs typeface="Tahoma"/>
              </a:rPr>
              <a:t>investigate </a:t>
            </a:r>
            <a:r>
              <a:rPr sz="3700" spc="45" dirty="0">
                <a:solidFill>
                  <a:srgbClr val="FFFFFF"/>
                </a:solidFill>
                <a:latin typeface="Tahoma"/>
                <a:cs typeface="Tahoma"/>
              </a:rPr>
              <a:t>what </a:t>
            </a:r>
            <a:r>
              <a:rPr sz="3700" spc="-55" dirty="0">
                <a:solidFill>
                  <a:srgbClr val="FFFFFF"/>
                </a:solidFill>
                <a:latin typeface="Tahoma"/>
                <a:cs typeface="Tahoma"/>
              </a:rPr>
              <a:t>happens </a:t>
            </a:r>
            <a:r>
              <a:rPr sz="3700" spc="40" dirty="0">
                <a:solidFill>
                  <a:srgbClr val="FFFFFF"/>
                </a:solidFill>
                <a:latin typeface="Tahoma"/>
                <a:cs typeface="Tahoma"/>
              </a:rPr>
              <a:t>to </a:t>
            </a:r>
            <a:r>
              <a:rPr sz="3700" spc="130" dirty="0">
                <a:solidFill>
                  <a:srgbClr val="FFFFFF"/>
                </a:solidFill>
                <a:latin typeface="Tahoma"/>
                <a:cs typeface="Tahoma"/>
              </a:rPr>
              <a:t>the heart </a:t>
            </a:r>
            <a:r>
              <a:rPr sz="3700" spc="-60" dirty="0">
                <a:solidFill>
                  <a:srgbClr val="FFFFFF"/>
                </a:solidFill>
                <a:latin typeface="Tahoma"/>
                <a:cs typeface="Tahoma"/>
              </a:rPr>
              <a:t>when  </a:t>
            </a:r>
            <a:r>
              <a:rPr sz="3700" spc="-45" dirty="0">
                <a:solidFill>
                  <a:srgbClr val="FFFFFF"/>
                </a:solidFill>
                <a:latin typeface="Tahoma"/>
                <a:cs typeface="Tahoma"/>
              </a:rPr>
              <a:t>we </a:t>
            </a:r>
            <a:r>
              <a:rPr sz="3700" spc="60" dirty="0">
                <a:solidFill>
                  <a:srgbClr val="FFFFFF"/>
                </a:solidFill>
                <a:latin typeface="Tahoma"/>
                <a:cs typeface="Tahoma"/>
              </a:rPr>
              <a:t>exercise </a:t>
            </a:r>
            <a:r>
              <a:rPr sz="3700" spc="-40" dirty="0">
                <a:solidFill>
                  <a:srgbClr val="FFFFFF"/>
                </a:solidFill>
                <a:latin typeface="Tahoma"/>
                <a:cs typeface="Tahoma"/>
              </a:rPr>
              <a:t>and</a:t>
            </a:r>
            <a:r>
              <a:rPr sz="3700" spc="735" dirty="0">
                <a:solidFill>
                  <a:srgbClr val="FFFFFF"/>
                </a:solidFill>
                <a:latin typeface="Tahoma"/>
                <a:cs typeface="Tahoma"/>
              </a:rPr>
              <a:t> </a:t>
            </a:r>
            <a:r>
              <a:rPr sz="3700" spc="-80" dirty="0">
                <a:solidFill>
                  <a:srgbClr val="FFFFFF"/>
                </a:solidFill>
                <a:latin typeface="Tahoma"/>
                <a:cs typeface="Tahoma"/>
              </a:rPr>
              <a:t>why.</a:t>
            </a:r>
            <a:endParaRPr sz="3700">
              <a:latin typeface="Tahoma"/>
              <a:cs typeface="Tahoma"/>
            </a:endParaRPr>
          </a:p>
        </p:txBody>
      </p:sp>
      <p:pic>
        <p:nvPicPr>
          <p:cNvPr id="20" name="Recorded Sound">
            <a:hlinkClick r:id="" action="ppaction://media"/>
            <a:extLst>
              <a:ext uri="{FF2B5EF4-FFF2-40B4-BE49-F238E27FC236}">
                <a16:creationId xmlns:a16="http://schemas.microsoft.com/office/drawing/2014/main" id="{625A96F4-F71D-4B7E-AB94-F8CFA3A74366}"/>
              </a:ext>
            </a:extLst>
          </p:cNvPr>
          <p:cNvPicPr>
            <a:picLocks noChangeAspect="1"/>
          </p:cNvPicPr>
          <p:nvPr>
            <a:audioFile r:link="rId3"/>
            <p:extLst>
              <p:ext uri="{DAA4B4D4-6D71-4841-9C94-3DE7FCFB9230}">
                <p14:media xmlns:p14="http://schemas.microsoft.com/office/powerpoint/2010/main" r:embed="rId2"/>
              </p:ext>
            </p:extLst>
          </p:nvPr>
        </p:nvPicPr>
        <p:blipFill>
          <a:blip r:embed="rId18"/>
          <a:stretch>
            <a:fillRect/>
          </a:stretch>
        </p:blipFill>
        <p:spPr>
          <a:xfrm>
            <a:off x="703724" y="8991600"/>
            <a:ext cx="609600" cy="609600"/>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306"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355600"/>
            <a:ext cx="13004800" cy="9398000"/>
            <a:chOff x="0" y="355600"/>
            <a:chExt cx="13004800" cy="93980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5194299" y="9359900"/>
              <a:ext cx="2336800" cy="3556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76199" y="2222500"/>
              <a:ext cx="4533900" cy="68199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0" y="8458200"/>
              <a:ext cx="2438400" cy="12954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63499" y="8915400"/>
              <a:ext cx="1854200" cy="6350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5118099" y="355600"/>
              <a:ext cx="7327900" cy="43180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5334000" y="584199"/>
              <a:ext cx="6896102" cy="4000499"/>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7924799" y="850900"/>
              <a:ext cx="1689100" cy="5715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6032499" y="1701800"/>
              <a:ext cx="5537200" cy="7112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5587999" y="2552700"/>
              <a:ext cx="6413500" cy="711200"/>
            </a:xfrm>
            <a:prstGeom prst="rect">
              <a:avLst/>
            </a:prstGeom>
            <a:blipFill>
              <a:blip r:embed="rId14" cstate="print"/>
              <a:stretch>
                <a:fillRect/>
              </a:stretch>
            </a:blipFill>
          </p:spPr>
          <p:txBody>
            <a:bodyPr wrap="square" lIns="0" tIns="0" rIns="0" bIns="0" rtlCol="0"/>
            <a:lstStyle/>
            <a:p>
              <a:endParaRPr/>
            </a:p>
          </p:txBody>
        </p:sp>
        <p:sp>
          <p:nvSpPr>
            <p:cNvPr id="15" name="object 15"/>
            <p:cNvSpPr/>
            <p:nvPr/>
          </p:nvSpPr>
          <p:spPr>
            <a:xfrm>
              <a:off x="7607299" y="3403600"/>
              <a:ext cx="2336800" cy="711200"/>
            </a:xfrm>
            <a:prstGeom prst="rect">
              <a:avLst/>
            </a:prstGeom>
            <a:blipFill>
              <a:blip r:embed="rId15" cstate="print"/>
              <a:stretch>
                <a:fillRect/>
              </a:stretch>
            </a:blipFill>
          </p:spPr>
          <p:txBody>
            <a:bodyPr wrap="square" lIns="0" tIns="0" rIns="0" bIns="0" rtlCol="0"/>
            <a:lstStyle/>
            <a:p>
              <a:endParaRPr/>
            </a:p>
          </p:txBody>
        </p:sp>
      </p:grpSp>
      <p:sp>
        <p:nvSpPr>
          <p:cNvPr id="16" name="object 16"/>
          <p:cNvSpPr txBox="1">
            <a:spLocks noGrp="1"/>
          </p:cNvSpPr>
          <p:nvPr>
            <p:ph type="title"/>
          </p:nvPr>
        </p:nvSpPr>
        <p:spPr>
          <a:xfrm>
            <a:off x="5575300" y="614680"/>
            <a:ext cx="6412230" cy="3429000"/>
          </a:xfrm>
          <a:prstGeom prst="rect">
            <a:avLst/>
          </a:prstGeom>
        </p:spPr>
        <p:txBody>
          <a:bodyPr vert="horz" wrap="square" lIns="0" tIns="71120" rIns="0" bIns="0" rtlCol="0">
            <a:spAutoFit/>
          </a:bodyPr>
          <a:lstStyle/>
          <a:p>
            <a:pPr algn="ctr">
              <a:lnSpc>
                <a:spcPct val="100000"/>
              </a:lnSpc>
              <a:spcBef>
                <a:spcPts val="560"/>
              </a:spcBef>
            </a:pPr>
            <a:r>
              <a:rPr sz="5200" spc="175" dirty="0"/>
              <a:t>What</a:t>
            </a:r>
            <a:endParaRPr sz="5200"/>
          </a:p>
          <a:p>
            <a:pPr marL="12700" marR="5080" indent="3810" algn="ctr">
              <a:lnSpc>
                <a:spcPts val="6700"/>
              </a:lnSpc>
              <a:spcBef>
                <a:spcPts val="300"/>
              </a:spcBef>
            </a:pPr>
            <a:r>
              <a:rPr sz="5200" spc="-75" dirty="0"/>
              <a:t>can </a:t>
            </a:r>
            <a:r>
              <a:rPr sz="5200" spc="-80" dirty="0"/>
              <a:t>you </a:t>
            </a:r>
            <a:r>
              <a:rPr sz="5200" spc="-15" dirty="0"/>
              <a:t>remember  </a:t>
            </a:r>
            <a:r>
              <a:rPr sz="5200" spc="25" dirty="0"/>
              <a:t>about </a:t>
            </a:r>
            <a:r>
              <a:rPr sz="5200" spc="180" dirty="0"/>
              <a:t>the </a:t>
            </a:r>
            <a:r>
              <a:rPr sz="5200" spc="130" dirty="0"/>
              <a:t>circulatory  </a:t>
            </a:r>
            <a:r>
              <a:rPr sz="5200" spc="-75" dirty="0"/>
              <a:t>system?</a:t>
            </a:r>
            <a:endParaRPr sz="5200"/>
          </a:p>
        </p:txBody>
      </p:sp>
      <p:grpSp>
        <p:nvGrpSpPr>
          <p:cNvPr id="17" name="object 17"/>
          <p:cNvGrpSpPr/>
          <p:nvPr/>
        </p:nvGrpSpPr>
        <p:grpSpPr>
          <a:xfrm>
            <a:off x="8623300" y="5867400"/>
            <a:ext cx="3721100" cy="1930400"/>
            <a:chOff x="8623300" y="5867400"/>
            <a:chExt cx="3721100" cy="1930400"/>
          </a:xfrm>
        </p:grpSpPr>
        <p:sp>
          <p:nvSpPr>
            <p:cNvPr id="18" name="object 18"/>
            <p:cNvSpPr/>
            <p:nvPr/>
          </p:nvSpPr>
          <p:spPr>
            <a:xfrm>
              <a:off x="8623300" y="5867400"/>
              <a:ext cx="3721100" cy="19304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8699499" y="5930995"/>
              <a:ext cx="3568699" cy="1777808"/>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9309100" y="6311900"/>
              <a:ext cx="2324100" cy="4445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9880600" y="6896100"/>
              <a:ext cx="1206500" cy="444500"/>
            </a:xfrm>
            <a:prstGeom prst="rect">
              <a:avLst/>
            </a:prstGeom>
            <a:blipFill>
              <a:blip r:embed="rId19" cstate="print"/>
              <a:stretch>
                <a:fillRect/>
              </a:stretch>
            </a:blipFill>
          </p:spPr>
          <p:txBody>
            <a:bodyPr wrap="square" lIns="0" tIns="0" rIns="0" bIns="0" rtlCol="0"/>
            <a:lstStyle/>
            <a:p>
              <a:endParaRPr/>
            </a:p>
          </p:txBody>
        </p:sp>
      </p:grpSp>
      <p:sp>
        <p:nvSpPr>
          <p:cNvPr id="22" name="object 22"/>
          <p:cNvSpPr txBox="1"/>
          <p:nvPr/>
        </p:nvSpPr>
        <p:spPr>
          <a:xfrm>
            <a:off x="9334500" y="6197600"/>
            <a:ext cx="2293620" cy="1173480"/>
          </a:xfrm>
          <a:prstGeom prst="rect">
            <a:avLst/>
          </a:prstGeom>
        </p:spPr>
        <p:txBody>
          <a:bodyPr vert="horz" wrap="square" lIns="0" tIns="15240" rIns="0" bIns="0" rtlCol="0">
            <a:spAutoFit/>
          </a:bodyPr>
          <a:lstStyle/>
          <a:p>
            <a:pPr marL="569595" marR="5080" indent="-557530">
              <a:lnSpc>
                <a:spcPts val="4600"/>
              </a:lnSpc>
              <a:spcBef>
                <a:spcPts val="120"/>
              </a:spcBef>
            </a:pPr>
            <a:r>
              <a:rPr sz="3700" spc="125" dirty="0">
                <a:solidFill>
                  <a:srgbClr val="FFFFFF"/>
                </a:solidFill>
                <a:latin typeface="Tahoma"/>
                <a:cs typeface="Tahoma"/>
              </a:rPr>
              <a:t>What </a:t>
            </a:r>
            <a:r>
              <a:rPr sz="3700" spc="-80" dirty="0">
                <a:solidFill>
                  <a:srgbClr val="FFFFFF"/>
                </a:solidFill>
                <a:latin typeface="Tahoma"/>
                <a:cs typeface="Tahoma"/>
              </a:rPr>
              <a:t>does  </a:t>
            </a:r>
            <a:r>
              <a:rPr sz="3700" spc="130" dirty="0">
                <a:solidFill>
                  <a:srgbClr val="FFFFFF"/>
                </a:solidFill>
                <a:latin typeface="Tahoma"/>
                <a:cs typeface="Tahoma"/>
              </a:rPr>
              <a:t>it</a:t>
            </a:r>
            <a:r>
              <a:rPr sz="3700" spc="235" dirty="0">
                <a:solidFill>
                  <a:srgbClr val="FFFFFF"/>
                </a:solidFill>
                <a:latin typeface="Tahoma"/>
                <a:cs typeface="Tahoma"/>
              </a:rPr>
              <a:t> </a:t>
            </a:r>
            <a:r>
              <a:rPr sz="3700" spc="-150" dirty="0">
                <a:solidFill>
                  <a:srgbClr val="FFFFFF"/>
                </a:solidFill>
                <a:latin typeface="Tahoma"/>
                <a:cs typeface="Tahoma"/>
              </a:rPr>
              <a:t>do?</a:t>
            </a:r>
            <a:endParaRPr sz="3700">
              <a:latin typeface="Tahoma"/>
              <a:cs typeface="Tahoma"/>
            </a:endParaRPr>
          </a:p>
        </p:txBody>
      </p:sp>
      <p:grpSp>
        <p:nvGrpSpPr>
          <p:cNvPr id="23" name="object 23"/>
          <p:cNvGrpSpPr/>
          <p:nvPr/>
        </p:nvGrpSpPr>
        <p:grpSpPr>
          <a:xfrm>
            <a:off x="4521200" y="5867400"/>
            <a:ext cx="3721100" cy="1930400"/>
            <a:chOff x="4521200" y="5867400"/>
            <a:chExt cx="3721100" cy="1930400"/>
          </a:xfrm>
        </p:grpSpPr>
        <p:sp>
          <p:nvSpPr>
            <p:cNvPr id="24" name="object 24"/>
            <p:cNvSpPr/>
            <p:nvPr/>
          </p:nvSpPr>
          <p:spPr>
            <a:xfrm>
              <a:off x="4521200" y="5867400"/>
              <a:ext cx="3721100" cy="1930400"/>
            </a:xfrm>
            <a:prstGeom prst="rect">
              <a:avLst/>
            </a:prstGeom>
            <a:blipFill>
              <a:blip r:embed="rId16" cstate="print"/>
              <a:stretch>
                <a:fillRect/>
              </a:stretch>
            </a:blipFill>
          </p:spPr>
          <p:txBody>
            <a:bodyPr wrap="square" lIns="0" tIns="0" rIns="0" bIns="0" rtlCol="0"/>
            <a:lstStyle/>
            <a:p>
              <a:endParaRPr/>
            </a:p>
          </p:txBody>
        </p:sp>
        <p:sp>
          <p:nvSpPr>
            <p:cNvPr id="25" name="object 25"/>
            <p:cNvSpPr/>
            <p:nvPr/>
          </p:nvSpPr>
          <p:spPr>
            <a:xfrm>
              <a:off x="4597399" y="5930995"/>
              <a:ext cx="3568699" cy="1777808"/>
            </a:xfrm>
            <a:prstGeom prst="rect">
              <a:avLst/>
            </a:prstGeom>
            <a:blipFill>
              <a:blip r:embed="rId20" cstate="print"/>
              <a:stretch>
                <a:fillRect/>
              </a:stretch>
            </a:blipFill>
          </p:spPr>
          <p:txBody>
            <a:bodyPr wrap="square" lIns="0" tIns="0" rIns="0" bIns="0" rtlCol="0"/>
            <a:lstStyle/>
            <a:p>
              <a:endParaRPr/>
            </a:p>
          </p:txBody>
        </p:sp>
        <p:sp>
          <p:nvSpPr>
            <p:cNvPr id="26" name="object 26"/>
            <p:cNvSpPr/>
            <p:nvPr/>
          </p:nvSpPr>
          <p:spPr>
            <a:xfrm>
              <a:off x="5118100" y="6324600"/>
              <a:ext cx="2514600" cy="444500"/>
            </a:xfrm>
            <a:prstGeom prst="rect">
              <a:avLst/>
            </a:prstGeom>
            <a:blipFill>
              <a:blip r:embed="rId21" cstate="print"/>
              <a:stretch>
                <a:fillRect/>
              </a:stretch>
            </a:blipFill>
          </p:spPr>
          <p:txBody>
            <a:bodyPr wrap="square" lIns="0" tIns="0" rIns="0" bIns="0" rtlCol="0"/>
            <a:lstStyle/>
            <a:p>
              <a:endParaRPr/>
            </a:p>
          </p:txBody>
        </p:sp>
        <p:sp>
          <p:nvSpPr>
            <p:cNvPr id="27" name="object 27"/>
            <p:cNvSpPr/>
            <p:nvPr/>
          </p:nvSpPr>
          <p:spPr>
            <a:xfrm>
              <a:off x="5727700" y="6908800"/>
              <a:ext cx="1295400" cy="444500"/>
            </a:xfrm>
            <a:prstGeom prst="rect">
              <a:avLst/>
            </a:prstGeom>
            <a:blipFill>
              <a:blip r:embed="rId22" cstate="print"/>
              <a:stretch>
                <a:fillRect/>
              </a:stretch>
            </a:blipFill>
          </p:spPr>
          <p:txBody>
            <a:bodyPr wrap="square" lIns="0" tIns="0" rIns="0" bIns="0" rtlCol="0"/>
            <a:lstStyle/>
            <a:p>
              <a:endParaRPr/>
            </a:p>
          </p:txBody>
        </p:sp>
      </p:grpSp>
      <p:sp>
        <p:nvSpPr>
          <p:cNvPr id="28" name="object 28"/>
          <p:cNvSpPr txBox="1"/>
          <p:nvPr/>
        </p:nvSpPr>
        <p:spPr>
          <a:xfrm>
            <a:off x="5137150" y="6210300"/>
            <a:ext cx="2488565" cy="1173480"/>
          </a:xfrm>
          <a:prstGeom prst="rect">
            <a:avLst/>
          </a:prstGeom>
        </p:spPr>
        <p:txBody>
          <a:bodyPr vert="horz" wrap="square" lIns="0" tIns="15240" rIns="0" bIns="0" rtlCol="0">
            <a:spAutoFit/>
          </a:bodyPr>
          <a:lstStyle/>
          <a:p>
            <a:pPr marL="622935" marR="5080" indent="-610870">
              <a:lnSpc>
                <a:spcPts val="4600"/>
              </a:lnSpc>
              <a:spcBef>
                <a:spcPts val="120"/>
              </a:spcBef>
            </a:pPr>
            <a:r>
              <a:rPr sz="3700" spc="-135" dirty="0">
                <a:solidFill>
                  <a:srgbClr val="FFFFFF"/>
                </a:solidFill>
                <a:latin typeface="Tahoma"/>
                <a:cs typeface="Tahoma"/>
              </a:rPr>
              <a:t>How </a:t>
            </a:r>
            <a:r>
              <a:rPr sz="3700" spc="-75" dirty="0">
                <a:solidFill>
                  <a:srgbClr val="FFFFFF"/>
                </a:solidFill>
                <a:latin typeface="Tahoma"/>
                <a:cs typeface="Tahoma"/>
              </a:rPr>
              <a:t>does </a:t>
            </a:r>
            <a:r>
              <a:rPr sz="3700" spc="130" dirty="0">
                <a:solidFill>
                  <a:srgbClr val="FFFFFF"/>
                </a:solidFill>
                <a:latin typeface="Tahoma"/>
                <a:cs typeface="Tahoma"/>
              </a:rPr>
              <a:t>it  </a:t>
            </a:r>
            <a:r>
              <a:rPr sz="3700" spc="15" dirty="0">
                <a:solidFill>
                  <a:srgbClr val="FFFFFF"/>
                </a:solidFill>
                <a:latin typeface="Tahoma"/>
                <a:cs typeface="Tahoma"/>
              </a:rPr>
              <a:t>work?</a:t>
            </a:r>
            <a:endParaRPr sz="3700">
              <a:latin typeface="Tahoma"/>
              <a:cs typeface="Tahoma"/>
            </a:endParaRPr>
          </a:p>
        </p:txBody>
      </p:sp>
      <p:grpSp>
        <p:nvGrpSpPr>
          <p:cNvPr id="29" name="object 29"/>
          <p:cNvGrpSpPr/>
          <p:nvPr/>
        </p:nvGrpSpPr>
        <p:grpSpPr>
          <a:xfrm>
            <a:off x="3898900" y="1854200"/>
            <a:ext cx="1320800" cy="609600"/>
            <a:chOff x="3898900" y="1854200"/>
            <a:chExt cx="1320800" cy="609600"/>
          </a:xfrm>
        </p:grpSpPr>
        <p:sp>
          <p:nvSpPr>
            <p:cNvPr id="30" name="object 30"/>
            <p:cNvSpPr/>
            <p:nvPr/>
          </p:nvSpPr>
          <p:spPr>
            <a:xfrm>
              <a:off x="4445000" y="1854200"/>
              <a:ext cx="774700" cy="508000"/>
            </a:xfrm>
            <a:prstGeom prst="rect">
              <a:avLst/>
            </a:prstGeom>
            <a:blipFill>
              <a:blip r:embed="rId23" cstate="print"/>
              <a:stretch>
                <a:fillRect/>
              </a:stretch>
            </a:blipFill>
          </p:spPr>
          <p:txBody>
            <a:bodyPr wrap="square" lIns="0" tIns="0" rIns="0" bIns="0" rtlCol="0"/>
            <a:lstStyle/>
            <a:p>
              <a:endParaRPr/>
            </a:p>
          </p:txBody>
        </p:sp>
        <p:sp>
          <p:nvSpPr>
            <p:cNvPr id="31" name="object 31"/>
            <p:cNvSpPr/>
            <p:nvPr/>
          </p:nvSpPr>
          <p:spPr>
            <a:xfrm>
              <a:off x="4521200" y="1905692"/>
              <a:ext cx="622300" cy="379616"/>
            </a:xfrm>
            <a:prstGeom prst="rect">
              <a:avLst/>
            </a:prstGeom>
            <a:blipFill>
              <a:blip r:embed="rId24" cstate="print"/>
              <a:stretch>
                <a:fillRect/>
              </a:stretch>
            </a:blipFill>
          </p:spPr>
          <p:txBody>
            <a:bodyPr wrap="square" lIns="0" tIns="0" rIns="0" bIns="0" rtlCol="0"/>
            <a:lstStyle/>
            <a:p>
              <a:endParaRPr/>
            </a:p>
          </p:txBody>
        </p:sp>
        <p:sp>
          <p:nvSpPr>
            <p:cNvPr id="32" name="object 32"/>
            <p:cNvSpPr/>
            <p:nvPr/>
          </p:nvSpPr>
          <p:spPr>
            <a:xfrm>
              <a:off x="3898900" y="2133600"/>
              <a:ext cx="508000" cy="330200"/>
            </a:xfrm>
            <a:prstGeom prst="rect">
              <a:avLst/>
            </a:prstGeom>
            <a:blipFill>
              <a:blip r:embed="rId25" cstate="print"/>
              <a:stretch>
                <a:fillRect/>
              </a:stretch>
            </a:blipFill>
          </p:spPr>
          <p:txBody>
            <a:bodyPr wrap="square" lIns="0" tIns="0" rIns="0" bIns="0" rtlCol="0"/>
            <a:lstStyle/>
            <a:p>
              <a:endParaRPr/>
            </a:p>
          </p:txBody>
        </p:sp>
        <p:sp>
          <p:nvSpPr>
            <p:cNvPr id="33" name="object 33"/>
            <p:cNvSpPr/>
            <p:nvPr/>
          </p:nvSpPr>
          <p:spPr>
            <a:xfrm>
              <a:off x="3964625" y="2171697"/>
              <a:ext cx="376548" cy="228606"/>
            </a:xfrm>
            <a:prstGeom prst="rect">
              <a:avLst/>
            </a:prstGeom>
            <a:blipFill>
              <a:blip r:embed="rId26" cstate="print"/>
              <a:stretch>
                <a:fillRect/>
              </a:stretch>
            </a:blipFill>
          </p:spPr>
          <p:txBody>
            <a:bodyPr wrap="square" lIns="0" tIns="0" rIns="0" bIns="0" rtlCol="0"/>
            <a:lstStyle/>
            <a:p>
              <a:endParaRPr/>
            </a:p>
          </p:txBody>
        </p:sp>
      </p:grpSp>
      <p:sp>
        <p:nvSpPr>
          <p:cNvPr id="34" name="object 34"/>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27" action="ppaction://hlinksldjump"/>
              </a:rPr>
              <a:t>B</a:t>
            </a:r>
            <a:r>
              <a:rPr sz="6000" spc="120" dirty="0">
                <a:solidFill>
                  <a:srgbClr val="FFFFFF"/>
                </a:solidFill>
                <a:latin typeface="Tahoma"/>
                <a:cs typeface="Tahoma"/>
                <a:hlinkClick r:id="rId27" action="ppaction://hlinksldjump"/>
              </a:rPr>
              <a:t>A</a:t>
            </a:r>
            <a:r>
              <a:rPr sz="6000" spc="-90" dirty="0">
                <a:solidFill>
                  <a:srgbClr val="FFFFFF"/>
                </a:solidFill>
                <a:latin typeface="Tahoma"/>
                <a:cs typeface="Tahoma"/>
                <a:hlinkClick r:id="rId27" action="ppaction://hlinksldjump"/>
              </a:rPr>
              <a:t>C</a:t>
            </a:r>
            <a:r>
              <a:rPr sz="6000" spc="-25" dirty="0">
                <a:solidFill>
                  <a:srgbClr val="FFFFFF"/>
                </a:solidFill>
                <a:latin typeface="Tahoma"/>
                <a:cs typeface="Tahoma"/>
                <a:hlinkClick r:id="rId27" action="ppaction://hlinksldjump"/>
              </a:rPr>
              <a:t>K</a:t>
            </a:r>
            <a:endParaRPr sz="6000">
              <a:latin typeface="Tahoma"/>
              <a:cs typeface="Tahoma"/>
            </a:endParaRPr>
          </a:p>
        </p:txBody>
      </p:sp>
      <p:sp>
        <p:nvSpPr>
          <p:cNvPr id="35" name="object 35"/>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8" action="ppaction://hlinksldjump"/>
              </a:rPr>
              <a:t>NEXT</a:t>
            </a:r>
            <a:endParaRPr sz="6000">
              <a:latin typeface="Tahoma"/>
              <a:cs typeface="Tahoma"/>
            </a:endParaRPr>
          </a:p>
        </p:txBody>
      </p:sp>
      <p:sp>
        <p:nvSpPr>
          <p:cNvPr id="36" name="object 36"/>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9"/>
              </a:rPr>
              <a:t>www.planbee.com</a:t>
            </a:r>
            <a:endParaRPr sz="1800">
              <a:latin typeface="Century Gothic"/>
              <a:cs typeface="Century Gothic"/>
            </a:endParaRP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0"/>
            <a:ext cx="13004800" cy="9753600"/>
          </a:xfrm>
          <a:custGeom>
            <a:avLst/>
            <a:gdLst/>
            <a:ahLst/>
            <a:cxnLst/>
            <a:rect l="l" t="t" r="r" b="b"/>
            <a:pathLst>
              <a:path w="13004800" h="9753600">
                <a:moveTo>
                  <a:pt x="13004800" y="0"/>
                </a:moveTo>
                <a:lnTo>
                  <a:pt x="0" y="0"/>
                </a:lnTo>
                <a:lnTo>
                  <a:pt x="0" y="9753600"/>
                </a:lnTo>
                <a:lnTo>
                  <a:pt x="13004800" y="9753600"/>
                </a:lnTo>
                <a:lnTo>
                  <a:pt x="13004800" y="0"/>
                </a:lnTo>
                <a:close/>
              </a:path>
            </a:pathLst>
          </a:custGeom>
          <a:solidFill>
            <a:srgbClr val="5C80D2"/>
          </a:solidFill>
        </p:spPr>
        <p:txBody>
          <a:bodyPr wrap="square" lIns="0" tIns="0" rIns="0" bIns="0" rtlCol="0"/>
          <a:lstStyle/>
          <a:p>
            <a:endParaRPr/>
          </a:p>
        </p:txBody>
      </p:sp>
      <p:grpSp>
        <p:nvGrpSpPr>
          <p:cNvPr id="3" name="object 3"/>
          <p:cNvGrpSpPr/>
          <p:nvPr/>
        </p:nvGrpSpPr>
        <p:grpSpPr>
          <a:xfrm>
            <a:off x="0" y="88900"/>
            <a:ext cx="13004800" cy="9664700"/>
            <a:chOff x="0" y="88900"/>
            <a:chExt cx="13004800" cy="9664700"/>
          </a:xfrm>
        </p:grpSpPr>
        <p:sp>
          <p:nvSpPr>
            <p:cNvPr id="4" name="object 4"/>
            <p:cNvSpPr/>
            <p:nvPr/>
          </p:nvSpPr>
          <p:spPr>
            <a:xfrm>
              <a:off x="0" y="8775700"/>
              <a:ext cx="13004800" cy="977900"/>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0" y="8801100"/>
              <a:ext cx="13004799" cy="952499"/>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10909299" y="8458200"/>
              <a:ext cx="2095500" cy="129540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11036299" y="8915400"/>
              <a:ext cx="1892300" cy="635000"/>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0" y="8458200"/>
              <a:ext cx="2438400" cy="1295400"/>
            </a:xfrm>
            <a:prstGeom prst="rect">
              <a:avLst/>
            </a:prstGeom>
            <a:blipFill>
              <a:blip r:embed="rId7" cstate="print"/>
              <a:stretch>
                <a:fillRect/>
              </a:stretch>
            </a:blipFill>
          </p:spPr>
          <p:txBody>
            <a:bodyPr wrap="square" lIns="0" tIns="0" rIns="0" bIns="0" rtlCol="0"/>
            <a:lstStyle/>
            <a:p>
              <a:endParaRPr/>
            </a:p>
          </p:txBody>
        </p:sp>
        <p:sp>
          <p:nvSpPr>
            <p:cNvPr id="9" name="object 9"/>
            <p:cNvSpPr/>
            <p:nvPr/>
          </p:nvSpPr>
          <p:spPr>
            <a:xfrm>
              <a:off x="63499" y="8915400"/>
              <a:ext cx="1854200" cy="635000"/>
            </a:xfrm>
            <a:prstGeom prst="rect">
              <a:avLst/>
            </a:prstGeom>
            <a:blipFill>
              <a:blip r:embed="rId8" cstate="print"/>
              <a:stretch>
                <a:fillRect/>
              </a:stretch>
            </a:blipFill>
          </p:spPr>
          <p:txBody>
            <a:bodyPr wrap="square" lIns="0" tIns="0" rIns="0" bIns="0" rtlCol="0"/>
            <a:lstStyle/>
            <a:p>
              <a:endParaRPr/>
            </a:p>
          </p:txBody>
        </p:sp>
        <p:sp>
          <p:nvSpPr>
            <p:cNvPr id="10" name="object 10"/>
            <p:cNvSpPr/>
            <p:nvPr/>
          </p:nvSpPr>
          <p:spPr>
            <a:xfrm>
              <a:off x="5194299" y="9359900"/>
              <a:ext cx="2336800" cy="355600"/>
            </a:xfrm>
            <a:prstGeom prst="rect">
              <a:avLst/>
            </a:prstGeom>
            <a:blipFill>
              <a:blip r:embed="rId9" cstate="print"/>
              <a:stretch>
                <a:fillRect/>
              </a:stretch>
            </a:blipFill>
          </p:spPr>
          <p:txBody>
            <a:bodyPr wrap="square" lIns="0" tIns="0" rIns="0" bIns="0" rtlCol="0"/>
            <a:lstStyle/>
            <a:p>
              <a:endParaRPr/>
            </a:p>
          </p:txBody>
        </p:sp>
        <p:sp>
          <p:nvSpPr>
            <p:cNvPr id="11" name="object 11"/>
            <p:cNvSpPr/>
            <p:nvPr/>
          </p:nvSpPr>
          <p:spPr>
            <a:xfrm>
              <a:off x="489973" y="175084"/>
              <a:ext cx="3357009" cy="8499463"/>
            </a:xfrm>
            <a:prstGeom prst="rect">
              <a:avLst/>
            </a:prstGeom>
            <a:blipFill>
              <a:blip r:embed="rId10" cstate="print"/>
              <a:stretch>
                <a:fillRect/>
              </a:stretch>
            </a:blipFill>
          </p:spPr>
          <p:txBody>
            <a:bodyPr wrap="square" lIns="0" tIns="0" rIns="0" bIns="0" rtlCol="0"/>
            <a:lstStyle/>
            <a:p>
              <a:endParaRPr/>
            </a:p>
          </p:txBody>
        </p:sp>
        <p:sp>
          <p:nvSpPr>
            <p:cNvPr id="12" name="object 12"/>
            <p:cNvSpPr/>
            <p:nvPr/>
          </p:nvSpPr>
          <p:spPr>
            <a:xfrm>
              <a:off x="3924299" y="88900"/>
              <a:ext cx="8991600" cy="3352800"/>
            </a:xfrm>
            <a:prstGeom prst="rect">
              <a:avLst/>
            </a:prstGeom>
            <a:blipFill>
              <a:blip r:embed="rId11" cstate="print"/>
              <a:stretch>
                <a:fillRect/>
              </a:stretch>
            </a:blipFill>
          </p:spPr>
          <p:txBody>
            <a:bodyPr wrap="square" lIns="0" tIns="0" rIns="0" bIns="0" rtlCol="0"/>
            <a:lstStyle/>
            <a:p>
              <a:endParaRPr/>
            </a:p>
          </p:txBody>
        </p:sp>
        <p:sp>
          <p:nvSpPr>
            <p:cNvPr id="13" name="object 13"/>
            <p:cNvSpPr/>
            <p:nvPr/>
          </p:nvSpPr>
          <p:spPr>
            <a:xfrm>
              <a:off x="4013199" y="381000"/>
              <a:ext cx="8559800" cy="558800"/>
            </a:xfrm>
            <a:prstGeom prst="rect">
              <a:avLst/>
            </a:prstGeom>
            <a:blipFill>
              <a:blip r:embed="rId12" cstate="print"/>
              <a:stretch>
                <a:fillRect/>
              </a:stretch>
            </a:blipFill>
          </p:spPr>
          <p:txBody>
            <a:bodyPr wrap="square" lIns="0" tIns="0" rIns="0" bIns="0" rtlCol="0"/>
            <a:lstStyle/>
            <a:p>
              <a:endParaRPr/>
            </a:p>
          </p:txBody>
        </p:sp>
        <p:sp>
          <p:nvSpPr>
            <p:cNvPr id="14" name="object 14"/>
            <p:cNvSpPr/>
            <p:nvPr/>
          </p:nvSpPr>
          <p:spPr>
            <a:xfrm>
              <a:off x="4457699" y="965200"/>
              <a:ext cx="7696200" cy="533400"/>
            </a:xfrm>
            <a:prstGeom prst="rect">
              <a:avLst/>
            </a:prstGeom>
            <a:blipFill>
              <a:blip r:embed="rId13" cstate="print"/>
              <a:stretch>
                <a:fillRect/>
              </a:stretch>
            </a:blipFill>
          </p:spPr>
          <p:txBody>
            <a:bodyPr wrap="square" lIns="0" tIns="0" rIns="0" bIns="0" rtlCol="0"/>
            <a:lstStyle/>
            <a:p>
              <a:endParaRPr/>
            </a:p>
          </p:txBody>
        </p:sp>
        <p:sp>
          <p:nvSpPr>
            <p:cNvPr id="15" name="object 15"/>
            <p:cNvSpPr/>
            <p:nvPr/>
          </p:nvSpPr>
          <p:spPr>
            <a:xfrm>
              <a:off x="4140199" y="1549400"/>
              <a:ext cx="8331200" cy="558800"/>
            </a:xfrm>
            <a:prstGeom prst="rect">
              <a:avLst/>
            </a:prstGeom>
            <a:blipFill>
              <a:blip r:embed="rId14" cstate="print"/>
              <a:stretch>
                <a:fillRect/>
              </a:stretch>
            </a:blipFill>
          </p:spPr>
          <p:txBody>
            <a:bodyPr wrap="square" lIns="0" tIns="0" rIns="0" bIns="0" rtlCol="0"/>
            <a:lstStyle/>
            <a:p>
              <a:endParaRPr/>
            </a:p>
          </p:txBody>
        </p:sp>
        <p:sp>
          <p:nvSpPr>
            <p:cNvPr id="16" name="object 16"/>
            <p:cNvSpPr/>
            <p:nvPr/>
          </p:nvSpPr>
          <p:spPr>
            <a:xfrm>
              <a:off x="4165599" y="2133600"/>
              <a:ext cx="8293100" cy="444500"/>
            </a:xfrm>
            <a:prstGeom prst="rect">
              <a:avLst/>
            </a:prstGeom>
            <a:blipFill>
              <a:blip r:embed="rId15" cstate="print"/>
              <a:stretch>
                <a:fillRect/>
              </a:stretch>
            </a:blipFill>
          </p:spPr>
          <p:txBody>
            <a:bodyPr wrap="square" lIns="0" tIns="0" rIns="0" bIns="0" rtlCol="0"/>
            <a:lstStyle/>
            <a:p>
              <a:endParaRPr/>
            </a:p>
          </p:txBody>
        </p:sp>
        <p:sp>
          <p:nvSpPr>
            <p:cNvPr id="17" name="object 17"/>
            <p:cNvSpPr/>
            <p:nvPr/>
          </p:nvSpPr>
          <p:spPr>
            <a:xfrm>
              <a:off x="4063999" y="2717800"/>
              <a:ext cx="8470900" cy="5588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3962399" y="3429000"/>
              <a:ext cx="5334000" cy="5105400"/>
            </a:xfrm>
            <a:prstGeom prst="rect">
              <a:avLst/>
            </a:prstGeom>
            <a:blipFill>
              <a:blip r:embed="rId17" cstate="print"/>
              <a:stretch>
                <a:fillRect/>
              </a:stretch>
            </a:blipFill>
          </p:spPr>
          <p:txBody>
            <a:bodyPr wrap="square" lIns="0" tIns="0" rIns="0" bIns="0" rtlCol="0"/>
            <a:lstStyle/>
            <a:p>
              <a:endParaRPr/>
            </a:p>
          </p:txBody>
        </p:sp>
        <p:sp>
          <p:nvSpPr>
            <p:cNvPr id="19" name="object 19"/>
            <p:cNvSpPr/>
            <p:nvPr/>
          </p:nvSpPr>
          <p:spPr>
            <a:xfrm>
              <a:off x="4051299" y="3733800"/>
              <a:ext cx="4876800" cy="520700"/>
            </a:xfrm>
            <a:prstGeom prst="rect">
              <a:avLst/>
            </a:prstGeom>
            <a:blipFill>
              <a:blip r:embed="rId18" cstate="print"/>
              <a:stretch>
                <a:fillRect/>
              </a:stretch>
            </a:blipFill>
          </p:spPr>
          <p:txBody>
            <a:bodyPr wrap="square" lIns="0" tIns="0" rIns="0" bIns="0" rtlCol="0"/>
            <a:lstStyle/>
            <a:p>
              <a:endParaRPr/>
            </a:p>
          </p:txBody>
        </p:sp>
        <p:sp>
          <p:nvSpPr>
            <p:cNvPr id="20" name="object 20"/>
            <p:cNvSpPr/>
            <p:nvPr/>
          </p:nvSpPr>
          <p:spPr>
            <a:xfrm>
              <a:off x="4546599" y="4305300"/>
              <a:ext cx="3924300" cy="558800"/>
            </a:xfrm>
            <a:prstGeom prst="rect">
              <a:avLst/>
            </a:prstGeom>
            <a:blipFill>
              <a:blip r:embed="rId19" cstate="print"/>
              <a:stretch>
                <a:fillRect/>
              </a:stretch>
            </a:blipFill>
          </p:spPr>
          <p:txBody>
            <a:bodyPr wrap="square" lIns="0" tIns="0" rIns="0" bIns="0" rtlCol="0"/>
            <a:lstStyle/>
            <a:p>
              <a:endParaRPr/>
            </a:p>
          </p:txBody>
        </p:sp>
        <p:sp>
          <p:nvSpPr>
            <p:cNvPr id="21" name="object 21"/>
            <p:cNvSpPr/>
            <p:nvPr/>
          </p:nvSpPr>
          <p:spPr>
            <a:xfrm>
              <a:off x="4279899" y="4902200"/>
              <a:ext cx="4457700" cy="419100"/>
            </a:xfrm>
            <a:prstGeom prst="rect">
              <a:avLst/>
            </a:prstGeom>
            <a:blipFill>
              <a:blip r:embed="rId20" cstate="print"/>
              <a:stretch>
                <a:fillRect/>
              </a:stretch>
            </a:blipFill>
          </p:spPr>
          <p:txBody>
            <a:bodyPr wrap="square" lIns="0" tIns="0" rIns="0" bIns="0" rtlCol="0"/>
            <a:lstStyle/>
            <a:p>
              <a:endParaRPr/>
            </a:p>
          </p:txBody>
        </p:sp>
        <p:sp>
          <p:nvSpPr>
            <p:cNvPr id="22" name="object 22"/>
            <p:cNvSpPr/>
            <p:nvPr/>
          </p:nvSpPr>
          <p:spPr>
            <a:xfrm>
              <a:off x="4330699" y="5486400"/>
              <a:ext cx="4330700" cy="546100"/>
            </a:xfrm>
            <a:prstGeom prst="rect">
              <a:avLst/>
            </a:prstGeom>
            <a:blipFill>
              <a:blip r:embed="rId21" cstate="print"/>
              <a:stretch>
                <a:fillRect/>
              </a:stretch>
            </a:blipFill>
          </p:spPr>
          <p:txBody>
            <a:bodyPr wrap="square" lIns="0" tIns="0" rIns="0" bIns="0" rtlCol="0"/>
            <a:lstStyle/>
            <a:p>
              <a:endParaRPr/>
            </a:p>
          </p:txBody>
        </p:sp>
        <p:sp>
          <p:nvSpPr>
            <p:cNvPr id="23" name="object 23"/>
            <p:cNvSpPr/>
            <p:nvPr/>
          </p:nvSpPr>
          <p:spPr>
            <a:xfrm>
              <a:off x="4102099" y="6057900"/>
              <a:ext cx="4826000" cy="533400"/>
            </a:xfrm>
            <a:prstGeom prst="rect">
              <a:avLst/>
            </a:prstGeom>
            <a:blipFill>
              <a:blip r:embed="rId22" cstate="print"/>
              <a:stretch>
                <a:fillRect/>
              </a:stretch>
            </a:blipFill>
          </p:spPr>
          <p:txBody>
            <a:bodyPr wrap="square" lIns="0" tIns="0" rIns="0" bIns="0" rtlCol="0"/>
            <a:lstStyle/>
            <a:p>
              <a:endParaRPr/>
            </a:p>
          </p:txBody>
        </p:sp>
        <p:sp>
          <p:nvSpPr>
            <p:cNvPr id="24" name="object 24"/>
            <p:cNvSpPr/>
            <p:nvPr/>
          </p:nvSpPr>
          <p:spPr>
            <a:xfrm>
              <a:off x="4559299" y="6629400"/>
              <a:ext cx="3848100" cy="546100"/>
            </a:xfrm>
            <a:prstGeom prst="rect">
              <a:avLst/>
            </a:prstGeom>
            <a:blipFill>
              <a:blip r:embed="rId23" cstate="print"/>
              <a:stretch>
                <a:fillRect/>
              </a:stretch>
            </a:blipFill>
          </p:spPr>
          <p:txBody>
            <a:bodyPr wrap="square" lIns="0" tIns="0" rIns="0" bIns="0" rtlCol="0"/>
            <a:lstStyle/>
            <a:p>
              <a:endParaRPr/>
            </a:p>
          </p:txBody>
        </p:sp>
        <p:sp>
          <p:nvSpPr>
            <p:cNvPr id="25" name="object 25"/>
            <p:cNvSpPr/>
            <p:nvPr/>
          </p:nvSpPr>
          <p:spPr>
            <a:xfrm>
              <a:off x="4813299" y="7239000"/>
              <a:ext cx="3365500" cy="520700"/>
            </a:xfrm>
            <a:prstGeom prst="rect">
              <a:avLst/>
            </a:prstGeom>
            <a:blipFill>
              <a:blip r:embed="rId24" cstate="print"/>
              <a:stretch>
                <a:fillRect/>
              </a:stretch>
            </a:blipFill>
          </p:spPr>
          <p:txBody>
            <a:bodyPr wrap="square" lIns="0" tIns="0" rIns="0" bIns="0" rtlCol="0"/>
            <a:lstStyle/>
            <a:p>
              <a:endParaRPr/>
            </a:p>
          </p:txBody>
        </p:sp>
        <p:sp>
          <p:nvSpPr>
            <p:cNvPr id="26" name="object 26"/>
            <p:cNvSpPr/>
            <p:nvPr/>
          </p:nvSpPr>
          <p:spPr>
            <a:xfrm>
              <a:off x="4394199" y="7823200"/>
              <a:ext cx="4229100" cy="546100"/>
            </a:xfrm>
            <a:prstGeom prst="rect">
              <a:avLst/>
            </a:prstGeom>
            <a:blipFill>
              <a:blip r:embed="rId25" cstate="print"/>
              <a:stretch>
                <a:fillRect/>
              </a:stretch>
            </a:blipFill>
          </p:spPr>
          <p:txBody>
            <a:bodyPr wrap="square" lIns="0" tIns="0" rIns="0" bIns="0" rtlCol="0"/>
            <a:lstStyle/>
            <a:p>
              <a:endParaRPr/>
            </a:p>
          </p:txBody>
        </p:sp>
      </p:grpSp>
      <p:sp>
        <p:nvSpPr>
          <p:cNvPr id="27" name="object 27"/>
          <p:cNvSpPr txBox="1"/>
          <p:nvPr/>
        </p:nvSpPr>
        <p:spPr>
          <a:xfrm>
            <a:off x="4038832" y="266700"/>
            <a:ext cx="8533130" cy="8018780"/>
          </a:xfrm>
          <a:prstGeom prst="rect">
            <a:avLst/>
          </a:prstGeom>
        </p:spPr>
        <p:txBody>
          <a:bodyPr vert="horz" wrap="square" lIns="0" tIns="15240" rIns="0" bIns="0" rtlCol="0">
            <a:spAutoFit/>
          </a:bodyPr>
          <a:lstStyle/>
          <a:p>
            <a:pPr marL="12065" marR="5080" algn="ctr">
              <a:lnSpc>
                <a:spcPts val="4600"/>
              </a:lnSpc>
              <a:spcBef>
                <a:spcPts val="120"/>
              </a:spcBef>
            </a:pPr>
            <a:r>
              <a:rPr sz="3700" spc="-40" dirty="0">
                <a:solidFill>
                  <a:srgbClr val="FFFFFF"/>
                </a:solidFill>
                <a:latin typeface="Tahoma"/>
                <a:cs typeface="Tahoma"/>
              </a:rPr>
              <a:t>The </a:t>
            </a:r>
            <a:r>
              <a:rPr sz="3700" spc="90" dirty="0">
                <a:solidFill>
                  <a:srgbClr val="FFFFFF"/>
                </a:solidFill>
                <a:latin typeface="Tahoma"/>
                <a:cs typeface="Tahoma"/>
              </a:rPr>
              <a:t>circulatory </a:t>
            </a:r>
            <a:r>
              <a:rPr sz="3700" spc="-45" dirty="0">
                <a:solidFill>
                  <a:srgbClr val="FFFFFF"/>
                </a:solidFill>
                <a:latin typeface="Tahoma"/>
                <a:cs typeface="Tahoma"/>
              </a:rPr>
              <a:t>system </a:t>
            </a:r>
            <a:r>
              <a:rPr sz="3700" spc="75" dirty="0">
                <a:solidFill>
                  <a:srgbClr val="FFFFFF"/>
                </a:solidFill>
                <a:latin typeface="Tahoma"/>
                <a:cs typeface="Tahoma"/>
              </a:rPr>
              <a:t>transports </a:t>
            </a:r>
            <a:r>
              <a:rPr sz="3700" spc="-25" dirty="0">
                <a:solidFill>
                  <a:srgbClr val="FFFFFF"/>
                </a:solidFill>
                <a:latin typeface="Tahoma"/>
                <a:cs typeface="Tahoma"/>
              </a:rPr>
              <a:t>blood  </a:t>
            </a:r>
            <a:r>
              <a:rPr sz="3700" spc="-20" dirty="0">
                <a:solidFill>
                  <a:srgbClr val="FFFFFF"/>
                </a:solidFill>
                <a:latin typeface="Tahoma"/>
                <a:cs typeface="Tahoma"/>
              </a:rPr>
              <a:t>around </a:t>
            </a:r>
            <a:r>
              <a:rPr sz="3700" spc="130" dirty="0">
                <a:solidFill>
                  <a:srgbClr val="FFFFFF"/>
                </a:solidFill>
                <a:latin typeface="Tahoma"/>
                <a:cs typeface="Tahoma"/>
              </a:rPr>
              <a:t>the </a:t>
            </a:r>
            <a:r>
              <a:rPr sz="3700" spc="-85" dirty="0">
                <a:solidFill>
                  <a:srgbClr val="FFFFFF"/>
                </a:solidFill>
                <a:latin typeface="Tahoma"/>
                <a:cs typeface="Tahoma"/>
              </a:rPr>
              <a:t>body. </a:t>
            </a:r>
            <a:r>
              <a:rPr sz="3700" spc="-40" dirty="0">
                <a:solidFill>
                  <a:srgbClr val="FFFFFF"/>
                </a:solidFill>
                <a:latin typeface="Tahoma"/>
                <a:cs typeface="Tahoma"/>
              </a:rPr>
              <a:t>Blood </a:t>
            </a:r>
            <a:r>
              <a:rPr sz="3700" spc="-50" dirty="0">
                <a:solidFill>
                  <a:srgbClr val="FFFFFF"/>
                </a:solidFill>
                <a:latin typeface="Tahoma"/>
                <a:cs typeface="Tahoma"/>
              </a:rPr>
              <a:t>contains </a:t>
            </a:r>
            <a:r>
              <a:rPr sz="3700" spc="125" dirty="0">
                <a:solidFill>
                  <a:srgbClr val="FFFFFF"/>
                </a:solidFill>
                <a:latin typeface="Tahoma"/>
                <a:cs typeface="Tahoma"/>
              </a:rPr>
              <a:t>the  </a:t>
            </a:r>
            <a:r>
              <a:rPr sz="3700" spc="20" dirty="0">
                <a:solidFill>
                  <a:srgbClr val="FFFFFF"/>
                </a:solidFill>
                <a:latin typeface="Tahoma"/>
                <a:cs typeface="Tahoma"/>
              </a:rPr>
              <a:t>nutrients, </a:t>
            </a:r>
            <a:r>
              <a:rPr sz="3700" spc="65" dirty="0">
                <a:solidFill>
                  <a:srgbClr val="FFFFFF"/>
                </a:solidFill>
                <a:latin typeface="Tahoma"/>
                <a:cs typeface="Tahoma"/>
              </a:rPr>
              <a:t>water </a:t>
            </a:r>
            <a:r>
              <a:rPr sz="3700" spc="-40" dirty="0">
                <a:solidFill>
                  <a:srgbClr val="FFFFFF"/>
                </a:solidFill>
                <a:latin typeface="Tahoma"/>
                <a:cs typeface="Tahoma"/>
              </a:rPr>
              <a:t>and </a:t>
            </a:r>
            <a:r>
              <a:rPr sz="3700" spc="-45" dirty="0">
                <a:solidFill>
                  <a:srgbClr val="FFFFFF"/>
                </a:solidFill>
                <a:latin typeface="Tahoma"/>
                <a:cs typeface="Tahoma"/>
              </a:rPr>
              <a:t>oxygen </a:t>
            </a:r>
            <a:r>
              <a:rPr sz="3700" spc="40" dirty="0">
                <a:solidFill>
                  <a:srgbClr val="FFFFFF"/>
                </a:solidFill>
                <a:latin typeface="Tahoma"/>
                <a:cs typeface="Tahoma"/>
              </a:rPr>
              <a:t>your </a:t>
            </a:r>
            <a:r>
              <a:rPr sz="3700" spc="-5" dirty="0">
                <a:solidFill>
                  <a:srgbClr val="FFFFFF"/>
                </a:solidFill>
                <a:latin typeface="Tahoma"/>
                <a:cs typeface="Tahoma"/>
              </a:rPr>
              <a:t>body  </a:t>
            </a:r>
            <a:r>
              <a:rPr sz="3700" spc="-30" dirty="0">
                <a:solidFill>
                  <a:srgbClr val="FFFFFF"/>
                </a:solidFill>
                <a:latin typeface="Tahoma"/>
                <a:cs typeface="Tahoma"/>
              </a:rPr>
              <a:t>needs </a:t>
            </a:r>
            <a:r>
              <a:rPr sz="3700" spc="40" dirty="0">
                <a:solidFill>
                  <a:srgbClr val="FFFFFF"/>
                </a:solidFill>
                <a:latin typeface="Tahoma"/>
                <a:cs typeface="Tahoma"/>
              </a:rPr>
              <a:t>to </a:t>
            </a:r>
            <a:r>
              <a:rPr sz="3700" spc="30" dirty="0">
                <a:solidFill>
                  <a:srgbClr val="FFFFFF"/>
                </a:solidFill>
                <a:latin typeface="Tahoma"/>
                <a:cs typeface="Tahoma"/>
              </a:rPr>
              <a:t>survive </a:t>
            </a:r>
            <a:r>
              <a:rPr sz="3700" spc="-40" dirty="0">
                <a:solidFill>
                  <a:srgbClr val="FFFFFF"/>
                </a:solidFill>
                <a:latin typeface="Tahoma"/>
                <a:cs typeface="Tahoma"/>
              </a:rPr>
              <a:t>and </a:t>
            </a:r>
            <a:r>
              <a:rPr sz="3700" spc="-55" dirty="0">
                <a:solidFill>
                  <a:srgbClr val="FFFFFF"/>
                </a:solidFill>
                <a:latin typeface="Tahoma"/>
                <a:cs typeface="Tahoma"/>
              </a:rPr>
              <a:t>can </a:t>
            </a:r>
            <a:r>
              <a:rPr sz="3700" spc="35" dirty="0">
                <a:solidFill>
                  <a:srgbClr val="FFFFFF"/>
                </a:solidFill>
                <a:latin typeface="Tahoma"/>
                <a:cs typeface="Tahoma"/>
              </a:rPr>
              <a:t>take </a:t>
            </a:r>
            <a:r>
              <a:rPr sz="3700" dirty="0">
                <a:solidFill>
                  <a:srgbClr val="FFFFFF"/>
                </a:solidFill>
                <a:latin typeface="Tahoma"/>
                <a:cs typeface="Tahoma"/>
              </a:rPr>
              <a:t>them </a:t>
            </a:r>
            <a:r>
              <a:rPr sz="3700" spc="40" dirty="0">
                <a:solidFill>
                  <a:srgbClr val="FFFFFF"/>
                </a:solidFill>
                <a:latin typeface="Tahoma"/>
                <a:cs typeface="Tahoma"/>
              </a:rPr>
              <a:t>to  </a:t>
            </a:r>
            <a:r>
              <a:rPr sz="3700" spc="155" dirty="0">
                <a:solidFill>
                  <a:srgbClr val="FFFFFF"/>
                </a:solidFill>
                <a:latin typeface="Tahoma"/>
                <a:cs typeface="Tahoma"/>
              </a:rPr>
              <a:t>all </a:t>
            </a:r>
            <a:r>
              <a:rPr sz="3700" spc="125" dirty="0">
                <a:solidFill>
                  <a:srgbClr val="FFFFFF"/>
                </a:solidFill>
                <a:latin typeface="Tahoma"/>
                <a:cs typeface="Tahoma"/>
              </a:rPr>
              <a:t>the </a:t>
            </a:r>
            <a:r>
              <a:rPr sz="3700" spc="-25" dirty="0">
                <a:solidFill>
                  <a:srgbClr val="FFFFFF"/>
                </a:solidFill>
                <a:latin typeface="Tahoma"/>
                <a:cs typeface="Tahoma"/>
              </a:rPr>
              <a:t>places </a:t>
            </a:r>
            <a:r>
              <a:rPr sz="3700" spc="-55" dirty="0">
                <a:solidFill>
                  <a:srgbClr val="FFFFFF"/>
                </a:solidFill>
                <a:latin typeface="Tahoma"/>
                <a:cs typeface="Tahoma"/>
              </a:rPr>
              <a:t>in </a:t>
            </a:r>
            <a:r>
              <a:rPr sz="3700" spc="125" dirty="0">
                <a:solidFill>
                  <a:srgbClr val="FFFFFF"/>
                </a:solidFill>
                <a:latin typeface="Tahoma"/>
                <a:cs typeface="Tahoma"/>
              </a:rPr>
              <a:t>the </a:t>
            </a:r>
            <a:r>
              <a:rPr sz="3700" spc="-10" dirty="0">
                <a:solidFill>
                  <a:srgbClr val="FFFFFF"/>
                </a:solidFill>
                <a:latin typeface="Tahoma"/>
                <a:cs typeface="Tahoma"/>
              </a:rPr>
              <a:t>body </a:t>
            </a:r>
            <a:r>
              <a:rPr sz="3700" spc="105" dirty="0">
                <a:solidFill>
                  <a:srgbClr val="FFFFFF"/>
                </a:solidFill>
                <a:latin typeface="Tahoma"/>
                <a:cs typeface="Tahoma"/>
              </a:rPr>
              <a:t>they</a:t>
            </a:r>
            <a:r>
              <a:rPr sz="3700" spc="155" dirty="0">
                <a:solidFill>
                  <a:srgbClr val="FFFFFF"/>
                </a:solidFill>
                <a:latin typeface="Tahoma"/>
                <a:cs typeface="Tahoma"/>
              </a:rPr>
              <a:t> </a:t>
            </a:r>
            <a:r>
              <a:rPr sz="3700" spc="-25" dirty="0">
                <a:solidFill>
                  <a:srgbClr val="FFFFFF"/>
                </a:solidFill>
                <a:latin typeface="Tahoma"/>
                <a:cs typeface="Tahoma"/>
              </a:rPr>
              <a:t>needed.</a:t>
            </a:r>
            <a:endParaRPr sz="3700">
              <a:latin typeface="Tahoma"/>
              <a:cs typeface="Tahoma"/>
            </a:endParaRPr>
          </a:p>
          <a:p>
            <a:pPr marL="50165" marR="3648710" algn="ctr">
              <a:lnSpc>
                <a:spcPct val="103600"/>
              </a:lnSpc>
              <a:spcBef>
                <a:spcPts val="3120"/>
              </a:spcBef>
            </a:pPr>
            <a:r>
              <a:rPr sz="3700" spc="-40" dirty="0">
                <a:solidFill>
                  <a:srgbClr val="FFFFFF"/>
                </a:solidFill>
                <a:latin typeface="Tahoma"/>
                <a:cs typeface="Tahoma"/>
              </a:rPr>
              <a:t>The </a:t>
            </a:r>
            <a:r>
              <a:rPr sz="3700" spc="90" dirty="0">
                <a:solidFill>
                  <a:srgbClr val="FFFFFF"/>
                </a:solidFill>
                <a:latin typeface="Tahoma"/>
                <a:cs typeface="Tahoma"/>
              </a:rPr>
              <a:t>circulatory </a:t>
            </a:r>
            <a:r>
              <a:rPr sz="3700" spc="-45" dirty="0">
                <a:solidFill>
                  <a:srgbClr val="FFFFFF"/>
                </a:solidFill>
                <a:latin typeface="Tahoma"/>
                <a:cs typeface="Tahoma"/>
              </a:rPr>
              <a:t>system  </a:t>
            </a:r>
            <a:r>
              <a:rPr sz="3700" spc="10" dirty="0">
                <a:solidFill>
                  <a:srgbClr val="FFFFFF"/>
                </a:solidFill>
                <a:latin typeface="Tahoma"/>
                <a:cs typeface="Tahoma"/>
              </a:rPr>
              <a:t>is </a:t>
            </a:r>
            <a:r>
              <a:rPr sz="3700" spc="5" dirty="0">
                <a:solidFill>
                  <a:srgbClr val="FFFFFF"/>
                </a:solidFill>
                <a:latin typeface="Tahoma"/>
                <a:cs typeface="Tahoma"/>
              </a:rPr>
              <a:t>powered </a:t>
            </a:r>
            <a:r>
              <a:rPr sz="3700" spc="20" dirty="0">
                <a:solidFill>
                  <a:srgbClr val="FFFFFF"/>
                </a:solidFill>
                <a:latin typeface="Tahoma"/>
                <a:cs typeface="Tahoma"/>
              </a:rPr>
              <a:t>by </a:t>
            </a:r>
            <a:r>
              <a:rPr sz="3700" spc="125" dirty="0">
                <a:solidFill>
                  <a:srgbClr val="FFFFFF"/>
                </a:solidFill>
                <a:latin typeface="Tahoma"/>
                <a:cs typeface="Tahoma"/>
              </a:rPr>
              <a:t>the  </a:t>
            </a:r>
            <a:r>
              <a:rPr sz="3700" spc="35" dirty="0">
                <a:solidFill>
                  <a:srgbClr val="FFFFFF"/>
                </a:solidFill>
                <a:latin typeface="Tahoma"/>
                <a:cs typeface="Tahoma"/>
              </a:rPr>
              <a:t>heart. </a:t>
            </a:r>
            <a:r>
              <a:rPr sz="3700" spc="-40" dirty="0">
                <a:solidFill>
                  <a:srgbClr val="FFFFFF"/>
                </a:solidFill>
                <a:latin typeface="Tahoma"/>
                <a:cs typeface="Tahoma"/>
              </a:rPr>
              <a:t>The </a:t>
            </a:r>
            <a:r>
              <a:rPr sz="3700" spc="130" dirty="0">
                <a:solidFill>
                  <a:srgbClr val="FFFFFF"/>
                </a:solidFill>
                <a:latin typeface="Tahoma"/>
                <a:cs typeface="Tahoma"/>
              </a:rPr>
              <a:t>heart </a:t>
            </a:r>
            <a:r>
              <a:rPr sz="3700" spc="10" dirty="0">
                <a:solidFill>
                  <a:srgbClr val="FFFFFF"/>
                </a:solidFill>
                <a:latin typeface="Tahoma"/>
                <a:cs typeface="Tahoma"/>
              </a:rPr>
              <a:t>is </a:t>
            </a:r>
            <a:r>
              <a:rPr sz="3700" spc="40" dirty="0">
                <a:solidFill>
                  <a:srgbClr val="FFFFFF"/>
                </a:solidFill>
                <a:latin typeface="Tahoma"/>
                <a:cs typeface="Tahoma"/>
              </a:rPr>
              <a:t>a  </a:t>
            </a:r>
            <a:r>
              <a:rPr sz="3700" spc="-55" dirty="0">
                <a:solidFill>
                  <a:srgbClr val="FFFFFF"/>
                </a:solidFill>
                <a:latin typeface="Tahoma"/>
                <a:cs typeface="Tahoma"/>
              </a:rPr>
              <a:t>muscle </a:t>
            </a:r>
            <a:r>
              <a:rPr sz="3700" spc="10" dirty="0">
                <a:solidFill>
                  <a:srgbClr val="FFFFFF"/>
                </a:solidFill>
                <a:latin typeface="Tahoma"/>
                <a:cs typeface="Tahoma"/>
              </a:rPr>
              <a:t>which </a:t>
            </a:r>
            <a:r>
              <a:rPr sz="3700" spc="-130" dirty="0">
                <a:solidFill>
                  <a:srgbClr val="FFFFFF"/>
                </a:solidFill>
                <a:latin typeface="Tahoma"/>
                <a:cs typeface="Tahoma"/>
              </a:rPr>
              <a:t>pumps  </a:t>
            </a:r>
            <a:r>
              <a:rPr sz="3700" spc="130" dirty="0">
                <a:solidFill>
                  <a:srgbClr val="FFFFFF"/>
                </a:solidFill>
                <a:latin typeface="Tahoma"/>
                <a:cs typeface="Tahoma"/>
              </a:rPr>
              <a:t>the </a:t>
            </a:r>
            <a:r>
              <a:rPr sz="3700" spc="-25" dirty="0">
                <a:solidFill>
                  <a:srgbClr val="FFFFFF"/>
                </a:solidFill>
                <a:latin typeface="Tahoma"/>
                <a:cs typeface="Tahoma"/>
              </a:rPr>
              <a:t>blood </a:t>
            </a:r>
            <a:r>
              <a:rPr sz="3700" spc="-20" dirty="0">
                <a:solidFill>
                  <a:srgbClr val="FFFFFF"/>
                </a:solidFill>
                <a:latin typeface="Tahoma"/>
                <a:cs typeface="Tahoma"/>
              </a:rPr>
              <a:t>around </a:t>
            </a:r>
            <a:r>
              <a:rPr sz="3700" spc="40" dirty="0">
                <a:solidFill>
                  <a:srgbClr val="FFFFFF"/>
                </a:solidFill>
                <a:latin typeface="Tahoma"/>
                <a:cs typeface="Tahoma"/>
              </a:rPr>
              <a:t>your  </a:t>
            </a:r>
            <a:r>
              <a:rPr sz="3700" spc="-85" dirty="0">
                <a:solidFill>
                  <a:srgbClr val="FFFFFF"/>
                </a:solidFill>
                <a:latin typeface="Tahoma"/>
                <a:cs typeface="Tahoma"/>
              </a:rPr>
              <a:t>body. </a:t>
            </a:r>
            <a:r>
              <a:rPr sz="3700" spc="-170" dirty="0">
                <a:solidFill>
                  <a:srgbClr val="FFFFFF"/>
                </a:solidFill>
                <a:latin typeface="Tahoma"/>
                <a:cs typeface="Tahoma"/>
              </a:rPr>
              <a:t>You </a:t>
            </a:r>
            <a:r>
              <a:rPr sz="3700" spc="-55" dirty="0">
                <a:solidFill>
                  <a:srgbClr val="FFFFFF"/>
                </a:solidFill>
                <a:latin typeface="Tahoma"/>
                <a:cs typeface="Tahoma"/>
              </a:rPr>
              <a:t>can </a:t>
            </a:r>
            <a:r>
              <a:rPr sz="3700" spc="145" dirty="0">
                <a:solidFill>
                  <a:srgbClr val="FFFFFF"/>
                </a:solidFill>
                <a:latin typeface="Tahoma"/>
                <a:cs typeface="Tahoma"/>
              </a:rPr>
              <a:t>feel  </a:t>
            </a:r>
            <a:r>
              <a:rPr sz="3700" spc="40" dirty="0">
                <a:solidFill>
                  <a:srgbClr val="FFFFFF"/>
                </a:solidFill>
                <a:latin typeface="Tahoma"/>
                <a:cs typeface="Tahoma"/>
              </a:rPr>
              <a:t>your </a:t>
            </a:r>
            <a:r>
              <a:rPr sz="3700" spc="130" dirty="0">
                <a:solidFill>
                  <a:srgbClr val="FFFFFF"/>
                </a:solidFill>
                <a:latin typeface="Tahoma"/>
                <a:cs typeface="Tahoma"/>
              </a:rPr>
              <a:t>heart </a:t>
            </a:r>
            <a:r>
              <a:rPr sz="3700" spc="20" dirty="0">
                <a:solidFill>
                  <a:srgbClr val="FFFFFF"/>
                </a:solidFill>
                <a:latin typeface="Tahoma"/>
                <a:cs typeface="Tahoma"/>
              </a:rPr>
              <a:t>rate  </a:t>
            </a:r>
            <a:r>
              <a:rPr sz="3700" spc="50" dirty="0">
                <a:solidFill>
                  <a:srgbClr val="FFFFFF"/>
                </a:solidFill>
                <a:latin typeface="Tahoma"/>
                <a:cs typeface="Tahoma"/>
              </a:rPr>
              <a:t>through </a:t>
            </a:r>
            <a:r>
              <a:rPr sz="3700" spc="40" dirty="0">
                <a:solidFill>
                  <a:srgbClr val="FFFFFF"/>
                </a:solidFill>
                <a:latin typeface="Tahoma"/>
                <a:cs typeface="Tahoma"/>
              </a:rPr>
              <a:t>your</a:t>
            </a:r>
            <a:r>
              <a:rPr sz="3700" spc="434" dirty="0">
                <a:solidFill>
                  <a:srgbClr val="FFFFFF"/>
                </a:solidFill>
                <a:latin typeface="Tahoma"/>
                <a:cs typeface="Tahoma"/>
              </a:rPr>
              <a:t> </a:t>
            </a:r>
            <a:r>
              <a:rPr sz="3700" spc="-15" dirty="0">
                <a:solidFill>
                  <a:srgbClr val="FFFFFF"/>
                </a:solidFill>
                <a:latin typeface="Tahoma"/>
                <a:cs typeface="Tahoma"/>
              </a:rPr>
              <a:t>pulse.</a:t>
            </a:r>
            <a:endParaRPr sz="3700">
              <a:latin typeface="Tahoma"/>
              <a:cs typeface="Tahoma"/>
            </a:endParaRPr>
          </a:p>
        </p:txBody>
      </p:sp>
      <p:sp>
        <p:nvSpPr>
          <p:cNvPr id="28" name="object 28"/>
          <p:cNvSpPr/>
          <p:nvPr/>
        </p:nvSpPr>
        <p:spPr>
          <a:xfrm>
            <a:off x="9118600" y="3323394"/>
            <a:ext cx="3428172" cy="5295900"/>
          </a:xfrm>
          <a:prstGeom prst="rect">
            <a:avLst/>
          </a:prstGeom>
          <a:blipFill>
            <a:blip r:embed="rId26" cstate="print"/>
            <a:stretch>
              <a:fillRect/>
            </a:stretch>
          </a:blipFill>
        </p:spPr>
        <p:txBody>
          <a:bodyPr wrap="square" lIns="0" tIns="0" rIns="0" bIns="0" rtlCol="0"/>
          <a:lstStyle/>
          <a:p>
            <a:endParaRPr/>
          </a:p>
        </p:txBody>
      </p:sp>
      <p:sp>
        <p:nvSpPr>
          <p:cNvPr id="29" name="object 29"/>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27" action="ppaction://hlinksldjump"/>
              </a:rPr>
              <a:t>B</a:t>
            </a:r>
            <a:r>
              <a:rPr sz="6000" spc="120" dirty="0">
                <a:solidFill>
                  <a:srgbClr val="FFFFFF"/>
                </a:solidFill>
                <a:latin typeface="Tahoma"/>
                <a:cs typeface="Tahoma"/>
                <a:hlinkClick r:id="rId27" action="ppaction://hlinksldjump"/>
              </a:rPr>
              <a:t>A</a:t>
            </a:r>
            <a:r>
              <a:rPr sz="6000" spc="-90" dirty="0">
                <a:solidFill>
                  <a:srgbClr val="FFFFFF"/>
                </a:solidFill>
                <a:latin typeface="Tahoma"/>
                <a:cs typeface="Tahoma"/>
                <a:hlinkClick r:id="rId27" action="ppaction://hlinksldjump"/>
              </a:rPr>
              <a:t>C</a:t>
            </a:r>
            <a:r>
              <a:rPr sz="6000" spc="-25" dirty="0">
                <a:solidFill>
                  <a:srgbClr val="FFFFFF"/>
                </a:solidFill>
                <a:latin typeface="Tahoma"/>
                <a:cs typeface="Tahoma"/>
                <a:hlinkClick r:id="rId27" action="ppaction://hlinksldjump"/>
              </a:rPr>
              <a:t>K</a:t>
            </a:r>
            <a:endParaRPr sz="6000">
              <a:latin typeface="Tahoma"/>
              <a:cs typeface="Tahoma"/>
            </a:endParaRPr>
          </a:p>
        </p:txBody>
      </p:sp>
      <p:sp>
        <p:nvSpPr>
          <p:cNvPr id="30" name="object 30"/>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8" action="ppaction://hlinksldjump"/>
              </a:rPr>
              <a:t>NEXT</a:t>
            </a:r>
            <a:endParaRPr sz="6000">
              <a:latin typeface="Tahoma"/>
              <a:cs typeface="Tahoma"/>
            </a:endParaRPr>
          </a:p>
        </p:txBody>
      </p:sp>
      <p:sp>
        <p:nvSpPr>
          <p:cNvPr id="31" name="object 31"/>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9"/>
              </a:rPr>
              <a:t>www.planbee.com</a:t>
            </a:r>
            <a:endParaRPr sz="1800">
              <a:latin typeface="Century Gothic"/>
              <a:cs typeface="Century Gothic"/>
            </a:endParaRP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13004800" cy="9753600"/>
            <a:chOff x="0" y="0"/>
            <a:chExt cx="13004800" cy="97536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76199" y="0"/>
              <a:ext cx="12928600" cy="31242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774699" y="215900"/>
              <a:ext cx="11404600" cy="5461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190500" y="901700"/>
              <a:ext cx="12611100" cy="6350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850899" y="1600200"/>
              <a:ext cx="11303000" cy="6096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4216399" y="2311400"/>
              <a:ext cx="4559300" cy="622300"/>
            </a:xfrm>
            <a:prstGeom prst="rect">
              <a:avLst/>
            </a:prstGeom>
            <a:blipFill>
              <a:blip r:embed="rId13" cstate="print"/>
              <a:stretch>
                <a:fillRect/>
              </a:stretch>
            </a:blipFill>
          </p:spPr>
          <p:txBody>
            <a:bodyPr wrap="square" lIns="0" tIns="0" rIns="0" bIns="0" rtlCol="0"/>
            <a:lstStyle/>
            <a:p>
              <a:endParaRPr/>
            </a:p>
          </p:txBody>
        </p:sp>
      </p:grpSp>
      <p:sp>
        <p:nvSpPr>
          <p:cNvPr id="14" name="object 14"/>
          <p:cNvSpPr txBox="1">
            <a:spLocks noGrp="1"/>
          </p:cNvSpPr>
          <p:nvPr>
            <p:ph type="title"/>
          </p:nvPr>
        </p:nvSpPr>
        <p:spPr>
          <a:xfrm>
            <a:off x="200813" y="26669"/>
            <a:ext cx="12589510" cy="2819400"/>
          </a:xfrm>
          <a:prstGeom prst="rect">
            <a:avLst/>
          </a:prstGeom>
        </p:spPr>
        <p:txBody>
          <a:bodyPr vert="horz" wrap="square" lIns="0" tIns="12700" rIns="0" bIns="0" rtlCol="0">
            <a:spAutoFit/>
          </a:bodyPr>
          <a:lstStyle/>
          <a:p>
            <a:pPr marL="12065" marR="5080" indent="-635" algn="ctr">
              <a:lnSpc>
                <a:spcPct val="106600"/>
              </a:lnSpc>
              <a:spcBef>
                <a:spcPts val="100"/>
              </a:spcBef>
            </a:pPr>
            <a:r>
              <a:rPr sz="4300" spc="90" dirty="0"/>
              <a:t>Without </a:t>
            </a:r>
            <a:r>
              <a:rPr sz="4300" spc="50" dirty="0"/>
              <a:t>our </a:t>
            </a:r>
            <a:r>
              <a:rPr sz="4300" dirty="0"/>
              <a:t>heart, </a:t>
            </a:r>
            <a:r>
              <a:rPr sz="4300" spc="-55" dirty="0"/>
              <a:t>we </a:t>
            </a:r>
            <a:r>
              <a:rPr sz="4300" dirty="0"/>
              <a:t>could </a:t>
            </a:r>
            <a:r>
              <a:rPr sz="4300" spc="5" dirty="0"/>
              <a:t>not survive. </a:t>
            </a:r>
            <a:r>
              <a:rPr sz="4300" spc="409" dirty="0"/>
              <a:t>It </a:t>
            </a:r>
            <a:r>
              <a:rPr sz="4300" spc="10" dirty="0"/>
              <a:t>is  </a:t>
            </a:r>
            <a:r>
              <a:rPr sz="4300" spc="15" dirty="0"/>
              <a:t>important </a:t>
            </a:r>
            <a:r>
              <a:rPr sz="4300" spc="45" dirty="0"/>
              <a:t>to </a:t>
            </a:r>
            <a:r>
              <a:rPr sz="4300" spc="40" dirty="0"/>
              <a:t>take </a:t>
            </a:r>
            <a:r>
              <a:rPr sz="4300" spc="45" dirty="0"/>
              <a:t>care </a:t>
            </a:r>
            <a:r>
              <a:rPr sz="4300" spc="120" dirty="0"/>
              <a:t>of </a:t>
            </a:r>
            <a:r>
              <a:rPr sz="4300" spc="50" dirty="0"/>
              <a:t>your </a:t>
            </a:r>
            <a:r>
              <a:rPr sz="4300" spc="155" dirty="0"/>
              <a:t>heart </a:t>
            </a:r>
            <a:r>
              <a:rPr sz="4300" spc="45" dirty="0"/>
              <a:t>to </a:t>
            </a:r>
            <a:r>
              <a:rPr sz="4300" spc="-120" dirty="0"/>
              <a:t>make </a:t>
            </a:r>
            <a:r>
              <a:rPr sz="4300" spc="25" dirty="0"/>
              <a:t>sure  </a:t>
            </a:r>
            <a:r>
              <a:rPr sz="4300" spc="150" dirty="0"/>
              <a:t>it </a:t>
            </a:r>
            <a:r>
              <a:rPr sz="4300" spc="10" dirty="0"/>
              <a:t>is </a:t>
            </a:r>
            <a:r>
              <a:rPr sz="4300" spc="-10" dirty="0"/>
              <a:t>healthy. </a:t>
            </a:r>
            <a:r>
              <a:rPr sz="4300" spc="-20" dirty="0"/>
              <a:t>One </a:t>
            </a:r>
            <a:r>
              <a:rPr sz="4300" spc="120" dirty="0"/>
              <a:t>of </a:t>
            </a:r>
            <a:r>
              <a:rPr sz="4300" spc="150" dirty="0"/>
              <a:t>the </a:t>
            </a:r>
            <a:r>
              <a:rPr sz="4300" spc="10" dirty="0"/>
              <a:t>ways </a:t>
            </a:r>
            <a:r>
              <a:rPr sz="4300" spc="45" dirty="0"/>
              <a:t>to </a:t>
            </a:r>
            <a:r>
              <a:rPr sz="4300" spc="-204" dirty="0"/>
              <a:t>do </a:t>
            </a:r>
            <a:r>
              <a:rPr sz="4300" spc="135" dirty="0"/>
              <a:t>this </a:t>
            </a:r>
            <a:r>
              <a:rPr sz="4300" spc="10" dirty="0"/>
              <a:t>is </a:t>
            </a:r>
            <a:r>
              <a:rPr sz="4300" spc="45" dirty="0"/>
              <a:t>to  </a:t>
            </a:r>
            <a:r>
              <a:rPr sz="4300" spc="70" dirty="0"/>
              <a:t>exercise</a:t>
            </a:r>
            <a:r>
              <a:rPr sz="4300" spc="295" dirty="0"/>
              <a:t> </a:t>
            </a:r>
            <a:r>
              <a:rPr sz="4300" spc="35" dirty="0"/>
              <a:t>regularly.</a:t>
            </a:r>
            <a:endParaRPr sz="4300"/>
          </a:p>
        </p:txBody>
      </p:sp>
      <p:grpSp>
        <p:nvGrpSpPr>
          <p:cNvPr id="15" name="object 15"/>
          <p:cNvGrpSpPr/>
          <p:nvPr/>
        </p:nvGrpSpPr>
        <p:grpSpPr>
          <a:xfrm>
            <a:off x="393700" y="2946400"/>
            <a:ext cx="12179300" cy="5816600"/>
            <a:chOff x="393700" y="2946400"/>
            <a:chExt cx="12179300" cy="5816600"/>
          </a:xfrm>
        </p:grpSpPr>
        <p:sp>
          <p:nvSpPr>
            <p:cNvPr id="16" name="object 16"/>
            <p:cNvSpPr/>
            <p:nvPr/>
          </p:nvSpPr>
          <p:spPr>
            <a:xfrm>
              <a:off x="5651500" y="2946400"/>
              <a:ext cx="6921500" cy="5816600"/>
            </a:xfrm>
            <a:prstGeom prst="rect">
              <a:avLst/>
            </a:prstGeom>
            <a:blipFill>
              <a:blip r:embed="rId14" cstate="print"/>
              <a:stretch>
                <a:fillRect/>
              </a:stretch>
            </a:blipFill>
          </p:spPr>
          <p:txBody>
            <a:bodyPr wrap="square" lIns="0" tIns="0" rIns="0" bIns="0" rtlCol="0"/>
            <a:lstStyle/>
            <a:p>
              <a:endParaRPr/>
            </a:p>
          </p:txBody>
        </p:sp>
        <p:sp>
          <p:nvSpPr>
            <p:cNvPr id="17" name="object 17"/>
            <p:cNvSpPr/>
            <p:nvPr/>
          </p:nvSpPr>
          <p:spPr>
            <a:xfrm>
              <a:off x="393700" y="3225800"/>
              <a:ext cx="5207000" cy="4686300"/>
            </a:xfrm>
            <a:prstGeom prst="rect">
              <a:avLst/>
            </a:prstGeom>
            <a:blipFill>
              <a:blip r:embed="rId15" cstate="print"/>
              <a:stretch>
                <a:fillRect/>
              </a:stretch>
            </a:blipFill>
          </p:spPr>
          <p:txBody>
            <a:bodyPr wrap="square" lIns="0" tIns="0" rIns="0" bIns="0" rtlCol="0"/>
            <a:lstStyle/>
            <a:p>
              <a:endParaRPr/>
            </a:p>
          </p:txBody>
        </p:sp>
        <p:sp>
          <p:nvSpPr>
            <p:cNvPr id="18" name="object 18"/>
            <p:cNvSpPr/>
            <p:nvPr/>
          </p:nvSpPr>
          <p:spPr>
            <a:xfrm>
              <a:off x="431799" y="3251200"/>
              <a:ext cx="5122062" cy="4610100"/>
            </a:xfrm>
            <a:prstGeom prst="rect">
              <a:avLst/>
            </a:prstGeom>
            <a:blipFill>
              <a:blip r:embed="rId16" cstate="print"/>
              <a:stretch>
                <a:fillRect/>
              </a:stretch>
            </a:blipFill>
          </p:spPr>
          <p:txBody>
            <a:bodyPr wrap="square" lIns="0" tIns="0" rIns="0" bIns="0" rtlCol="0"/>
            <a:lstStyle/>
            <a:p>
              <a:endParaRPr/>
            </a:p>
          </p:txBody>
        </p:sp>
        <p:sp>
          <p:nvSpPr>
            <p:cNvPr id="19" name="object 19"/>
            <p:cNvSpPr/>
            <p:nvPr/>
          </p:nvSpPr>
          <p:spPr>
            <a:xfrm>
              <a:off x="495300" y="4013200"/>
              <a:ext cx="4318000" cy="736600"/>
            </a:xfrm>
            <a:prstGeom prst="rect">
              <a:avLst/>
            </a:prstGeom>
            <a:blipFill>
              <a:blip r:embed="rId17" cstate="print"/>
              <a:stretch>
                <a:fillRect/>
              </a:stretch>
            </a:blipFill>
          </p:spPr>
          <p:txBody>
            <a:bodyPr wrap="square" lIns="0" tIns="0" rIns="0" bIns="0" rtlCol="0"/>
            <a:lstStyle/>
            <a:p>
              <a:endParaRPr/>
            </a:p>
          </p:txBody>
        </p:sp>
        <p:sp>
          <p:nvSpPr>
            <p:cNvPr id="20" name="object 20"/>
            <p:cNvSpPr/>
            <p:nvPr/>
          </p:nvSpPr>
          <p:spPr>
            <a:xfrm>
              <a:off x="635000" y="4864100"/>
              <a:ext cx="4076700" cy="711200"/>
            </a:xfrm>
            <a:prstGeom prst="rect">
              <a:avLst/>
            </a:prstGeom>
            <a:blipFill>
              <a:blip r:embed="rId18" cstate="print"/>
              <a:stretch>
                <a:fillRect/>
              </a:stretch>
            </a:blipFill>
          </p:spPr>
          <p:txBody>
            <a:bodyPr wrap="square" lIns="0" tIns="0" rIns="0" bIns="0" rtlCol="0"/>
            <a:lstStyle/>
            <a:p>
              <a:endParaRPr/>
            </a:p>
          </p:txBody>
        </p:sp>
        <p:sp>
          <p:nvSpPr>
            <p:cNvPr id="21" name="object 21"/>
            <p:cNvSpPr/>
            <p:nvPr/>
          </p:nvSpPr>
          <p:spPr>
            <a:xfrm>
              <a:off x="1231900" y="5727700"/>
              <a:ext cx="2857500" cy="698500"/>
            </a:xfrm>
            <a:prstGeom prst="rect">
              <a:avLst/>
            </a:prstGeom>
            <a:blipFill>
              <a:blip r:embed="rId19" cstate="print"/>
              <a:stretch>
                <a:fillRect/>
              </a:stretch>
            </a:blipFill>
          </p:spPr>
          <p:txBody>
            <a:bodyPr wrap="square" lIns="0" tIns="0" rIns="0" bIns="0" rtlCol="0"/>
            <a:lstStyle/>
            <a:p>
              <a:endParaRPr/>
            </a:p>
          </p:txBody>
        </p:sp>
        <p:sp>
          <p:nvSpPr>
            <p:cNvPr id="22" name="object 22"/>
            <p:cNvSpPr/>
            <p:nvPr/>
          </p:nvSpPr>
          <p:spPr>
            <a:xfrm>
              <a:off x="1270000" y="6565900"/>
              <a:ext cx="2781300" cy="571500"/>
            </a:xfrm>
            <a:prstGeom prst="rect">
              <a:avLst/>
            </a:prstGeom>
            <a:blipFill>
              <a:blip r:embed="rId20" cstate="print"/>
              <a:stretch>
                <a:fillRect/>
              </a:stretch>
            </a:blipFill>
          </p:spPr>
          <p:txBody>
            <a:bodyPr wrap="square" lIns="0" tIns="0" rIns="0" bIns="0" rtlCol="0"/>
            <a:lstStyle/>
            <a:p>
              <a:endParaRPr/>
            </a:p>
          </p:txBody>
        </p:sp>
      </p:grpSp>
      <p:sp>
        <p:nvSpPr>
          <p:cNvPr id="23" name="object 23"/>
          <p:cNvSpPr txBox="1"/>
          <p:nvPr/>
        </p:nvSpPr>
        <p:spPr>
          <a:xfrm>
            <a:off x="520700" y="3776979"/>
            <a:ext cx="4288790" cy="3429000"/>
          </a:xfrm>
          <a:prstGeom prst="rect">
            <a:avLst/>
          </a:prstGeom>
        </p:spPr>
        <p:txBody>
          <a:bodyPr vert="horz" wrap="square" lIns="0" tIns="12065" rIns="0" bIns="0" rtlCol="0">
            <a:spAutoFit/>
          </a:bodyPr>
          <a:lstStyle/>
          <a:p>
            <a:pPr marL="12700" marR="5080" algn="ctr">
              <a:lnSpc>
                <a:spcPct val="107400"/>
              </a:lnSpc>
              <a:spcBef>
                <a:spcPts val="95"/>
              </a:spcBef>
            </a:pPr>
            <a:r>
              <a:rPr sz="5200" spc="180" dirty="0">
                <a:solidFill>
                  <a:srgbClr val="FFFFFF"/>
                </a:solidFill>
                <a:latin typeface="Tahoma"/>
                <a:cs typeface="Tahoma"/>
              </a:rPr>
              <a:t>What </a:t>
            </a:r>
            <a:r>
              <a:rPr sz="5200" spc="-80" dirty="0">
                <a:solidFill>
                  <a:srgbClr val="FFFFFF"/>
                </a:solidFill>
                <a:latin typeface="Tahoma"/>
                <a:cs typeface="Tahoma"/>
              </a:rPr>
              <a:t>happens  </a:t>
            </a:r>
            <a:r>
              <a:rPr sz="5200" spc="60" dirty="0">
                <a:solidFill>
                  <a:srgbClr val="FFFFFF"/>
                </a:solidFill>
                <a:latin typeface="Tahoma"/>
                <a:cs typeface="Tahoma"/>
              </a:rPr>
              <a:t>to your </a:t>
            </a:r>
            <a:r>
              <a:rPr sz="5200" spc="190" dirty="0">
                <a:solidFill>
                  <a:srgbClr val="FFFFFF"/>
                </a:solidFill>
                <a:latin typeface="Tahoma"/>
                <a:cs typeface="Tahoma"/>
              </a:rPr>
              <a:t>heart  </a:t>
            </a:r>
            <a:r>
              <a:rPr sz="5200" spc="-80" dirty="0">
                <a:solidFill>
                  <a:srgbClr val="FFFFFF"/>
                </a:solidFill>
                <a:latin typeface="Tahoma"/>
                <a:cs typeface="Tahoma"/>
              </a:rPr>
              <a:t>when you  </a:t>
            </a:r>
            <a:r>
              <a:rPr sz="5200" spc="65" dirty="0">
                <a:solidFill>
                  <a:srgbClr val="FFFFFF"/>
                </a:solidFill>
                <a:latin typeface="Tahoma"/>
                <a:cs typeface="Tahoma"/>
              </a:rPr>
              <a:t>exercise?</a:t>
            </a:r>
            <a:endParaRPr sz="5200">
              <a:latin typeface="Tahoma"/>
              <a:cs typeface="Tahoma"/>
            </a:endParaRPr>
          </a:p>
        </p:txBody>
      </p:sp>
      <p:sp>
        <p:nvSpPr>
          <p:cNvPr id="24" name="object 24"/>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21" action="ppaction://hlinksldjump"/>
              </a:rPr>
              <a:t>B</a:t>
            </a:r>
            <a:r>
              <a:rPr sz="6000" spc="120" dirty="0">
                <a:solidFill>
                  <a:srgbClr val="FFFFFF"/>
                </a:solidFill>
                <a:latin typeface="Tahoma"/>
                <a:cs typeface="Tahoma"/>
                <a:hlinkClick r:id="rId21" action="ppaction://hlinksldjump"/>
              </a:rPr>
              <a:t>A</a:t>
            </a:r>
            <a:r>
              <a:rPr sz="6000" spc="-90" dirty="0">
                <a:solidFill>
                  <a:srgbClr val="FFFFFF"/>
                </a:solidFill>
                <a:latin typeface="Tahoma"/>
                <a:cs typeface="Tahoma"/>
                <a:hlinkClick r:id="rId21" action="ppaction://hlinksldjump"/>
              </a:rPr>
              <a:t>C</a:t>
            </a:r>
            <a:r>
              <a:rPr sz="6000" spc="-25" dirty="0">
                <a:solidFill>
                  <a:srgbClr val="FFFFFF"/>
                </a:solidFill>
                <a:latin typeface="Tahoma"/>
                <a:cs typeface="Tahoma"/>
                <a:hlinkClick r:id="rId21" action="ppaction://hlinksldjump"/>
              </a:rPr>
              <a:t>K</a:t>
            </a:r>
            <a:endParaRPr sz="6000">
              <a:latin typeface="Tahoma"/>
              <a:cs typeface="Tahoma"/>
            </a:endParaRPr>
          </a:p>
        </p:txBody>
      </p:sp>
      <p:sp>
        <p:nvSpPr>
          <p:cNvPr id="25" name="object 25"/>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2" action="ppaction://hlinksldjump"/>
              </a:rPr>
              <a:t>NEXT</a:t>
            </a:r>
            <a:endParaRPr sz="6000">
              <a:latin typeface="Tahoma"/>
              <a:cs typeface="Tahoma"/>
            </a:endParaRPr>
          </a:p>
        </p:txBody>
      </p:sp>
      <p:sp>
        <p:nvSpPr>
          <p:cNvPr id="26" name="object 26"/>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3"/>
              </a:rPr>
              <a:t>www.planbee.com</a:t>
            </a:r>
            <a:endParaRPr sz="1800">
              <a:latin typeface="Century Gothic"/>
              <a:cs typeface="Century Gothic"/>
            </a:endParaRP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4876800"/>
            <a:ext cx="13004800" cy="4876800"/>
            <a:chOff x="0" y="4876800"/>
            <a:chExt cx="13004800" cy="4876800"/>
          </a:xfrm>
        </p:grpSpPr>
        <p:sp>
          <p:nvSpPr>
            <p:cNvPr id="3" name="object 3"/>
            <p:cNvSpPr/>
            <p:nvPr/>
          </p:nvSpPr>
          <p:spPr>
            <a:xfrm>
              <a:off x="0" y="8801100"/>
              <a:ext cx="13004799" cy="952499"/>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10909299" y="8458200"/>
              <a:ext cx="2095500" cy="12954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11036299" y="8915400"/>
              <a:ext cx="1892300" cy="6350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0" y="8458200"/>
              <a:ext cx="2438400" cy="12954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63499" y="8915400"/>
              <a:ext cx="1854200" cy="6350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5194299" y="9359900"/>
              <a:ext cx="2336800" cy="3556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1905000" y="4876800"/>
              <a:ext cx="4406900" cy="33528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1993900" y="5168900"/>
              <a:ext cx="3898900" cy="533400"/>
            </a:xfrm>
            <a:prstGeom prst="rect">
              <a:avLst/>
            </a:prstGeom>
            <a:blipFill>
              <a:blip r:embed="rId10" cstate="print"/>
              <a:stretch>
                <a:fillRect/>
              </a:stretch>
            </a:blipFill>
          </p:spPr>
          <p:txBody>
            <a:bodyPr wrap="square" lIns="0" tIns="0" rIns="0" bIns="0" rtlCol="0"/>
            <a:lstStyle/>
            <a:p>
              <a:endParaRPr/>
            </a:p>
          </p:txBody>
        </p:sp>
        <p:sp>
          <p:nvSpPr>
            <p:cNvPr id="11" name="object 11"/>
            <p:cNvSpPr/>
            <p:nvPr/>
          </p:nvSpPr>
          <p:spPr>
            <a:xfrm>
              <a:off x="2044700" y="5753100"/>
              <a:ext cx="3784600" cy="558800"/>
            </a:xfrm>
            <a:prstGeom prst="rect">
              <a:avLst/>
            </a:prstGeom>
            <a:blipFill>
              <a:blip r:embed="rId11" cstate="print"/>
              <a:stretch>
                <a:fillRect/>
              </a:stretch>
            </a:blipFill>
          </p:spPr>
          <p:txBody>
            <a:bodyPr wrap="square" lIns="0" tIns="0" rIns="0" bIns="0" rtlCol="0"/>
            <a:lstStyle/>
            <a:p>
              <a:endParaRPr/>
            </a:p>
          </p:txBody>
        </p:sp>
        <p:sp>
          <p:nvSpPr>
            <p:cNvPr id="12" name="object 12"/>
            <p:cNvSpPr/>
            <p:nvPr/>
          </p:nvSpPr>
          <p:spPr>
            <a:xfrm>
              <a:off x="2273300" y="6350000"/>
              <a:ext cx="3327400" cy="520700"/>
            </a:xfrm>
            <a:prstGeom prst="rect">
              <a:avLst/>
            </a:prstGeom>
            <a:blipFill>
              <a:blip r:embed="rId12" cstate="print"/>
              <a:stretch>
                <a:fillRect/>
              </a:stretch>
            </a:blipFill>
          </p:spPr>
          <p:txBody>
            <a:bodyPr wrap="square" lIns="0" tIns="0" rIns="0" bIns="0" rtlCol="0"/>
            <a:lstStyle/>
            <a:p>
              <a:endParaRPr/>
            </a:p>
          </p:txBody>
        </p:sp>
        <p:sp>
          <p:nvSpPr>
            <p:cNvPr id="13" name="object 13"/>
            <p:cNvSpPr/>
            <p:nvPr/>
          </p:nvSpPr>
          <p:spPr>
            <a:xfrm>
              <a:off x="2324100" y="6921500"/>
              <a:ext cx="3225800" cy="533400"/>
            </a:xfrm>
            <a:prstGeom prst="rect">
              <a:avLst/>
            </a:prstGeom>
            <a:blipFill>
              <a:blip r:embed="rId13" cstate="print"/>
              <a:stretch>
                <a:fillRect/>
              </a:stretch>
            </a:blipFill>
          </p:spPr>
          <p:txBody>
            <a:bodyPr wrap="square" lIns="0" tIns="0" rIns="0" bIns="0" rtlCol="0"/>
            <a:lstStyle/>
            <a:p>
              <a:endParaRPr/>
            </a:p>
          </p:txBody>
        </p:sp>
        <p:sp>
          <p:nvSpPr>
            <p:cNvPr id="14" name="object 14"/>
            <p:cNvSpPr/>
            <p:nvPr/>
          </p:nvSpPr>
          <p:spPr>
            <a:xfrm>
              <a:off x="2387600" y="7493000"/>
              <a:ext cx="3111500" cy="571500"/>
            </a:xfrm>
            <a:prstGeom prst="rect">
              <a:avLst/>
            </a:prstGeom>
            <a:blipFill>
              <a:blip r:embed="rId14" cstate="print"/>
              <a:stretch>
                <a:fillRect/>
              </a:stretch>
            </a:blipFill>
          </p:spPr>
          <p:txBody>
            <a:bodyPr wrap="square" lIns="0" tIns="0" rIns="0" bIns="0" rtlCol="0"/>
            <a:lstStyle/>
            <a:p>
              <a:endParaRPr/>
            </a:p>
          </p:txBody>
        </p:sp>
      </p:grpSp>
      <p:sp>
        <p:nvSpPr>
          <p:cNvPr id="15" name="object 15"/>
          <p:cNvSpPr/>
          <p:nvPr/>
        </p:nvSpPr>
        <p:spPr>
          <a:xfrm>
            <a:off x="304800" y="63500"/>
            <a:ext cx="3619500" cy="4572000"/>
          </a:xfrm>
          <a:prstGeom prst="rect">
            <a:avLst/>
          </a:prstGeom>
          <a:blipFill>
            <a:blip r:embed="rId15" cstate="print"/>
            <a:stretch>
              <a:fillRect/>
            </a:stretch>
          </a:blipFill>
        </p:spPr>
        <p:txBody>
          <a:bodyPr wrap="square" lIns="0" tIns="0" rIns="0" bIns="0" rtlCol="0"/>
          <a:lstStyle/>
          <a:p>
            <a:endParaRPr/>
          </a:p>
        </p:txBody>
      </p:sp>
      <p:grpSp>
        <p:nvGrpSpPr>
          <p:cNvPr id="16" name="object 16"/>
          <p:cNvGrpSpPr/>
          <p:nvPr/>
        </p:nvGrpSpPr>
        <p:grpSpPr>
          <a:xfrm>
            <a:off x="4038600" y="266700"/>
            <a:ext cx="8966200" cy="3733800"/>
            <a:chOff x="4038600" y="266700"/>
            <a:chExt cx="8966200" cy="3733800"/>
          </a:xfrm>
        </p:grpSpPr>
        <p:sp>
          <p:nvSpPr>
            <p:cNvPr id="17" name="object 17"/>
            <p:cNvSpPr/>
            <p:nvPr/>
          </p:nvSpPr>
          <p:spPr>
            <a:xfrm>
              <a:off x="4038600" y="266700"/>
              <a:ext cx="8966200" cy="3733800"/>
            </a:xfrm>
            <a:prstGeom prst="rect">
              <a:avLst/>
            </a:prstGeom>
            <a:blipFill>
              <a:blip r:embed="rId16" cstate="print"/>
              <a:stretch>
                <a:fillRect/>
              </a:stretch>
            </a:blipFill>
          </p:spPr>
          <p:txBody>
            <a:bodyPr wrap="square" lIns="0" tIns="0" rIns="0" bIns="0" rtlCol="0"/>
            <a:lstStyle/>
            <a:p>
              <a:endParaRPr/>
            </a:p>
          </p:txBody>
        </p:sp>
        <p:sp>
          <p:nvSpPr>
            <p:cNvPr id="18" name="object 18"/>
            <p:cNvSpPr/>
            <p:nvPr/>
          </p:nvSpPr>
          <p:spPr>
            <a:xfrm>
              <a:off x="4076699" y="292099"/>
              <a:ext cx="8623300" cy="3657599"/>
            </a:xfrm>
            <a:prstGeom prst="rect">
              <a:avLst/>
            </a:prstGeom>
            <a:blipFill>
              <a:blip r:embed="rId17" cstate="print"/>
              <a:stretch>
                <a:fillRect/>
              </a:stretch>
            </a:blipFill>
          </p:spPr>
          <p:txBody>
            <a:bodyPr wrap="square" lIns="0" tIns="0" rIns="0" bIns="0" rtlCol="0"/>
            <a:lstStyle/>
            <a:p>
              <a:endParaRPr/>
            </a:p>
          </p:txBody>
        </p:sp>
        <p:sp>
          <p:nvSpPr>
            <p:cNvPr id="19" name="object 19"/>
            <p:cNvSpPr/>
            <p:nvPr/>
          </p:nvSpPr>
          <p:spPr>
            <a:xfrm>
              <a:off x="4229100" y="825500"/>
              <a:ext cx="8293100" cy="635000"/>
            </a:xfrm>
            <a:prstGeom prst="rect">
              <a:avLst/>
            </a:prstGeom>
            <a:blipFill>
              <a:blip r:embed="rId18" cstate="print"/>
              <a:stretch>
                <a:fillRect/>
              </a:stretch>
            </a:blipFill>
          </p:spPr>
          <p:txBody>
            <a:bodyPr wrap="square" lIns="0" tIns="0" rIns="0" bIns="0" rtlCol="0"/>
            <a:lstStyle/>
            <a:p>
              <a:endParaRPr/>
            </a:p>
          </p:txBody>
        </p:sp>
        <p:sp>
          <p:nvSpPr>
            <p:cNvPr id="20" name="object 20"/>
            <p:cNvSpPr/>
            <p:nvPr/>
          </p:nvSpPr>
          <p:spPr>
            <a:xfrm>
              <a:off x="4267200" y="1524000"/>
              <a:ext cx="8242300" cy="622300"/>
            </a:xfrm>
            <a:prstGeom prst="rect">
              <a:avLst/>
            </a:prstGeom>
            <a:blipFill>
              <a:blip r:embed="rId19" cstate="print"/>
              <a:stretch>
                <a:fillRect/>
              </a:stretch>
            </a:blipFill>
          </p:spPr>
          <p:txBody>
            <a:bodyPr wrap="square" lIns="0" tIns="0" rIns="0" bIns="0" rtlCol="0"/>
            <a:lstStyle/>
            <a:p>
              <a:endParaRPr/>
            </a:p>
          </p:txBody>
        </p:sp>
        <p:sp>
          <p:nvSpPr>
            <p:cNvPr id="21" name="object 21"/>
            <p:cNvSpPr/>
            <p:nvPr/>
          </p:nvSpPr>
          <p:spPr>
            <a:xfrm>
              <a:off x="4495800" y="2235200"/>
              <a:ext cx="7785100" cy="622300"/>
            </a:xfrm>
            <a:prstGeom prst="rect">
              <a:avLst/>
            </a:prstGeom>
            <a:blipFill>
              <a:blip r:embed="rId20" cstate="print"/>
              <a:stretch>
                <a:fillRect/>
              </a:stretch>
            </a:blipFill>
          </p:spPr>
          <p:txBody>
            <a:bodyPr wrap="square" lIns="0" tIns="0" rIns="0" bIns="0" rtlCol="0"/>
            <a:lstStyle/>
            <a:p>
              <a:endParaRPr/>
            </a:p>
          </p:txBody>
        </p:sp>
        <p:sp>
          <p:nvSpPr>
            <p:cNvPr id="22" name="object 22"/>
            <p:cNvSpPr/>
            <p:nvPr/>
          </p:nvSpPr>
          <p:spPr>
            <a:xfrm>
              <a:off x="5562600" y="2959100"/>
              <a:ext cx="5638800" cy="635000"/>
            </a:xfrm>
            <a:prstGeom prst="rect">
              <a:avLst/>
            </a:prstGeom>
            <a:blipFill>
              <a:blip r:embed="rId21" cstate="print"/>
              <a:stretch>
                <a:fillRect/>
              </a:stretch>
            </a:blipFill>
          </p:spPr>
          <p:txBody>
            <a:bodyPr wrap="square" lIns="0" tIns="0" rIns="0" bIns="0" rtlCol="0"/>
            <a:lstStyle/>
            <a:p>
              <a:endParaRPr/>
            </a:p>
          </p:txBody>
        </p:sp>
      </p:grpSp>
      <p:sp>
        <p:nvSpPr>
          <p:cNvPr id="23" name="object 23"/>
          <p:cNvSpPr txBox="1">
            <a:spLocks noGrp="1"/>
          </p:cNvSpPr>
          <p:nvPr>
            <p:ph type="title"/>
          </p:nvPr>
        </p:nvSpPr>
        <p:spPr>
          <a:xfrm>
            <a:off x="4259117" y="632459"/>
            <a:ext cx="8260715" cy="2870200"/>
          </a:xfrm>
          <a:prstGeom prst="rect">
            <a:avLst/>
          </a:prstGeom>
        </p:spPr>
        <p:txBody>
          <a:bodyPr vert="horz" wrap="square" lIns="0" tIns="12065" rIns="0" bIns="0" rtlCol="0">
            <a:spAutoFit/>
          </a:bodyPr>
          <a:lstStyle/>
          <a:p>
            <a:pPr marL="12700" marR="5080" algn="ctr">
              <a:lnSpc>
                <a:spcPct val="106100"/>
              </a:lnSpc>
              <a:spcBef>
                <a:spcPts val="95"/>
              </a:spcBef>
            </a:pPr>
            <a:r>
              <a:rPr spc="150" dirty="0"/>
              <a:t>What </a:t>
            </a:r>
            <a:r>
              <a:rPr spc="10" dirty="0"/>
              <a:t>is </a:t>
            </a:r>
            <a:r>
              <a:rPr spc="50" dirty="0"/>
              <a:t>your </a:t>
            </a:r>
            <a:r>
              <a:rPr spc="65" dirty="0"/>
              <a:t>resting </a:t>
            </a:r>
            <a:r>
              <a:rPr spc="20" dirty="0"/>
              <a:t>pulse </a:t>
            </a:r>
            <a:r>
              <a:rPr dirty="0"/>
              <a:t>rate?  </a:t>
            </a:r>
            <a:r>
              <a:rPr spc="45" dirty="0"/>
              <a:t>In </a:t>
            </a:r>
            <a:r>
              <a:rPr spc="95" dirty="0"/>
              <a:t>other </a:t>
            </a:r>
            <a:r>
              <a:rPr spc="-85" dirty="0"/>
              <a:t>words, </a:t>
            </a:r>
            <a:r>
              <a:rPr spc="-100" dirty="0"/>
              <a:t>how </a:t>
            </a:r>
            <a:r>
              <a:rPr spc="-114" dirty="0"/>
              <a:t>many </a:t>
            </a:r>
            <a:r>
              <a:rPr spc="65" dirty="0"/>
              <a:t>times  </a:t>
            </a:r>
            <a:r>
              <a:rPr spc="45" dirty="0"/>
              <a:t>a </a:t>
            </a:r>
            <a:r>
              <a:rPr spc="-80" dirty="0"/>
              <a:t>minute </a:t>
            </a:r>
            <a:r>
              <a:rPr spc="-90" dirty="0"/>
              <a:t>does </a:t>
            </a:r>
            <a:r>
              <a:rPr spc="50" dirty="0"/>
              <a:t>your </a:t>
            </a:r>
            <a:r>
              <a:rPr spc="160" dirty="0"/>
              <a:t>heart </a:t>
            </a:r>
            <a:r>
              <a:rPr spc="75" dirty="0"/>
              <a:t>beat  </a:t>
            </a:r>
            <a:r>
              <a:rPr spc="-70" dirty="0"/>
              <a:t>when you </a:t>
            </a:r>
            <a:r>
              <a:rPr spc="70" dirty="0"/>
              <a:t>are</a:t>
            </a:r>
            <a:r>
              <a:rPr spc="1040" dirty="0"/>
              <a:t> </a:t>
            </a:r>
            <a:r>
              <a:rPr spc="15" dirty="0"/>
              <a:t>resting?</a:t>
            </a:r>
          </a:p>
        </p:txBody>
      </p:sp>
      <p:sp>
        <p:nvSpPr>
          <p:cNvPr id="24" name="object 24"/>
          <p:cNvSpPr txBox="1"/>
          <p:nvPr/>
        </p:nvSpPr>
        <p:spPr>
          <a:xfrm>
            <a:off x="2022237" y="5054600"/>
            <a:ext cx="3842385" cy="2926080"/>
          </a:xfrm>
          <a:prstGeom prst="rect">
            <a:avLst/>
          </a:prstGeom>
        </p:spPr>
        <p:txBody>
          <a:bodyPr vert="horz" wrap="square" lIns="0" tIns="15240" rIns="0" bIns="0" rtlCol="0">
            <a:spAutoFit/>
          </a:bodyPr>
          <a:lstStyle/>
          <a:p>
            <a:pPr marL="12065" marR="5080" algn="ctr">
              <a:lnSpc>
                <a:spcPts val="4600"/>
              </a:lnSpc>
              <a:spcBef>
                <a:spcPts val="120"/>
              </a:spcBef>
            </a:pPr>
            <a:r>
              <a:rPr sz="3700" spc="-170" dirty="0">
                <a:solidFill>
                  <a:srgbClr val="FFFFFF"/>
                </a:solidFill>
                <a:latin typeface="Tahoma"/>
                <a:cs typeface="Tahoma"/>
              </a:rPr>
              <a:t>You </a:t>
            </a:r>
            <a:r>
              <a:rPr sz="3700" spc="-55" dirty="0">
                <a:solidFill>
                  <a:srgbClr val="FFFFFF"/>
                </a:solidFill>
                <a:latin typeface="Tahoma"/>
                <a:cs typeface="Tahoma"/>
              </a:rPr>
              <a:t>can </a:t>
            </a:r>
            <a:r>
              <a:rPr sz="3700" spc="35" dirty="0">
                <a:solidFill>
                  <a:srgbClr val="FFFFFF"/>
                </a:solidFill>
                <a:latin typeface="Tahoma"/>
                <a:cs typeface="Tahoma"/>
              </a:rPr>
              <a:t>take </a:t>
            </a:r>
            <a:r>
              <a:rPr sz="3700" spc="40" dirty="0">
                <a:solidFill>
                  <a:srgbClr val="FFFFFF"/>
                </a:solidFill>
                <a:latin typeface="Tahoma"/>
                <a:cs typeface="Tahoma"/>
              </a:rPr>
              <a:t>your  </a:t>
            </a:r>
            <a:r>
              <a:rPr sz="3700" spc="15" dirty="0">
                <a:solidFill>
                  <a:srgbClr val="FFFFFF"/>
                </a:solidFill>
                <a:latin typeface="Tahoma"/>
                <a:cs typeface="Tahoma"/>
              </a:rPr>
              <a:t>pulse </a:t>
            </a:r>
            <a:r>
              <a:rPr sz="3700" spc="20" dirty="0">
                <a:solidFill>
                  <a:srgbClr val="FFFFFF"/>
                </a:solidFill>
                <a:latin typeface="Tahoma"/>
                <a:cs typeface="Tahoma"/>
              </a:rPr>
              <a:t>by </a:t>
            </a:r>
            <a:r>
              <a:rPr sz="3700" spc="5" dirty="0">
                <a:solidFill>
                  <a:srgbClr val="FFFFFF"/>
                </a:solidFill>
                <a:latin typeface="Tahoma"/>
                <a:cs typeface="Tahoma"/>
              </a:rPr>
              <a:t>touching  </a:t>
            </a:r>
            <a:r>
              <a:rPr sz="3700" spc="40" dirty="0">
                <a:solidFill>
                  <a:srgbClr val="FFFFFF"/>
                </a:solidFill>
                <a:latin typeface="Tahoma"/>
                <a:cs typeface="Tahoma"/>
              </a:rPr>
              <a:t>your </a:t>
            </a:r>
            <a:r>
              <a:rPr sz="3700" spc="114" dirty="0">
                <a:solidFill>
                  <a:srgbClr val="FFFFFF"/>
                </a:solidFill>
                <a:latin typeface="Tahoma"/>
                <a:cs typeface="Tahoma"/>
              </a:rPr>
              <a:t>wrist </a:t>
            </a:r>
            <a:r>
              <a:rPr sz="3700" spc="65" dirty="0">
                <a:solidFill>
                  <a:srgbClr val="FFFFFF"/>
                </a:solidFill>
                <a:latin typeface="Tahoma"/>
                <a:cs typeface="Tahoma"/>
              </a:rPr>
              <a:t>with  </a:t>
            </a:r>
            <a:r>
              <a:rPr sz="3700" spc="40" dirty="0">
                <a:solidFill>
                  <a:srgbClr val="FFFFFF"/>
                </a:solidFill>
                <a:latin typeface="Tahoma"/>
                <a:cs typeface="Tahoma"/>
              </a:rPr>
              <a:t>your </a:t>
            </a:r>
            <a:r>
              <a:rPr sz="3700" spc="5" dirty="0">
                <a:solidFill>
                  <a:srgbClr val="FFFFFF"/>
                </a:solidFill>
                <a:latin typeface="Tahoma"/>
                <a:cs typeface="Tahoma"/>
              </a:rPr>
              <a:t>index </a:t>
            </a:r>
            <a:r>
              <a:rPr sz="3700" spc="-40" dirty="0">
                <a:solidFill>
                  <a:srgbClr val="FFFFFF"/>
                </a:solidFill>
                <a:latin typeface="Tahoma"/>
                <a:cs typeface="Tahoma"/>
              </a:rPr>
              <a:t>and  </a:t>
            </a:r>
            <a:r>
              <a:rPr sz="3700" spc="-45" dirty="0">
                <a:solidFill>
                  <a:srgbClr val="FFFFFF"/>
                </a:solidFill>
                <a:latin typeface="Tahoma"/>
                <a:cs typeface="Tahoma"/>
              </a:rPr>
              <a:t>middle</a:t>
            </a:r>
            <a:r>
              <a:rPr sz="3700" spc="229" dirty="0">
                <a:solidFill>
                  <a:srgbClr val="FFFFFF"/>
                </a:solidFill>
                <a:latin typeface="Tahoma"/>
                <a:cs typeface="Tahoma"/>
              </a:rPr>
              <a:t> </a:t>
            </a:r>
            <a:r>
              <a:rPr sz="3700" spc="5" dirty="0">
                <a:solidFill>
                  <a:srgbClr val="FFFFFF"/>
                </a:solidFill>
                <a:latin typeface="Tahoma"/>
                <a:cs typeface="Tahoma"/>
              </a:rPr>
              <a:t>fingers.</a:t>
            </a:r>
            <a:endParaRPr sz="3700">
              <a:latin typeface="Tahoma"/>
              <a:cs typeface="Tahoma"/>
            </a:endParaRPr>
          </a:p>
        </p:txBody>
      </p:sp>
      <p:grpSp>
        <p:nvGrpSpPr>
          <p:cNvPr id="25" name="object 25"/>
          <p:cNvGrpSpPr/>
          <p:nvPr/>
        </p:nvGrpSpPr>
        <p:grpSpPr>
          <a:xfrm>
            <a:off x="6330448" y="4470400"/>
            <a:ext cx="4800600" cy="4102100"/>
            <a:chOff x="6330448" y="4470400"/>
            <a:chExt cx="4800600" cy="4102100"/>
          </a:xfrm>
        </p:grpSpPr>
        <p:sp>
          <p:nvSpPr>
            <p:cNvPr id="26" name="object 26"/>
            <p:cNvSpPr/>
            <p:nvPr/>
          </p:nvSpPr>
          <p:spPr>
            <a:xfrm>
              <a:off x="6527800" y="4622800"/>
              <a:ext cx="4381500" cy="3543300"/>
            </a:xfrm>
            <a:prstGeom prst="rect">
              <a:avLst/>
            </a:prstGeom>
            <a:blipFill>
              <a:blip r:embed="rId22" cstate="print"/>
              <a:stretch>
                <a:fillRect/>
              </a:stretch>
            </a:blipFill>
          </p:spPr>
          <p:txBody>
            <a:bodyPr wrap="square" lIns="0" tIns="0" rIns="0" bIns="0" rtlCol="0"/>
            <a:lstStyle/>
            <a:p>
              <a:endParaRPr/>
            </a:p>
          </p:txBody>
        </p:sp>
        <p:sp>
          <p:nvSpPr>
            <p:cNvPr id="27" name="object 27"/>
            <p:cNvSpPr/>
            <p:nvPr/>
          </p:nvSpPr>
          <p:spPr>
            <a:xfrm>
              <a:off x="6330448" y="4470400"/>
              <a:ext cx="4800600" cy="4102100"/>
            </a:xfrm>
            <a:prstGeom prst="rect">
              <a:avLst/>
            </a:prstGeom>
            <a:blipFill>
              <a:blip r:embed="rId23" cstate="print"/>
              <a:stretch>
                <a:fillRect/>
              </a:stretch>
            </a:blipFill>
          </p:spPr>
          <p:txBody>
            <a:bodyPr wrap="square" lIns="0" tIns="0" rIns="0" bIns="0" rtlCol="0"/>
            <a:lstStyle/>
            <a:p>
              <a:endParaRPr/>
            </a:p>
          </p:txBody>
        </p:sp>
      </p:grpSp>
      <p:sp>
        <p:nvSpPr>
          <p:cNvPr id="28" name="object 28"/>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24" action="ppaction://hlinksldjump"/>
              </a:rPr>
              <a:t>B</a:t>
            </a:r>
            <a:r>
              <a:rPr sz="6000" spc="120" dirty="0">
                <a:solidFill>
                  <a:srgbClr val="FFFFFF"/>
                </a:solidFill>
                <a:latin typeface="Tahoma"/>
                <a:cs typeface="Tahoma"/>
                <a:hlinkClick r:id="rId24" action="ppaction://hlinksldjump"/>
              </a:rPr>
              <a:t>A</a:t>
            </a:r>
            <a:r>
              <a:rPr sz="6000" spc="-90" dirty="0">
                <a:solidFill>
                  <a:srgbClr val="FFFFFF"/>
                </a:solidFill>
                <a:latin typeface="Tahoma"/>
                <a:cs typeface="Tahoma"/>
                <a:hlinkClick r:id="rId24" action="ppaction://hlinksldjump"/>
              </a:rPr>
              <a:t>C</a:t>
            </a:r>
            <a:r>
              <a:rPr sz="6000" spc="-25" dirty="0">
                <a:solidFill>
                  <a:srgbClr val="FFFFFF"/>
                </a:solidFill>
                <a:latin typeface="Tahoma"/>
                <a:cs typeface="Tahoma"/>
                <a:hlinkClick r:id="rId24" action="ppaction://hlinksldjump"/>
              </a:rPr>
              <a:t>K</a:t>
            </a:r>
            <a:endParaRPr sz="6000">
              <a:latin typeface="Tahoma"/>
              <a:cs typeface="Tahoma"/>
            </a:endParaRPr>
          </a:p>
        </p:txBody>
      </p:sp>
      <p:sp>
        <p:nvSpPr>
          <p:cNvPr id="29" name="object 29"/>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25" action="ppaction://hlinksldjump"/>
              </a:rPr>
              <a:t>NEXT</a:t>
            </a:r>
            <a:endParaRPr sz="6000">
              <a:latin typeface="Tahoma"/>
              <a:cs typeface="Tahoma"/>
            </a:endParaRPr>
          </a:p>
        </p:txBody>
      </p:sp>
      <p:sp>
        <p:nvSpPr>
          <p:cNvPr id="30" name="object 30"/>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26"/>
              </a:rPr>
              <a:t>www.planbee.com</a:t>
            </a:r>
            <a:endParaRPr sz="1800">
              <a:latin typeface="Century Gothic"/>
              <a:cs typeface="Century Gothic"/>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14300"/>
            <a:ext cx="13004800" cy="9639300"/>
            <a:chOff x="0" y="114300"/>
            <a:chExt cx="13004800" cy="9639300"/>
          </a:xfrm>
        </p:grpSpPr>
        <p:sp>
          <p:nvSpPr>
            <p:cNvPr id="3" name="object 3"/>
            <p:cNvSpPr/>
            <p:nvPr/>
          </p:nvSpPr>
          <p:spPr>
            <a:xfrm>
              <a:off x="139700" y="1689100"/>
              <a:ext cx="6527800" cy="6908800"/>
            </a:xfrm>
            <a:prstGeom prst="rect">
              <a:avLst/>
            </a:prstGeom>
            <a:blipFill>
              <a:blip r:embed="rId2" cstate="print"/>
              <a:stretch>
                <a:fillRect/>
              </a:stretch>
            </a:blipFill>
          </p:spPr>
          <p:txBody>
            <a:bodyPr wrap="square" lIns="0" tIns="0" rIns="0" bIns="0" rtlCol="0"/>
            <a:lstStyle/>
            <a:p>
              <a:endParaRPr/>
            </a:p>
          </p:txBody>
        </p:sp>
        <p:sp>
          <p:nvSpPr>
            <p:cNvPr id="4" name="object 4"/>
            <p:cNvSpPr/>
            <p:nvPr/>
          </p:nvSpPr>
          <p:spPr>
            <a:xfrm>
              <a:off x="6426199" y="114300"/>
              <a:ext cx="6502400" cy="4470400"/>
            </a:xfrm>
            <a:prstGeom prst="rect">
              <a:avLst/>
            </a:prstGeom>
            <a:blipFill>
              <a:blip r:embed="rId3" cstate="print"/>
              <a:stretch>
                <a:fillRect/>
              </a:stretch>
            </a:blipFill>
          </p:spPr>
          <p:txBody>
            <a:bodyPr wrap="square" lIns="0" tIns="0" rIns="0" bIns="0" rtlCol="0"/>
            <a:lstStyle/>
            <a:p>
              <a:endParaRPr/>
            </a:p>
          </p:txBody>
        </p:sp>
        <p:sp>
          <p:nvSpPr>
            <p:cNvPr id="5" name="object 5"/>
            <p:cNvSpPr/>
            <p:nvPr/>
          </p:nvSpPr>
          <p:spPr>
            <a:xfrm>
              <a:off x="6473025" y="203212"/>
              <a:ext cx="6277606" cy="4127499"/>
            </a:xfrm>
            <a:prstGeom prst="rect">
              <a:avLst/>
            </a:prstGeom>
            <a:blipFill>
              <a:blip r:embed="rId4" cstate="print"/>
              <a:stretch>
                <a:fillRect/>
              </a:stretch>
            </a:blipFill>
          </p:spPr>
          <p:txBody>
            <a:bodyPr wrap="square" lIns="0" tIns="0" rIns="0" bIns="0" rtlCol="0"/>
            <a:lstStyle/>
            <a:p>
              <a:endParaRPr/>
            </a:p>
          </p:txBody>
        </p:sp>
        <p:sp>
          <p:nvSpPr>
            <p:cNvPr id="6" name="object 6"/>
            <p:cNvSpPr/>
            <p:nvPr/>
          </p:nvSpPr>
          <p:spPr>
            <a:xfrm>
              <a:off x="9372599" y="431800"/>
              <a:ext cx="1003300" cy="457200"/>
            </a:xfrm>
            <a:prstGeom prst="rect">
              <a:avLst/>
            </a:prstGeom>
            <a:blipFill>
              <a:blip r:embed="rId5" cstate="print"/>
              <a:stretch>
                <a:fillRect/>
              </a:stretch>
            </a:blipFill>
          </p:spPr>
          <p:txBody>
            <a:bodyPr wrap="square" lIns="0" tIns="0" rIns="0" bIns="0" rtlCol="0"/>
            <a:lstStyle/>
            <a:p>
              <a:endParaRPr/>
            </a:p>
          </p:txBody>
        </p:sp>
        <p:sp>
          <p:nvSpPr>
            <p:cNvPr id="7" name="object 7"/>
            <p:cNvSpPr/>
            <p:nvPr/>
          </p:nvSpPr>
          <p:spPr>
            <a:xfrm>
              <a:off x="7785099" y="1066800"/>
              <a:ext cx="4152900" cy="571500"/>
            </a:xfrm>
            <a:prstGeom prst="rect">
              <a:avLst/>
            </a:prstGeom>
            <a:blipFill>
              <a:blip r:embed="rId6" cstate="print"/>
              <a:stretch>
                <a:fillRect/>
              </a:stretch>
            </a:blipFill>
          </p:spPr>
          <p:txBody>
            <a:bodyPr wrap="square" lIns="0" tIns="0" rIns="0" bIns="0" rtlCol="0"/>
            <a:lstStyle/>
            <a:p>
              <a:endParaRPr/>
            </a:p>
          </p:txBody>
        </p:sp>
        <p:sp>
          <p:nvSpPr>
            <p:cNvPr id="8" name="object 8"/>
            <p:cNvSpPr/>
            <p:nvPr/>
          </p:nvSpPr>
          <p:spPr>
            <a:xfrm>
              <a:off x="7937499" y="1727200"/>
              <a:ext cx="3873500" cy="571500"/>
            </a:xfrm>
            <a:prstGeom prst="rect">
              <a:avLst/>
            </a:prstGeom>
            <a:blipFill>
              <a:blip r:embed="rId7" cstate="print"/>
              <a:stretch>
                <a:fillRect/>
              </a:stretch>
            </a:blipFill>
          </p:spPr>
          <p:txBody>
            <a:bodyPr wrap="square" lIns="0" tIns="0" rIns="0" bIns="0" rtlCol="0"/>
            <a:lstStyle/>
            <a:p>
              <a:endParaRPr/>
            </a:p>
          </p:txBody>
        </p:sp>
        <p:sp>
          <p:nvSpPr>
            <p:cNvPr id="9" name="object 9"/>
            <p:cNvSpPr/>
            <p:nvPr/>
          </p:nvSpPr>
          <p:spPr>
            <a:xfrm>
              <a:off x="7251699" y="2349500"/>
              <a:ext cx="5232400" cy="596900"/>
            </a:xfrm>
            <a:prstGeom prst="rect">
              <a:avLst/>
            </a:prstGeom>
            <a:blipFill>
              <a:blip r:embed="rId8" cstate="print"/>
              <a:stretch>
                <a:fillRect/>
              </a:stretch>
            </a:blipFill>
          </p:spPr>
          <p:txBody>
            <a:bodyPr wrap="square" lIns="0" tIns="0" rIns="0" bIns="0" rtlCol="0"/>
            <a:lstStyle/>
            <a:p>
              <a:endParaRPr/>
            </a:p>
          </p:txBody>
        </p:sp>
        <p:sp>
          <p:nvSpPr>
            <p:cNvPr id="10" name="object 10"/>
            <p:cNvSpPr/>
            <p:nvPr/>
          </p:nvSpPr>
          <p:spPr>
            <a:xfrm>
              <a:off x="7848599" y="3009900"/>
              <a:ext cx="4013200" cy="571500"/>
            </a:xfrm>
            <a:prstGeom prst="rect">
              <a:avLst/>
            </a:prstGeom>
            <a:blipFill>
              <a:blip r:embed="rId9" cstate="print"/>
              <a:stretch>
                <a:fillRect/>
              </a:stretch>
            </a:blipFill>
          </p:spPr>
          <p:txBody>
            <a:bodyPr wrap="square" lIns="0" tIns="0" rIns="0" bIns="0" rtlCol="0"/>
            <a:lstStyle/>
            <a:p>
              <a:endParaRPr/>
            </a:p>
          </p:txBody>
        </p:sp>
        <p:sp>
          <p:nvSpPr>
            <p:cNvPr id="11" name="object 11"/>
            <p:cNvSpPr/>
            <p:nvPr/>
          </p:nvSpPr>
          <p:spPr>
            <a:xfrm>
              <a:off x="9055099" y="3670300"/>
              <a:ext cx="1600200" cy="571500"/>
            </a:xfrm>
            <a:prstGeom prst="rect">
              <a:avLst/>
            </a:prstGeom>
            <a:blipFill>
              <a:blip r:embed="rId10" cstate="print"/>
              <a:stretch>
                <a:fillRect/>
              </a:stretch>
            </a:blipFill>
          </p:spPr>
          <p:txBody>
            <a:bodyPr wrap="square" lIns="0" tIns="0" rIns="0" bIns="0" rtlCol="0"/>
            <a:lstStyle/>
            <a:p>
              <a:endParaRPr/>
            </a:p>
          </p:txBody>
        </p:sp>
        <p:sp>
          <p:nvSpPr>
            <p:cNvPr id="12" name="object 12"/>
            <p:cNvSpPr/>
            <p:nvPr/>
          </p:nvSpPr>
          <p:spPr>
            <a:xfrm>
              <a:off x="6222999" y="4762500"/>
              <a:ext cx="6223000" cy="3543300"/>
            </a:xfrm>
            <a:prstGeom prst="rect">
              <a:avLst/>
            </a:prstGeom>
            <a:blipFill>
              <a:blip r:embed="rId11" cstate="print"/>
              <a:stretch>
                <a:fillRect/>
              </a:stretch>
            </a:blipFill>
          </p:spPr>
          <p:txBody>
            <a:bodyPr wrap="square" lIns="0" tIns="0" rIns="0" bIns="0" rtlCol="0"/>
            <a:lstStyle/>
            <a:p>
              <a:endParaRPr/>
            </a:p>
          </p:txBody>
        </p:sp>
        <p:sp>
          <p:nvSpPr>
            <p:cNvPr id="13" name="object 13"/>
            <p:cNvSpPr/>
            <p:nvPr/>
          </p:nvSpPr>
          <p:spPr>
            <a:xfrm>
              <a:off x="6266256" y="4787944"/>
              <a:ext cx="6065558" cy="3429000"/>
            </a:xfrm>
            <a:prstGeom prst="rect">
              <a:avLst/>
            </a:prstGeom>
            <a:blipFill>
              <a:blip r:embed="rId12" cstate="print"/>
              <a:stretch>
                <a:fillRect/>
              </a:stretch>
            </a:blipFill>
          </p:spPr>
          <p:txBody>
            <a:bodyPr wrap="square" lIns="0" tIns="0" rIns="0" bIns="0" rtlCol="0"/>
            <a:lstStyle/>
            <a:p>
              <a:endParaRPr/>
            </a:p>
          </p:txBody>
        </p:sp>
        <p:sp>
          <p:nvSpPr>
            <p:cNvPr id="14" name="object 14"/>
            <p:cNvSpPr/>
            <p:nvPr/>
          </p:nvSpPr>
          <p:spPr>
            <a:xfrm>
              <a:off x="7873999" y="5295900"/>
              <a:ext cx="3352800" cy="482600"/>
            </a:xfrm>
            <a:prstGeom prst="rect">
              <a:avLst/>
            </a:prstGeom>
            <a:blipFill>
              <a:blip r:embed="rId13" cstate="print"/>
              <a:stretch>
                <a:fillRect/>
              </a:stretch>
            </a:blipFill>
          </p:spPr>
          <p:txBody>
            <a:bodyPr wrap="square" lIns="0" tIns="0" rIns="0" bIns="0" rtlCol="0"/>
            <a:lstStyle/>
            <a:p>
              <a:endParaRPr/>
            </a:p>
          </p:txBody>
        </p:sp>
        <p:sp>
          <p:nvSpPr>
            <p:cNvPr id="15" name="object 15"/>
            <p:cNvSpPr/>
            <p:nvPr/>
          </p:nvSpPr>
          <p:spPr>
            <a:xfrm>
              <a:off x="7302499" y="5956300"/>
              <a:ext cx="4470400" cy="571500"/>
            </a:xfrm>
            <a:prstGeom prst="rect">
              <a:avLst/>
            </a:prstGeom>
            <a:blipFill>
              <a:blip r:embed="rId14" cstate="print"/>
              <a:stretch>
                <a:fillRect/>
              </a:stretch>
            </a:blipFill>
          </p:spPr>
          <p:txBody>
            <a:bodyPr wrap="square" lIns="0" tIns="0" rIns="0" bIns="0" rtlCol="0"/>
            <a:lstStyle/>
            <a:p>
              <a:endParaRPr/>
            </a:p>
          </p:txBody>
        </p:sp>
        <p:sp>
          <p:nvSpPr>
            <p:cNvPr id="16" name="object 16"/>
            <p:cNvSpPr/>
            <p:nvPr/>
          </p:nvSpPr>
          <p:spPr>
            <a:xfrm>
              <a:off x="7556499" y="6604000"/>
              <a:ext cx="3975100" cy="584200"/>
            </a:xfrm>
            <a:prstGeom prst="rect">
              <a:avLst/>
            </a:prstGeom>
            <a:blipFill>
              <a:blip r:embed="rId15" cstate="print"/>
              <a:stretch>
                <a:fillRect/>
              </a:stretch>
            </a:blipFill>
          </p:spPr>
          <p:txBody>
            <a:bodyPr wrap="square" lIns="0" tIns="0" rIns="0" bIns="0" rtlCol="0"/>
            <a:lstStyle/>
            <a:p>
              <a:endParaRPr/>
            </a:p>
          </p:txBody>
        </p:sp>
        <p:sp>
          <p:nvSpPr>
            <p:cNvPr id="17" name="object 17"/>
            <p:cNvSpPr/>
            <p:nvPr/>
          </p:nvSpPr>
          <p:spPr>
            <a:xfrm>
              <a:off x="8813799" y="7264400"/>
              <a:ext cx="1473200" cy="444500"/>
            </a:xfrm>
            <a:prstGeom prst="rect">
              <a:avLst/>
            </a:prstGeom>
            <a:blipFill>
              <a:blip r:embed="rId16" cstate="print"/>
              <a:stretch>
                <a:fillRect/>
              </a:stretch>
            </a:blipFill>
          </p:spPr>
          <p:txBody>
            <a:bodyPr wrap="square" lIns="0" tIns="0" rIns="0" bIns="0" rtlCol="0"/>
            <a:lstStyle/>
            <a:p>
              <a:endParaRPr/>
            </a:p>
          </p:txBody>
        </p:sp>
      </p:grpSp>
      <p:sp>
        <p:nvSpPr>
          <p:cNvPr id="18" name="object 18"/>
          <p:cNvSpPr txBox="1"/>
          <p:nvPr/>
        </p:nvSpPr>
        <p:spPr>
          <a:xfrm>
            <a:off x="7256941" y="254000"/>
            <a:ext cx="5217795" cy="7505700"/>
          </a:xfrm>
          <a:prstGeom prst="rect">
            <a:avLst/>
          </a:prstGeom>
        </p:spPr>
        <p:txBody>
          <a:bodyPr vert="horz" wrap="square" lIns="0" tIns="50800" rIns="0" bIns="0" rtlCol="0">
            <a:spAutoFit/>
          </a:bodyPr>
          <a:lstStyle/>
          <a:p>
            <a:pPr marL="4445" algn="ctr">
              <a:lnSpc>
                <a:spcPct val="100000"/>
              </a:lnSpc>
              <a:spcBef>
                <a:spcPts val="400"/>
              </a:spcBef>
            </a:pPr>
            <a:r>
              <a:rPr sz="4000" spc="-145" dirty="0">
                <a:solidFill>
                  <a:srgbClr val="FFFFFF"/>
                </a:solidFill>
                <a:latin typeface="Tahoma"/>
                <a:cs typeface="Tahoma"/>
              </a:rPr>
              <a:t>How</a:t>
            </a:r>
            <a:endParaRPr sz="4000">
              <a:latin typeface="Tahoma"/>
              <a:cs typeface="Tahoma"/>
            </a:endParaRPr>
          </a:p>
          <a:p>
            <a:pPr marL="12065" marR="5080" indent="2540" algn="ctr">
              <a:lnSpc>
                <a:spcPts val="5100"/>
              </a:lnSpc>
              <a:spcBef>
                <a:spcPts val="220"/>
              </a:spcBef>
            </a:pPr>
            <a:r>
              <a:rPr sz="4000" spc="-190" dirty="0">
                <a:solidFill>
                  <a:srgbClr val="FFFFFF"/>
                </a:solidFill>
                <a:latin typeface="Tahoma"/>
                <a:cs typeface="Tahoma"/>
              </a:rPr>
              <a:t>do </a:t>
            </a:r>
            <a:r>
              <a:rPr sz="4000" spc="-65" dirty="0">
                <a:solidFill>
                  <a:srgbClr val="FFFFFF"/>
                </a:solidFill>
                <a:latin typeface="Tahoma"/>
                <a:cs typeface="Tahoma"/>
              </a:rPr>
              <a:t>you </a:t>
            </a:r>
            <a:r>
              <a:rPr sz="4000" spc="100" dirty="0">
                <a:solidFill>
                  <a:srgbClr val="FFFFFF"/>
                </a:solidFill>
                <a:latin typeface="Tahoma"/>
                <a:cs typeface="Tahoma"/>
              </a:rPr>
              <a:t>think </a:t>
            </a:r>
            <a:r>
              <a:rPr sz="4000" spc="45" dirty="0">
                <a:solidFill>
                  <a:srgbClr val="FFFFFF"/>
                </a:solidFill>
                <a:latin typeface="Tahoma"/>
                <a:cs typeface="Tahoma"/>
              </a:rPr>
              <a:t>your  </a:t>
            </a:r>
            <a:r>
              <a:rPr sz="4000" spc="145" dirty="0">
                <a:solidFill>
                  <a:srgbClr val="FFFFFF"/>
                </a:solidFill>
                <a:latin typeface="Tahoma"/>
                <a:cs typeface="Tahoma"/>
              </a:rPr>
              <a:t>heart </a:t>
            </a:r>
            <a:r>
              <a:rPr sz="4000" spc="20" dirty="0">
                <a:solidFill>
                  <a:srgbClr val="FFFFFF"/>
                </a:solidFill>
                <a:latin typeface="Tahoma"/>
                <a:cs typeface="Tahoma"/>
              </a:rPr>
              <a:t>rate </a:t>
            </a:r>
            <a:r>
              <a:rPr sz="4000" spc="-5" dirty="0">
                <a:solidFill>
                  <a:srgbClr val="FFFFFF"/>
                </a:solidFill>
                <a:latin typeface="Tahoma"/>
                <a:cs typeface="Tahoma"/>
              </a:rPr>
              <a:t>might  </a:t>
            </a:r>
            <a:r>
              <a:rPr sz="4000" spc="-10" dirty="0">
                <a:solidFill>
                  <a:srgbClr val="FFFFFF"/>
                </a:solidFill>
                <a:latin typeface="Tahoma"/>
                <a:cs typeface="Tahoma"/>
              </a:rPr>
              <a:t>change </a:t>
            </a:r>
            <a:r>
              <a:rPr sz="4000" spc="175" dirty="0">
                <a:solidFill>
                  <a:srgbClr val="FFFFFF"/>
                </a:solidFill>
                <a:latin typeface="Tahoma"/>
                <a:cs typeface="Tahoma"/>
              </a:rPr>
              <a:t>after </a:t>
            </a:r>
            <a:r>
              <a:rPr sz="4000" spc="-65" dirty="0">
                <a:solidFill>
                  <a:srgbClr val="FFFFFF"/>
                </a:solidFill>
                <a:latin typeface="Tahoma"/>
                <a:cs typeface="Tahoma"/>
              </a:rPr>
              <a:t>you </a:t>
            </a:r>
            <a:r>
              <a:rPr sz="4000" spc="-50" dirty="0">
                <a:solidFill>
                  <a:srgbClr val="FFFFFF"/>
                </a:solidFill>
                <a:latin typeface="Tahoma"/>
                <a:cs typeface="Tahoma"/>
              </a:rPr>
              <a:t>have  </a:t>
            </a:r>
            <a:r>
              <a:rPr sz="4000" spc="-105" dirty="0">
                <a:solidFill>
                  <a:srgbClr val="FFFFFF"/>
                </a:solidFill>
                <a:latin typeface="Tahoma"/>
                <a:cs typeface="Tahoma"/>
              </a:rPr>
              <a:t>done </a:t>
            </a:r>
            <a:r>
              <a:rPr sz="4000" spc="110" dirty="0">
                <a:solidFill>
                  <a:srgbClr val="FFFFFF"/>
                </a:solidFill>
                <a:latin typeface="Tahoma"/>
                <a:cs typeface="Tahoma"/>
              </a:rPr>
              <a:t>twenty </a:t>
            </a:r>
            <a:r>
              <a:rPr sz="4000" spc="50" dirty="0">
                <a:solidFill>
                  <a:srgbClr val="FFFFFF"/>
                </a:solidFill>
                <a:latin typeface="Tahoma"/>
                <a:cs typeface="Tahoma"/>
              </a:rPr>
              <a:t>star  </a:t>
            </a:r>
            <a:r>
              <a:rPr sz="4000" spc="-75" dirty="0">
                <a:solidFill>
                  <a:srgbClr val="FFFFFF"/>
                </a:solidFill>
                <a:latin typeface="Tahoma"/>
                <a:cs typeface="Tahoma"/>
              </a:rPr>
              <a:t>jumps?</a:t>
            </a:r>
            <a:endParaRPr sz="4000">
              <a:latin typeface="Tahoma"/>
              <a:cs typeface="Tahoma"/>
            </a:endParaRPr>
          </a:p>
          <a:p>
            <a:pPr>
              <a:lnSpc>
                <a:spcPct val="100000"/>
              </a:lnSpc>
              <a:spcBef>
                <a:spcPts val="10"/>
              </a:spcBef>
            </a:pPr>
            <a:endParaRPr sz="6350">
              <a:latin typeface="Tahoma"/>
              <a:cs typeface="Tahoma"/>
            </a:endParaRPr>
          </a:p>
          <a:p>
            <a:pPr marL="71120" marR="708660" indent="589280">
              <a:lnSpc>
                <a:spcPct val="106300"/>
              </a:lnSpc>
            </a:pPr>
            <a:r>
              <a:rPr sz="4000" spc="135" dirty="0">
                <a:solidFill>
                  <a:srgbClr val="FFFFFF"/>
                </a:solidFill>
                <a:latin typeface="Tahoma"/>
                <a:cs typeface="Tahoma"/>
              </a:rPr>
              <a:t>What </a:t>
            </a:r>
            <a:r>
              <a:rPr sz="4000" spc="15" dirty="0">
                <a:solidFill>
                  <a:srgbClr val="FFFFFF"/>
                </a:solidFill>
                <a:latin typeface="Tahoma"/>
                <a:cs typeface="Tahoma"/>
              </a:rPr>
              <a:t>about </a:t>
            </a:r>
            <a:r>
              <a:rPr sz="4000" spc="170" dirty="0">
                <a:solidFill>
                  <a:srgbClr val="FFFFFF"/>
                </a:solidFill>
                <a:latin typeface="Tahoma"/>
                <a:cs typeface="Tahoma"/>
              </a:rPr>
              <a:t>if  </a:t>
            </a:r>
            <a:r>
              <a:rPr sz="4000" spc="-65" dirty="0">
                <a:solidFill>
                  <a:srgbClr val="FFFFFF"/>
                </a:solidFill>
                <a:latin typeface="Tahoma"/>
                <a:cs typeface="Tahoma"/>
              </a:rPr>
              <a:t>you </a:t>
            </a:r>
            <a:r>
              <a:rPr sz="4000" spc="-40" dirty="0">
                <a:solidFill>
                  <a:srgbClr val="FFFFFF"/>
                </a:solidFill>
                <a:latin typeface="Tahoma"/>
                <a:cs typeface="Tahoma"/>
              </a:rPr>
              <a:t>ran </a:t>
            </a:r>
            <a:r>
              <a:rPr sz="4000" spc="-20" dirty="0">
                <a:solidFill>
                  <a:srgbClr val="FFFFFF"/>
                </a:solidFill>
                <a:latin typeface="Tahoma"/>
                <a:cs typeface="Tahoma"/>
              </a:rPr>
              <a:t>around</a:t>
            </a:r>
            <a:r>
              <a:rPr sz="4000" spc="890" dirty="0">
                <a:solidFill>
                  <a:srgbClr val="FFFFFF"/>
                </a:solidFill>
                <a:latin typeface="Tahoma"/>
                <a:cs typeface="Tahoma"/>
              </a:rPr>
              <a:t> </a:t>
            </a:r>
            <a:r>
              <a:rPr sz="4000" spc="135" dirty="0">
                <a:solidFill>
                  <a:srgbClr val="FFFFFF"/>
                </a:solidFill>
                <a:latin typeface="Tahoma"/>
                <a:cs typeface="Tahoma"/>
              </a:rPr>
              <a:t>the</a:t>
            </a:r>
            <a:endParaRPr sz="4000">
              <a:latin typeface="Tahoma"/>
              <a:cs typeface="Tahoma"/>
            </a:endParaRPr>
          </a:p>
          <a:p>
            <a:pPr marL="1560830" marR="951230" indent="-1246505">
              <a:lnSpc>
                <a:spcPts val="5100"/>
              </a:lnSpc>
              <a:spcBef>
                <a:spcPts val="220"/>
              </a:spcBef>
            </a:pPr>
            <a:r>
              <a:rPr sz="4000" spc="-10" dirty="0">
                <a:solidFill>
                  <a:srgbClr val="FFFFFF"/>
                </a:solidFill>
                <a:latin typeface="Tahoma"/>
                <a:cs typeface="Tahoma"/>
              </a:rPr>
              <a:t>playground </a:t>
            </a:r>
            <a:r>
              <a:rPr sz="4000" spc="125" dirty="0">
                <a:solidFill>
                  <a:srgbClr val="FFFFFF"/>
                </a:solidFill>
                <a:latin typeface="Tahoma"/>
                <a:cs typeface="Tahoma"/>
              </a:rPr>
              <a:t>three  </a:t>
            </a:r>
            <a:r>
              <a:rPr sz="4000" dirty="0">
                <a:solidFill>
                  <a:srgbClr val="FFFFFF"/>
                </a:solidFill>
                <a:latin typeface="Tahoma"/>
                <a:cs typeface="Tahoma"/>
              </a:rPr>
              <a:t>times?</a:t>
            </a:r>
            <a:endParaRPr sz="4000">
              <a:latin typeface="Tahoma"/>
              <a:cs typeface="Tahoma"/>
            </a:endParaRPr>
          </a:p>
        </p:txBody>
      </p:sp>
      <p:sp>
        <p:nvSpPr>
          <p:cNvPr id="19" name="object 19"/>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7" action="ppaction://hlinksldjump"/>
              </a:rPr>
              <a:t>B</a:t>
            </a:r>
            <a:r>
              <a:rPr sz="6000" spc="120" dirty="0">
                <a:solidFill>
                  <a:srgbClr val="FFFFFF"/>
                </a:solidFill>
                <a:latin typeface="Tahoma"/>
                <a:cs typeface="Tahoma"/>
                <a:hlinkClick r:id="rId17" action="ppaction://hlinksldjump"/>
              </a:rPr>
              <a:t>A</a:t>
            </a:r>
            <a:r>
              <a:rPr sz="6000" spc="-90" dirty="0">
                <a:solidFill>
                  <a:srgbClr val="FFFFFF"/>
                </a:solidFill>
                <a:latin typeface="Tahoma"/>
                <a:cs typeface="Tahoma"/>
                <a:hlinkClick r:id="rId17" action="ppaction://hlinksldjump"/>
              </a:rPr>
              <a:t>C</a:t>
            </a:r>
            <a:r>
              <a:rPr sz="6000" spc="-25" dirty="0">
                <a:solidFill>
                  <a:srgbClr val="FFFFFF"/>
                </a:solidFill>
                <a:latin typeface="Tahoma"/>
                <a:cs typeface="Tahoma"/>
                <a:hlinkClick r:id="rId17" action="ppaction://hlinksldjump"/>
              </a:rPr>
              <a:t>K</a:t>
            </a:r>
            <a:endParaRPr sz="6000">
              <a:latin typeface="Tahoma"/>
              <a:cs typeface="Tahoma"/>
            </a:endParaRPr>
          </a:p>
        </p:txBody>
      </p:sp>
      <p:sp>
        <p:nvSpPr>
          <p:cNvPr id="20" name="object 20"/>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18" action="ppaction://hlinksldjump"/>
              </a:rPr>
              <a:t>NEXT</a:t>
            </a:r>
            <a:endParaRPr sz="6000">
              <a:latin typeface="Tahoma"/>
              <a:cs typeface="Tahoma"/>
            </a:endParaRPr>
          </a:p>
        </p:txBody>
      </p:sp>
      <p:sp>
        <p:nvSpPr>
          <p:cNvPr id="21" name="object 21"/>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9"/>
              </a:rPr>
              <a:t>www.planbee.com</a:t>
            </a:r>
            <a:endParaRPr sz="1800">
              <a:latin typeface="Century Gothic"/>
              <a:cs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03200" y="266700"/>
            <a:ext cx="8458200" cy="5245100"/>
            <a:chOff x="203200" y="266700"/>
            <a:chExt cx="8458200" cy="5245100"/>
          </a:xfrm>
        </p:grpSpPr>
        <p:sp>
          <p:nvSpPr>
            <p:cNvPr id="3" name="object 3"/>
            <p:cNvSpPr/>
            <p:nvPr/>
          </p:nvSpPr>
          <p:spPr>
            <a:xfrm>
              <a:off x="203200" y="266700"/>
              <a:ext cx="8458200" cy="5245100"/>
            </a:xfrm>
            <a:prstGeom prst="rect">
              <a:avLst/>
            </a:prstGeom>
            <a:blipFill>
              <a:blip r:embed="rId3" cstate="print"/>
              <a:stretch>
                <a:fillRect/>
              </a:stretch>
            </a:blipFill>
          </p:spPr>
          <p:txBody>
            <a:bodyPr wrap="square" lIns="0" tIns="0" rIns="0" bIns="0" rtlCol="0"/>
            <a:lstStyle/>
            <a:p>
              <a:endParaRPr/>
            </a:p>
          </p:txBody>
        </p:sp>
        <p:sp>
          <p:nvSpPr>
            <p:cNvPr id="4" name="object 4"/>
            <p:cNvSpPr/>
            <p:nvPr/>
          </p:nvSpPr>
          <p:spPr>
            <a:xfrm>
              <a:off x="406533" y="292153"/>
              <a:ext cx="8216373" cy="5130800"/>
            </a:xfrm>
            <a:prstGeom prst="rect">
              <a:avLst/>
            </a:prstGeom>
            <a:blipFill>
              <a:blip r:embed="rId4" cstate="print"/>
              <a:stretch>
                <a:fillRect/>
              </a:stretch>
            </a:blipFill>
          </p:spPr>
          <p:txBody>
            <a:bodyPr wrap="square" lIns="0" tIns="0" rIns="0" bIns="0" rtlCol="0"/>
            <a:lstStyle/>
            <a:p>
              <a:endParaRPr/>
            </a:p>
          </p:txBody>
        </p:sp>
        <p:sp>
          <p:nvSpPr>
            <p:cNvPr id="5" name="object 5"/>
            <p:cNvSpPr/>
            <p:nvPr/>
          </p:nvSpPr>
          <p:spPr>
            <a:xfrm>
              <a:off x="2146300" y="952500"/>
              <a:ext cx="4038600" cy="584200"/>
            </a:xfrm>
            <a:prstGeom prst="rect">
              <a:avLst/>
            </a:prstGeom>
            <a:blipFill>
              <a:blip r:embed="rId5" cstate="print"/>
              <a:stretch>
                <a:fillRect/>
              </a:stretch>
            </a:blipFill>
          </p:spPr>
          <p:txBody>
            <a:bodyPr wrap="square" lIns="0" tIns="0" rIns="0" bIns="0" rtlCol="0"/>
            <a:lstStyle/>
            <a:p>
              <a:endParaRPr/>
            </a:p>
          </p:txBody>
        </p:sp>
        <p:sp>
          <p:nvSpPr>
            <p:cNvPr id="6" name="object 6"/>
            <p:cNvSpPr/>
            <p:nvPr/>
          </p:nvSpPr>
          <p:spPr>
            <a:xfrm>
              <a:off x="1638300" y="1638300"/>
              <a:ext cx="5105400" cy="596900"/>
            </a:xfrm>
            <a:prstGeom prst="rect">
              <a:avLst/>
            </a:prstGeom>
            <a:blipFill>
              <a:blip r:embed="rId6" cstate="print"/>
              <a:stretch>
                <a:fillRect/>
              </a:stretch>
            </a:blipFill>
          </p:spPr>
          <p:txBody>
            <a:bodyPr wrap="square" lIns="0" tIns="0" rIns="0" bIns="0" rtlCol="0"/>
            <a:lstStyle/>
            <a:p>
              <a:endParaRPr/>
            </a:p>
          </p:txBody>
        </p:sp>
        <p:sp>
          <p:nvSpPr>
            <p:cNvPr id="7" name="object 7"/>
            <p:cNvSpPr/>
            <p:nvPr/>
          </p:nvSpPr>
          <p:spPr>
            <a:xfrm>
              <a:off x="889000" y="2286000"/>
              <a:ext cx="6578600" cy="596900"/>
            </a:xfrm>
            <a:prstGeom prst="rect">
              <a:avLst/>
            </a:prstGeom>
            <a:blipFill>
              <a:blip r:embed="rId7" cstate="print"/>
              <a:stretch>
                <a:fillRect/>
              </a:stretch>
            </a:blipFill>
          </p:spPr>
          <p:txBody>
            <a:bodyPr wrap="square" lIns="0" tIns="0" rIns="0" bIns="0" rtlCol="0"/>
            <a:lstStyle/>
            <a:p>
              <a:endParaRPr/>
            </a:p>
          </p:txBody>
        </p:sp>
        <p:sp>
          <p:nvSpPr>
            <p:cNvPr id="8" name="object 8"/>
            <p:cNvSpPr/>
            <p:nvPr/>
          </p:nvSpPr>
          <p:spPr>
            <a:xfrm>
              <a:off x="977900" y="2971800"/>
              <a:ext cx="6388100" cy="584200"/>
            </a:xfrm>
            <a:prstGeom prst="rect">
              <a:avLst/>
            </a:prstGeom>
            <a:blipFill>
              <a:blip r:embed="rId8" cstate="print"/>
              <a:stretch>
                <a:fillRect/>
              </a:stretch>
            </a:blipFill>
          </p:spPr>
          <p:txBody>
            <a:bodyPr wrap="square" lIns="0" tIns="0" rIns="0" bIns="0" rtlCol="0"/>
            <a:lstStyle/>
            <a:p>
              <a:endParaRPr/>
            </a:p>
          </p:txBody>
        </p:sp>
        <p:sp>
          <p:nvSpPr>
            <p:cNvPr id="9" name="object 9"/>
            <p:cNvSpPr/>
            <p:nvPr/>
          </p:nvSpPr>
          <p:spPr>
            <a:xfrm>
              <a:off x="1130300" y="3644900"/>
              <a:ext cx="6172200" cy="482600"/>
            </a:xfrm>
            <a:prstGeom prst="rect">
              <a:avLst/>
            </a:prstGeom>
            <a:blipFill>
              <a:blip r:embed="rId9" cstate="print"/>
              <a:stretch>
                <a:fillRect/>
              </a:stretch>
            </a:blipFill>
          </p:spPr>
          <p:txBody>
            <a:bodyPr wrap="square" lIns="0" tIns="0" rIns="0" bIns="0" rtlCol="0"/>
            <a:lstStyle/>
            <a:p>
              <a:endParaRPr/>
            </a:p>
          </p:txBody>
        </p:sp>
        <p:sp>
          <p:nvSpPr>
            <p:cNvPr id="10" name="object 10"/>
            <p:cNvSpPr/>
            <p:nvPr/>
          </p:nvSpPr>
          <p:spPr>
            <a:xfrm>
              <a:off x="3048000" y="4305300"/>
              <a:ext cx="2247900" cy="482600"/>
            </a:xfrm>
            <a:prstGeom prst="rect">
              <a:avLst/>
            </a:prstGeom>
            <a:blipFill>
              <a:blip r:embed="rId10" cstate="print"/>
              <a:stretch>
                <a:fillRect/>
              </a:stretch>
            </a:blipFill>
          </p:spPr>
          <p:txBody>
            <a:bodyPr wrap="square" lIns="0" tIns="0" rIns="0" bIns="0" rtlCol="0"/>
            <a:lstStyle/>
            <a:p>
              <a:endParaRPr/>
            </a:p>
          </p:txBody>
        </p:sp>
      </p:grpSp>
      <p:sp>
        <p:nvSpPr>
          <p:cNvPr id="11" name="object 11"/>
          <p:cNvSpPr txBox="1"/>
          <p:nvPr/>
        </p:nvSpPr>
        <p:spPr>
          <a:xfrm>
            <a:off x="890760" y="777240"/>
            <a:ext cx="6575425" cy="4064000"/>
          </a:xfrm>
          <a:prstGeom prst="rect">
            <a:avLst/>
          </a:prstGeom>
        </p:spPr>
        <p:txBody>
          <a:bodyPr vert="horz" wrap="square" lIns="0" tIns="12700" rIns="0" bIns="0" rtlCol="0">
            <a:spAutoFit/>
          </a:bodyPr>
          <a:lstStyle/>
          <a:p>
            <a:pPr marL="770255" marR="760730" indent="-3175" algn="ctr">
              <a:lnSpc>
                <a:spcPct val="107700"/>
              </a:lnSpc>
              <a:spcBef>
                <a:spcPts val="100"/>
              </a:spcBef>
            </a:pPr>
            <a:r>
              <a:rPr sz="4100" spc="-120" dirty="0">
                <a:solidFill>
                  <a:srgbClr val="FFFFFF"/>
                </a:solidFill>
                <a:latin typeface="Tahoma"/>
                <a:cs typeface="Tahoma"/>
              </a:rPr>
              <a:t>Today </a:t>
            </a:r>
            <a:r>
              <a:rPr sz="4100" spc="-50" dirty="0">
                <a:solidFill>
                  <a:srgbClr val="FFFFFF"/>
                </a:solidFill>
                <a:latin typeface="Tahoma"/>
                <a:cs typeface="Tahoma"/>
              </a:rPr>
              <a:t>we </a:t>
            </a:r>
            <a:r>
              <a:rPr sz="4100" spc="165" dirty="0">
                <a:solidFill>
                  <a:srgbClr val="FFFFFF"/>
                </a:solidFill>
                <a:latin typeface="Tahoma"/>
                <a:cs typeface="Tahoma"/>
              </a:rPr>
              <a:t>will </a:t>
            </a:r>
            <a:r>
              <a:rPr sz="4100" spc="5" dirty="0">
                <a:solidFill>
                  <a:srgbClr val="FFFFFF"/>
                </a:solidFill>
                <a:latin typeface="Tahoma"/>
                <a:cs typeface="Tahoma"/>
              </a:rPr>
              <a:t>be  </a:t>
            </a:r>
            <a:r>
              <a:rPr sz="4100" spc="15" dirty="0">
                <a:solidFill>
                  <a:srgbClr val="FFFFFF"/>
                </a:solidFill>
                <a:latin typeface="Tahoma"/>
                <a:cs typeface="Tahoma"/>
              </a:rPr>
              <a:t>investigating </a:t>
            </a:r>
            <a:r>
              <a:rPr sz="4100" spc="-95" dirty="0">
                <a:solidFill>
                  <a:srgbClr val="FFFFFF"/>
                </a:solidFill>
                <a:latin typeface="Tahoma"/>
                <a:cs typeface="Tahoma"/>
              </a:rPr>
              <a:t>how</a:t>
            </a:r>
            <a:r>
              <a:rPr sz="4100" spc="475" dirty="0">
                <a:solidFill>
                  <a:srgbClr val="FFFFFF"/>
                </a:solidFill>
                <a:latin typeface="Tahoma"/>
                <a:cs typeface="Tahoma"/>
              </a:rPr>
              <a:t> </a:t>
            </a:r>
            <a:r>
              <a:rPr sz="4100" spc="50" dirty="0">
                <a:solidFill>
                  <a:srgbClr val="FFFFFF"/>
                </a:solidFill>
                <a:latin typeface="Tahoma"/>
                <a:cs typeface="Tahoma"/>
              </a:rPr>
              <a:t>our</a:t>
            </a:r>
            <a:endParaRPr sz="4100" dirty="0">
              <a:latin typeface="Tahoma"/>
              <a:cs typeface="Tahoma"/>
            </a:endParaRPr>
          </a:p>
          <a:p>
            <a:pPr marL="12700" marR="5080" algn="ctr">
              <a:lnSpc>
                <a:spcPct val="107700"/>
              </a:lnSpc>
            </a:pPr>
            <a:r>
              <a:rPr sz="4100" spc="145" dirty="0">
                <a:solidFill>
                  <a:srgbClr val="FFFFFF"/>
                </a:solidFill>
                <a:latin typeface="Tahoma"/>
                <a:cs typeface="Tahoma"/>
              </a:rPr>
              <a:t>heart </a:t>
            </a:r>
            <a:r>
              <a:rPr sz="4100" spc="25" dirty="0">
                <a:solidFill>
                  <a:srgbClr val="FFFFFF"/>
                </a:solidFill>
                <a:latin typeface="Tahoma"/>
                <a:cs typeface="Tahoma"/>
              </a:rPr>
              <a:t>rates </a:t>
            </a:r>
            <a:r>
              <a:rPr sz="4100" spc="65" dirty="0">
                <a:solidFill>
                  <a:srgbClr val="FFFFFF"/>
                </a:solidFill>
                <a:latin typeface="Tahoma"/>
                <a:cs typeface="Tahoma"/>
              </a:rPr>
              <a:t>are </a:t>
            </a:r>
            <a:r>
              <a:rPr sz="4100" spc="120" dirty="0">
                <a:solidFill>
                  <a:srgbClr val="FFFFFF"/>
                </a:solidFill>
                <a:latin typeface="Tahoma"/>
                <a:cs typeface="Tahoma"/>
              </a:rPr>
              <a:t>affected </a:t>
            </a:r>
            <a:r>
              <a:rPr sz="4100" spc="25" dirty="0">
                <a:solidFill>
                  <a:srgbClr val="FFFFFF"/>
                </a:solidFill>
                <a:latin typeface="Tahoma"/>
                <a:cs typeface="Tahoma"/>
              </a:rPr>
              <a:t>by  </a:t>
            </a:r>
            <a:r>
              <a:rPr sz="4100" spc="40" dirty="0">
                <a:solidFill>
                  <a:srgbClr val="FFFFFF"/>
                </a:solidFill>
                <a:latin typeface="Tahoma"/>
                <a:cs typeface="Tahoma"/>
              </a:rPr>
              <a:t>exercise. </a:t>
            </a:r>
            <a:r>
              <a:rPr sz="4100" spc="-150" dirty="0">
                <a:solidFill>
                  <a:srgbClr val="FFFFFF"/>
                </a:solidFill>
                <a:latin typeface="Tahoma"/>
                <a:cs typeface="Tahoma"/>
              </a:rPr>
              <a:t>How </a:t>
            </a:r>
            <a:r>
              <a:rPr sz="4100" spc="-195" dirty="0">
                <a:solidFill>
                  <a:srgbClr val="FFFFFF"/>
                </a:solidFill>
                <a:latin typeface="Tahoma"/>
                <a:cs typeface="Tahoma"/>
              </a:rPr>
              <a:t>do </a:t>
            </a:r>
            <a:r>
              <a:rPr sz="4100" spc="-65" dirty="0">
                <a:solidFill>
                  <a:srgbClr val="FFFFFF"/>
                </a:solidFill>
                <a:latin typeface="Tahoma"/>
                <a:cs typeface="Tahoma"/>
              </a:rPr>
              <a:t>you </a:t>
            </a:r>
            <a:r>
              <a:rPr sz="4100" spc="105" dirty="0">
                <a:solidFill>
                  <a:srgbClr val="FFFFFF"/>
                </a:solidFill>
                <a:latin typeface="Tahoma"/>
                <a:cs typeface="Tahoma"/>
              </a:rPr>
              <a:t>think  </a:t>
            </a:r>
            <a:r>
              <a:rPr sz="4100" spc="-50" dirty="0">
                <a:solidFill>
                  <a:srgbClr val="FFFFFF"/>
                </a:solidFill>
                <a:latin typeface="Tahoma"/>
                <a:cs typeface="Tahoma"/>
              </a:rPr>
              <a:t>we </a:t>
            </a:r>
            <a:r>
              <a:rPr sz="4100" dirty="0">
                <a:solidFill>
                  <a:srgbClr val="FFFFFF"/>
                </a:solidFill>
                <a:latin typeface="Tahoma"/>
                <a:cs typeface="Tahoma"/>
              </a:rPr>
              <a:t>could </a:t>
            </a:r>
            <a:r>
              <a:rPr sz="4100" spc="-195" dirty="0">
                <a:solidFill>
                  <a:srgbClr val="FFFFFF"/>
                </a:solidFill>
                <a:latin typeface="Tahoma"/>
                <a:cs typeface="Tahoma"/>
              </a:rPr>
              <a:t>do </a:t>
            </a:r>
            <a:r>
              <a:rPr sz="4100" spc="130" dirty="0">
                <a:solidFill>
                  <a:srgbClr val="FFFFFF"/>
                </a:solidFill>
                <a:latin typeface="Tahoma"/>
                <a:cs typeface="Tahoma"/>
              </a:rPr>
              <a:t>this </a:t>
            </a:r>
            <a:r>
              <a:rPr sz="4100" spc="-150" dirty="0">
                <a:solidFill>
                  <a:srgbClr val="FFFFFF"/>
                </a:solidFill>
                <a:latin typeface="Tahoma"/>
                <a:cs typeface="Tahoma"/>
              </a:rPr>
              <a:t>so </a:t>
            </a:r>
            <a:r>
              <a:rPr sz="4100" spc="145" dirty="0">
                <a:solidFill>
                  <a:srgbClr val="FFFFFF"/>
                </a:solidFill>
                <a:latin typeface="Tahoma"/>
                <a:cs typeface="Tahoma"/>
              </a:rPr>
              <a:t>it </a:t>
            </a:r>
            <a:r>
              <a:rPr sz="4100" spc="10" dirty="0">
                <a:solidFill>
                  <a:srgbClr val="FFFFFF"/>
                </a:solidFill>
                <a:latin typeface="Tahoma"/>
                <a:cs typeface="Tahoma"/>
              </a:rPr>
              <a:t>is </a:t>
            </a:r>
            <a:r>
              <a:rPr sz="4100" spc="45" dirty="0">
                <a:solidFill>
                  <a:srgbClr val="FFFFFF"/>
                </a:solidFill>
                <a:latin typeface="Tahoma"/>
                <a:cs typeface="Tahoma"/>
              </a:rPr>
              <a:t>a  </a:t>
            </a:r>
            <a:r>
              <a:rPr sz="4100" spc="195" dirty="0">
                <a:solidFill>
                  <a:srgbClr val="FFFFFF"/>
                </a:solidFill>
                <a:latin typeface="Tahoma"/>
                <a:cs typeface="Tahoma"/>
              </a:rPr>
              <a:t>fair</a:t>
            </a:r>
            <a:r>
              <a:rPr sz="4100" spc="275" dirty="0">
                <a:solidFill>
                  <a:srgbClr val="FFFFFF"/>
                </a:solidFill>
                <a:latin typeface="Tahoma"/>
                <a:cs typeface="Tahoma"/>
              </a:rPr>
              <a:t> </a:t>
            </a:r>
            <a:r>
              <a:rPr sz="4100" spc="105" dirty="0">
                <a:solidFill>
                  <a:srgbClr val="FFFFFF"/>
                </a:solidFill>
                <a:latin typeface="Tahoma"/>
                <a:cs typeface="Tahoma"/>
              </a:rPr>
              <a:t>test?</a:t>
            </a:r>
            <a:endParaRPr sz="4100" dirty="0">
              <a:latin typeface="Tahoma"/>
              <a:cs typeface="Tahoma"/>
            </a:endParaRPr>
          </a:p>
        </p:txBody>
      </p:sp>
      <p:sp>
        <p:nvSpPr>
          <p:cNvPr id="12" name="object 12"/>
          <p:cNvSpPr/>
          <p:nvPr/>
        </p:nvSpPr>
        <p:spPr>
          <a:xfrm>
            <a:off x="5562600" y="1841500"/>
            <a:ext cx="7302500" cy="6921500"/>
          </a:xfrm>
          <a:prstGeom prst="rect">
            <a:avLst/>
          </a:prstGeom>
          <a:blipFill>
            <a:blip r:embed="rId11" cstate="print"/>
            <a:stretch>
              <a:fillRect/>
            </a:stretch>
          </a:blipFill>
        </p:spPr>
        <p:txBody>
          <a:bodyPr wrap="square" lIns="0" tIns="0" rIns="0" bIns="0" rtlCol="0"/>
          <a:lstStyle/>
          <a:p>
            <a:endParaRPr/>
          </a:p>
        </p:txBody>
      </p:sp>
      <p:sp>
        <p:nvSpPr>
          <p:cNvPr id="13" name="object 13"/>
          <p:cNvSpPr txBox="1"/>
          <p:nvPr/>
        </p:nvSpPr>
        <p:spPr>
          <a:xfrm>
            <a:off x="69795" y="8714655"/>
            <a:ext cx="1850389" cy="988060"/>
          </a:xfrm>
          <a:prstGeom prst="rect">
            <a:avLst/>
          </a:prstGeom>
        </p:spPr>
        <p:txBody>
          <a:bodyPr vert="horz" wrap="square" lIns="0" tIns="0" rIns="0" bIns="0" rtlCol="0">
            <a:spAutoFit/>
          </a:bodyPr>
          <a:lstStyle/>
          <a:p>
            <a:pPr marL="12700">
              <a:lnSpc>
                <a:spcPts val="7180"/>
              </a:lnSpc>
            </a:pPr>
            <a:r>
              <a:rPr sz="6000" spc="80" dirty="0">
                <a:solidFill>
                  <a:srgbClr val="FFFFFF"/>
                </a:solidFill>
                <a:latin typeface="Tahoma"/>
                <a:cs typeface="Tahoma"/>
                <a:hlinkClick r:id="rId12" action="ppaction://hlinksldjump"/>
              </a:rPr>
              <a:t>B</a:t>
            </a:r>
            <a:r>
              <a:rPr sz="6000" spc="120" dirty="0">
                <a:solidFill>
                  <a:srgbClr val="FFFFFF"/>
                </a:solidFill>
                <a:latin typeface="Tahoma"/>
                <a:cs typeface="Tahoma"/>
                <a:hlinkClick r:id="rId12" action="ppaction://hlinksldjump"/>
              </a:rPr>
              <a:t>A</a:t>
            </a:r>
            <a:r>
              <a:rPr sz="6000" spc="-90" dirty="0">
                <a:solidFill>
                  <a:srgbClr val="FFFFFF"/>
                </a:solidFill>
                <a:latin typeface="Tahoma"/>
                <a:cs typeface="Tahoma"/>
                <a:hlinkClick r:id="rId12" action="ppaction://hlinksldjump"/>
              </a:rPr>
              <a:t>C</a:t>
            </a:r>
            <a:r>
              <a:rPr sz="6000" spc="-25" dirty="0">
                <a:solidFill>
                  <a:srgbClr val="FFFFFF"/>
                </a:solidFill>
                <a:latin typeface="Tahoma"/>
                <a:cs typeface="Tahoma"/>
                <a:hlinkClick r:id="rId12" action="ppaction://hlinksldjump"/>
              </a:rPr>
              <a:t>K</a:t>
            </a:r>
            <a:endParaRPr sz="6000">
              <a:latin typeface="Tahoma"/>
              <a:cs typeface="Tahoma"/>
            </a:endParaRPr>
          </a:p>
        </p:txBody>
      </p:sp>
      <p:sp>
        <p:nvSpPr>
          <p:cNvPr id="14" name="object 14"/>
          <p:cNvSpPr txBox="1"/>
          <p:nvPr/>
        </p:nvSpPr>
        <p:spPr>
          <a:xfrm>
            <a:off x="11045963" y="8708305"/>
            <a:ext cx="1874520" cy="988060"/>
          </a:xfrm>
          <a:prstGeom prst="rect">
            <a:avLst/>
          </a:prstGeom>
        </p:spPr>
        <p:txBody>
          <a:bodyPr vert="horz" wrap="square" lIns="0" tIns="0" rIns="0" bIns="0" rtlCol="0">
            <a:spAutoFit/>
          </a:bodyPr>
          <a:lstStyle/>
          <a:p>
            <a:pPr marL="12700">
              <a:lnSpc>
                <a:spcPts val="7180"/>
              </a:lnSpc>
            </a:pPr>
            <a:r>
              <a:rPr sz="6000" spc="45" dirty="0">
                <a:solidFill>
                  <a:srgbClr val="FFFFFF"/>
                </a:solidFill>
                <a:latin typeface="Tahoma"/>
                <a:cs typeface="Tahoma"/>
                <a:hlinkClick r:id="rId13" action="ppaction://hlinksldjump"/>
              </a:rPr>
              <a:t>NEXT</a:t>
            </a:r>
            <a:endParaRPr sz="6000">
              <a:latin typeface="Tahoma"/>
              <a:cs typeface="Tahoma"/>
            </a:endParaRPr>
          </a:p>
        </p:txBody>
      </p:sp>
      <p:sp>
        <p:nvSpPr>
          <p:cNvPr id="15" name="object 15"/>
          <p:cNvSpPr txBox="1"/>
          <p:nvPr/>
        </p:nvSpPr>
        <p:spPr>
          <a:xfrm>
            <a:off x="5263446" y="9371260"/>
            <a:ext cx="2184400" cy="306070"/>
          </a:xfrm>
          <a:prstGeom prst="rect">
            <a:avLst/>
          </a:prstGeom>
        </p:spPr>
        <p:txBody>
          <a:bodyPr vert="horz" wrap="square" lIns="0" tIns="13970" rIns="0" bIns="0" rtlCol="0">
            <a:spAutoFit/>
          </a:bodyPr>
          <a:lstStyle/>
          <a:p>
            <a:pPr marL="12700">
              <a:lnSpc>
                <a:spcPct val="100000"/>
              </a:lnSpc>
              <a:spcBef>
                <a:spcPts val="110"/>
              </a:spcBef>
            </a:pPr>
            <a:r>
              <a:rPr sz="1800" spc="-5" dirty="0">
                <a:solidFill>
                  <a:srgbClr val="FFFFFF"/>
                </a:solidFill>
                <a:latin typeface="Century Gothic"/>
                <a:cs typeface="Century Gothic"/>
                <a:hlinkClick r:id="rId14"/>
              </a:rPr>
              <a:t>www.planbee.com</a:t>
            </a:r>
            <a:endParaRPr sz="1800">
              <a:latin typeface="Century Gothic"/>
              <a:cs typeface="Century Gothic"/>
            </a:endParaRP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16">
            <a:extLst>
              <a:ext uri="{FF2B5EF4-FFF2-40B4-BE49-F238E27FC236}">
                <a16:creationId xmlns:a16="http://schemas.microsoft.com/office/drawing/2014/main" id="{1093FA08-0D8C-4E15-9B06-AC4ADFC44195}"/>
              </a:ext>
            </a:extLst>
          </p:cNvPr>
          <p:cNvGrpSpPr/>
          <p:nvPr/>
        </p:nvGrpSpPr>
        <p:grpSpPr>
          <a:xfrm>
            <a:off x="939800" y="762000"/>
            <a:ext cx="11201400" cy="5562600"/>
            <a:chOff x="4038600" y="266700"/>
            <a:chExt cx="8966200" cy="3733800"/>
          </a:xfrm>
        </p:grpSpPr>
        <p:sp>
          <p:nvSpPr>
            <p:cNvPr id="3" name="object 17">
              <a:extLst>
                <a:ext uri="{FF2B5EF4-FFF2-40B4-BE49-F238E27FC236}">
                  <a16:creationId xmlns:a16="http://schemas.microsoft.com/office/drawing/2014/main" id="{22976C08-E876-4C17-9B6A-AD1F6421DD92}"/>
                </a:ext>
              </a:extLst>
            </p:cNvPr>
            <p:cNvSpPr/>
            <p:nvPr/>
          </p:nvSpPr>
          <p:spPr>
            <a:xfrm>
              <a:off x="4038600" y="266700"/>
              <a:ext cx="8966200" cy="3733800"/>
            </a:xfrm>
            <a:prstGeom prst="rect">
              <a:avLst/>
            </a:prstGeom>
            <a:blipFill>
              <a:blip r:embed="rId3" cstate="print"/>
              <a:stretch>
                <a:fillRect/>
              </a:stretch>
            </a:blipFill>
          </p:spPr>
          <p:txBody>
            <a:bodyPr wrap="square" lIns="0" tIns="0" rIns="0" bIns="0" rtlCol="0"/>
            <a:lstStyle/>
            <a:p>
              <a:endParaRPr/>
            </a:p>
          </p:txBody>
        </p:sp>
        <p:sp>
          <p:nvSpPr>
            <p:cNvPr id="4" name="object 18">
              <a:extLst>
                <a:ext uri="{FF2B5EF4-FFF2-40B4-BE49-F238E27FC236}">
                  <a16:creationId xmlns:a16="http://schemas.microsoft.com/office/drawing/2014/main" id="{6B875FE1-1F8D-4BA7-8AF1-5F8E37D58261}"/>
                </a:ext>
              </a:extLst>
            </p:cNvPr>
            <p:cNvSpPr/>
            <p:nvPr/>
          </p:nvSpPr>
          <p:spPr>
            <a:xfrm>
              <a:off x="4076699" y="292099"/>
              <a:ext cx="8623300" cy="3657599"/>
            </a:xfrm>
            <a:prstGeom prst="rect">
              <a:avLst/>
            </a:prstGeom>
            <a:blipFill>
              <a:blip r:embed="rId4" cstate="print"/>
              <a:stretch>
                <a:fillRect/>
              </a:stretch>
            </a:blipFill>
          </p:spPr>
          <p:txBody>
            <a:bodyPr wrap="square" lIns="0" tIns="0" rIns="0" bIns="0" rtlCol="0"/>
            <a:lstStyle/>
            <a:p>
              <a:endParaRPr/>
            </a:p>
          </p:txBody>
        </p:sp>
      </p:grpSp>
      <p:sp>
        <p:nvSpPr>
          <p:cNvPr id="9" name="TextBox 8">
            <a:extLst>
              <a:ext uri="{FF2B5EF4-FFF2-40B4-BE49-F238E27FC236}">
                <a16:creationId xmlns:a16="http://schemas.microsoft.com/office/drawing/2014/main" id="{BF4B97AB-749B-4364-A886-114D0900974A}"/>
              </a:ext>
            </a:extLst>
          </p:cNvPr>
          <p:cNvSpPr txBox="1"/>
          <p:nvPr/>
        </p:nvSpPr>
        <p:spPr>
          <a:xfrm>
            <a:off x="1320800" y="1143000"/>
            <a:ext cx="10106212" cy="4401205"/>
          </a:xfrm>
          <a:prstGeom prst="rect">
            <a:avLst/>
          </a:prstGeom>
          <a:noFill/>
        </p:spPr>
        <p:txBody>
          <a:bodyPr wrap="square" rtlCol="0">
            <a:spAutoFit/>
          </a:bodyPr>
          <a:lstStyle/>
          <a:p>
            <a:r>
              <a:rPr lang="en-GB" sz="4000" dirty="0"/>
              <a:t>Now we are going to do an experiment! </a:t>
            </a:r>
          </a:p>
          <a:p>
            <a:endParaRPr lang="en-GB" sz="4000" dirty="0"/>
          </a:p>
          <a:p>
            <a:r>
              <a:rPr lang="en-GB" sz="4000" dirty="0"/>
              <a:t>What you will need: </a:t>
            </a:r>
          </a:p>
          <a:p>
            <a:pPr marL="285750" indent="-285750">
              <a:buFont typeface="Arial" panose="020B0604020202020204" pitchFamily="34" charset="0"/>
              <a:buChar char="•"/>
            </a:pPr>
            <a:r>
              <a:rPr lang="en-GB" sz="4000" dirty="0"/>
              <a:t>The worksheet </a:t>
            </a:r>
          </a:p>
          <a:p>
            <a:pPr marL="285750" indent="-285750">
              <a:buFont typeface="Arial" panose="020B0604020202020204" pitchFamily="34" charset="0"/>
              <a:buChar char="•"/>
            </a:pPr>
            <a:r>
              <a:rPr lang="en-GB" sz="4000" dirty="0"/>
              <a:t>A timer (can be on a phone or </a:t>
            </a:r>
            <a:r>
              <a:rPr lang="en-GB" sz="4000" dirty="0" err="1"/>
              <a:t>ipad</a:t>
            </a:r>
            <a:r>
              <a:rPr lang="en-GB" sz="4000" dirty="0"/>
              <a:t> or computer) </a:t>
            </a:r>
          </a:p>
          <a:p>
            <a:pPr marL="285750" indent="-285750">
              <a:buFont typeface="Arial" panose="020B0604020202020204" pitchFamily="34" charset="0"/>
              <a:buChar char="•"/>
            </a:pPr>
            <a:r>
              <a:rPr lang="en-GB" sz="4000" dirty="0"/>
              <a:t>Room to exercise </a:t>
            </a:r>
          </a:p>
        </p:txBody>
      </p:sp>
    </p:spTree>
    <p:custDataLst>
      <p:tags r:id="rId1"/>
    </p:custDataLst>
    <p:extLst>
      <p:ext uri="{BB962C8B-B14F-4D97-AF65-F5344CB8AC3E}">
        <p14:creationId xmlns:p14="http://schemas.microsoft.com/office/powerpoint/2010/main" val="32034401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26EFA3B-CED1-4630-A97A-246DA48BCEDB}"/>
              </a:ext>
            </a:extLst>
          </p:cNvPr>
          <p:cNvPicPr>
            <a:picLocks noChangeAspect="1"/>
          </p:cNvPicPr>
          <p:nvPr/>
        </p:nvPicPr>
        <p:blipFill rotWithShape="1">
          <a:blip r:embed="rId5"/>
          <a:srcRect l="22114" t="20818" r="22977" b="9356"/>
          <a:stretch/>
        </p:blipFill>
        <p:spPr>
          <a:xfrm>
            <a:off x="1397000" y="762000"/>
            <a:ext cx="10515600" cy="7495163"/>
          </a:xfrm>
          <a:prstGeom prst="rect">
            <a:avLst/>
          </a:prstGeom>
        </p:spPr>
      </p:pic>
      <p:pic>
        <p:nvPicPr>
          <p:cNvPr id="3" name="Recorded Sound">
            <a:hlinkClick r:id="" action="ppaction://media"/>
            <a:extLst>
              <a:ext uri="{FF2B5EF4-FFF2-40B4-BE49-F238E27FC236}">
                <a16:creationId xmlns:a16="http://schemas.microsoft.com/office/drawing/2014/main" id="{F30BB00B-DCE5-4A95-A115-FC7F6E826D2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616200" y="8958470"/>
            <a:ext cx="609600" cy="609600"/>
          </a:xfrm>
          <a:prstGeom prst="rect">
            <a:avLst/>
          </a:prstGeom>
        </p:spPr>
      </p:pic>
    </p:spTree>
    <p:custDataLst>
      <p:tags r:id="rId1"/>
    </p:custDataLst>
    <p:extLst>
      <p:ext uri="{BB962C8B-B14F-4D97-AF65-F5344CB8AC3E}">
        <p14:creationId xmlns:p14="http://schemas.microsoft.com/office/powerpoint/2010/main" val="3842788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3513"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F8F7D6C-D904-416C-8173-25ADEE07A0DF}"/>
              </a:ext>
            </a:extLst>
          </p:cNvPr>
          <p:cNvPicPr>
            <a:picLocks noChangeAspect="1"/>
          </p:cNvPicPr>
          <p:nvPr/>
        </p:nvPicPr>
        <p:blipFill rotWithShape="1">
          <a:blip r:embed="rId5"/>
          <a:srcRect l="3711" t="11440" r="75195" b="10397"/>
          <a:stretch/>
        </p:blipFill>
        <p:spPr>
          <a:xfrm rot="5400000">
            <a:off x="4062476" y="-662052"/>
            <a:ext cx="4879848" cy="10166352"/>
          </a:xfrm>
          <a:prstGeom prst="rect">
            <a:avLst/>
          </a:prstGeom>
        </p:spPr>
      </p:pic>
      <p:pic>
        <p:nvPicPr>
          <p:cNvPr id="12" name="Recorded Sound">
            <a:hlinkClick r:id="" action="ppaction://media"/>
            <a:extLst>
              <a:ext uri="{FF2B5EF4-FFF2-40B4-BE49-F238E27FC236}">
                <a16:creationId xmlns:a16="http://schemas.microsoft.com/office/drawing/2014/main" id="{5A686E17-2A8F-49CB-A217-217F03DDD96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2540000" y="8991600"/>
            <a:ext cx="609600" cy="609600"/>
          </a:xfrm>
          <a:prstGeom prst="rect">
            <a:avLst/>
          </a:prstGeom>
        </p:spPr>
      </p:pic>
    </p:spTree>
    <p:custDataLst>
      <p:tags r:id="rId1"/>
    </p:custDataLst>
    <p:extLst>
      <p:ext uri="{BB962C8B-B14F-4D97-AF65-F5344CB8AC3E}">
        <p14:creationId xmlns:p14="http://schemas.microsoft.com/office/powerpoint/2010/main" val="17264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294"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object 16">
            <a:extLst>
              <a:ext uri="{FF2B5EF4-FFF2-40B4-BE49-F238E27FC236}">
                <a16:creationId xmlns:a16="http://schemas.microsoft.com/office/drawing/2014/main" id="{714B0FFC-EAF7-4DBD-BF3C-BB79E1A5258B}"/>
              </a:ext>
            </a:extLst>
          </p:cNvPr>
          <p:cNvGrpSpPr/>
          <p:nvPr/>
        </p:nvGrpSpPr>
        <p:grpSpPr>
          <a:xfrm>
            <a:off x="1016000" y="1371600"/>
            <a:ext cx="11201400" cy="5562600"/>
            <a:chOff x="4038600" y="266700"/>
            <a:chExt cx="8966200" cy="3733800"/>
          </a:xfrm>
        </p:grpSpPr>
        <p:sp>
          <p:nvSpPr>
            <p:cNvPr id="4" name="object 17">
              <a:extLst>
                <a:ext uri="{FF2B5EF4-FFF2-40B4-BE49-F238E27FC236}">
                  <a16:creationId xmlns:a16="http://schemas.microsoft.com/office/drawing/2014/main" id="{CA97C966-3C50-47D4-9A2D-8E71C99AE8E2}"/>
                </a:ext>
              </a:extLst>
            </p:cNvPr>
            <p:cNvSpPr/>
            <p:nvPr/>
          </p:nvSpPr>
          <p:spPr>
            <a:xfrm>
              <a:off x="4038600" y="266700"/>
              <a:ext cx="8966200" cy="3733800"/>
            </a:xfrm>
            <a:prstGeom prst="rect">
              <a:avLst/>
            </a:prstGeom>
            <a:blipFill>
              <a:blip r:embed="rId5" cstate="print"/>
              <a:stretch>
                <a:fillRect/>
              </a:stretch>
            </a:blipFill>
          </p:spPr>
          <p:txBody>
            <a:bodyPr wrap="square" lIns="0" tIns="0" rIns="0" bIns="0" rtlCol="0"/>
            <a:lstStyle/>
            <a:p>
              <a:endParaRPr/>
            </a:p>
          </p:txBody>
        </p:sp>
        <p:sp>
          <p:nvSpPr>
            <p:cNvPr id="5" name="object 18">
              <a:extLst>
                <a:ext uri="{FF2B5EF4-FFF2-40B4-BE49-F238E27FC236}">
                  <a16:creationId xmlns:a16="http://schemas.microsoft.com/office/drawing/2014/main" id="{7D757307-6DE2-4382-9D02-6316F9A17944}"/>
                </a:ext>
              </a:extLst>
            </p:cNvPr>
            <p:cNvSpPr/>
            <p:nvPr/>
          </p:nvSpPr>
          <p:spPr>
            <a:xfrm>
              <a:off x="4076699" y="292099"/>
              <a:ext cx="8623300" cy="3657599"/>
            </a:xfrm>
            <a:prstGeom prst="rect">
              <a:avLst/>
            </a:prstGeom>
            <a:blipFill>
              <a:blip r:embed="rId6" cstate="print"/>
              <a:stretch>
                <a:fillRect/>
              </a:stretch>
            </a:blipFill>
          </p:spPr>
          <p:txBody>
            <a:bodyPr wrap="square" lIns="0" tIns="0" rIns="0" bIns="0" rtlCol="0"/>
            <a:lstStyle/>
            <a:p>
              <a:endParaRPr/>
            </a:p>
          </p:txBody>
        </p:sp>
      </p:grpSp>
      <p:sp>
        <p:nvSpPr>
          <p:cNvPr id="2" name="Rectangle 1">
            <a:extLst>
              <a:ext uri="{FF2B5EF4-FFF2-40B4-BE49-F238E27FC236}">
                <a16:creationId xmlns:a16="http://schemas.microsoft.com/office/drawing/2014/main" id="{E806FD29-6E4F-4BA5-B2F4-E998715D3F40}"/>
              </a:ext>
            </a:extLst>
          </p:cNvPr>
          <p:cNvSpPr/>
          <p:nvPr/>
        </p:nvSpPr>
        <p:spPr>
          <a:xfrm>
            <a:off x="1625600" y="1841298"/>
            <a:ext cx="9982200" cy="4600875"/>
          </a:xfrm>
          <a:prstGeom prst="rect">
            <a:avLst/>
          </a:prstGeom>
        </p:spPr>
        <p:txBody>
          <a:bodyPr wrap="square">
            <a:spAutoFit/>
          </a:bodyPr>
          <a:lstStyle/>
          <a:p>
            <a:pPr lvl="0">
              <a:lnSpc>
                <a:spcPct val="115000"/>
              </a:lnSpc>
              <a:spcAft>
                <a:spcPts val="1000"/>
              </a:spcAft>
            </a:pPr>
            <a:r>
              <a:rPr lang="en-GB" sz="3200" dirty="0">
                <a:latin typeface="XCCW Joined 1a" panose="03050602040000000000" pitchFamily="66" charset="0"/>
                <a:ea typeface="Calibri" panose="020F0502020204030204" pitchFamily="34" charset="0"/>
                <a:cs typeface="Times New Roman" panose="02020603050405020304" pitchFamily="18" charset="0"/>
              </a:rPr>
              <a:t>Review your results. What did you notice about the results?  What does this tell you? Think about the impact on the heart and what it tells you about the amount of work needed to be done by the body and why. Record your thoughts under the heading Conclusion.</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Recorded Sound">
            <a:hlinkClick r:id="" action="ppaction://media"/>
            <a:extLst>
              <a:ext uri="{FF2B5EF4-FFF2-40B4-BE49-F238E27FC236}">
                <a16:creationId xmlns:a16="http://schemas.microsoft.com/office/drawing/2014/main" id="{44B11439-01B9-4CC7-923E-581648E2300B}"/>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2540000" y="8915400"/>
            <a:ext cx="609600" cy="609600"/>
          </a:xfrm>
          <a:prstGeom prst="rect">
            <a:avLst/>
          </a:prstGeom>
        </p:spPr>
      </p:pic>
    </p:spTree>
    <p:custDataLst>
      <p:tags r:id="rId1"/>
    </p:custDataLst>
    <p:extLst>
      <p:ext uri="{BB962C8B-B14F-4D97-AF65-F5344CB8AC3E}">
        <p14:creationId xmlns:p14="http://schemas.microsoft.com/office/powerpoint/2010/main" val="3830490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33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382</Words>
  <Application>Microsoft Office PowerPoint</Application>
  <PresentationFormat>Custom</PresentationFormat>
  <Paragraphs>47</Paragraphs>
  <Slides>11</Slides>
  <Notes>0</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Century Gothic</vt:lpstr>
      <vt:lpstr>Tahoma</vt:lpstr>
      <vt:lpstr>XCCW Joined 1a</vt:lpstr>
      <vt:lpstr>Office Theme</vt:lpstr>
      <vt:lpstr>Healthy Bodies</vt:lpstr>
      <vt:lpstr>What can you remember  about the circulatory  system?</vt:lpstr>
      <vt:lpstr>PowerPoint Presentation</vt:lpstr>
      <vt:lpstr>Without our heart, we could not survive. It is  important to take care of your heart to make sure  it is healthy. One of the ways to do this is to  exercise regularly.</vt:lpstr>
      <vt:lpstr>What is your resting pulse rate?  In other words, how many times  a minute does your heart beat  when you are resting?</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Healthy Bodies</dc:title>
  <dc:creator>Suzanne Phillips</dc:creator>
  <cp:lastModifiedBy>Suzanne Phillips</cp:lastModifiedBy>
  <cp:revision>3</cp:revision>
  <dcterms:created xsi:type="dcterms:W3CDTF">2021-01-07T13:38:34Z</dcterms:created>
  <dcterms:modified xsi:type="dcterms:W3CDTF">2021-01-18T10:20:32Z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2014-08-20T00:00:00Z</vt:filetime>
  </property>
  <property fmtid="{D5CDD505-2E9C-101B-9397-08002B2CF9AE}" pid="3" name="Creator">
    <vt:lpwstr>Apple Keynote 5.3</vt:lpwstr>
  </property>
  <property fmtid="{D5CDD505-2E9C-101B-9397-08002B2CF9AE}" pid="4" name="LastSaved">
    <vt:filetime>2021-01-07T00:00:00Z</vt:filetime>
  </property>
</Properties>
</file>