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20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slide" Target="slide3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slide" Target="slide5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slide" Target="slide8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1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slide" Target="slide16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16AA69-BB4A-4B9D-8EF1-8B8C4F37BC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48"/>
    </mc:Choice>
    <mc:Fallback>
      <p:transition spd="slow" advTm="25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1E87E23-C441-44B3-A101-AFED5B48EA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7"/>
    </mc:Choice>
    <mc:Fallback xmlns="">
      <p:transition spd="slow" advTm="4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76F0C14-5D7E-47EC-BBCE-198124D798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45"/>
    </mc:Choice>
    <mc:Fallback xmlns="">
      <p:transition spd="slow" advTm="4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9A1103C-40AB-412B-9A48-C66E5F39B4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3"/>
    </mc:Choice>
    <mc:Fallback xmlns="">
      <p:transition spd="slow" advTm="4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9EAF01-F781-4219-8DBF-A41ECEBC2E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41"/>
    </mc:Choice>
    <mc:Fallback xmlns="">
      <p:transition spd="slow" advTm="5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90ADE8-31E6-4FD3-B994-86CEC6EE8C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9"/>
    </mc:Choice>
    <mc:Fallback xmlns="">
      <p:transition spd="slow" advTm="4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5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2CBCA7-9937-4413-AE98-9C9C4D07CE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46"/>
    </mc:Choice>
    <mc:Fallback xmlns="">
      <p:transition spd="slow" advTm="4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84EE37E-3E7D-42D2-B557-D9F5917E2B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82"/>
    </mc:Choice>
    <mc:Fallback xmlns="">
      <p:transition spd="slow" advTm="4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E189FC-C8C2-4EF8-9B0C-0FB21A9735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6"/>
    </mc:Choice>
    <mc:Fallback xmlns="">
      <p:transition spd="slow" advTm="5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9C1C763-E75D-42B6-89B4-D72A01BCB8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2"/>
    </mc:Choice>
    <mc:Fallback xmlns="">
      <p:transition spd="slow" advTm="4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5FDB14B-1046-41D8-97DC-C02294BA88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4"/>
    </mc:Choice>
    <mc:Fallback xmlns="">
      <p:transition spd="slow" advTm="5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C25279-1F96-4262-9238-2A8C1B72E5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3"/>
    </mc:Choice>
    <mc:Fallback xmlns="">
      <p:transition spd="slow" advTm="4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620A4C7-425B-4F2D-AE3C-EDCCD2E691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9"/>
    </mc:Choice>
    <mc:Fallback xmlns="">
      <p:transition spd="slow" advTm="5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7F34438-E06C-4C32-8273-2105B58AED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74"/>
    </mc:Choice>
    <mc:Fallback xmlns="">
      <p:transition spd="slow" advTm="5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5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1B6EF9-04B4-46D6-819B-8F3E58152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5"/>
    </mc:Choice>
    <mc:Fallback xmlns="">
      <p:transition spd="slow" advTm="3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67ACE4F-C28A-4E4A-BD2A-1C3BC3FFCA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1"/>
    </mc:Choice>
    <mc:Fallback xmlns="">
      <p:transition spd="slow" advTm="1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51</TotalTime>
  <Words>73</Words>
  <Application>Microsoft Office PowerPoint</Application>
  <PresentationFormat>On-screen Show (4:3)</PresentationFormat>
  <Paragraphs>40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Christina Weerasekera</cp:lastModifiedBy>
  <cp:revision>10</cp:revision>
  <dcterms:created xsi:type="dcterms:W3CDTF">2020-04-02T07:56:49Z</dcterms:created>
  <dcterms:modified xsi:type="dcterms:W3CDTF">2021-02-07T16:19:26Z</dcterms:modified>
</cp:coreProperties>
</file>