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9" r:id="rId4"/>
    <p:sldId id="258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40" y="3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ED69555-EE48-4B19-812B-4E1068DBF976}"/>
              </a:ext>
            </a:extLst>
          </p:cNvPr>
          <p:cNvSpPr/>
          <p:nvPr/>
        </p:nvSpPr>
        <p:spPr>
          <a:xfrm>
            <a:off x="7573754" y="0"/>
            <a:ext cx="4618246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Freeform 57">
            <a:extLst>
              <a:ext uri="{FF2B5EF4-FFF2-40B4-BE49-F238E27FC236}">
                <a16:creationId xmlns:a16="http://schemas.microsoft.com/office/drawing/2014/main" id="{57AEB73D-F521-4B19-820F-12DB6BCC8406}"/>
              </a:ext>
            </a:extLst>
          </p:cNvPr>
          <p:cNvSpPr/>
          <p:nvPr/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5388" y="863068"/>
            <a:ext cx="6007691" cy="4985916"/>
          </a:xfrm>
        </p:spPr>
        <p:txBody>
          <a:bodyPr anchor="ctr">
            <a:noAutofit/>
          </a:bodyPr>
          <a:lstStyle>
            <a:lvl1pPr algn="l">
              <a:lnSpc>
                <a:spcPct val="125000"/>
              </a:lnSpc>
              <a:defRPr sz="6000" b="0" cap="all" spc="15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97352" y="863068"/>
            <a:ext cx="3351729" cy="5120069"/>
          </a:xfrm>
        </p:spPr>
        <p:txBody>
          <a:bodyPr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sz="2400" b="0" cap="none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72EEBA-3A5D-41CE-8465-A45A0F65674E}"/>
              </a:ext>
            </a:extLst>
          </p:cNvPr>
          <p:cNvSpPr/>
          <p:nvPr/>
        </p:nvSpPr>
        <p:spPr>
          <a:xfrm rot="5400000">
            <a:off x="410121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79F4CF2F-CDFA-4A37-837C-819D5238EA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197353" y="6309360"/>
            <a:ext cx="2151134" cy="457200"/>
          </a:xfrm>
        </p:spPr>
        <p:txBody>
          <a:bodyPr/>
          <a:lstStyle/>
          <a:p>
            <a:pPr algn="l"/>
            <a:fld id="{0DCFB061-4267-4D9F-8017-6F550D3068DF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CFECE62A-61A4-407D-8F0B-D459CD977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55388" y="6309360"/>
            <a:ext cx="6007691" cy="457200"/>
          </a:xfrm>
        </p:spPr>
        <p:txBody>
          <a:bodyPr/>
          <a:lstStyle>
            <a:lvl1pPr algn="r">
              <a:defRPr/>
            </a:lvl1pPr>
          </a:lstStyle>
          <a:p>
            <a:pPr algn="l"/>
            <a:endParaRPr lang="en-US" dirty="0"/>
          </a:p>
        </p:txBody>
      </p:sp>
      <p:sp>
        <p:nvSpPr>
          <p:cNvPr id="27" name="Slide Number Placeholder 26">
            <a:extLst>
              <a:ext uri="{FF2B5EF4-FFF2-40B4-BE49-F238E27FC236}">
                <a16:creationId xmlns:a16="http://schemas.microsoft.com/office/drawing/2014/main" id="{99FE60A9-FE2A-451F-9244-60FCE7FE9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5066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4ED5C-5A53-433E-8A55-46F54CE81DA5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997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BFD12B6-57DE-4B63-A723-500B050FB7DD}"/>
              </a:ext>
            </a:extLst>
          </p:cNvPr>
          <p:cNvSpPr/>
          <p:nvPr/>
        </p:nvSpPr>
        <p:spPr>
          <a:xfrm>
            <a:off x="0" y="4215384"/>
            <a:ext cx="12192000" cy="2642616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316" y="1406284"/>
            <a:ext cx="10593694" cy="2597841"/>
          </a:xfrm>
        </p:spPr>
        <p:txBody>
          <a:bodyPr anchor="b">
            <a:normAutofit/>
          </a:bodyPr>
          <a:lstStyle>
            <a:lvl1pPr algn="ctr">
              <a:lnSpc>
                <a:spcPct val="125000"/>
              </a:lnSpc>
              <a:defRPr sz="44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18312" y="4527856"/>
            <a:ext cx="6559018" cy="1570245"/>
          </a:xfrm>
        </p:spPr>
        <p:txBody>
          <a:bodyPr anchor="t"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2400" b="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1E2E75-4758-4930-8024-39287C962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ABC0C-B6DF-45E9-B954-11C99AA62C3E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8B9949-402C-42C2-9A94-16590FC0C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39D83F6-DAF4-4876-AA41-F246EC970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613A19-DDA2-44F6-9ED4-F87771C684B8}"/>
              </a:ext>
            </a:extLst>
          </p:cNvPr>
          <p:cNvSpPr/>
          <p:nvPr/>
        </p:nvSpPr>
        <p:spPr>
          <a:xfrm>
            <a:off x="0" y="4215384"/>
            <a:ext cx="1218895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636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5376670" y="705114"/>
            <a:ext cx="6172412" cy="2403846"/>
          </a:xfrm>
        </p:spPr>
        <p:txBody>
          <a:bodyPr anchor="b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670" y="3749040"/>
            <a:ext cx="6172411" cy="2346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B71B9-2624-4F21-93EE-35A78B1A0DAD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6B9B5-A5D1-4099-B52B-78F39AB0AFCB}"/>
              </a:ext>
            </a:extLst>
          </p:cNvPr>
          <p:cNvSpPr/>
          <p:nvPr/>
        </p:nvSpPr>
        <p:spPr>
          <a:xfrm rot="10800000">
            <a:off x="4693920" y="3396997"/>
            <a:ext cx="7498080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456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76667" y="658999"/>
            <a:ext cx="6166422" cy="457200"/>
          </a:xfrm>
        </p:spPr>
        <p:txBody>
          <a:bodyPr anchor="b">
            <a:normAutofit/>
          </a:bodyPr>
          <a:lstStyle>
            <a:lvl1pPr marL="0" indent="0">
              <a:lnSpc>
                <a:spcPct val="130000"/>
              </a:lnSpc>
              <a:buNone/>
              <a:defRPr sz="1800" b="1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6668" y="1116199"/>
            <a:ext cx="6166422" cy="20621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376668" y="3623098"/>
            <a:ext cx="6166421" cy="457200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lang="en-US" sz="1800" b="1" kern="1200" cap="all" spc="150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30000"/>
              </a:lnSpc>
              <a:spcBef>
                <a:spcPts val="930"/>
              </a:spcBef>
              <a:buFont typeface="Corbel" panose="020B0503020204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6670" y="4102370"/>
            <a:ext cx="6166419" cy="206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37C2A-BE2E-4840-A907-3254E2916C96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26B370B-8381-431F-9492-0EA120511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A89085-2231-4A9C-B23C-B199A9DD26C5}"/>
              </a:ext>
            </a:extLst>
          </p:cNvPr>
          <p:cNvSpPr/>
          <p:nvPr/>
        </p:nvSpPr>
        <p:spPr>
          <a:xfrm rot="10800000">
            <a:off x="4693920" y="3396997"/>
            <a:ext cx="7498080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593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CD215-1C45-48A0-8534-39FFE8A7C95A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436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CF41D3-C6B9-4E99-9321-87C4E2168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3A0F-DEF3-4134-98D0-2E1276938A8B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5BC6EB-07B1-46AF-AC33-E998BC6AA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E3A0C1-6562-4819-9E88-4C1378FD5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592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ACA29BA-0143-49FF-8608-DB1623D99537}"/>
              </a:ext>
            </a:extLst>
          </p:cNvPr>
          <p:cNvSpPr/>
          <p:nvPr/>
        </p:nvSpPr>
        <p:spPr>
          <a:xfrm>
            <a:off x="0" y="0"/>
            <a:ext cx="8248592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53015" y="640079"/>
            <a:ext cx="2796066" cy="2551751"/>
          </a:xfrm>
        </p:spPr>
        <p:txBody>
          <a:bodyPr anchor="b">
            <a:normAutofit/>
          </a:bodyPr>
          <a:lstStyle>
            <a:lvl1pPr algn="l">
              <a:lnSpc>
                <a:spcPct val="135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8818" y="640078"/>
            <a:ext cx="6969693" cy="5455921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753015" y="3223803"/>
            <a:ext cx="2796066" cy="2872197"/>
          </a:xfrm>
        </p:spPr>
        <p:txBody>
          <a:bodyPr anchor="t">
            <a:normAutofit/>
          </a:bodyPr>
          <a:lstStyle>
            <a:lvl1pPr marL="0" indent="0">
              <a:spcBef>
                <a:spcPts val="1400"/>
              </a:spcBef>
              <a:buNone/>
              <a:defRPr sz="18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010CF18-370D-4E80-AE4C-396FFDFCAE5D}"/>
              </a:ext>
            </a:extLst>
          </p:cNvPr>
          <p:cNvSpPr/>
          <p:nvPr/>
        </p:nvSpPr>
        <p:spPr>
          <a:xfrm rot="5400000">
            <a:off x="485159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C5EBFE9C-5A22-4462-9C51-E00C03F55C3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53015" y="6309360"/>
            <a:ext cx="1734207" cy="457200"/>
          </a:xfrm>
        </p:spPr>
        <p:txBody>
          <a:bodyPr/>
          <a:lstStyle>
            <a:lvl1pPr algn="l">
              <a:defRPr/>
            </a:lvl1pPr>
          </a:lstStyle>
          <a:p>
            <a:fld id="{61A2E4C8-2960-4ADD-862C-4D9643CB15AC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2EBBFF2E-AA66-4B76-9139-CB000B5A4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38818" y="6309360"/>
            <a:ext cx="6993867" cy="4572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44F64C4-BF20-4F6B-B650-57C71C828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674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4996" y="640079"/>
            <a:ext cx="2714085" cy="2695903"/>
          </a:xfrm>
        </p:spPr>
        <p:txBody>
          <a:bodyPr anchor="b">
            <a:noAutofit/>
          </a:bodyPr>
          <a:lstStyle>
            <a:lvl1pPr algn="l">
              <a:lnSpc>
                <a:spcPct val="104000"/>
              </a:lnSpc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248592" cy="6857999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834996" y="3429000"/>
            <a:ext cx="2714085" cy="2508026"/>
          </a:xfrm>
        </p:spPr>
        <p:txBody>
          <a:bodyPr anchor="t">
            <a:normAutofit/>
          </a:bodyPr>
          <a:lstStyle>
            <a:lvl1pPr marL="0" indent="0">
              <a:spcBef>
                <a:spcPts val="1400"/>
              </a:spcBef>
              <a:buNone/>
              <a:defRPr sz="18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0949BC8-9ABF-49F6-851C-5DB0B86CA70D}"/>
              </a:ext>
            </a:extLst>
          </p:cNvPr>
          <p:cNvSpPr/>
          <p:nvPr/>
        </p:nvSpPr>
        <p:spPr>
          <a:xfrm rot="5400000">
            <a:off x="485159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E1EE21-E3FA-4D43-B224-C664959637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34997" y="6309360"/>
            <a:ext cx="1645920" cy="457200"/>
          </a:xfrm>
        </p:spPr>
        <p:txBody>
          <a:bodyPr/>
          <a:lstStyle/>
          <a:p>
            <a:fld id="{48BDEA15-09CD-4275-A8E0-385C965F48B0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2D7F83-8993-4ED4-9F02-663CC0850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3678B7-E511-4CE1-BEE5-89E959B9B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0080" y="6309360"/>
            <a:ext cx="4946592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609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1BC61-5547-4A60-8DA1-6699760D9972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497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7965" y="507037"/>
            <a:ext cx="1571626" cy="533993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33700" y="524373"/>
            <a:ext cx="5959577" cy="532259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277965" y="6296615"/>
            <a:ext cx="2505996" cy="365125"/>
          </a:xfrm>
        </p:spPr>
        <p:txBody>
          <a:bodyPr/>
          <a:lstStyle/>
          <a:p>
            <a:fld id="{24B9D1C6-60D0-4CD1-8F31-F912522EB041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33699" y="6296615"/>
            <a:ext cx="595957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8734643" y="2853201"/>
            <a:ext cx="5383267" cy="604269"/>
          </a:xfrm>
        </p:spPr>
        <p:txBody>
          <a:bodyPr/>
          <a:lstStyle>
            <a:lvl1pPr algn="l">
              <a:defRPr/>
            </a:lvl1pPr>
          </a:lstStyle>
          <a:p>
            <a:fld id="{FAEF9944-A4F6-4C59-AEBD-678D6480B8EA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 title="Rule Line">
            <a:extLst>
              <a:ext uri="{FF2B5EF4-FFF2-40B4-BE49-F238E27FC236}">
                <a16:creationId xmlns:a16="http://schemas.microsoft.com/office/drawing/2014/main" id="{A1005B08-D2D4-455C-AA62-1200E43E7AF9}"/>
              </a:ext>
            </a:extLst>
          </p:cNvPr>
          <p:cNvCxnSpPr/>
          <p:nvPr/>
        </p:nvCxnSpPr>
        <p:spPr>
          <a:xfrm>
            <a:off x="9111582" y="571502"/>
            <a:ext cx="0" cy="5275467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7372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786F82F-1B47-46ED-8EAE-53EF71E59E9A}"/>
              </a:ext>
            </a:extLst>
          </p:cNvPr>
          <p:cNvSpPr/>
          <p:nvPr/>
        </p:nvSpPr>
        <p:spPr>
          <a:xfrm>
            <a:off x="4718302" y="0"/>
            <a:ext cx="7473698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2918" y="705113"/>
            <a:ext cx="3411973" cy="5197498"/>
          </a:xfrm>
          <a:prstGeom prst="rect">
            <a:avLst/>
          </a:prstGeom>
        </p:spPr>
        <p:txBody>
          <a:bodyPr vert="horz" lIns="109728" tIns="109728" rIns="109728" bIns="9144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76671" y="705113"/>
            <a:ext cx="6172412" cy="5197497"/>
          </a:xfrm>
          <a:prstGeom prst="rect">
            <a:avLst/>
          </a:prstGeom>
        </p:spPr>
        <p:txBody>
          <a:bodyPr vert="horz" lIns="109728" tIns="109728" rIns="109728" bIns="9144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2917" y="6309360"/>
            <a:ext cx="3411973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4AF8082C-0922-4249-A612-B415F5231620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76670" y="6309360"/>
            <a:ext cx="4946592" cy="457200"/>
          </a:xfrm>
          <a:prstGeom prst="rect">
            <a:avLst/>
          </a:prstGeom>
        </p:spPr>
        <p:txBody>
          <a:bodyPr vert="horz" lIns="109728" tIns="109728" rIns="109728" bIns="91440" rtlCol="0" anchor="ctr"/>
          <a:lstStyle>
            <a:lvl1pPr algn="l">
              <a:defRPr sz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69202" y="6309360"/>
            <a:ext cx="979879" cy="457200"/>
          </a:xfrm>
          <a:prstGeom prst="rect">
            <a:avLst/>
          </a:prstGeom>
        </p:spPr>
        <p:txBody>
          <a:bodyPr vert="horz" lIns="109728" tIns="109728" rIns="109728" bIns="91440" rtlCol="0" anchor="b"/>
          <a:lstStyle>
            <a:lvl1pPr algn="r">
              <a:defRPr sz="1600" b="1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F1BAF6F-6275-4646-9C59-331B29B9550F}"/>
              </a:ext>
            </a:extLst>
          </p:cNvPr>
          <p:cNvSpPr/>
          <p:nvPr/>
        </p:nvSpPr>
        <p:spPr>
          <a:xfrm rot="5400000">
            <a:off x="1257298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101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75" r:id="rId4"/>
    <p:sldLayoutId id="2147483676" r:id="rId5"/>
    <p:sldLayoutId id="2147483681" r:id="rId6"/>
    <p:sldLayoutId id="2147483677" r:id="rId7"/>
    <p:sldLayoutId id="2147483678" r:id="rId8"/>
    <p:sldLayoutId id="2147483679" r:id="rId9"/>
    <p:sldLayoutId id="2147483680" r:id="rId10"/>
    <p:sldLayoutId id="2147483682" r:id="rId11"/>
  </p:sldLayoutIdLst>
  <p:hf sldNum="0" hdr="0" ftr="0" dt="0"/>
  <p:txStyles>
    <p:titleStyle>
      <a:lvl1pPr algn="l" defTabSz="914400" rtl="0" eaLnBrk="1" latinLnBrk="0" hangingPunct="1">
        <a:lnSpc>
          <a:spcPct val="150000"/>
        </a:lnSpc>
        <a:spcBef>
          <a:spcPct val="0"/>
        </a:spcBef>
        <a:buNone/>
        <a:defRPr sz="3600" b="1" kern="1200" spc="1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800" b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None/>
        <a:defRPr sz="16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0" indent="-320040" algn="l" defTabSz="914400" rtl="0" eaLnBrk="1" latinLnBrk="0" hangingPunct="1">
        <a:lnSpc>
          <a:spcPct val="140000"/>
        </a:lnSpc>
        <a:spcBef>
          <a:spcPts val="930"/>
        </a:spcBef>
        <a:buFont typeface="Corbel" panose="020B0503020204020204" pitchFamily="34" charset="0"/>
        <a:buChar char="–"/>
        <a:defRPr sz="1400" i="1" kern="1200" spc="15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2024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224028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256032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2880360" indent="-320040" algn="l" defTabSz="914400" rtl="0" eaLnBrk="1" latinLnBrk="0" hangingPunct="1">
        <a:lnSpc>
          <a:spcPct val="111000"/>
        </a:lnSpc>
        <a:spcBef>
          <a:spcPts val="930"/>
        </a:spcBef>
        <a:buFont typeface="Corbel" panose="020B0503020204020204" pitchFamily="34" charset="0"/>
        <a:buChar char="–"/>
        <a:defRPr sz="140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qj3n9q/articles/zr8q7nb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8">
            <a:extLst>
              <a:ext uri="{FF2B5EF4-FFF2-40B4-BE49-F238E27FC236}">
                <a16:creationId xmlns:a16="http://schemas.microsoft.com/office/drawing/2014/main" id="{EA164D6B-6878-4B9F-A2D0-985D39B17B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10">
            <a:extLst>
              <a:ext uri="{FF2B5EF4-FFF2-40B4-BE49-F238E27FC236}">
                <a16:creationId xmlns:a16="http://schemas.microsoft.com/office/drawing/2014/main" id="{362F176A-9349-4CD7-8042-59C0200C8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0904" y="-4078"/>
            <a:ext cx="4641096" cy="105654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3" descr="Aerial view of valley map">
            <a:extLst>
              <a:ext uri="{FF2B5EF4-FFF2-40B4-BE49-F238E27FC236}">
                <a16:creationId xmlns:a16="http://schemas.microsoft.com/office/drawing/2014/main" id="{EF99B3F6-CF31-445A-BC53-161A48F03B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7" r="12615" b="-1"/>
          <a:stretch/>
        </p:blipFill>
        <p:spPr>
          <a:xfrm>
            <a:off x="20" y="1074544"/>
            <a:ext cx="7573364" cy="5069861"/>
          </a:xfrm>
          <a:prstGeom prst="rect">
            <a:avLst/>
          </a:prstGeom>
        </p:spPr>
      </p:pic>
      <p:sp>
        <p:nvSpPr>
          <p:cNvPr id="25" name="Rectangle 12">
            <a:extLst>
              <a:ext uri="{FF2B5EF4-FFF2-40B4-BE49-F238E27FC236}">
                <a16:creationId xmlns:a16="http://schemas.microsoft.com/office/drawing/2014/main" id="{4E9A171F-91A7-42F8-B25C-E38B244E7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1031500"/>
            <a:ext cx="1218895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4">
            <a:extLst>
              <a:ext uri="{FF2B5EF4-FFF2-40B4-BE49-F238E27FC236}">
                <a16:creationId xmlns:a16="http://schemas.microsoft.com/office/drawing/2014/main" id="{064738AB-B6BE-4867-889A-52CE4AC8DB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5467" y="1095508"/>
            <a:ext cx="4606533" cy="501689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FBB94A-866C-48B6-8469-7DC24FE0D6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73503" y="1709530"/>
            <a:ext cx="3754671" cy="2528515"/>
          </a:xfrm>
        </p:spPr>
        <p:txBody>
          <a:bodyPr anchor="b">
            <a:normAutofit/>
          </a:bodyPr>
          <a:lstStyle/>
          <a:p>
            <a:r>
              <a:rPr lang="en-GB" sz="3600">
                <a:solidFill>
                  <a:schemeClr val="bg1"/>
                </a:solidFill>
              </a:rPr>
              <a:t>Physical and Human geography.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593F56-E78B-4980-A193-B23B25BEA8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76915" y="4238046"/>
            <a:ext cx="3751260" cy="1741404"/>
          </a:xfrm>
        </p:spPr>
        <p:txBody>
          <a:bodyPr anchor="t">
            <a:norm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Week beginning 22.2.2021</a:t>
            </a:r>
          </a:p>
        </p:txBody>
      </p:sp>
      <p:sp>
        <p:nvSpPr>
          <p:cNvPr id="27" name="Rectangle 16">
            <a:extLst>
              <a:ext uri="{FF2B5EF4-FFF2-40B4-BE49-F238E27FC236}">
                <a16:creationId xmlns:a16="http://schemas.microsoft.com/office/drawing/2014/main" id="{57851D67-7085-40E2-B146-F91433A28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144405"/>
            <a:ext cx="7534656" cy="734559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18">
            <a:extLst>
              <a:ext uri="{FF2B5EF4-FFF2-40B4-BE49-F238E27FC236}">
                <a16:creationId xmlns:a16="http://schemas.microsoft.com/office/drawing/2014/main" id="{9C969C2C-E7E3-4052-87D4-61E733EC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6112401"/>
            <a:ext cx="1218895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C60369F-A41B-4D6E-8990-30E2715C57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21459" y="0"/>
            <a:ext cx="6400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020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786F82F-1B47-46ED-8EAE-53EF71E59E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8302" y="0"/>
            <a:ext cx="7473698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F1BAF6F-6275-4646-9C59-331B29B955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257298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3B59E90-C2E6-4C7B-B62A-9A39E4D13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41B2979-9B0F-4F3C-A912-A0A5339D7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16941"/>
            <a:ext cx="1000102" cy="357283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D88D065-482C-41CF-99A2-50EFB1B94E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0102" y="1616941"/>
            <a:ext cx="6547110" cy="357283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9EE5C2-B7FD-4D55-A21B-2BF97BD7276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668219" y="2018361"/>
            <a:ext cx="5408670" cy="2778389"/>
          </a:xfrm>
        </p:spPr>
        <p:txBody>
          <a:bodyPr vert="horz" lIns="109728" tIns="109728" rIns="109728" bIns="91440" rtlCol="0" anchor="ctr">
            <a:normAutofit fontScale="90000"/>
          </a:bodyPr>
          <a:lstStyle/>
          <a:p>
            <a:r>
              <a:rPr lang="en-US" sz="2700" dirty="0">
                <a:solidFill>
                  <a:schemeClr val="bg1"/>
                </a:solidFill>
              </a:rPr>
              <a:t>Find out the difference between the two ( physical and human geography)  by following the link 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3E1A6E1-A101-407D-9872-0506425C7D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3564" y="0"/>
            <a:ext cx="4658436" cy="163169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B719278-7F2F-4811-B6C9-3045E7DCC1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62088" y="1574051"/>
            <a:ext cx="4626864" cy="3635693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49E4F89-BD43-4E3D-88E8-6C7E8AA9F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1574051"/>
            <a:ext cx="1218895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1153701-84AC-48F8-BF95-FD091301A0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5254388"/>
            <a:ext cx="7498081" cy="1597255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25FF1E9-6522-482B-A20C-EA7AF7CAA1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98080" y="0"/>
            <a:ext cx="6400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E2BA22-3634-4995-AED9-3AF41FA80CD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968404" y="2138901"/>
            <a:ext cx="3580678" cy="2721857"/>
          </a:xfrm>
        </p:spPr>
        <p:txBody>
          <a:bodyPr vert="horz" lIns="109728" tIns="109728" rIns="109728" bIns="91440" rtlCol="0" anchor="ctr">
            <a:normAutofit/>
          </a:bodyPr>
          <a:lstStyle/>
          <a:p>
            <a:r>
              <a:rPr lang="en-US">
                <a:hlinkClick r:id="rId2"/>
              </a:rPr>
              <a:t>https://www.bbc.co.uk/bitesize/topics/zqj3n9q/articles/zr8q7nb</a:t>
            </a:r>
            <a:endParaRPr lang="en-US"/>
          </a:p>
          <a:p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60CEDF7-1225-4242-8C30-EA518372A7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5177051"/>
            <a:ext cx="1218895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6335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9405E2-1A96-4DBA-A9DC-4C2A1B421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186DD79-F4CA-4DD7-9C78-AC180665FA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1495508"/>
            <a:ext cx="4426072" cy="43680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931FA5-D2F6-414E-838A-DD73491B2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18" y="1952825"/>
            <a:ext cx="3411973" cy="363569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Your turn!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F4857D-F003-4CA1-82AB-00900B100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-1"/>
            <a:ext cx="4426072" cy="151447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9855050-A75B-4DD0-9B56-8B1C7722D8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426076" y="1514475"/>
            <a:ext cx="7765922" cy="4356996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E6738EB-6FF0-4AF9-8462-57F4494B88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1501324"/>
            <a:ext cx="1218895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B791336-FCAA-4174-9303-B3F3748611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051" y="5863306"/>
            <a:ext cx="12192001" cy="994694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A212158-300D-44D0-9CCE-472C3F669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5" y="5807463"/>
            <a:ext cx="12188951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88521F4-D44A-42C5-9BDB-5CA255540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94070" y="0"/>
            <a:ext cx="6400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CC33CC-2F5F-46D6-AA85-E86656CBA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909" y="1952825"/>
            <a:ext cx="6431173" cy="3635693"/>
          </a:xfrm>
        </p:spPr>
        <p:txBody>
          <a:bodyPr>
            <a:normAutofit/>
          </a:bodyPr>
          <a:lstStyle/>
          <a:p>
            <a:r>
              <a:rPr lang="en-GB" dirty="0"/>
              <a:t>Create your own map of the way to school using both human and physical features. </a:t>
            </a:r>
          </a:p>
          <a:p>
            <a:r>
              <a:rPr lang="en-GB" dirty="0"/>
              <a:t>See an example of a map of the walk to school on the next slide. Rather than write on your map , create your own key ( like you did this week with the work on teeth)  and add it to the bottom.</a:t>
            </a:r>
          </a:p>
        </p:txBody>
      </p:sp>
    </p:spTree>
    <p:extLst>
      <p:ext uri="{BB962C8B-B14F-4D97-AF65-F5344CB8AC3E}">
        <p14:creationId xmlns:p14="http://schemas.microsoft.com/office/powerpoint/2010/main" val="21771067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4EE865D-5A59-4DD1-A94D-A8DBE4A9E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text, map, various, many&#10;&#10;Description automatically generated">
            <a:extLst>
              <a:ext uri="{FF2B5EF4-FFF2-40B4-BE49-F238E27FC236}">
                <a16:creationId xmlns:a16="http://schemas.microsoft.com/office/drawing/2014/main" id="{15029854-3159-4080-BE94-09E3252C54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" b="14512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C45D24C-2CF4-4D4B-BB02-4B964893C432}"/>
              </a:ext>
            </a:extLst>
          </p:cNvPr>
          <p:cNvSpPr/>
          <p:nvPr/>
        </p:nvSpPr>
        <p:spPr>
          <a:xfrm>
            <a:off x="1343770" y="1733384"/>
            <a:ext cx="842839" cy="4691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750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>
            <a:extLst>
              <a:ext uri="{FF2B5EF4-FFF2-40B4-BE49-F238E27FC236}">
                <a16:creationId xmlns:a16="http://schemas.microsoft.com/office/drawing/2014/main" id="{1ED69555-EE48-4B19-812B-4E1068DBF9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73754" y="0"/>
            <a:ext cx="4618246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Freeform 57">
            <a:extLst>
              <a:ext uri="{FF2B5EF4-FFF2-40B4-BE49-F238E27FC236}">
                <a16:creationId xmlns:a16="http://schemas.microsoft.com/office/drawing/2014/main" id="{57AEB73D-F521-4B19-820F-12DB6BCC8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456113" y="31750"/>
            <a:ext cx="0" cy="1588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72EEBA-3A5D-41CE-8465-A45A0F6567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01215" y="3396997"/>
            <a:ext cx="6858002" cy="6400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4" name="Picture 33" descr="Magnifying glass on clear background">
            <a:extLst>
              <a:ext uri="{FF2B5EF4-FFF2-40B4-BE49-F238E27FC236}">
                <a16:creationId xmlns:a16="http://schemas.microsoft.com/office/drawing/2014/main" id="{AEC71632-01FF-47DF-81AF-A582E047DC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5730"/>
          <a:stretch/>
        </p:blipFill>
        <p:spPr>
          <a:xfrm>
            <a:off x="20" y="-2"/>
            <a:ext cx="12191980" cy="6858002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11C4FED8-D85F-4B52-875F-AB6873B50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68639" cy="6858000"/>
          </a:xfrm>
          <a:prstGeom prst="rect">
            <a:avLst/>
          </a:prstGeom>
          <a:gradFill>
            <a:gsLst>
              <a:gs pos="58000">
                <a:schemeClr val="tx1">
                  <a:alpha val="55000"/>
                </a:schemeClr>
              </a:gs>
              <a:gs pos="33000">
                <a:schemeClr val="tx1">
                  <a:alpha val="40000"/>
                </a:schemeClr>
              </a:gs>
              <a:gs pos="3000">
                <a:schemeClr val="tx1">
                  <a:alpha val="0"/>
                </a:schemeClr>
              </a:gs>
              <a:gs pos="100000">
                <a:schemeClr val="tx1">
                  <a:alpha val="55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B98ECD-7F0B-4226-BEA5-4657D9C85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5663" y="863600"/>
            <a:ext cx="6007100" cy="3366494"/>
          </a:xfrm>
        </p:spPr>
        <p:txBody>
          <a:bodyPr vert="horz" lIns="109728" tIns="109728" rIns="109728" bIns="91440" rtlCol="0" anchor="b">
            <a:normAutofit/>
          </a:bodyPr>
          <a:lstStyle/>
          <a:p>
            <a:pPr algn="l">
              <a:lnSpc>
                <a:spcPct val="115000"/>
              </a:lnSpc>
            </a:pPr>
            <a:r>
              <a:rPr lang="en-US" sz="4200" b="0" cap="all">
                <a:solidFill>
                  <a:schemeClr val="bg1"/>
                </a:solidFill>
              </a:rPr>
              <a:t>See if you can locate where you live on this map extract.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9F3701-C6CF-4465-A9F6-F08D2F1C15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59536" y="4290191"/>
            <a:ext cx="6074001" cy="1345689"/>
          </a:xfrm>
        </p:spPr>
        <p:txBody>
          <a:bodyPr vert="horz" lIns="109728" tIns="109728" rIns="109728" bIns="91440" rtlCol="0" anchor="t">
            <a:normAutofit/>
          </a:bodyPr>
          <a:lstStyle/>
          <a:p>
            <a:pPr algn="l">
              <a:lnSpc>
                <a:spcPct val="150000"/>
              </a:lnSpc>
              <a:spcBef>
                <a:spcPts val="930"/>
              </a:spcBef>
            </a:pPr>
            <a:r>
              <a:rPr lang="en-US">
                <a:solidFill>
                  <a:schemeClr val="bg1"/>
                </a:solidFill>
              </a:rPr>
              <a:t>Next slide </a:t>
            </a:r>
          </a:p>
        </p:txBody>
      </p:sp>
    </p:spTree>
    <p:extLst>
      <p:ext uri="{BB962C8B-B14F-4D97-AF65-F5344CB8AC3E}">
        <p14:creationId xmlns:p14="http://schemas.microsoft.com/office/powerpoint/2010/main" val="6279337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4EE865D-5A59-4DD1-A94D-A8DBE4A9E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ap&#10;&#10;Description automatically generated">
            <a:extLst>
              <a:ext uri="{FF2B5EF4-FFF2-40B4-BE49-F238E27FC236}">
                <a16:creationId xmlns:a16="http://schemas.microsoft.com/office/drawing/2014/main" id="{AEE6AB04-10F3-4B09-95E4-F42D239D4F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07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731372"/>
      </p:ext>
    </p:extLst>
  </p:cSld>
  <p:clrMapOvr>
    <a:masterClrMapping/>
  </p:clrMapOvr>
</p:sld>
</file>

<file path=ppt/theme/theme1.xml><?xml version="1.0" encoding="utf-8"?>
<a:theme xmlns:a="http://schemas.openxmlformats.org/drawingml/2006/main" name="ShojiVTI">
  <a:themeElements>
    <a:clrScheme name="AnalogousFromRegularSeed_2SEEDS">
      <a:dk1>
        <a:srgbClr val="000000"/>
      </a:dk1>
      <a:lt1>
        <a:srgbClr val="FFFFFF"/>
      </a:lt1>
      <a:dk2>
        <a:srgbClr val="28311B"/>
      </a:dk2>
      <a:lt2>
        <a:srgbClr val="F1F0F3"/>
      </a:lt2>
      <a:accent1>
        <a:srgbClr val="7EAF30"/>
      </a:accent1>
      <a:accent2>
        <a:srgbClr val="A8A539"/>
      </a:accent2>
      <a:accent3>
        <a:srgbClr val="55B63D"/>
      </a:accent3>
      <a:accent4>
        <a:srgbClr val="33A5B9"/>
      </a:accent4>
      <a:accent5>
        <a:srgbClr val="457FCB"/>
      </a:accent5>
      <a:accent6>
        <a:srgbClr val="4C4EC2"/>
      </a:accent6>
      <a:hlink>
        <a:srgbClr val="713FBF"/>
      </a:hlink>
      <a:folHlink>
        <a:srgbClr val="7F7F7F"/>
      </a:folHlink>
    </a:clrScheme>
    <a:fontScheme name="Custom 7">
      <a:majorFont>
        <a:latin typeface="Meiryo"/>
        <a:ea typeface=""/>
        <a:cs typeface=""/>
      </a:majorFont>
      <a:minorFont>
        <a:latin typeface="Meiryo"/>
        <a:ea typeface=""/>
        <a:cs typeface="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ojiVTI" id="{00D0DDEB-E771-48E5-9E96-0647434F08B1}" vid="{9D22D596-7FD0-4F89-958C-AD79A09491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125</Words>
  <Application>Microsoft Office PowerPoint</Application>
  <PresentationFormat>Widescreen</PresentationFormat>
  <Paragraphs>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Meiryo</vt:lpstr>
      <vt:lpstr>Corbel</vt:lpstr>
      <vt:lpstr>ShojiVTI</vt:lpstr>
      <vt:lpstr>Physical and Human geography.</vt:lpstr>
      <vt:lpstr>Find out the difference between the two ( physical and human geography)  by following the link .</vt:lpstr>
      <vt:lpstr>Your turn!</vt:lpstr>
      <vt:lpstr>PowerPoint Presentation</vt:lpstr>
      <vt:lpstr>See if you can locate where you live on this map extract.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Physical and Human geography.</dc:title>
  <dc:creator>Vipan Sharma</dc:creator>
  <cp:lastModifiedBy>Vipan Sharma</cp:lastModifiedBy>
  <cp:revision>5</cp:revision>
  <dcterms:created xsi:type="dcterms:W3CDTF">2021-02-16T01:07:31Z</dcterms:created>
  <dcterms:modified xsi:type="dcterms:W3CDTF">2021-02-24T22:17:52Z</dcterms:modified>
</cp:coreProperties>
</file>