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1" r:id="rId4"/>
    <p:sldId id="263" r:id="rId5"/>
    <p:sldId id="260" r:id="rId6"/>
    <p:sldId id="259"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6A3A9D3-6CE1-4A61-9514-A6735D8DF3C0}" v="23" dt="2021-02-12T08:55:21.5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20" autoAdjust="0"/>
    <p:restoredTop sz="94660"/>
  </p:normalViewPr>
  <p:slideViewPr>
    <p:cSldViewPr snapToGrid="0">
      <p:cViewPr varScale="1">
        <p:scale>
          <a:sx n="88" d="100"/>
          <a:sy n="88" d="100"/>
        </p:scale>
        <p:origin x="30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zanne Phillips" userId="2ebb4245-c1bb-4f5a-9396-757d13a1d94d" providerId="ADAL" clId="{F6A3A9D3-6CE1-4A61-9514-A6735D8DF3C0}"/>
    <pc:docChg chg="undo custSel addSld delSld modSld">
      <pc:chgData name="Suzanne Phillips" userId="2ebb4245-c1bb-4f5a-9396-757d13a1d94d" providerId="ADAL" clId="{F6A3A9D3-6CE1-4A61-9514-A6735D8DF3C0}" dt="2021-02-12T09:11:19.990" v="722" actId="1076"/>
      <pc:docMkLst>
        <pc:docMk/>
      </pc:docMkLst>
      <pc:sldChg chg="addSp delSp modSp mod">
        <pc:chgData name="Suzanne Phillips" userId="2ebb4245-c1bb-4f5a-9396-757d13a1d94d" providerId="ADAL" clId="{F6A3A9D3-6CE1-4A61-9514-A6735D8DF3C0}" dt="2021-02-12T09:11:19.990" v="722" actId="1076"/>
        <pc:sldMkLst>
          <pc:docMk/>
          <pc:sldMk cId="2300535529" sldId="257"/>
        </pc:sldMkLst>
        <pc:picChg chg="add mod">
          <ac:chgData name="Suzanne Phillips" userId="2ebb4245-c1bb-4f5a-9396-757d13a1d94d" providerId="ADAL" clId="{F6A3A9D3-6CE1-4A61-9514-A6735D8DF3C0}" dt="2021-02-12T08:46:01.337" v="681"/>
          <ac:picMkLst>
            <pc:docMk/>
            <pc:sldMk cId="2300535529" sldId="257"/>
            <ac:picMk id="3" creationId="{27E31FE6-62E9-4BA6-8930-6BFB1F98B4FD}"/>
          </ac:picMkLst>
        </pc:picChg>
        <pc:picChg chg="add del mod">
          <ac:chgData name="Suzanne Phillips" userId="2ebb4245-c1bb-4f5a-9396-757d13a1d94d" providerId="ADAL" clId="{F6A3A9D3-6CE1-4A61-9514-A6735D8DF3C0}" dt="2021-02-12T09:10:15.254" v="716" actId="478"/>
          <ac:picMkLst>
            <pc:docMk/>
            <pc:sldMk cId="2300535529" sldId="257"/>
            <ac:picMk id="5" creationId="{0C51FF06-278D-4012-BA14-47C52397B280}"/>
          </ac:picMkLst>
        </pc:picChg>
        <pc:picChg chg="add mod">
          <ac:chgData name="Suzanne Phillips" userId="2ebb4245-c1bb-4f5a-9396-757d13a1d94d" providerId="ADAL" clId="{F6A3A9D3-6CE1-4A61-9514-A6735D8DF3C0}" dt="2021-02-12T09:11:17.964" v="721" actId="1076"/>
          <ac:picMkLst>
            <pc:docMk/>
            <pc:sldMk cId="2300535529" sldId="257"/>
            <ac:picMk id="7" creationId="{9178EF8F-111B-420B-8126-886471005D09}"/>
          </ac:picMkLst>
        </pc:picChg>
        <pc:picChg chg="add mod">
          <ac:chgData name="Suzanne Phillips" userId="2ebb4245-c1bb-4f5a-9396-757d13a1d94d" providerId="ADAL" clId="{F6A3A9D3-6CE1-4A61-9514-A6735D8DF3C0}" dt="2021-02-12T09:11:19.990" v="722" actId="1076"/>
          <ac:picMkLst>
            <pc:docMk/>
            <pc:sldMk cId="2300535529" sldId="257"/>
            <ac:picMk id="11" creationId="{8554DF53-FB4B-486F-B073-6A254315ED2F}"/>
          </ac:picMkLst>
        </pc:picChg>
        <pc:picChg chg="add mod">
          <ac:chgData name="Suzanne Phillips" userId="2ebb4245-c1bb-4f5a-9396-757d13a1d94d" providerId="ADAL" clId="{F6A3A9D3-6CE1-4A61-9514-A6735D8DF3C0}" dt="2021-02-12T09:11:13.876" v="718" actId="1076"/>
          <ac:picMkLst>
            <pc:docMk/>
            <pc:sldMk cId="2300535529" sldId="257"/>
            <ac:picMk id="21" creationId="{51055706-9F8D-44EC-A485-80DB2E3F8C3D}"/>
          </ac:picMkLst>
        </pc:picChg>
      </pc:sldChg>
      <pc:sldChg chg="addSp delSp modSp mod">
        <pc:chgData name="Suzanne Phillips" userId="2ebb4245-c1bb-4f5a-9396-757d13a1d94d" providerId="ADAL" clId="{F6A3A9D3-6CE1-4A61-9514-A6735D8DF3C0}" dt="2021-02-12T08:46:21.148" v="682"/>
        <pc:sldMkLst>
          <pc:docMk/>
          <pc:sldMk cId="3707544515" sldId="258"/>
        </pc:sldMkLst>
        <pc:spChg chg="mod">
          <ac:chgData name="Suzanne Phillips" userId="2ebb4245-c1bb-4f5a-9396-757d13a1d94d" providerId="ADAL" clId="{F6A3A9D3-6CE1-4A61-9514-A6735D8DF3C0}" dt="2021-02-11T09:13:44.692" v="117" actId="14100"/>
          <ac:spMkLst>
            <pc:docMk/>
            <pc:sldMk cId="3707544515" sldId="258"/>
            <ac:spMk id="2" creationId="{6E796897-8DF1-411D-B91B-E91EF82D87F8}"/>
          </ac:spMkLst>
        </pc:spChg>
        <pc:spChg chg="mod">
          <ac:chgData name="Suzanne Phillips" userId="2ebb4245-c1bb-4f5a-9396-757d13a1d94d" providerId="ADAL" clId="{F6A3A9D3-6CE1-4A61-9514-A6735D8DF3C0}" dt="2021-02-11T09:11:11.514" v="77" actId="1076"/>
          <ac:spMkLst>
            <pc:docMk/>
            <pc:sldMk cId="3707544515" sldId="258"/>
            <ac:spMk id="3" creationId="{04776007-04B8-44B9-9EF1-F90AF111510A}"/>
          </ac:spMkLst>
        </pc:spChg>
        <pc:spChg chg="add del mod">
          <ac:chgData name="Suzanne Phillips" userId="2ebb4245-c1bb-4f5a-9396-757d13a1d94d" providerId="ADAL" clId="{F6A3A9D3-6CE1-4A61-9514-A6735D8DF3C0}" dt="2021-02-11T09:12:14.628" v="82"/>
          <ac:spMkLst>
            <pc:docMk/>
            <pc:sldMk cId="3707544515" sldId="258"/>
            <ac:spMk id="4" creationId="{DDC6612A-CE8C-45E1-BF67-BC8752A5DA28}"/>
          </ac:spMkLst>
        </pc:spChg>
        <pc:picChg chg="add mod">
          <ac:chgData name="Suzanne Phillips" userId="2ebb4245-c1bb-4f5a-9396-757d13a1d94d" providerId="ADAL" clId="{F6A3A9D3-6CE1-4A61-9514-A6735D8DF3C0}" dt="2021-02-12T08:46:21.148" v="682"/>
          <ac:picMkLst>
            <pc:docMk/>
            <pc:sldMk cId="3707544515" sldId="258"/>
            <ac:picMk id="4" creationId="{F019A4DC-62AD-4F33-BFD7-62D059610E90}"/>
          </ac:picMkLst>
        </pc:picChg>
        <pc:picChg chg="add mod">
          <ac:chgData name="Suzanne Phillips" userId="2ebb4245-c1bb-4f5a-9396-757d13a1d94d" providerId="ADAL" clId="{F6A3A9D3-6CE1-4A61-9514-A6735D8DF3C0}" dt="2021-02-11T09:11:07.546" v="76" actId="1076"/>
          <ac:picMkLst>
            <pc:docMk/>
            <pc:sldMk cId="3707544515" sldId="258"/>
            <ac:picMk id="1026" creationId="{B0BAFC38-2B04-4B1A-AA1B-EE0AD6C2D3A8}"/>
          </ac:picMkLst>
        </pc:picChg>
      </pc:sldChg>
      <pc:sldChg chg="addSp modSp new mod setBg">
        <pc:chgData name="Suzanne Phillips" userId="2ebb4245-c1bb-4f5a-9396-757d13a1d94d" providerId="ADAL" clId="{F6A3A9D3-6CE1-4A61-9514-A6735D8DF3C0}" dt="2021-02-12T09:05:11.385" v="698" actId="20577"/>
        <pc:sldMkLst>
          <pc:docMk/>
          <pc:sldMk cId="168166738" sldId="259"/>
        </pc:sldMkLst>
        <pc:spChg chg="mod">
          <ac:chgData name="Suzanne Phillips" userId="2ebb4245-c1bb-4f5a-9396-757d13a1d94d" providerId="ADAL" clId="{F6A3A9D3-6CE1-4A61-9514-A6735D8DF3C0}" dt="2021-02-11T09:26:02.770" v="587" actId="14100"/>
          <ac:spMkLst>
            <pc:docMk/>
            <pc:sldMk cId="168166738" sldId="259"/>
            <ac:spMk id="2" creationId="{A9BE594C-D871-479D-A4DF-86571B7D8B64}"/>
          </ac:spMkLst>
        </pc:spChg>
        <pc:spChg chg="mod">
          <ac:chgData name="Suzanne Phillips" userId="2ebb4245-c1bb-4f5a-9396-757d13a1d94d" providerId="ADAL" clId="{F6A3A9D3-6CE1-4A61-9514-A6735D8DF3C0}" dt="2021-02-12T09:05:11.385" v="698" actId="20577"/>
          <ac:spMkLst>
            <pc:docMk/>
            <pc:sldMk cId="168166738" sldId="259"/>
            <ac:spMk id="3" creationId="{FC2DE112-D404-4581-8C74-5BF4FB9697CE}"/>
          </ac:spMkLst>
        </pc:spChg>
        <pc:spChg chg="add">
          <ac:chgData name="Suzanne Phillips" userId="2ebb4245-c1bb-4f5a-9396-757d13a1d94d" providerId="ADAL" clId="{F6A3A9D3-6CE1-4A61-9514-A6735D8DF3C0}" dt="2021-02-11T09:09:01.832" v="1" actId="26606"/>
          <ac:spMkLst>
            <pc:docMk/>
            <pc:sldMk cId="168166738" sldId="259"/>
            <ac:spMk id="8" creationId="{4BC99CB9-DDAD-44A2-8A1C-E3AF4E72DF5C}"/>
          </ac:spMkLst>
        </pc:spChg>
        <pc:grpChg chg="add">
          <ac:chgData name="Suzanne Phillips" userId="2ebb4245-c1bb-4f5a-9396-757d13a1d94d" providerId="ADAL" clId="{F6A3A9D3-6CE1-4A61-9514-A6735D8DF3C0}" dt="2021-02-11T09:09:01.832" v="1" actId="26606"/>
          <ac:grpSpMkLst>
            <pc:docMk/>
            <pc:sldMk cId="168166738" sldId="259"/>
            <ac:grpSpMk id="10" creationId="{05545017-2445-4AB3-95A6-48F17C802612}"/>
          </ac:grpSpMkLst>
        </pc:grpChg>
        <pc:grpChg chg="add">
          <ac:chgData name="Suzanne Phillips" userId="2ebb4245-c1bb-4f5a-9396-757d13a1d94d" providerId="ADAL" clId="{F6A3A9D3-6CE1-4A61-9514-A6735D8DF3C0}" dt="2021-02-11T09:09:01.832" v="1" actId="26606"/>
          <ac:grpSpMkLst>
            <pc:docMk/>
            <pc:sldMk cId="168166738" sldId="259"/>
            <ac:grpSpMk id="16" creationId="{06B7259D-F2AD-42FE-B984-6D1D74321C5D}"/>
          </ac:grpSpMkLst>
        </pc:grpChg>
        <pc:picChg chg="add mod">
          <ac:chgData name="Suzanne Phillips" userId="2ebb4245-c1bb-4f5a-9396-757d13a1d94d" providerId="ADAL" clId="{F6A3A9D3-6CE1-4A61-9514-A6735D8DF3C0}" dt="2021-02-12T08:55:21.590" v="686"/>
          <ac:picMkLst>
            <pc:docMk/>
            <pc:sldMk cId="168166738" sldId="259"/>
            <ac:picMk id="4" creationId="{EA0AA003-E97E-47DA-9164-57E5491F25BB}"/>
          </ac:picMkLst>
        </pc:picChg>
      </pc:sldChg>
      <pc:sldChg chg="addSp delSp modSp new mod setBg">
        <pc:chgData name="Suzanne Phillips" userId="2ebb4245-c1bb-4f5a-9396-757d13a1d94d" providerId="ADAL" clId="{F6A3A9D3-6CE1-4A61-9514-A6735D8DF3C0}" dt="2021-02-12T08:54:08.625" v="685"/>
        <pc:sldMkLst>
          <pc:docMk/>
          <pc:sldMk cId="1343732482" sldId="260"/>
        </pc:sldMkLst>
        <pc:spChg chg="mod">
          <ac:chgData name="Suzanne Phillips" userId="2ebb4245-c1bb-4f5a-9396-757d13a1d94d" providerId="ADAL" clId="{F6A3A9D3-6CE1-4A61-9514-A6735D8DF3C0}" dt="2021-02-11T09:20:47.448" v="215" actId="1076"/>
          <ac:spMkLst>
            <pc:docMk/>
            <pc:sldMk cId="1343732482" sldId="260"/>
            <ac:spMk id="2" creationId="{6A95ACDC-3159-447E-AF5F-7DDFD7EBF7E1}"/>
          </ac:spMkLst>
        </pc:spChg>
        <pc:spChg chg="mod">
          <ac:chgData name="Suzanne Phillips" userId="2ebb4245-c1bb-4f5a-9396-757d13a1d94d" providerId="ADAL" clId="{F6A3A9D3-6CE1-4A61-9514-A6735D8DF3C0}" dt="2021-02-11T09:21:00.131" v="218" actId="27636"/>
          <ac:spMkLst>
            <pc:docMk/>
            <pc:sldMk cId="1343732482" sldId="260"/>
            <ac:spMk id="3" creationId="{870A94B2-2C17-4659-BA7C-4D0E8D6CE105}"/>
          </ac:spMkLst>
        </pc:spChg>
        <pc:spChg chg="add del">
          <ac:chgData name="Suzanne Phillips" userId="2ebb4245-c1bb-4f5a-9396-757d13a1d94d" providerId="ADAL" clId="{F6A3A9D3-6CE1-4A61-9514-A6735D8DF3C0}" dt="2021-02-11T09:20:42.129" v="214" actId="26606"/>
          <ac:spMkLst>
            <pc:docMk/>
            <pc:sldMk cId="1343732482" sldId="260"/>
            <ac:spMk id="8" creationId="{4BC99CB9-DDAD-44A2-8A1C-E3AF4E72DF5C}"/>
          </ac:spMkLst>
        </pc:spChg>
        <pc:spChg chg="add">
          <ac:chgData name="Suzanne Phillips" userId="2ebb4245-c1bb-4f5a-9396-757d13a1d94d" providerId="ADAL" clId="{F6A3A9D3-6CE1-4A61-9514-A6735D8DF3C0}" dt="2021-02-11T09:20:42.129" v="214" actId="26606"/>
          <ac:spMkLst>
            <pc:docMk/>
            <pc:sldMk cId="1343732482" sldId="260"/>
            <ac:spMk id="25" creationId="{FA3C7DEA-BCC2-4295-8850-147993296189}"/>
          </ac:spMkLst>
        </pc:spChg>
        <pc:spChg chg="add">
          <ac:chgData name="Suzanne Phillips" userId="2ebb4245-c1bb-4f5a-9396-757d13a1d94d" providerId="ADAL" clId="{F6A3A9D3-6CE1-4A61-9514-A6735D8DF3C0}" dt="2021-02-11T09:20:42.129" v="214" actId="26606"/>
          <ac:spMkLst>
            <pc:docMk/>
            <pc:sldMk cId="1343732482" sldId="260"/>
            <ac:spMk id="27" creationId="{C289949D-B9F6-468A-86FE-2694DC5AE773}"/>
          </ac:spMkLst>
        </pc:spChg>
        <pc:grpChg chg="add del">
          <ac:chgData name="Suzanne Phillips" userId="2ebb4245-c1bb-4f5a-9396-757d13a1d94d" providerId="ADAL" clId="{F6A3A9D3-6CE1-4A61-9514-A6735D8DF3C0}" dt="2021-02-11T09:20:42.129" v="214" actId="26606"/>
          <ac:grpSpMkLst>
            <pc:docMk/>
            <pc:sldMk cId="1343732482" sldId="260"/>
            <ac:grpSpMk id="10" creationId="{05545017-2445-4AB3-95A6-48F17C802612}"/>
          </ac:grpSpMkLst>
        </pc:grpChg>
        <pc:grpChg chg="add del">
          <ac:chgData name="Suzanne Phillips" userId="2ebb4245-c1bb-4f5a-9396-757d13a1d94d" providerId="ADAL" clId="{F6A3A9D3-6CE1-4A61-9514-A6735D8DF3C0}" dt="2021-02-11T09:20:42.129" v="214" actId="26606"/>
          <ac:grpSpMkLst>
            <pc:docMk/>
            <pc:sldMk cId="1343732482" sldId="260"/>
            <ac:grpSpMk id="16" creationId="{06B7259D-F2AD-42FE-B984-6D1D74321C5D}"/>
          </ac:grpSpMkLst>
        </pc:grpChg>
        <pc:grpChg chg="add">
          <ac:chgData name="Suzanne Phillips" userId="2ebb4245-c1bb-4f5a-9396-757d13a1d94d" providerId="ADAL" clId="{F6A3A9D3-6CE1-4A61-9514-A6735D8DF3C0}" dt="2021-02-11T09:20:42.129" v="214" actId="26606"/>
          <ac:grpSpMkLst>
            <pc:docMk/>
            <pc:sldMk cId="1343732482" sldId="260"/>
            <ac:grpSpMk id="29" creationId="{E4DF0958-0C87-4C28-9554-2FADC788C2B1}"/>
          </ac:grpSpMkLst>
        </pc:grpChg>
        <pc:picChg chg="add mod">
          <ac:chgData name="Suzanne Phillips" userId="2ebb4245-c1bb-4f5a-9396-757d13a1d94d" providerId="ADAL" clId="{F6A3A9D3-6CE1-4A61-9514-A6735D8DF3C0}" dt="2021-02-12T08:54:08.625" v="685"/>
          <ac:picMkLst>
            <pc:docMk/>
            <pc:sldMk cId="1343732482" sldId="260"/>
            <ac:picMk id="4" creationId="{793C645B-D435-44BB-8524-5E56415A3AF0}"/>
          </ac:picMkLst>
        </pc:picChg>
      </pc:sldChg>
      <pc:sldChg chg="addSp delSp modSp new mod setBg">
        <pc:chgData name="Suzanne Phillips" userId="2ebb4245-c1bb-4f5a-9396-757d13a1d94d" providerId="ADAL" clId="{F6A3A9D3-6CE1-4A61-9514-A6735D8DF3C0}" dt="2021-02-12T08:48:15.017" v="683"/>
        <pc:sldMkLst>
          <pc:docMk/>
          <pc:sldMk cId="587632973" sldId="261"/>
        </pc:sldMkLst>
        <pc:spChg chg="mod">
          <ac:chgData name="Suzanne Phillips" userId="2ebb4245-c1bb-4f5a-9396-757d13a1d94d" providerId="ADAL" clId="{F6A3A9D3-6CE1-4A61-9514-A6735D8DF3C0}" dt="2021-02-11T09:15:53.054" v="133" actId="20577"/>
          <ac:spMkLst>
            <pc:docMk/>
            <pc:sldMk cId="587632973" sldId="261"/>
            <ac:spMk id="2" creationId="{935FCE56-7EBB-4CF0-9053-892219EABF7E}"/>
          </ac:spMkLst>
        </pc:spChg>
        <pc:spChg chg="mod">
          <ac:chgData name="Suzanne Phillips" userId="2ebb4245-c1bb-4f5a-9396-757d13a1d94d" providerId="ADAL" clId="{F6A3A9D3-6CE1-4A61-9514-A6735D8DF3C0}" dt="2021-02-11T09:14:41.658" v="120" actId="26606"/>
          <ac:spMkLst>
            <pc:docMk/>
            <pc:sldMk cId="587632973" sldId="261"/>
            <ac:spMk id="3" creationId="{676404B5-7023-47BB-9FC8-2AC3B4BC70FC}"/>
          </ac:spMkLst>
        </pc:spChg>
        <pc:spChg chg="add del">
          <ac:chgData name="Suzanne Phillips" userId="2ebb4245-c1bb-4f5a-9396-757d13a1d94d" providerId="ADAL" clId="{F6A3A9D3-6CE1-4A61-9514-A6735D8DF3C0}" dt="2021-02-11T09:14:41.658" v="120" actId="26606"/>
          <ac:spMkLst>
            <pc:docMk/>
            <pc:sldMk cId="587632973" sldId="261"/>
            <ac:spMk id="8" creationId="{4BC99CB9-DDAD-44A2-8A1C-E3AF4E72DF5C}"/>
          </ac:spMkLst>
        </pc:spChg>
        <pc:spChg chg="add mod">
          <ac:chgData name="Suzanne Phillips" userId="2ebb4245-c1bb-4f5a-9396-757d13a1d94d" providerId="ADAL" clId="{F6A3A9D3-6CE1-4A61-9514-A6735D8DF3C0}" dt="2021-02-11T09:16:09.273" v="143" actId="20577"/>
          <ac:spMkLst>
            <pc:docMk/>
            <pc:sldMk cId="587632973" sldId="261"/>
            <ac:spMk id="9" creationId="{03F80B3C-CB0B-4E25-B33C-64C14A24AA76}"/>
          </ac:spMkLst>
        </pc:spChg>
        <pc:spChg chg="add mod">
          <ac:chgData name="Suzanne Phillips" userId="2ebb4245-c1bb-4f5a-9396-757d13a1d94d" providerId="ADAL" clId="{F6A3A9D3-6CE1-4A61-9514-A6735D8DF3C0}" dt="2021-02-11T09:16:19.831" v="152" actId="20577"/>
          <ac:spMkLst>
            <pc:docMk/>
            <pc:sldMk cId="587632973" sldId="261"/>
            <ac:spMk id="16" creationId="{63B587B6-2ED1-4216-9329-D78E0BB4E92A}"/>
          </ac:spMkLst>
        </pc:spChg>
        <pc:spChg chg="add del">
          <ac:chgData name="Suzanne Phillips" userId="2ebb4245-c1bb-4f5a-9396-757d13a1d94d" providerId="ADAL" clId="{F6A3A9D3-6CE1-4A61-9514-A6735D8DF3C0}" dt="2021-02-11T09:14:41.658" v="120" actId="26606"/>
          <ac:spMkLst>
            <pc:docMk/>
            <pc:sldMk cId="587632973" sldId="261"/>
            <ac:spMk id="20" creationId="{FFD44BAB-2F3A-4B95-B9D3-E5B819787FF3}"/>
          </ac:spMkLst>
        </pc:spChg>
        <pc:grpChg chg="add del">
          <ac:chgData name="Suzanne Phillips" userId="2ebb4245-c1bb-4f5a-9396-757d13a1d94d" providerId="ADAL" clId="{F6A3A9D3-6CE1-4A61-9514-A6735D8DF3C0}" dt="2021-02-11T09:14:41.658" v="120" actId="26606"/>
          <ac:grpSpMkLst>
            <pc:docMk/>
            <pc:sldMk cId="587632973" sldId="261"/>
            <ac:grpSpMk id="10" creationId="{5C3921CD-DDE5-4B57-8FDF-B37ADE4EDAC7}"/>
          </ac:grpSpMkLst>
        </pc:grpChg>
        <pc:grpChg chg="add del">
          <ac:chgData name="Suzanne Phillips" userId="2ebb4245-c1bb-4f5a-9396-757d13a1d94d" providerId="ADAL" clId="{F6A3A9D3-6CE1-4A61-9514-A6735D8DF3C0}" dt="2021-02-11T09:14:41.658" v="120" actId="26606"/>
          <ac:grpSpMkLst>
            <pc:docMk/>
            <pc:sldMk cId="587632973" sldId="261"/>
            <ac:grpSpMk id="22" creationId="{5C6AE2F4-5A2E-4357-A1D8-6142F9BDC8E3}"/>
          </ac:grpSpMkLst>
        </pc:grpChg>
        <pc:picChg chg="add mod">
          <ac:chgData name="Suzanne Phillips" userId="2ebb4245-c1bb-4f5a-9396-757d13a1d94d" providerId="ADAL" clId="{F6A3A9D3-6CE1-4A61-9514-A6735D8DF3C0}" dt="2021-02-12T08:48:15.017" v="683"/>
          <ac:picMkLst>
            <pc:docMk/>
            <pc:sldMk cId="587632973" sldId="261"/>
            <ac:picMk id="4" creationId="{C66F0BEF-7CE0-4D15-9EB7-D4E97DB94BF4}"/>
          </ac:picMkLst>
        </pc:picChg>
        <pc:picChg chg="add mod">
          <ac:chgData name="Suzanne Phillips" userId="2ebb4245-c1bb-4f5a-9396-757d13a1d94d" providerId="ADAL" clId="{F6A3A9D3-6CE1-4A61-9514-A6735D8DF3C0}" dt="2021-02-11T09:14:47.708" v="122" actId="1076"/>
          <ac:picMkLst>
            <pc:docMk/>
            <pc:sldMk cId="587632973" sldId="261"/>
            <ac:picMk id="5" creationId="{8936EA45-AF3F-4827-85D2-1D6289C40B1E}"/>
          </ac:picMkLst>
        </pc:picChg>
        <pc:picChg chg="add mod">
          <ac:chgData name="Suzanne Phillips" userId="2ebb4245-c1bb-4f5a-9396-757d13a1d94d" providerId="ADAL" clId="{F6A3A9D3-6CE1-4A61-9514-A6735D8DF3C0}" dt="2021-02-11T09:16:11.842" v="144" actId="1076"/>
          <ac:picMkLst>
            <pc:docMk/>
            <pc:sldMk cId="587632973" sldId="261"/>
            <ac:picMk id="7" creationId="{B6D3D1DA-259B-45E2-8F4E-D4FA74D4AF3D}"/>
          </ac:picMkLst>
        </pc:picChg>
      </pc:sldChg>
      <pc:sldChg chg="delSp add del setBg delDesignElem">
        <pc:chgData name="Suzanne Phillips" userId="2ebb4245-c1bb-4f5a-9396-757d13a1d94d" providerId="ADAL" clId="{F6A3A9D3-6CE1-4A61-9514-A6735D8DF3C0}" dt="2021-02-11T09:16:32.497" v="153" actId="47"/>
        <pc:sldMkLst>
          <pc:docMk/>
          <pc:sldMk cId="1395663770" sldId="262"/>
        </pc:sldMkLst>
        <pc:spChg chg="del">
          <ac:chgData name="Suzanne Phillips" userId="2ebb4245-c1bb-4f5a-9396-757d13a1d94d" providerId="ADAL" clId="{F6A3A9D3-6CE1-4A61-9514-A6735D8DF3C0}" dt="2021-02-11T09:12:38.874" v="86"/>
          <ac:spMkLst>
            <pc:docMk/>
            <pc:sldMk cId="1395663770" sldId="262"/>
            <ac:spMk id="8" creationId="{4BC99CB9-DDAD-44A2-8A1C-E3AF4E72DF5C}"/>
          </ac:spMkLst>
        </pc:spChg>
        <pc:grpChg chg="del">
          <ac:chgData name="Suzanne Phillips" userId="2ebb4245-c1bb-4f5a-9396-757d13a1d94d" providerId="ADAL" clId="{F6A3A9D3-6CE1-4A61-9514-A6735D8DF3C0}" dt="2021-02-11T09:12:38.874" v="86"/>
          <ac:grpSpMkLst>
            <pc:docMk/>
            <pc:sldMk cId="1395663770" sldId="262"/>
            <ac:grpSpMk id="10" creationId="{05545017-2445-4AB3-95A6-48F17C802612}"/>
          </ac:grpSpMkLst>
        </pc:grpChg>
        <pc:grpChg chg="del">
          <ac:chgData name="Suzanne Phillips" userId="2ebb4245-c1bb-4f5a-9396-757d13a1d94d" providerId="ADAL" clId="{F6A3A9D3-6CE1-4A61-9514-A6735D8DF3C0}" dt="2021-02-11T09:12:38.874" v="86"/>
          <ac:grpSpMkLst>
            <pc:docMk/>
            <pc:sldMk cId="1395663770" sldId="262"/>
            <ac:grpSpMk id="16" creationId="{06B7259D-F2AD-42FE-B984-6D1D74321C5D}"/>
          </ac:grpSpMkLst>
        </pc:grpChg>
      </pc:sldChg>
      <pc:sldChg chg="addSp delSp modSp add mod setBg delDesignElem">
        <pc:chgData name="Suzanne Phillips" userId="2ebb4245-c1bb-4f5a-9396-757d13a1d94d" providerId="ADAL" clId="{F6A3A9D3-6CE1-4A61-9514-A6735D8DF3C0}" dt="2021-02-12T08:48:47.964" v="684"/>
        <pc:sldMkLst>
          <pc:docMk/>
          <pc:sldMk cId="3704322020" sldId="263"/>
        </pc:sldMkLst>
        <pc:spChg chg="mod">
          <ac:chgData name="Suzanne Phillips" userId="2ebb4245-c1bb-4f5a-9396-757d13a1d94d" providerId="ADAL" clId="{F6A3A9D3-6CE1-4A61-9514-A6735D8DF3C0}" dt="2021-02-11T09:16:57.283" v="154" actId="26606"/>
          <ac:spMkLst>
            <pc:docMk/>
            <pc:sldMk cId="3704322020" sldId="263"/>
            <ac:spMk id="2" creationId="{A9BE594C-D871-479D-A4DF-86571B7D8B64}"/>
          </ac:spMkLst>
        </pc:spChg>
        <pc:spChg chg="mod">
          <ac:chgData name="Suzanne Phillips" userId="2ebb4245-c1bb-4f5a-9396-757d13a1d94d" providerId="ADAL" clId="{F6A3A9D3-6CE1-4A61-9514-A6735D8DF3C0}" dt="2021-02-11T09:16:57.283" v="154" actId="26606"/>
          <ac:spMkLst>
            <pc:docMk/>
            <pc:sldMk cId="3704322020" sldId="263"/>
            <ac:spMk id="3" creationId="{FC2DE112-D404-4581-8C74-5BF4FB9697CE}"/>
          </ac:spMkLst>
        </pc:spChg>
        <pc:spChg chg="add">
          <ac:chgData name="Suzanne Phillips" userId="2ebb4245-c1bb-4f5a-9396-757d13a1d94d" providerId="ADAL" clId="{F6A3A9D3-6CE1-4A61-9514-A6735D8DF3C0}" dt="2021-02-11T09:16:57.283" v="154" actId="26606"/>
          <ac:spMkLst>
            <pc:docMk/>
            <pc:sldMk cId="3704322020" sldId="263"/>
            <ac:spMk id="5" creationId="{4BC99CB9-DDAD-44A2-8A1C-E3AF4E72DF5C}"/>
          </ac:spMkLst>
        </pc:spChg>
        <pc:spChg chg="del">
          <ac:chgData name="Suzanne Phillips" userId="2ebb4245-c1bb-4f5a-9396-757d13a1d94d" providerId="ADAL" clId="{F6A3A9D3-6CE1-4A61-9514-A6735D8DF3C0}" dt="2021-02-11T09:13:11.835" v="94"/>
          <ac:spMkLst>
            <pc:docMk/>
            <pc:sldMk cId="3704322020" sldId="263"/>
            <ac:spMk id="8" creationId="{4BC99CB9-DDAD-44A2-8A1C-E3AF4E72DF5C}"/>
          </ac:spMkLst>
        </pc:spChg>
        <pc:grpChg chg="add">
          <ac:chgData name="Suzanne Phillips" userId="2ebb4245-c1bb-4f5a-9396-757d13a1d94d" providerId="ADAL" clId="{F6A3A9D3-6CE1-4A61-9514-A6735D8DF3C0}" dt="2021-02-11T09:16:57.283" v="154" actId="26606"/>
          <ac:grpSpMkLst>
            <pc:docMk/>
            <pc:sldMk cId="3704322020" sldId="263"/>
            <ac:grpSpMk id="6" creationId="{5C3921CD-DDE5-4B57-8FDF-B37ADE4EDAC7}"/>
          </ac:grpSpMkLst>
        </pc:grpChg>
        <pc:grpChg chg="del">
          <ac:chgData name="Suzanne Phillips" userId="2ebb4245-c1bb-4f5a-9396-757d13a1d94d" providerId="ADAL" clId="{F6A3A9D3-6CE1-4A61-9514-A6735D8DF3C0}" dt="2021-02-11T09:13:11.835" v="94"/>
          <ac:grpSpMkLst>
            <pc:docMk/>
            <pc:sldMk cId="3704322020" sldId="263"/>
            <ac:grpSpMk id="10" creationId="{05545017-2445-4AB3-95A6-48F17C802612}"/>
          </ac:grpSpMkLst>
        </pc:grpChg>
        <pc:grpChg chg="del">
          <ac:chgData name="Suzanne Phillips" userId="2ebb4245-c1bb-4f5a-9396-757d13a1d94d" providerId="ADAL" clId="{F6A3A9D3-6CE1-4A61-9514-A6735D8DF3C0}" dt="2021-02-11T09:13:11.835" v="94"/>
          <ac:grpSpMkLst>
            <pc:docMk/>
            <pc:sldMk cId="3704322020" sldId="263"/>
            <ac:grpSpMk id="16" creationId="{06B7259D-F2AD-42FE-B984-6D1D74321C5D}"/>
          </ac:grpSpMkLst>
        </pc:grpChg>
        <pc:picChg chg="add mod">
          <ac:chgData name="Suzanne Phillips" userId="2ebb4245-c1bb-4f5a-9396-757d13a1d94d" providerId="ADAL" clId="{F6A3A9D3-6CE1-4A61-9514-A6735D8DF3C0}" dt="2021-02-12T08:48:47.964" v="684"/>
          <ac:picMkLst>
            <pc:docMk/>
            <pc:sldMk cId="3704322020" sldId="263"/>
            <ac:picMk id="4" creationId="{A5C0D4A4-F471-4A14-A005-9E392D90FEB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18DCD-123A-4BA8-B77B-BD238CCDB6B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2E1F4D1-A512-4AAE-A2C7-C4445C5B405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C90A230-A2C0-4F97-8B91-963ACDB9E05B}"/>
              </a:ext>
            </a:extLst>
          </p:cNvPr>
          <p:cNvSpPr>
            <a:spLocks noGrp="1"/>
          </p:cNvSpPr>
          <p:nvPr>
            <p:ph type="dt" sz="half" idx="10"/>
          </p:nvPr>
        </p:nvSpPr>
        <p:spPr/>
        <p:txBody>
          <a:bodyPr/>
          <a:lstStyle/>
          <a:p>
            <a:fld id="{2AC0835E-56B8-4C53-A31C-68BAEE6E2F86}" type="datetimeFigureOut">
              <a:rPr lang="en-GB" smtClean="0"/>
              <a:t>12/02/2021</a:t>
            </a:fld>
            <a:endParaRPr lang="en-GB"/>
          </a:p>
        </p:txBody>
      </p:sp>
      <p:sp>
        <p:nvSpPr>
          <p:cNvPr id="5" name="Footer Placeholder 4">
            <a:extLst>
              <a:ext uri="{FF2B5EF4-FFF2-40B4-BE49-F238E27FC236}">
                <a16:creationId xmlns:a16="http://schemas.microsoft.com/office/drawing/2014/main" id="{99DD484A-5F1A-4F4C-AAB4-D8C77EB8B2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F2A147-E4B9-49E0-A6FE-BCC539CC6975}"/>
              </a:ext>
            </a:extLst>
          </p:cNvPr>
          <p:cNvSpPr>
            <a:spLocks noGrp="1"/>
          </p:cNvSpPr>
          <p:nvPr>
            <p:ph type="sldNum" sz="quarter" idx="12"/>
          </p:nvPr>
        </p:nvSpPr>
        <p:spPr/>
        <p:txBody>
          <a:bodyPr/>
          <a:lstStyle/>
          <a:p>
            <a:fld id="{C009FB48-4A69-413B-87A7-2A3C4C661528}" type="slidenum">
              <a:rPr lang="en-GB" smtClean="0"/>
              <a:t>‹#›</a:t>
            </a:fld>
            <a:endParaRPr lang="en-GB"/>
          </a:p>
        </p:txBody>
      </p:sp>
    </p:spTree>
    <p:extLst>
      <p:ext uri="{BB962C8B-B14F-4D97-AF65-F5344CB8AC3E}">
        <p14:creationId xmlns:p14="http://schemas.microsoft.com/office/powerpoint/2010/main" val="1135611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6AEE9-5439-4B5F-A4B2-627D6E171F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C77CFFD-89E3-4918-BC39-C7D40E8BC6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72BE284-5BB3-4DDC-931C-9FD07707F5C3}"/>
              </a:ext>
            </a:extLst>
          </p:cNvPr>
          <p:cNvSpPr>
            <a:spLocks noGrp="1"/>
          </p:cNvSpPr>
          <p:nvPr>
            <p:ph type="dt" sz="half" idx="10"/>
          </p:nvPr>
        </p:nvSpPr>
        <p:spPr/>
        <p:txBody>
          <a:bodyPr/>
          <a:lstStyle/>
          <a:p>
            <a:fld id="{2AC0835E-56B8-4C53-A31C-68BAEE6E2F86}" type="datetimeFigureOut">
              <a:rPr lang="en-GB" smtClean="0"/>
              <a:t>12/02/2021</a:t>
            </a:fld>
            <a:endParaRPr lang="en-GB"/>
          </a:p>
        </p:txBody>
      </p:sp>
      <p:sp>
        <p:nvSpPr>
          <p:cNvPr id="5" name="Footer Placeholder 4">
            <a:extLst>
              <a:ext uri="{FF2B5EF4-FFF2-40B4-BE49-F238E27FC236}">
                <a16:creationId xmlns:a16="http://schemas.microsoft.com/office/drawing/2014/main" id="{21581106-F502-42AE-AD4F-EF87278883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CFAD87-588E-4375-A3BF-70B425775325}"/>
              </a:ext>
            </a:extLst>
          </p:cNvPr>
          <p:cNvSpPr>
            <a:spLocks noGrp="1"/>
          </p:cNvSpPr>
          <p:nvPr>
            <p:ph type="sldNum" sz="quarter" idx="12"/>
          </p:nvPr>
        </p:nvSpPr>
        <p:spPr/>
        <p:txBody>
          <a:bodyPr/>
          <a:lstStyle/>
          <a:p>
            <a:fld id="{C009FB48-4A69-413B-87A7-2A3C4C661528}" type="slidenum">
              <a:rPr lang="en-GB" smtClean="0"/>
              <a:t>‹#›</a:t>
            </a:fld>
            <a:endParaRPr lang="en-GB"/>
          </a:p>
        </p:txBody>
      </p:sp>
    </p:spTree>
    <p:extLst>
      <p:ext uri="{BB962C8B-B14F-4D97-AF65-F5344CB8AC3E}">
        <p14:creationId xmlns:p14="http://schemas.microsoft.com/office/powerpoint/2010/main" val="3330882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12F9B-7D4F-426C-811A-0F7D382E22B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6FD7771-3E03-48CE-BC5D-FB61485D54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474275D-BC3B-491C-8DA7-9591DA15AED4}"/>
              </a:ext>
            </a:extLst>
          </p:cNvPr>
          <p:cNvSpPr>
            <a:spLocks noGrp="1"/>
          </p:cNvSpPr>
          <p:nvPr>
            <p:ph type="dt" sz="half" idx="10"/>
          </p:nvPr>
        </p:nvSpPr>
        <p:spPr/>
        <p:txBody>
          <a:bodyPr/>
          <a:lstStyle/>
          <a:p>
            <a:fld id="{2AC0835E-56B8-4C53-A31C-68BAEE6E2F86}" type="datetimeFigureOut">
              <a:rPr lang="en-GB" smtClean="0"/>
              <a:t>12/02/2021</a:t>
            </a:fld>
            <a:endParaRPr lang="en-GB"/>
          </a:p>
        </p:txBody>
      </p:sp>
      <p:sp>
        <p:nvSpPr>
          <p:cNvPr id="5" name="Footer Placeholder 4">
            <a:extLst>
              <a:ext uri="{FF2B5EF4-FFF2-40B4-BE49-F238E27FC236}">
                <a16:creationId xmlns:a16="http://schemas.microsoft.com/office/drawing/2014/main" id="{483D8089-C375-46B5-9789-CA8F54E8A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5CB31E-6678-4B35-B86E-CE9013DC5F4B}"/>
              </a:ext>
            </a:extLst>
          </p:cNvPr>
          <p:cNvSpPr>
            <a:spLocks noGrp="1"/>
          </p:cNvSpPr>
          <p:nvPr>
            <p:ph type="sldNum" sz="quarter" idx="12"/>
          </p:nvPr>
        </p:nvSpPr>
        <p:spPr/>
        <p:txBody>
          <a:bodyPr/>
          <a:lstStyle/>
          <a:p>
            <a:fld id="{C009FB48-4A69-413B-87A7-2A3C4C661528}" type="slidenum">
              <a:rPr lang="en-GB" smtClean="0"/>
              <a:t>‹#›</a:t>
            </a:fld>
            <a:endParaRPr lang="en-GB"/>
          </a:p>
        </p:txBody>
      </p:sp>
    </p:spTree>
    <p:extLst>
      <p:ext uri="{BB962C8B-B14F-4D97-AF65-F5344CB8AC3E}">
        <p14:creationId xmlns:p14="http://schemas.microsoft.com/office/powerpoint/2010/main" val="33074788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2B1C3-EE94-4CA4-82C3-41B08672F82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57B1775-076B-4727-9BA0-F026AE6F15E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3EAA7EC-9C94-4388-824A-D1915BEB7A9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C7DECB6-1279-473F-86AE-AA82D48F74B8}"/>
              </a:ext>
            </a:extLst>
          </p:cNvPr>
          <p:cNvSpPr>
            <a:spLocks noGrp="1"/>
          </p:cNvSpPr>
          <p:nvPr>
            <p:ph type="dt" sz="half" idx="10"/>
          </p:nvPr>
        </p:nvSpPr>
        <p:spPr/>
        <p:txBody>
          <a:bodyPr/>
          <a:lstStyle/>
          <a:p>
            <a:fld id="{2AC0835E-56B8-4C53-A31C-68BAEE6E2F86}" type="datetimeFigureOut">
              <a:rPr lang="en-GB" smtClean="0"/>
              <a:t>12/02/2021</a:t>
            </a:fld>
            <a:endParaRPr lang="en-GB"/>
          </a:p>
        </p:txBody>
      </p:sp>
      <p:sp>
        <p:nvSpPr>
          <p:cNvPr id="6" name="Footer Placeholder 5">
            <a:extLst>
              <a:ext uri="{FF2B5EF4-FFF2-40B4-BE49-F238E27FC236}">
                <a16:creationId xmlns:a16="http://schemas.microsoft.com/office/drawing/2014/main" id="{C4A5BE60-C906-4509-85F9-27801604BE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0DE931-A4C0-4035-81FC-B2CF48981125}"/>
              </a:ext>
            </a:extLst>
          </p:cNvPr>
          <p:cNvSpPr>
            <a:spLocks noGrp="1"/>
          </p:cNvSpPr>
          <p:nvPr>
            <p:ph type="sldNum" sz="quarter" idx="12"/>
          </p:nvPr>
        </p:nvSpPr>
        <p:spPr/>
        <p:txBody>
          <a:bodyPr/>
          <a:lstStyle/>
          <a:p>
            <a:fld id="{C009FB48-4A69-413B-87A7-2A3C4C661528}" type="slidenum">
              <a:rPr lang="en-GB" smtClean="0"/>
              <a:t>‹#›</a:t>
            </a:fld>
            <a:endParaRPr lang="en-GB"/>
          </a:p>
        </p:txBody>
      </p:sp>
    </p:spTree>
    <p:extLst>
      <p:ext uri="{BB962C8B-B14F-4D97-AF65-F5344CB8AC3E}">
        <p14:creationId xmlns:p14="http://schemas.microsoft.com/office/powerpoint/2010/main" val="416263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B3AA0-40D6-42BF-9BE1-49021B4CE69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A2652B-FDD6-4A5D-8F42-504124B0E0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6637351-CCDA-4A47-B5A8-97DA78AFD40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D6D072-EF79-4390-B48C-B1D5B9C3D5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96E77DB-BD49-4DBD-9DDB-8835F26FD5A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64D7C7E-CAE8-463C-A08F-B05767559895}"/>
              </a:ext>
            </a:extLst>
          </p:cNvPr>
          <p:cNvSpPr>
            <a:spLocks noGrp="1"/>
          </p:cNvSpPr>
          <p:nvPr>
            <p:ph type="dt" sz="half" idx="10"/>
          </p:nvPr>
        </p:nvSpPr>
        <p:spPr/>
        <p:txBody>
          <a:bodyPr/>
          <a:lstStyle/>
          <a:p>
            <a:fld id="{2AC0835E-56B8-4C53-A31C-68BAEE6E2F86}" type="datetimeFigureOut">
              <a:rPr lang="en-GB" smtClean="0"/>
              <a:t>12/02/2021</a:t>
            </a:fld>
            <a:endParaRPr lang="en-GB"/>
          </a:p>
        </p:txBody>
      </p:sp>
      <p:sp>
        <p:nvSpPr>
          <p:cNvPr id="8" name="Footer Placeholder 7">
            <a:extLst>
              <a:ext uri="{FF2B5EF4-FFF2-40B4-BE49-F238E27FC236}">
                <a16:creationId xmlns:a16="http://schemas.microsoft.com/office/drawing/2014/main" id="{E5F23DC6-773C-4240-B8A1-2619D48D6E7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DD60FD6-2177-44D0-8CB6-2B2D386E26FD}"/>
              </a:ext>
            </a:extLst>
          </p:cNvPr>
          <p:cNvSpPr>
            <a:spLocks noGrp="1"/>
          </p:cNvSpPr>
          <p:nvPr>
            <p:ph type="sldNum" sz="quarter" idx="12"/>
          </p:nvPr>
        </p:nvSpPr>
        <p:spPr/>
        <p:txBody>
          <a:bodyPr/>
          <a:lstStyle/>
          <a:p>
            <a:fld id="{C009FB48-4A69-413B-87A7-2A3C4C661528}" type="slidenum">
              <a:rPr lang="en-GB" smtClean="0"/>
              <a:t>‹#›</a:t>
            </a:fld>
            <a:endParaRPr lang="en-GB"/>
          </a:p>
        </p:txBody>
      </p:sp>
    </p:spTree>
    <p:extLst>
      <p:ext uri="{BB962C8B-B14F-4D97-AF65-F5344CB8AC3E}">
        <p14:creationId xmlns:p14="http://schemas.microsoft.com/office/powerpoint/2010/main" val="277798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4EC9A-81CE-488E-8083-C252387F4C2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D7212B-A00C-435A-9474-14AC199131ED}"/>
              </a:ext>
            </a:extLst>
          </p:cNvPr>
          <p:cNvSpPr>
            <a:spLocks noGrp="1"/>
          </p:cNvSpPr>
          <p:nvPr>
            <p:ph type="dt" sz="half" idx="10"/>
          </p:nvPr>
        </p:nvSpPr>
        <p:spPr/>
        <p:txBody>
          <a:bodyPr/>
          <a:lstStyle/>
          <a:p>
            <a:fld id="{2AC0835E-56B8-4C53-A31C-68BAEE6E2F86}" type="datetimeFigureOut">
              <a:rPr lang="en-GB" smtClean="0"/>
              <a:t>12/02/2021</a:t>
            </a:fld>
            <a:endParaRPr lang="en-GB"/>
          </a:p>
        </p:txBody>
      </p:sp>
      <p:sp>
        <p:nvSpPr>
          <p:cNvPr id="4" name="Footer Placeholder 3">
            <a:extLst>
              <a:ext uri="{FF2B5EF4-FFF2-40B4-BE49-F238E27FC236}">
                <a16:creationId xmlns:a16="http://schemas.microsoft.com/office/drawing/2014/main" id="{8A14CD1C-DE4F-48FB-A085-4648B5DCF4F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293C08-55B9-4866-88A7-495097A5D69D}"/>
              </a:ext>
            </a:extLst>
          </p:cNvPr>
          <p:cNvSpPr>
            <a:spLocks noGrp="1"/>
          </p:cNvSpPr>
          <p:nvPr>
            <p:ph type="sldNum" sz="quarter" idx="12"/>
          </p:nvPr>
        </p:nvSpPr>
        <p:spPr/>
        <p:txBody>
          <a:bodyPr/>
          <a:lstStyle/>
          <a:p>
            <a:fld id="{C009FB48-4A69-413B-87A7-2A3C4C661528}" type="slidenum">
              <a:rPr lang="en-GB" smtClean="0"/>
              <a:t>‹#›</a:t>
            </a:fld>
            <a:endParaRPr lang="en-GB"/>
          </a:p>
        </p:txBody>
      </p:sp>
    </p:spTree>
    <p:extLst>
      <p:ext uri="{BB962C8B-B14F-4D97-AF65-F5344CB8AC3E}">
        <p14:creationId xmlns:p14="http://schemas.microsoft.com/office/powerpoint/2010/main" val="4262070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D033EF3-4E20-4E3B-AD86-DA9222762662}"/>
              </a:ext>
            </a:extLst>
          </p:cNvPr>
          <p:cNvSpPr>
            <a:spLocks noGrp="1"/>
          </p:cNvSpPr>
          <p:nvPr>
            <p:ph type="dt" sz="half" idx="10"/>
          </p:nvPr>
        </p:nvSpPr>
        <p:spPr/>
        <p:txBody>
          <a:bodyPr/>
          <a:lstStyle/>
          <a:p>
            <a:fld id="{2AC0835E-56B8-4C53-A31C-68BAEE6E2F86}" type="datetimeFigureOut">
              <a:rPr lang="en-GB" smtClean="0"/>
              <a:t>12/02/2021</a:t>
            </a:fld>
            <a:endParaRPr lang="en-GB"/>
          </a:p>
        </p:txBody>
      </p:sp>
      <p:sp>
        <p:nvSpPr>
          <p:cNvPr id="3" name="Footer Placeholder 2">
            <a:extLst>
              <a:ext uri="{FF2B5EF4-FFF2-40B4-BE49-F238E27FC236}">
                <a16:creationId xmlns:a16="http://schemas.microsoft.com/office/drawing/2014/main" id="{4A5E7FA7-8DB3-4E21-A831-06199E559AC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8C30A9-0A09-4A73-BBC7-CC266BC4CF26}"/>
              </a:ext>
            </a:extLst>
          </p:cNvPr>
          <p:cNvSpPr>
            <a:spLocks noGrp="1"/>
          </p:cNvSpPr>
          <p:nvPr>
            <p:ph type="sldNum" sz="quarter" idx="12"/>
          </p:nvPr>
        </p:nvSpPr>
        <p:spPr/>
        <p:txBody>
          <a:bodyPr/>
          <a:lstStyle/>
          <a:p>
            <a:fld id="{C009FB48-4A69-413B-87A7-2A3C4C661528}" type="slidenum">
              <a:rPr lang="en-GB" smtClean="0"/>
              <a:t>‹#›</a:t>
            </a:fld>
            <a:endParaRPr lang="en-GB"/>
          </a:p>
        </p:txBody>
      </p:sp>
    </p:spTree>
    <p:extLst>
      <p:ext uri="{BB962C8B-B14F-4D97-AF65-F5344CB8AC3E}">
        <p14:creationId xmlns:p14="http://schemas.microsoft.com/office/powerpoint/2010/main" val="554426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09F1B-9990-4336-9346-A642B2A2F2E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CA48A35-D122-4B4D-85F0-B3BFA6B8BC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BF9E64F-435D-4C68-A841-2CF2F89177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222815-7D64-4B47-823D-424DF5FD7AC1}"/>
              </a:ext>
            </a:extLst>
          </p:cNvPr>
          <p:cNvSpPr>
            <a:spLocks noGrp="1"/>
          </p:cNvSpPr>
          <p:nvPr>
            <p:ph type="dt" sz="half" idx="10"/>
          </p:nvPr>
        </p:nvSpPr>
        <p:spPr/>
        <p:txBody>
          <a:bodyPr/>
          <a:lstStyle/>
          <a:p>
            <a:fld id="{2AC0835E-56B8-4C53-A31C-68BAEE6E2F86}" type="datetimeFigureOut">
              <a:rPr lang="en-GB" smtClean="0"/>
              <a:t>12/02/2021</a:t>
            </a:fld>
            <a:endParaRPr lang="en-GB"/>
          </a:p>
        </p:txBody>
      </p:sp>
      <p:sp>
        <p:nvSpPr>
          <p:cNvPr id="6" name="Footer Placeholder 5">
            <a:extLst>
              <a:ext uri="{FF2B5EF4-FFF2-40B4-BE49-F238E27FC236}">
                <a16:creationId xmlns:a16="http://schemas.microsoft.com/office/drawing/2014/main" id="{0D1C9807-9BDA-460D-9875-6583B96FC0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D246EAE-9812-4965-A0A1-1A239F89EFB8}"/>
              </a:ext>
            </a:extLst>
          </p:cNvPr>
          <p:cNvSpPr>
            <a:spLocks noGrp="1"/>
          </p:cNvSpPr>
          <p:nvPr>
            <p:ph type="sldNum" sz="quarter" idx="12"/>
          </p:nvPr>
        </p:nvSpPr>
        <p:spPr/>
        <p:txBody>
          <a:bodyPr/>
          <a:lstStyle/>
          <a:p>
            <a:fld id="{C009FB48-4A69-413B-87A7-2A3C4C661528}" type="slidenum">
              <a:rPr lang="en-GB" smtClean="0"/>
              <a:t>‹#›</a:t>
            </a:fld>
            <a:endParaRPr lang="en-GB"/>
          </a:p>
        </p:txBody>
      </p:sp>
    </p:spTree>
    <p:extLst>
      <p:ext uri="{BB962C8B-B14F-4D97-AF65-F5344CB8AC3E}">
        <p14:creationId xmlns:p14="http://schemas.microsoft.com/office/powerpoint/2010/main" val="1317957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0479D-8D2D-4B09-A7AF-3E0516A636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FC27462-FA72-4380-88A0-25C007F4AA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C705802-E7BA-45BF-A57C-4CBC4A9B91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0E8C1F-6919-461F-9FE1-14504F06899A}"/>
              </a:ext>
            </a:extLst>
          </p:cNvPr>
          <p:cNvSpPr>
            <a:spLocks noGrp="1"/>
          </p:cNvSpPr>
          <p:nvPr>
            <p:ph type="dt" sz="half" idx="10"/>
          </p:nvPr>
        </p:nvSpPr>
        <p:spPr/>
        <p:txBody>
          <a:bodyPr/>
          <a:lstStyle/>
          <a:p>
            <a:fld id="{2AC0835E-56B8-4C53-A31C-68BAEE6E2F86}" type="datetimeFigureOut">
              <a:rPr lang="en-GB" smtClean="0"/>
              <a:t>12/02/2021</a:t>
            </a:fld>
            <a:endParaRPr lang="en-GB"/>
          </a:p>
        </p:txBody>
      </p:sp>
      <p:sp>
        <p:nvSpPr>
          <p:cNvPr id="6" name="Footer Placeholder 5">
            <a:extLst>
              <a:ext uri="{FF2B5EF4-FFF2-40B4-BE49-F238E27FC236}">
                <a16:creationId xmlns:a16="http://schemas.microsoft.com/office/drawing/2014/main" id="{72C71E4A-E6AF-44A2-BD0F-BEB29B4452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F24E32-1065-489A-92F2-27772EA2994E}"/>
              </a:ext>
            </a:extLst>
          </p:cNvPr>
          <p:cNvSpPr>
            <a:spLocks noGrp="1"/>
          </p:cNvSpPr>
          <p:nvPr>
            <p:ph type="sldNum" sz="quarter" idx="12"/>
          </p:nvPr>
        </p:nvSpPr>
        <p:spPr/>
        <p:txBody>
          <a:bodyPr/>
          <a:lstStyle/>
          <a:p>
            <a:fld id="{C009FB48-4A69-413B-87A7-2A3C4C661528}" type="slidenum">
              <a:rPr lang="en-GB" smtClean="0"/>
              <a:t>‹#›</a:t>
            </a:fld>
            <a:endParaRPr lang="en-GB"/>
          </a:p>
        </p:txBody>
      </p:sp>
    </p:spTree>
    <p:extLst>
      <p:ext uri="{BB962C8B-B14F-4D97-AF65-F5344CB8AC3E}">
        <p14:creationId xmlns:p14="http://schemas.microsoft.com/office/powerpoint/2010/main" val="1528890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3E90E-C474-42E3-80B3-AEDFE3FA6F9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CC22C50-E19C-4D8A-8512-BB703307B72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08B9400-A635-48C1-A999-BF3B4C143AB1}"/>
              </a:ext>
            </a:extLst>
          </p:cNvPr>
          <p:cNvSpPr>
            <a:spLocks noGrp="1"/>
          </p:cNvSpPr>
          <p:nvPr>
            <p:ph type="dt" sz="half" idx="10"/>
          </p:nvPr>
        </p:nvSpPr>
        <p:spPr/>
        <p:txBody>
          <a:bodyPr/>
          <a:lstStyle/>
          <a:p>
            <a:fld id="{2AC0835E-56B8-4C53-A31C-68BAEE6E2F86}" type="datetimeFigureOut">
              <a:rPr lang="en-GB" smtClean="0"/>
              <a:t>12/02/2021</a:t>
            </a:fld>
            <a:endParaRPr lang="en-GB"/>
          </a:p>
        </p:txBody>
      </p:sp>
      <p:sp>
        <p:nvSpPr>
          <p:cNvPr id="5" name="Footer Placeholder 4">
            <a:extLst>
              <a:ext uri="{FF2B5EF4-FFF2-40B4-BE49-F238E27FC236}">
                <a16:creationId xmlns:a16="http://schemas.microsoft.com/office/drawing/2014/main" id="{C70F49AB-C3FA-4501-908D-099607066B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73A337B-793A-479F-8CEC-C159090091AA}"/>
              </a:ext>
            </a:extLst>
          </p:cNvPr>
          <p:cNvSpPr>
            <a:spLocks noGrp="1"/>
          </p:cNvSpPr>
          <p:nvPr>
            <p:ph type="sldNum" sz="quarter" idx="12"/>
          </p:nvPr>
        </p:nvSpPr>
        <p:spPr/>
        <p:txBody>
          <a:bodyPr/>
          <a:lstStyle/>
          <a:p>
            <a:fld id="{C009FB48-4A69-413B-87A7-2A3C4C661528}" type="slidenum">
              <a:rPr lang="en-GB" smtClean="0"/>
              <a:t>‹#›</a:t>
            </a:fld>
            <a:endParaRPr lang="en-GB"/>
          </a:p>
        </p:txBody>
      </p:sp>
    </p:spTree>
    <p:extLst>
      <p:ext uri="{BB962C8B-B14F-4D97-AF65-F5344CB8AC3E}">
        <p14:creationId xmlns:p14="http://schemas.microsoft.com/office/powerpoint/2010/main" val="2249621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3DC858-717B-4906-92E3-A1EE31B2E45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9AB06CC-D517-4201-9A2B-C9E8D3CA28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33DEC8-08CB-4AFE-B2F1-95B68B4962AA}"/>
              </a:ext>
            </a:extLst>
          </p:cNvPr>
          <p:cNvSpPr>
            <a:spLocks noGrp="1"/>
          </p:cNvSpPr>
          <p:nvPr>
            <p:ph type="dt" sz="half" idx="10"/>
          </p:nvPr>
        </p:nvSpPr>
        <p:spPr/>
        <p:txBody>
          <a:bodyPr/>
          <a:lstStyle/>
          <a:p>
            <a:fld id="{2AC0835E-56B8-4C53-A31C-68BAEE6E2F86}" type="datetimeFigureOut">
              <a:rPr lang="en-GB" smtClean="0"/>
              <a:t>12/02/2021</a:t>
            </a:fld>
            <a:endParaRPr lang="en-GB"/>
          </a:p>
        </p:txBody>
      </p:sp>
      <p:sp>
        <p:nvSpPr>
          <p:cNvPr id="5" name="Footer Placeholder 4">
            <a:extLst>
              <a:ext uri="{FF2B5EF4-FFF2-40B4-BE49-F238E27FC236}">
                <a16:creationId xmlns:a16="http://schemas.microsoft.com/office/drawing/2014/main" id="{7D2717E6-1737-4E68-B70B-7F1FECAAC8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2B236-8886-4E8A-A003-7929A21E3E84}"/>
              </a:ext>
            </a:extLst>
          </p:cNvPr>
          <p:cNvSpPr>
            <a:spLocks noGrp="1"/>
          </p:cNvSpPr>
          <p:nvPr>
            <p:ph type="sldNum" sz="quarter" idx="12"/>
          </p:nvPr>
        </p:nvSpPr>
        <p:spPr/>
        <p:txBody>
          <a:bodyPr/>
          <a:lstStyle/>
          <a:p>
            <a:fld id="{C009FB48-4A69-413B-87A7-2A3C4C661528}" type="slidenum">
              <a:rPr lang="en-GB" smtClean="0"/>
              <a:t>‹#›</a:t>
            </a:fld>
            <a:endParaRPr lang="en-GB"/>
          </a:p>
        </p:txBody>
      </p:sp>
    </p:spTree>
    <p:extLst>
      <p:ext uri="{BB962C8B-B14F-4D97-AF65-F5344CB8AC3E}">
        <p14:creationId xmlns:p14="http://schemas.microsoft.com/office/powerpoint/2010/main" val="1849799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D8CC10-D91C-4C8D-A281-BC2062259F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61BDA6-FEAE-4E89-AB54-03E364898D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16BA4D-2C15-4205-B1F1-6C6E60330D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0835E-56B8-4C53-A31C-68BAEE6E2F86}" type="datetimeFigureOut">
              <a:rPr lang="en-GB" smtClean="0"/>
              <a:t>12/02/2021</a:t>
            </a:fld>
            <a:endParaRPr lang="en-GB"/>
          </a:p>
        </p:txBody>
      </p:sp>
      <p:sp>
        <p:nvSpPr>
          <p:cNvPr id="5" name="Footer Placeholder 4">
            <a:extLst>
              <a:ext uri="{FF2B5EF4-FFF2-40B4-BE49-F238E27FC236}">
                <a16:creationId xmlns:a16="http://schemas.microsoft.com/office/drawing/2014/main" id="{3DFE9346-6709-435F-93D3-2477A8287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71639D3-7856-459A-ACB5-8FBCC01341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09FB48-4A69-413B-87A7-2A3C4C661528}" type="slidenum">
              <a:rPr lang="en-GB" smtClean="0"/>
              <a:t>‹#›</a:t>
            </a:fld>
            <a:endParaRPr lang="en-GB"/>
          </a:p>
        </p:txBody>
      </p:sp>
    </p:spTree>
    <p:extLst>
      <p:ext uri="{BB962C8B-B14F-4D97-AF65-F5344CB8AC3E}">
        <p14:creationId xmlns:p14="http://schemas.microsoft.com/office/powerpoint/2010/main" val="2345329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audio" Target="../media/media1.m4a"/><Relationship Id="rId7" Type="http://schemas.openxmlformats.org/officeDocument/2006/relationships/image" Target="../media/image3.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1.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1.png"/><Relationship Id="rId5" Type="http://schemas.openxmlformats.org/officeDocument/2006/relationships/hyperlink" Target="https://www.bbc.co.uk/newsround/47333134" TargetMode="External"/><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5" Type="http://schemas.openxmlformats.org/officeDocument/2006/relationships/image" Target="../media/image1.pn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6.xml"/><Relationship Id="rId5" Type="http://schemas.openxmlformats.org/officeDocument/2006/relationships/image" Target="../media/image1.png"/><Relationship Id="rId4"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8DB9CD9-59B1-4D73-BC4C-98796A48EF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8874A6A9-41FF-4E33-AFA8-F9F81436A5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721D730E-1F97-4071-B143-B05E6D2599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985"/>
            <a:chExt cx="9772765" cy="6858000"/>
          </a:xfrm>
        </p:grpSpPr>
        <p:sp>
          <p:nvSpPr>
            <p:cNvPr id="13" name="Freeform: Shape 12">
              <a:extLst>
                <a:ext uri="{FF2B5EF4-FFF2-40B4-BE49-F238E27FC236}">
                  <a16:creationId xmlns:a16="http://schemas.microsoft.com/office/drawing/2014/main" id="{B3849C6A-9EE5-4604-8EAE-DD4796B79D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985"/>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308677BE-069B-4A4D-8732-E26B6EF567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985"/>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Shape 14">
              <a:extLst>
                <a:ext uri="{FF2B5EF4-FFF2-40B4-BE49-F238E27FC236}">
                  <a16:creationId xmlns:a16="http://schemas.microsoft.com/office/drawing/2014/main" id="{9A9A575B-DD07-4388-963B-0AF3FDDCF3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985"/>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Shape 15">
              <a:extLst>
                <a:ext uri="{FF2B5EF4-FFF2-40B4-BE49-F238E27FC236}">
                  <a16:creationId xmlns:a16="http://schemas.microsoft.com/office/drawing/2014/main" id="{D55285E4-21EB-4EC1-AB8E-36E881E899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985"/>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6A0C77B5-3FAA-4D4F-9555-89D751608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985"/>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18" name="Freeform: Shape 17">
              <a:extLst>
                <a:ext uri="{FF2B5EF4-FFF2-40B4-BE49-F238E27FC236}">
                  <a16:creationId xmlns:a16="http://schemas.microsoft.com/office/drawing/2014/main" id="{5F0C96D1-A8B7-4C8E-9997-D823FD1591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985"/>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DA46556D-445B-4CD0-87A0-02A30BD1B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985"/>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F4EC8F81-1406-4525-9278-EDC21371FAC0}"/>
              </a:ext>
            </a:extLst>
          </p:cNvPr>
          <p:cNvSpPr>
            <a:spLocks noGrp="1"/>
          </p:cNvSpPr>
          <p:nvPr>
            <p:ph type="title"/>
          </p:nvPr>
        </p:nvSpPr>
        <p:spPr>
          <a:xfrm>
            <a:off x="3215729" y="1764407"/>
            <a:ext cx="5760846" cy="2310312"/>
          </a:xfrm>
        </p:spPr>
        <p:txBody>
          <a:bodyPr vert="horz" lIns="91440" tIns="45720" rIns="91440" bIns="45720" rtlCol="0" anchor="b">
            <a:normAutofit/>
          </a:bodyPr>
          <a:lstStyle/>
          <a:p>
            <a:pPr algn="ctr"/>
            <a:r>
              <a:rPr lang="en-US" sz="5200">
                <a:solidFill>
                  <a:schemeClr val="tx2"/>
                </a:solidFill>
              </a:rPr>
              <a:t>Book illustration</a:t>
            </a:r>
            <a:endParaRPr lang="en-US" sz="5200" kern="1200" dirty="0">
              <a:solidFill>
                <a:schemeClr val="tx2"/>
              </a:solidFill>
              <a:latin typeface="+mj-lt"/>
              <a:ea typeface="+mj-ea"/>
              <a:cs typeface="+mj-cs"/>
            </a:endParaRPr>
          </a:p>
        </p:txBody>
      </p:sp>
      <p:pic>
        <p:nvPicPr>
          <p:cNvPr id="3" name="Audio 2">
            <a:hlinkClick r:id="" action="ppaction://media"/>
            <a:extLst>
              <a:ext uri="{FF2B5EF4-FFF2-40B4-BE49-F238E27FC236}">
                <a16:creationId xmlns:a16="http://schemas.microsoft.com/office/drawing/2014/main" id="{27E31FE6-62E9-4BA6-8930-6BFB1F98B4FD}"/>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pic>
        <p:nvPicPr>
          <p:cNvPr id="7" name="Picture 6">
            <a:extLst>
              <a:ext uri="{FF2B5EF4-FFF2-40B4-BE49-F238E27FC236}">
                <a16:creationId xmlns:a16="http://schemas.microsoft.com/office/drawing/2014/main" id="{9178EF8F-111B-420B-8126-886471005D09}"/>
              </a:ext>
            </a:extLst>
          </p:cNvPr>
          <p:cNvPicPr>
            <a:picLocks noChangeAspect="1"/>
          </p:cNvPicPr>
          <p:nvPr/>
        </p:nvPicPr>
        <p:blipFill>
          <a:blip r:embed="rId6"/>
          <a:stretch>
            <a:fillRect/>
          </a:stretch>
        </p:blipFill>
        <p:spPr>
          <a:xfrm>
            <a:off x="568009" y="122374"/>
            <a:ext cx="1908326" cy="2931401"/>
          </a:xfrm>
          <a:prstGeom prst="rect">
            <a:avLst/>
          </a:prstGeom>
        </p:spPr>
      </p:pic>
      <p:pic>
        <p:nvPicPr>
          <p:cNvPr id="11" name="Picture 10">
            <a:extLst>
              <a:ext uri="{FF2B5EF4-FFF2-40B4-BE49-F238E27FC236}">
                <a16:creationId xmlns:a16="http://schemas.microsoft.com/office/drawing/2014/main" id="{8554DF53-FB4B-486F-B073-6A254315ED2F}"/>
              </a:ext>
            </a:extLst>
          </p:cNvPr>
          <p:cNvPicPr>
            <a:picLocks noChangeAspect="1"/>
          </p:cNvPicPr>
          <p:nvPr/>
        </p:nvPicPr>
        <p:blipFill>
          <a:blip r:embed="rId7"/>
          <a:stretch>
            <a:fillRect/>
          </a:stretch>
        </p:blipFill>
        <p:spPr>
          <a:xfrm>
            <a:off x="2420867" y="4128447"/>
            <a:ext cx="2171348" cy="2855911"/>
          </a:xfrm>
          <a:prstGeom prst="rect">
            <a:avLst/>
          </a:prstGeom>
        </p:spPr>
      </p:pic>
      <p:pic>
        <p:nvPicPr>
          <p:cNvPr id="21" name="Picture 20">
            <a:extLst>
              <a:ext uri="{FF2B5EF4-FFF2-40B4-BE49-F238E27FC236}">
                <a16:creationId xmlns:a16="http://schemas.microsoft.com/office/drawing/2014/main" id="{51055706-9F8D-44EC-A485-80DB2E3F8C3D}"/>
              </a:ext>
            </a:extLst>
          </p:cNvPr>
          <p:cNvPicPr>
            <a:picLocks noChangeAspect="1"/>
          </p:cNvPicPr>
          <p:nvPr/>
        </p:nvPicPr>
        <p:blipFill>
          <a:blip r:embed="rId8"/>
          <a:stretch>
            <a:fillRect/>
          </a:stretch>
        </p:blipFill>
        <p:spPr>
          <a:xfrm>
            <a:off x="8879443" y="1498825"/>
            <a:ext cx="2868345" cy="3860347"/>
          </a:xfrm>
          <a:prstGeom prst="rect">
            <a:avLst/>
          </a:prstGeom>
        </p:spPr>
      </p:pic>
    </p:spTree>
    <p:custDataLst>
      <p:tags r:id="rId1"/>
    </p:custDataLst>
    <p:extLst>
      <p:ext uri="{BB962C8B-B14F-4D97-AF65-F5344CB8AC3E}">
        <p14:creationId xmlns:p14="http://schemas.microsoft.com/office/powerpoint/2010/main" val="2300535529"/>
      </p:ext>
    </p:extLst>
  </p:cSld>
  <p:clrMapOvr>
    <a:masterClrMapping/>
  </p:clrMapOvr>
  <mc:AlternateContent xmlns:mc="http://schemas.openxmlformats.org/markup-compatibility/2006">
    <mc:Choice xmlns:p14="http://schemas.microsoft.com/office/powerpoint/2010/main" Requires="p14">
      <p:transition spd="slow" p14:dur="2000" advTm="35151"/>
    </mc:Choice>
    <mc:Fallback>
      <p:transition spd="slow" advTm="351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561AEE4-4E38-4BAC-976D-E0DE523FC5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F0BC676B-D19A-44DB-910A-0C0E6D43397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24431" y="3985"/>
            <a:ext cx="9772765" cy="6858000"/>
            <a:chOff x="1303402" y="3985"/>
            <a:chExt cx="9772765" cy="6858000"/>
          </a:xfrm>
        </p:grpSpPr>
        <p:sp>
          <p:nvSpPr>
            <p:cNvPr id="13" name="Freeform: Shape 12">
              <a:extLst>
                <a:ext uri="{FF2B5EF4-FFF2-40B4-BE49-F238E27FC236}">
                  <a16:creationId xmlns:a16="http://schemas.microsoft.com/office/drawing/2014/main" id="{999AA485-A13F-4455-814E-C116AD7E04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985"/>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9C90D55F-0AFB-45E5-8815-A4701774CE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985"/>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Shape 14">
              <a:extLst>
                <a:ext uri="{FF2B5EF4-FFF2-40B4-BE49-F238E27FC236}">
                  <a16:creationId xmlns:a16="http://schemas.microsoft.com/office/drawing/2014/main" id="{D476B6C1-4A41-48E6-8540-FC48FCD769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985"/>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Shape 15">
              <a:extLst>
                <a:ext uri="{FF2B5EF4-FFF2-40B4-BE49-F238E27FC236}">
                  <a16:creationId xmlns:a16="http://schemas.microsoft.com/office/drawing/2014/main" id="{3347F445-D2CA-4FEB-AB8E-7A47AB57CD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985"/>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12F1B3D8-301E-4A54-9284-EB14E9056B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985"/>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18" name="Freeform: Shape 17">
              <a:extLst>
                <a:ext uri="{FF2B5EF4-FFF2-40B4-BE49-F238E27FC236}">
                  <a16:creationId xmlns:a16="http://schemas.microsoft.com/office/drawing/2014/main" id="{CE4B9C67-860A-4569-AC84-3ADE433D1C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985"/>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1175B763-A6E6-4AD1-9138-9B1164A7A8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985"/>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6E796897-8DF1-411D-B91B-E91EF82D87F8}"/>
              </a:ext>
            </a:extLst>
          </p:cNvPr>
          <p:cNvSpPr>
            <a:spLocks noGrp="1"/>
          </p:cNvSpPr>
          <p:nvPr>
            <p:ph type="title"/>
          </p:nvPr>
        </p:nvSpPr>
        <p:spPr>
          <a:xfrm>
            <a:off x="3033466" y="345791"/>
            <a:ext cx="5754696" cy="2482820"/>
          </a:xfrm>
        </p:spPr>
        <p:txBody>
          <a:bodyPr anchor="ctr">
            <a:normAutofit/>
          </a:bodyPr>
          <a:lstStyle/>
          <a:p>
            <a:pPr algn="ctr"/>
            <a:r>
              <a:rPr lang="en-GB" sz="3600" dirty="0">
                <a:solidFill>
                  <a:schemeClr val="tx2"/>
                </a:solidFill>
              </a:rPr>
              <a:t>Famous illustrator of children’s books</a:t>
            </a:r>
          </a:p>
        </p:txBody>
      </p:sp>
      <p:sp>
        <p:nvSpPr>
          <p:cNvPr id="3" name="Content Placeholder 2">
            <a:extLst>
              <a:ext uri="{FF2B5EF4-FFF2-40B4-BE49-F238E27FC236}">
                <a16:creationId xmlns:a16="http://schemas.microsoft.com/office/drawing/2014/main" id="{04776007-04B8-44B9-9EF1-F90AF111510A}"/>
              </a:ext>
            </a:extLst>
          </p:cNvPr>
          <p:cNvSpPr>
            <a:spLocks noGrp="1"/>
          </p:cNvSpPr>
          <p:nvPr>
            <p:ph idx="1"/>
          </p:nvPr>
        </p:nvSpPr>
        <p:spPr>
          <a:xfrm>
            <a:off x="6492933" y="2532868"/>
            <a:ext cx="3690333" cy="1421133"/>
          </a:xfrm>
        </p:spPr>
        <p:txBody>
          <a:bodyPr anchor="t">
            <a:normAutofit/>
          </a:bodyPr>
          <a:lstStyle/>
          <a:p>
            <a:r>
              <a:rPr lang="en-GB" sz="2000" dirty="0">
                <a:solidFill>
                  <a:schemeClr val="tx2"/>
                </a:solidFill>
              </a:rPr>
              <a:t>Quentin Blake</a:t>
            </a:r>
          </a:p>
          <a:p>
            <a:endParaRPr lang="en-GB" sz="2000" dirty="0">
              <a:solidFill>
                <a:schemeClr val="tx2"/>
              </a:solidFill>
            </a:endParaRPr>
          </a:p>
          <a:p>
            <a:endParaRPr lang="en-GB" sz="2000" dirty="0">
              <a:solidFill>
                <a:schemeClr val="tx2"/>
              </a:solidFill>
            </a:endParaRPr>
          </a:p>
        </p:txBody>
      </p:sp>
      <p:pic>
        <p:nvPicPr>
          <p:cNvPr id="1026" name="Picture 2">
            <a:extLst>
              <a:ext uri="{FF2B5EF4-FFF2-40B4-BE49-F238E27FC236}">
                <a16:creationId xmlns:a16="http://schemas.microsoft.com/office/drawing/2014/main" id="{B0BAFC38-2B04-4B1A-AA1B-EE0AD6C2D3A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66813" y="2124397"/>
            <a:ext cx="4438650" cy="2954996"/>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F019A4DC-62AD-4F33-BFD7-62D059610E9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707544515"/>
      </p:ext>
    </p:extLst>
  </p:cSld>
  <p:clrMapOvr>
    <a:masterClrMapping/>
  </p:clrMapOvr>
  <mc:AlternateContent xmlns:mc="http://schemas.openxmlformats.org/markup-compatibility/2006">
    <mc:Choice xmlns:p14="http://schemas.microsoft.com/office/powerpoint/2010/main" Requires="p14">
      <p:transition spd="slow" p14:dur="2000" advTm="12140"/>
    </mc:Choice>
    <mc:Fallback>
      <p:transition spd="slow" advTm="121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5FCE56-7EBB-4CF0-9053-892219EABF7E}"/>
              </a:ext>
            </a:extLst>
          </p:cNvPr>
          <p:cNvSpPr>
            <a:spLocks noGrp="1"/>
          </p:cNvSpPr>
          <p:nvPr>
            <p:ph type="title"/>
          </p:nvPr>
        </p:nvSpPr>
        <p:spPr>
          <a:xfrm>
            <a:off x="3033466" y="991261"/>
            <a:ext cx="5754696" cy="280327"/>
          </a:xfrm>
        </p:spPr>
        <p:txBody>
          <a:bodyPr anchor="b">
            <a:normAutofit fontScale="90000"/>
          </a:bodyPr>
          <a:lstStyle/>
          <a:p>
            <a:pPr algn="ctr"/>
            <a:endParaRPr lang="en-GB" sz="3600" dirty="0">
              <a:solidFill>
                <a:schemeClr val="tx2"/>
              </a:solidFill>
            </a:endParaRPr>
          </a:p>
        </p:txBody>
      </p:sp>
      <p:grpSp>
        <p:nvGrpSpPr>
          <p:cNvPr id="10" name="Group 9">
            <a:extLst>
              <a:ext uri="{FF2B5EF4-FFF2-40B4-BE49-F238E27FC236}">
                <a16:creationId xmlns:a16="http://schemas.microsoft.com/office/drawing/2014/main" id="{5C3921CD-DDE5-4B57-8FDF-B37ADE4EDA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1219" y="3985"/>
            <a:ext cx="9747620" cy="6858000"/>
            <a:chOff x="1318434" y="36937"/>
            <a:chExt cx="9747620" cy="6858000"/>
          </a:xfrm>
        </p:grpSpPr>
        <p:sp>
          <p:nvSpPr>
            <p:cNvPr id="11" name="Freeform: Shape 10">
              <a:extLst>
                <a:ext uri="{FF2B5EF4-FFF2-40B4-BE49-F238E27FC236}">
                  <a16:creationId xmlns:a16="http://schemas.microsoft.com/office/drawing/2014/main" id="{A4CBEDF6-7B5F-471F-AF99-301A23748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Shape 11">
              <a:extLst>
                <a:ext uri="{FF2B5EF4-FFF2-40B4-BE49-F238E27FC236}">
                  <a16:creationId xmlns:a16="http://schemas.microsoft.com/office/drawing/2014/main" id="{1D43DB10-4F84-47C2-8170-CB9EED8667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accent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9F35C7A0-1526-4D97-BCD8-91B3576E3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1009574A-38B7-43A8-A925-1FB54C6B1A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Shape 14">
              <a:extLst>
                <a:ext uri="{FF2B5EF4-FFF2-40B4-BE49-F238E27FC236}">
                  <a16:creationId xmlns:a16="http://schemas.microsoft.com/office/drawing/2014/main" id="{EA3AAA50-DE22-4E5D-9064-A37786C590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3" name="Content Placeholder 2">
            <a:extLst>
              <a:ext uri="{FF2B5EF4-FFF2-40B4-BE49-F238E27FC236}">
                <a16:creationId xmlns:a16="http://schemas.microsoft.com/office/drawing/2014/main" id="{676404B5-7023-47BB-9FC8-2AC3B4BC70FC}"/>
              </a:ext>
            </a:extLst>
          </p:cNvPr>
          <p:cNvSpPr>
            <a:spLocks noGrp="1"/>
          </p:cNvSpPr>
          <p:nvPr>
            <p:ph idx="1"/>
          </p:nvPr>
        </p:nvSpPr>
        <p:spPr>
          <a:xfrm>
            <a:off x="2371725" y="1428750"/>
            <a:ext cx="8843963" cy="3981450"/>
          </a:xfrm>
        </p:spPr>
        <p:txBody>
          <a:bodyPr anchor="t">
            <a:normAutofit/>
          </a:bodyPr>
          <a:lstStyle/>
          <a:p>
            <a:pPr algn="l"/>
            <a:r>
              <a:rPr lang="en-GB" sz="1400" b="0" i="0" dirty="0">
                <a:solidFill>
                  <a:srgbClr val="4D6C8F"/>
                </a:solidFill>
                <a:effectLst/>
                <a:latin typeface="EB Garamond"/>
              </a:rPr>
              <a:t>Quentin Blake was born in the suburbs of London in 1932 and has drawn ever since he can remember. </a:t>
            </a:r>
          </a:p>
          <a:p>
            <a:pPr algn="l"/>
            <a:r>
              <a:rPr lang="en-GB" sz="1400" b="0" i="0" dirty="0">
                <a:solidFill>
                  <a:srgbClr val="4A4A4A"/>
                </a:solidFill>
                <a:effectLst/>
                <a:latin typeface="EB Garamond"/>
              </a:rPr>
              <a:t>He went to Chislehurst and Sidcup Grammar School, followed by National Service.  Then he studied English at Downing College, Cambridge, going on to do a postgraduate teaching diploma at the University of London, followed by life-classes at Chelsea Art School.</a:t>
            </a:r>
          </a:p>
          <a:p>
            <a:pPr algn="l"/>
            <a:r>
              <a:rPr lang="en-GB" sz="1400" b="0" i="0" dirty="0">
                <a:solidFill>
                  <a:srgbClr val="4A4A4A"/>
                </a:solidFill>
                <a:effectLst/>
                <a:latin typeface="EB Garamond"/>
              </a:rPr>
              <a:t>He has always made his living as an illustrator, as well as teaching for over twenty years at the Royal College of Art, where he was head of the Illustration department from 1978 to 1986. His first drawings were published in </a:t>
            </a:r>
            <a:r>
              <a:rPr lang="en-GB" sz="1400" b="0" i="1" dirty="0">
                <a:solidFill>
                  <a:srgbClr val="4A4A4A"/>
                </a:solidFill>
                <a:effectLst/>
                <a:latin typeface="EB Garamond"/>
              </a:rPr>
              <a:t>Punch</a:t>
            </a:r>
            <a:r>
              <a:rPr lang="en-GB" sz="1400" b="0" i="0" dirty="0">
                <a:solidFill>
                  <a:srgbClr val="4A4A4A"/>
                </a:solidFill>
                <a:effectLst/>
                <a:latin typeface="EB Garamond"/>
              </a:rPr>
              <a:t> while he was 16 and still at school. He continued to draw for </a:t>
            </a:r>
            <a:r>
              <a:rPr lang="en-GB" sz="1400" b="0" i="1" dirty="0">
                <a:solidFill>
                  <a:srgbClr val="4A4A4A"/>
                </a:solidFill>
                <a:effectLst/>
                <a:latin typeface="EB Garamond"/>
              </a:rPr>
              <a:t>Punch, The Spectator </a:t>
            </a:r>
            <a:r>
              <a:rPr lang="en-GB" sz="1400" b="0" i="0" dirty="0">
                <a:solidFill>
                  <a:srgbClr val="4A4A4A"/>
                </a:solidFill>
                <a:effectLst/>
                <a:latin typeface="EB Garamond"/>
              </a:rPr>
              <a:t>and other magazines over many years, while at the same time entering the world of children's books with </a:t>
            </a:r>
            <a:r>
              <a:rPr lang="en-GB" sz="1400" b="0" i="1" dirty="0">
                <a:solidFill>
                  <a:srgbClr val="4A4A4A"/>
                </a:solidFill>
                <a:effectLst/>
                <a:latin typeface="EB Garamond"/>
              </a:rPr>
              <a:t>A Drink of Water</a:t>
            </a:r>
            <a:r>
              <a:rPr lang="en-GB" sz="1400" b="0" i="0" dirty="0">
                <a:solidFill>
                  <a:srgbClr val="4A4A4A"/>
                </a:solidFill>
                <a:effectLst/>
                <a:latin typeface="EB Garamond"/>
              </a:rPr>
              <a:t> by John Yeoman in 1960.</a:t>
            </a:r>
          </a:p>
          <a:p>
            <a:pPr algn="l"/>
            <a:r>
              <a:rPr lang="en-GB" sz="1400" b="0" i="0" dirty="0">
                <a:solidFill>
                  <a:srgbClr val="4A4A4A"/>
                </a:solidFill>
                <a:effectLst/>
                <a:latin typeface="EB Garamond"/>
              </a:rPr>
              <a:t>He is known for his collaboration with writers such as Russell Hoban, Joan Aiken, Michael Rosen, John Yeoman and, most famously, Roald Dahl. He has also illustrated classic books, including </a:t>
            </a:r>
            <a:r>
              <a:rPr lang="en-GB" sz="1400" b="0" i="1" dirty="0">
                <a:solidFill>
                  <a:srgbClr val="4A4A4A"/>
                </a:solidFill>
                <a:effectLst/>
                <a:latin typeface="EB Garamond"/>
              </a:rPr>
              <a:t>A Christmas Carol </a:t>
            </a:r>
            <a:r>
              <a:rPr lang="en-GB" sz="1400" b="0" i="0" dirty="0">
                <a:solidFill>
                  <a:srgbClr val="4A4A4A"/>
                </a:solidFill>
                <a:effectLst/>
                <a:latin typeface="EB Garamond"/>
              </a:rPr>
              <a:t>and</a:t>
            </a:r>
            <a:r>
              <a:rPr lang="en-GB" sz="1400" b="0" i="1" dirty="0">
                <a:solidFill>
                  <a:srgbClr val="4A4A4A"/>
                </a:solidFill>
                <a:effectLst/>
                <a:latin typeface="EB Garamond"/>
              </a:rPr>
              <a:t> Candide</a:t>
            </a:r>
            <a:r>
              <a:rPr lang="en-GB" sz="1400" b="0" i="0" dirty="0">
                <a:solidFill>
                  <a:srgbClr val="4A4A4A"/>
                </a:solidFill>
                <a:effectLst/>
                <a:latin typeface="EB Garamond"/>
              </a:rPr>
              <a:t> and created much-loved characters of his own, including Mister Magnolia and Mrs Armitage.</a:t>
            </a:r>
          </a:p>
          <a:p>
            <a:endParaRPr lang="en-GB" sz="2000" dirty="0">
              <a:solidFill>
                <a:schemeClr val="tx2"/>
              </a:solidFill>
            </a:endParaRPr>
          </a:p>
        </p:txBody>
      </p:sp>
      <p:pic>
        <p:nvPicPr>
          <p:cNvPr id="5" name="Picture 4">
            <a:extLst>
              <a:ext uri="{FF2B5EF4-FFF2-40B4-BE49-F238E27FC236}">
                <a16:creationId xmlns:a16="http://schemas.microsoft.com/office/drawing/2014/main" id="{8936EA45-AF3F-4827-85D2-1D6289C40B1E}"/>
              </a:ext>
            </a:extLst>
          </p:cNvPr>
          <p:cNvPicPr>
            <a:picLocks noChangeAspect="1"/>
          </p:cNvPicPr>
          <p:nvPr/>
        </p:nvPicPr>
        <p:blipFill>
          <a:blip r:embed="rId5"/>
          <a:stretch>
            <a:fillRect/>
          </a:stretch>
        </p:blipFill>
        <p:spPr>
          <a:xfrm>
            <a:off x="1545648" y="4310062"/>
            <a:ext cx="3519488" cy="1953593"/>
          </a:xfrm>
          <a:prstGeom prst="rect">
            <a:avLst/>
          </a:prstGeom>
        </p:spPr>
      </p:pic>
      <p:pic>
        <p:nvPicPr>
          <p:cNvPr id="7" name="Picture 6">
            <a:extLst>
              <a:ext uri="{FF2B5EF4-FFF2-40B4-BE49-F238E27FC236}">
                <a16:creationId xmlns:a16="http://schemas.microsoft.com/office/drawing/2014/main" id="{B6D3D1DA-259B-45E2-8F4E-D4FA74D4AF3D}"/>
              </a:ext>
            </a:extLst>
          </p:cNvPr>
          <p:cNvPicPr>
            <a:picLocks noChangeAspect="1"/>
          </p:cNvPicPr>
          <p:nvPr/>
        </p:nvPicPr>
        <p:blipFill>
          <a:blip r:embed="rId6"/>
          <a:stretch>
            <a:fillRect/>
          </a:stretch>
        </p:blipFill>
        <p:spPr>
          <a:xfrm>
            <a:off x="5971200" y="4199674"/>
            <a:ext cx="2971689" cy="2459151"/>
          </a:xfrm>
          <a:prstGeom prst="rect">
            <a:avLst/>
          </a:prstGeom>
        </p:spPr>
      </p:pic>
      <p:sp>
        <p:nvSpPr>
          <p:cNvPr id="9" name="TextBox 8">
            <a:extLst>
              <a:ext uri="{FF2B5EF4-FFF2-40B4-BE49-F238E27FC236}">
                <a16:creationId xmlns:a16="http://schemas.microsoft.com/office/drawing/2014/main" id="{03F80B3C-CB0B-4E25-B33C-64C14A24AA76}"/>
              </a:ext>
            </a:extLst>
          </p:cNvPr>
          <p:cNvSpPr txBox="1"/>
          <p:nvPr/>
        </p:nvSpPr>
        <p:spPr>
          <a:xfrm>
            <a:off x="3033466" y="6429375"/>
            <a:ext cx="2338634" cy="369332"/>
          </a:xfrm>
          <a:prstGeom prst="rect">
            <a:avLst/>
          </a:prstGeom>
          <a:noFill/>
        </p:spPr>
        <p:txBody>
          <a:bodyPr wrap="square" rtlCol="0">
            <a:spAutoFit/>
          </a:bodyPr>
          <a:lstStyle/>
          <a:p>
            <a:r>
              <a:rPr lang="en-GB" dirty="0"/>
              <a:t>The BFG</a:t>
            </a:r>
          </a:p>
        </p:txBody>
      </p:sp>
      <p:sp>
        <p:nvSpPr>
          <p:cNvPr id="16" name="TextBox 15">
            <a:extLst>
              <a:ext uri="{FF2B5EF4-FFF2-40B4-BE49-F238E27FC236}">
                <a16:creationId xmlns:a16="http://schemas.microsoft.com/office/drawing/2014/main" id="{63B587B6-2ED1-4216-9329-D78E0BB4E92A}"/>
              </a:ext>
            </a:extLst>
          </p:cNvPr>
          <p:cNvSpPr txBox="1"/>
          <p:nvPr/>
        </p:nvSpPr>
        <p:spPr>
          <a:xfrm>
            <a:off x="9272588" y="5915025"/>
            <a:ext cx="2279828" cy="369332"/>
          </a:xfrm>
          <a:prstGeom prst="rect">
            <a:avLst/>
          </a:prstGeom>
          <a:noFill/>
        </p:spPr>
        <p:txBody>
          <a:bodyPr wrap="square" rtlCol="0">
            <a:spAutoFit/>
          </a:bodyPr>
          <a:lstStyle/>
          <a:p>
            <a:r>
              <a:rPr lang="en-GB" dirty="0"/>
              <a:t>Matilda</a:t>
            </a:r>
          </a:p>
        </p:txBody>
      </p:sp>
      <p:pic>
        <p:nvPicPr>
          <p:cNvPr id="4" name="Audio 3">
            <a:hlinkClick r:id="" action="ppaction://media"/>
            <a:extLst>
              <a:ext uri="{FF2B5EF4-FFF2-40B4-BE49-F238E27FC236}">
                <a16:creationId xmlns:a16="http://schemas.microsoft.com/office/drawing/2014/main" id="{C66F0BEF-7CE0-4D15-9EB7-D4E97DB94BF4}"/>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587632973"/>
      </p:ext>
    </p:extLst>
  </p:cSld>
  <p:clrMapOvr>
    <a:masterClrMapping/>
  </p:clrMapOvr>
  <mc:AlternateContent xmlns:mc="http://schemas.openxmlformats.org/markup-compatibility/2006">
    <mc:Choice xmlns:p14="http://schemas.microsoft.com/office/powerpoint/2010/main" Requires="p14">
      <p:transition spd="slow" p14:dur="2000" advTm="106310"/>
    </mc:Choice>
    <mc:Fallback>
      <p:transition spd="slow" advTm="1063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20025" x="3738563" y="6850063"/>
          <p14:tracePt t="20093" x="3397250" y="6796088"/>
          <p14:tracePt t="20099" x="3362325" y="6665913"/>
          <p14:tracePt t="20107" x="3354388" y="6613525"/>
          <p14:tracePt t="20115" x="3354388" y="6446838"/>
          <p14:tracePt t="20124" x="3354388" y="6394450"/>
          <p14:tracePt t="20132" x="3354388" y="6254750"/>
          <p14:tracePt t="20140" x="3354388" y="6062663"/>
          <p14:tracePt t="20148" x="3354388" y="5975350"/>
          <p14:tracePt t="20156" x="3354388" y="5740400"/>
          <p14:tracePt t="20164" x="3336925" y="5643563"/>
          <p14:tracePt t="20178" x="3292475" y="5407025"/>
          <p14:tracePt t="20180" x="3275013" y="5284788"/>
          <p14:tracePt t="20188" x="3240088" y="5057775"/>
          <p14:tracePt t="20196" x="3179763" y="4822825"/>
          <p14:tracePt t="20204" x="3162300" y="4718050"/>
          <p14:tracePt t="20214" x="3144838" y="4508500"/>
          <p14:tracePt t="20219" x="3144838" y="4438650"/>
          <p14:tracePt t="20228" x="3144838" y="4229100"/>
          <p14:tracePt t="20236" x="3144838" y="4132263"/>
          <p14:tracePt t="20245" x="3144838" y="3948113"/>
          <p14:tracePt t="20252" x="3144838" y="3852863"/>
          <p14:tracePt t="20262" x="3144838" y="3668713"/>
          <p14:tracePt t="20268" x="3109913" y="3521075"/>
          <p14:tracePt t="20277" x="3092450" y="3486150"/>
          <p14:tracePt t="20284" x="3082925" y="3381375"/>
          <p14:tracePt t="20292" x="3082925" y="3336925"/>
          <p14:tracePt t="20300" x="3065463" y="3267075"/>
          <p14:tracePt t="20309" x="3057525" y="3241675"/>
          <p14:tracePt t="20316" x="3057525" y="3189288"/>
          <p14:tracePt t="20324" x="3057525" y="3171825"/>
          <p14:tracePt t="20332" x="3057525" y="3162300"/>
          <p14:tracePt t="20340" x="3057525" y="3127375"/>
          <p14:tracePt t="20348" x="3057525" y="3101975"/>
          <p14:tracePt t="20356" x="3057525" y="3067050"/>
          <p14:tracePt t="20364" x="3057525" y="3040063"/>
          <p14:tracePt t="20372" x="3057525" y="3005138"/>
          <p14:tracePt t="20380" x="3057525" y="2970213"/>
          <p14:tracePt t="20388" x="3057525" y="2927350"/>
          <p14:tracePt t="20396" x="3057525" y="2874963"/>
          <p14:tracePt t="20404" x="3057525" y="2857500"/>
          <p14:tracePt t="20413" x="3057525" y="2805113"/>
          <p14:tracePt t="20420" x="3057525" y="2778125"/>
          <p14:tracePt t="20428" x="3057525" y="2725738"/>
          <p14:tracePt t="20436" x="3057525" y="2690813"/>
          <p14:tracePt t="20446" x="3057525" y="2638425"/>
          <p14:tracePt t="20452" x="3057525" y="2568575"/>
          <p14:tracePt t="20463" x="3057525" y="2551113"/>
          <p14:tracePt t="20468" x="3057525" y="2481263"/>
          <p14:tracePt t="20479" x="3057525" y="2436813"/>
          <p14:tracePt t="20484" x="3048000" y="2384425"/>
          <p14:tracePt t="20493" x="3048000" y="2366963"/>
          <p14:tracePt t="20500" x="3038475" y="2324100"/>
          <p14:tracePt t="20508" x="3038475" y="2306638"/>
          <p14:tracePt t="20516" x="3038475" y="2254250"/>
          <p14:tracePt t="20524" x="3021013" y="2201863"/>
          <p14:tracePt t="20532" x="3021013" y="2174875"/>
          <p14:tracePt t="20540" x="3021013" y="2105025"/>
          <p14:tracePt t="20548" x="3021013" y="2087563"/>
          <p14:tracePt t="20556" x="3021013" y="2017713"/>
          <p14:tracePt t="20564" x="3030538" y="1974850"/>
          <p14:tracePt t="20572" x="3048000" y="1887538"/>
          <p14:tracePt t="20580" x="3057525" y="1808163"/>
          <p14:tracePt t="20588" x="3057525" y="1790700"/>
          <p14:tracePt t="20598" x="3057525" y="1738313"/>
          <p14:tracePt t="20604" x="3057525" y="1712913"/>
          <p14:tracePt t="20613" x="3057525" y="1703388"/>
          <p14:tracePt t="20620" x="3057525" y="1695450"/>
          <p14:tracePt t="20629" x="3057525" y="1685925"/>
          <p14:tracePt t="20636" x="3057525" y="1668463"/>
          <p14:tracePt t="20676" x="3057525" y="1660525"/>
          <p14:tracePt t="20716" x="3057525" y="1651000"/>
          <p14:tracePt t="20764" x="3074988" y="1651000"/>
          <p14:tracePt t="20780" x="3082925" y="1643063"/>
          <p14:tracePt t="20796" x="3092450" y="1643063"/>
          <p14:tracePt t="20804" x="3100388" y="1643063"/>
          <p14:tracePt t="20812" x="3109913" y="1643063"/>
          <p14:tracePt t="20820" x="3135313" y="1643063"/>
          <p14:tracePt t="20829" x="3152775" y="1643063"/>
          <p14:tracePt t="20836" x="3205163" y="1643063"/>
          <p14:tracePt t="20844" x="3232150" y="1643063"/>
          <p14:tracePt t="20852" x="3302000" y="1643063"/>
          <p14:tracePt t="20862" x="3336925" y="1643063"/>
          <p14:tracePt t="20868" x="3406775" y="1643063"/>
          <p14:tracePt t="20878" x="3424238" y="1643063"/>
          <p14:tracePt t="20884" x="3494088" y="1643063"/>
          <p14:tracePt t="20893" x="3519488" y="1643063"/>
          <p14:tracePt t="20900" x="3589338" y="1651000"/>
          <p14:tracePt t="20909" x="3641725" y="1660525"/>
          <p14:tracePt t="20916" x="3651250" y="1660525"/>
          <p14:tracePt t="20924" x="3703638" y="1677988"/>
          <p14:tracePt t="20932" x="3721100" y="1677988"/>
          <p14:tracePt t="20940" x="3746500" y="1685925"/>
          <p14:tracePt t="20948" x="3773488" y="1685925"/>
          <p14:tracePt t="20956" x="3790950" y="1695450"/>
          <p14:tracePt t="20964" x="3808413" y="1695450"/>
          <p14:tracePt t="20974" x="3825875" y="1695450"/>
          <p14:tracePt t="20980" x="3851275" y="1695450"/>
          <p14:tracePt t="20988" x="3860800" y="1703388"/>
          <p14:tracePt t="20995" x="3878263" y="1703388"/>
          <p14:tracePt t="21003" x="3886200" y="1703388"/>
          <p14:tracePt t="21012" x="3913188" y="1720850"/>
          <p14:tracePt t="21019" x="3921125" y="1720850"/>
          <p14:tracePt t="21028" x="3938588" y="1730375"/>
          <p14:tracePt t="21036" x="3983038" y="1738313"/>
          <p14:tracePt t="21044" x="4000500" y="1738313"/>
          <p14:tracePt t="21052" x="4052888" y="1755775"/>
          <p14:tracePt t="21062" x="4078288" y="1755775"/>
          <p14:tracePt t="21068" x="4148138" y="1755775"/>
          <p14:tracePt t="21077" x="4175125" y="1755775"/>
          <p14:tracePt t="21084" x="4244975" y="1755775"/>
          <p14:tracePt t="21093" x="4279900" y="1755775"/>
          <p14:tracePt t="21100" x="4349750" y="1755775"/>
          <p14:tracePt t="21108" x="4402138" y="1755775"/>
          <p14:tracePt t="21116" x="4419600" y="1755775"/>
          <p14:tracePt t="21124" x="4462463" y="1755775"/>
          <p14:tracePt t="21132" x="4479925" y="1755775"/>
          <p14:tracePt t="21140" x="4506913" y="1755775"/>
          <p14:tracePt t="21148" x="4514850" y="1755775"/>
          <p14:tracePt t="21156" x="4532313" y="1755775"/>
          <p14:tracePt t="21164" x="4559300" y="1755775"/>
          <p14:tracePt t="21176" x="4567238" y="1755775"/>
          <p14:tracePt t="21179" x="4602163" y="1755775"/>
          <p14:tracePt t="21187" x="4629150" y="1755775"/>
          <p14:tracePt t="21196" x="4681538" y="1755775"/>
          <p14:tracePt t="21204" x="4716463" y="1755775"/>
          <p14:tracePt t="21212" x="4768850" y="1755775"/>
          <p14:tracePt t="21220" x="4803775" y="1755775"/>
          <p14:tracePt t="21228" x="4856163" y="1755775"/>
          <p14:tracePt t="21236" x="4926013" y="1755775"/>
          <p14:tracePt t="21244" x="4951413" y="1755775"/>
          <p14:tracePt t="21252" x="5003800" y="1755775"/>
          <p14:tracePt t="21262" x="5013325" y="1755775"/>
          <p14:tracePt t="21269" x="5048250" y="1755775"/>
          <p14:tracePt t="21277" x="5065713" y="1755775"/>
          <p14:tracePt t="21284" x="5091113" y="1755775"/>
          <p14:tracePt t="21293" x="5100638" y="1738313"/>
          <p14:tracePt t="21300" x="5118100" y="1738313"/>
          <p14:tracePt t="21309" x="5143500" y="1738313"/>
          <p14:tracePt t="21316" x="5153025" y="1738313"/>
          <p14:tracePt t="21324" x="5160963" y="1738313"/>
          <p14:tracePt t="21332" x="5170488" y="1738313"/>
          <p14:tracePt t="21340" x="5178425" y="1738313"/>
          <p14:tracePt t="21348" x="5187950" y="1738313"/>
          <p14:tracePt t="21356" x="5205413" y="1738313"/>
          <p14:tracePt t="21388" x="5213350" y="1738313"/>
          <p14:tracePt t="21396" x="5222875" y="1738313"/>
          <p14:tracePt t="21404" x="5230813" y="1738313"/>
          <p14:tracePt t="21412" x="5240338" y="1738313"/>
          <p14:tracePt t="21420" x="5248275" y="1738313"/>
          <p14:tracePt t="21428" x="5257800" y="1738313"/>
          <p14:tracePt t="21436" x="5283200" y="1738313"/>
          <p14:tracePt t="21445" x="5292725" y="1747838"/>
          <p14:tracePt t="21452" x="5310188" y="1747838"/>
          <p14:tracePt t="21462" x="5327650" y="1747838"/>
          <p14:tracePt t="21468" x="5345113" y="1755775"/>
          <p14:tracePt t="21477" x="5353050" y="1765300"/>
          <p14:tracePt t="21484" x="5380038" y="1773238"/>
          <p14:tracePt t="21494" x="5414963" y="1790700"/>
          <p14:tracePt t="21500" x="5422900" y="1790700"/>
          <p14:tracePt t="21508" x="5449888" y="1800225"/>
          <p14:tracePt t="21516" x="5457825" y="1800225"/>
          <p14:tracePt t="21525" x="5467350" y="1808163"/>
          <p14:tracePt t="21532" x="5475288" y="1808163"/>
          <p14:tracePt t="21540" x="5484813" y="1817688"/>
          <p14:tracePt t="21564" x="5492750" y="1817688"/>
          <p14:tracePt t="21612" x="5510213" y="1825625"/>
          <p14:tracePt t="21636" x="5519738" y="1843088"/>
          <p14:tracePt t="21652" x="5527675" y="1852613"/>
          <p14:tracePt t="21660" x="5537200" y="1852613"/>
          <p14:tracePt t="21668" x="5545138" y="1860550"/>
          <p14:tracePt t="21677" x="5554663" y="1860550"/>
          <p14:tracePt t="21684" x="5562600" y="1870075"/>
          <p14:tracePt t="21693" x="5572125" y="1870075"/>
          <p14:tracePt t="21700" x="5589588" y="1870075"/>
          <p14:tracePt t="21709" x="5597525" y="1870075"/>
          <p14:tracePt t="21716" x="5607050" y="1870075"/>
          <p14:tracePt t="21724" x="5614988" y="1870075"/>
          <p14:tracePt t="21732" x="5624513" y="1870075"/>
          <p14:tracePt t="21740" x="5632450" y="1870075"/>
          <p14:tracePt t="21748" x="5641975" y="1870075"/>
          <p14:tracePt t="21756" x="5659438" y="1870075"/>
          <p14:tracePt t="21764" x="5667375" y="1870075"/>
          <p14:tracePt t="21772" x="5676900" y="1870075"/>
          <p14:tracePt t="21780" x="5684838" y="1870075"/>
          <p14:tracePt t="21828" x="5694363" y="1870075"/>
          <p14:tracePt t="21844" x="5702300" y="1870075"/>
          <p14:tracePt t="21852" x="5711825" y="1870075"/>
          <p14:tracePt t="21861" x="5729288" y="1870075"/>
          <p14:tracePt t="21868" x="5737225" y="1870075"/>
          <p14:tracePt t="21878" x="5772150" y="1878013"/>
          <p14:tracePt t="21884" x="5781675" y="1878013"/>
          <p14:tracePt t="21893" x="5824538" y="1878013"/>
          <p14:tracePt t="21900" x="5834063" y="1887538"/>
          <p14:tracePt t="21911" x="5876925" y="1887538"/>
          <p14:tracePt t="21915" x="5903913" y="1887538"/>
          <p14:tracePt t="21924" x="5938838" y="1905000"/>
          <p14:tracePt t="21932" x="5981700" y="1905000"/>
          <p14:tracePt t="21940" x="5991225" y="1905000"/>
          <p14:tracePt t="21948" x="5999163" y="1905000"/>
          <p14:tracePt t="21964" x="6008688" y="1905000"/>
          <p14:tracePt t="22165" x="6008688" y="1912938"/>
          <p14:tracePt t="22172" x="6016625" y="1912938"/>
          <p14:tracePt t="22203" x="6026150" y="1912938"/>
          <p14:tracePt t="22212" x="6026150" y="1922463"/>
          <p14:tracePt t="22229" x="6034088" y="1922463"/>
          <p14:tracePt t="22316" x="6051550" y="1922463"/>
          <p14:tracePt t="22332" x="6061075" y="1922463"/>
          <p14:tracePt t="22340" x="6069013" y="1922463"/>
          <p14:tracePt t="22348" x="6086475" y="1922463"/>
          <p14:tracePt t="22356" x="6096000" y="1922463"/>
          <p14:tracePt t="22364" x="6122988" y="1922463"/>
          <p14:tracePt t="22372" x="6140450" y="1922463"/>
          <p14:tracePt t="22380" x="6183313" y="1922463"/>
          <p14:tracePt t="22388" x="6200775" y="1905000"/>
          <p14:tracePt t="22395" x="6227763" y="1905000"/>
          <p14:tracePt t="22404" x="6262688" y="1905000"/>
          <p14:tracePt t="22413" x="6288088" y="1895475"/>
          <p14:tracePt t="22420" x="6315075" y="1895475"/>
          <p14:tracePt t="22428" x="6323013" y="1895475"/>
          <p14:tracePt t="22437" x="6332538" y="1887538"/>
          <p14:tracePt t="22444" x="6350000" y="1887538"/>
          <p14:tracePt t="22453" x="6357938" y="1887538"/>
          <p14:tracePt t="22460" x="6384925" y="1878013"/>
          <p14:tracePt t="22467" x="6392863" y="1878013"/>
          <p14:tracePt t="22476" x="6419850" y="1878013"/>
          <p14:tracePt t="22485" x="6427788" y="1870075"/>
          <p14:tracePt t="22492" x="6437313" y="1870075"/>
          <p14:tracePt t="22502" x="6445250" y="1870075"/>
          <p14:tracePt t="22508" x="6454775" y="1852613"/>
          <p14:tracePt t="22517" x="6462713" y="1852613"/>
          <p14:tracePt t="22524" x="6462713" y="1843088"/>
          <p14:tracePt t="22540" x="6472238" y="1843088"/>
          <p14:tracePt t="22565" x="6480175" y="1843088"/>
          <p14:tracePt t="22582" x="6497638" y="1843088"/>
          <p14:tracePt t="22588" x="6497638" y="1835150"/>
          <p14:tracePt t="22596" x="6507163" y="1835150"/>
          <p14:tracePt t="22604" x="6515100" y="1835150"/>
          <p14:tracePt t="22612" x="6515100" y="1825625"/>
          <p14:tracePt t="22621" x="6524625" y="1825625"/>
          <p14:tracePt t="22628" x="6532563" y="1825625"/>
          <p14:tracePt t="22644" x="6532563" y="1817688"/>
          <p14:tracePt t="22653" x="6542088" y="1817688"/>
          <p14:tracePt t="22660" x="6550025" y="1817688"/>
          <p14:tracePt t="22669" x="6567488" y="1817688"/>
          <p14:tracePt t="22686" x="6577013" y="1817688"/>
          <p14:tracePt t="22702" x="6584950" y="1817688"/>
          <p14:tracePt t="22717" x="6594475" y="1817688"/>
          <p14:tracePt t="22724" x="6602413" y="1817688"/>
          <p14:tracePt t="22732" x="6611938" y="1817688"/>
          <p14:tracePt t="22740" x="6619875" y="1817688"/>
          <p14:tracePt t="22748" x="6637338" y="1817688"/>
          <p14:tracePt t="22755" x="6646863" y="1817688"/>
          <p14:tracePt t="22764" x="6654800" y="1817688"/>
          <p14:tracePt t="22772" x="6664325" y="1817688"/>
          <p14:tracePt t="22788" x="6672263" y="1817688"/>
          <p14:tracePt t="22796" x="6681788" y="1817688"/>
          <p14:tracePt t="22894" x="6689725" y="1817688"/>
          <p14:tracePt t="22916" x="6707188" y="1817688"/>
          <p14:tracePt t="22940" x="6716713" y="1817688"/>
          <p14:tracePt t="22955" x="6724650" y="1817688"/>
          <p14:tracePt t="22972" x="6734175" y="1817688"/>
          <p14:tracePt t="22980" x="6742113" y="1817688"/>
          <p14:tracePt t="22988" x="6751638" y="1817688"/>
          <p14:tracePt t="22996" x="6759575" y="1817688"/>
          <p14:tracePt t="23004" x="6769100" y="1817688"/>
          <p14:tracePt t="23012" x="6786563" y="1817688"/>
          <p14:tracePt t="23020" x="6794500" y="1817688"/>
          <p14:tracePt t="23028" x="6804025" y="1817688"/>
          <p14:tracePt t="23133" x="6811963" y="1825625"/>
          <p14:tracePt t="23148" x="6821488" y="1825625"/>
          <p14:tracePt t="23198" x="6829425" y="1835150"/>
          <p14:tracePt t="23220" x="6838950" y="1835150"/>
          <p14:tracePt t="23236" x="6856413" y="1835150"/>
          <p14:tracePt t="23268" x="6864350" y="1843088"/>
          <p14:tracePt t="23284" x="6873875" y="1843088"/>
          <p14:tracePt t="23324" x="6881813" y="1843088"/>
          <p14:tracePt t="23740" x="6891338" y="1860550"/>
          <p14:tracePt t="23756" x="6899275" y="1860550"/>
          <p14:tracePt t="23780" x="6908800" y="1860550"/>
          <p14:tracePt t="23796" x="6926263" y="1870075"/>
          <p14:tracePt t="23804" x="6934200" y="1870075"/>
          <p14:tracePt t="23820" x="6943725" y="1870075"/>
          <p14:tracePt t="23844" x="6951663" y="1870075"/>
          <p14:tracePt t="23892" x="6961188" y="1870075"/>
          <p14:tracePt t="23908" x="6969125" y="1870075"/>
          <p14:tracePt t="23915" x="6978650" y="1870075"/>
          <p14:tracePt t="23930" x="6986588" y="1870075"/>
          <p14:tracePt t="23932" x="7004050" y="1870075"/>
          <p14:tracePt t="23938" x="7013575" y="1870075"/>
          <p14:tracePt t="23947" x="7021513" y="1852613"/>
          <p14:tracePt t="23964" x="7031038" y="1852613"/>
          <p14:tracePt t="23980" x="7038975" y="1852613"/>
          <p14:tracePt t="24004" x="7048500" y="1852613"/>
          <p14:tracePt t="24020" x="7056438" y="1852613"/>
          <p14:tracePt t="24028" x="7073900" y="1852613"/>
          <p14:tracePt t="24036" x="7083425" y="1852613"/>
          <p14:tracePt t="24046" x="7091363" y="1852613"/>
          <p14:tracePt t="24052" x="7100888" y="1852613"/>
          <p14:tracePt t="24062" x="7108825" y="1852613"/>
          <p14:tracePt t="24068" x="7135813" y="1852613"/>
          <p14:tracePt t="24077" x="7143750" y="1852613"/>
          <p14:tracePt t="24084" x="7161213" y="1852613"/>
          <p14:tracePt t="24092" x="7170738" y="1852613"/>
          <p14:tracePt t="24100" x="7196138" y="1852613"/>
          <p14:tracePt t="24108" x="7205663" y="1852613"/>
          <p14:tracePt t="24116" x="7240588" y="1852613"/>
          <p14:tracePt t="24124" x="7248525" y="1843088"/>
          <p14:tracePt t="24132" x="7265988" y="1843088"/>
          <p14:tracePt t="24140" x="7275513" y="1835150"/>
          <p14:tracePt t="24148" x="7283450" y="1835150"/>
          <p14:tracePt t="24196" x="7300913" y="1835150"/>
          <p14:tracePt t="24212" x="7310438" y="1835150"/>
          <p14:tracePt t="24220" x="7310438" y="1825625"/>
          <p14:tracePt t="24244" x="7318375" y="1825625"/>
          <p14:tracePt t="24260" x="7318375" y="1817688"/>
          <p14:tracePt t="24268" x="7327900" y="1817688"/>
          <p14:tracePt t="24276" x="7335838" y="1817688"/>
          <p14:tracePt t="24292" x="7335838" y="1808163"/>
          <p14:tracePt t="24308" x="7345363" y="1808163"/>
          <p14:tracePt t="24324" x="7353300" y="1808163"/>
          <p14:tracePt t="24364" x="7353300" y="1800225"/>
          <p14:tracePt t="24388" x="7370763" y="1800225"/>
          <p14:tracePt t="24404" x="7370763" y="1782763"/>
          <p14:tracePt t="24412" x="7380288" y="1782763"/>
          <p14:tracePt t="24428" x="7388225" y="1782763"/>
          <p14:tracePt t="24436" x="7397750" y="1782763"/>
          <p14:tracePt t="24445" x="7397750" y="1773238"/>
          <p14:tracePt t="24452" x="7405688" y="1773238"/>
          <p14:tracePt t="24462" x="7415213" y="1773238"/>
          <p14:tracePt t="24478" x="7423150" y="1773238"/>
          <p14:tracePt t="24565" x="7440613" y="1773238"/>
          <p14:tracePt t="24588" x="7450138" y="1773238"/>
          <p14:tracePt t="24596" x="7458075" y="1773238"/>
          <p14:tracePt t="24620" x="7467600" y="1773238"/>
          <p14:tracePt t="24636" x="7475538" y="1773238"/>
          <p14:tracePt t="24644" x="7485063" y="1773238"/>
          <p14:tracePt t="24662" x="7493000" y="1773238"/>
          <p14:tracePt t="24669" x="7510463" y="1773238"/>
          <p14:tracePt t="24676" x="7519988" y="1773238"/>
          <p14:tracePt t="24684" x="7527925" y="1773238"/>
          <p14:tracePt t="24693" x="7537450" y="1773238"/>
          <p14:tracePt t="24708" x="7545388" y="1773238"/>
          <p14:tracePt t="24716" x="7554913" y="1773238"/>
          <p14:tracePt t="24724" x="7562850" y="1773238"/>
          <p14:tracePt t="24732" x="7572375" y="1773238"/>
          <p14:tracePt t="24740" x="7589838" y="1773238"/>
          <p14:tracePt t="24748" x="7597775" y="1773238"/>
          <p14:tracePt t="24756" x="7607300" y="1773238"/>
          <p14:tracePt t="24764" x="7615238" y="1773238"/>
          <p14:tracePt t="24771" x="7624763" y="1773238"/>
          <p14:tracePt t="24779" x="7650163" y="1773238"/>
          <p14:tracePt t="24788" x="7659688" y="1773238"/>
          <p14:tracePt t="24796" x="7667625" y="1773238"/>
          <p14:tracePt t="24803" x="7677150" y="1773238"/>
          <p14:tracePt t="24869" x="7685088" y="1773238"/>
          <p14:tracePt t="24876" x="7694613" y="1773238"/>
          <p14:tracePt t="24893" x="7702550" y="1773238"/>
          <p14:tracePt t="24900" x="7720013" y="1773238"/>
          <p14:tracePt t="24908" x="7747000" y="1773238"/>
          <p14:tracePt t="24916" x="7764463" y="1773238"/>
          <p14:tracePt t="24924" x="7781925" y="1773238"/>
          <p14:tracePt t="24932" x="7807325" y="1773238"/>
          <p14:tracePt t="24940" x="7824788" y="1773238"/>
          <p14:tracePt t="24948" x="7851775" y="1773238"/>
          <p14:tracePt t="24956" x="7859713" y="1773238"/>
          <p14:tracePt t="24964" x="7869238" y="1773238"/>
          <p14:tracePt t="24972" x="7877175" y="1773238"/>
          <p14:tracePt t="24980" x="7886700" y="1773238"/>
          <p14:tracePt t="24988" x="7894638" y="1773238"/>
          <p14:tracePt t="25004" x="7904163" y="1773238"/>
          <p14:tracePt t="25020" x="7921625" y="1773238"/>
          <p14:tracePt t="25036" x="7929563" y="1773238"/>
          <p14:tracePt t="25061" x="7939088" y="1773238"/>
          <p14:tracePt t="25068" x="7939088" y="1790700"/>
          <p14:tracePt t="25077" x="7956550" y="1790700"/>
          <p14:tracePt t="25084" x="7964488" y="1790700"/>
          <p14:tracePt t="25091" x="7999413" y="1800225"/>
          <p14:tracePt t="25099" x="8008938" y="1808163"/>
          <p14:tracePt t="25109" x="8034338" y="1808163"/>
          <p14:tracePt t="25116" x="8043863" y="1808163"/>
          <p14:tracePt t="25124" x="8061325" y="1808163"/>
          <p14:tracePt t="25132" x="8078788" y="1808163"/>
          <p14:tracePt t="25140" x="8086725" y="1817688"/>
          <p14:tracePt t="25149" x="8096250" y="1817688"/>
          <p14:tracePt t="25156" x="8113713" y="1817688"/>
          <p14:tracePt t="25164" x="8121650" y="1825625"/>
          <p14:tracePt t="25172" x="8139113" y="1825625"/>
          <p14:tracePt t="25198" x="8166100" y="1835150"/>
          <p14:tracePt t="25203" x="8174038" y="1835150"/>
          <p14:tracePt t="25213" x="8183563" y="1835150"/>
          <p14:tracePt t="25220" x="8191500" y="1852613"/>
          <p14:tracePt t="25229" x="8208963" y="1852613"/>
          <p14:tracePt t="25236" x="8226425" y="1852613"/>
          <p14:tracePt t="25244" x="8235950" y="1852613"/>
          <p14:tracePt t="25252" x="8243888" y="1852613"/>
          <p14:tracePt t="25263" x="8253413" y="1852613"/>
          <p14:tracePt t="25268" x="8261350" y="1852613"/>
          <p14:tracePt t="25277" x="8288338" y="1852613"/>
          <p14:tracePt t="25284" x="8296275" y="1852613"/>
          <p14:tracePt t="25293" x="8305800" y="1852613"/>
          <p14:tracePt t="25300" x="8313738" y="1852613"/>
          <p14:tracePt t="25308" x="8340725" y="1852613"/>
          <p14:tracePt t="25316" x="8348663" y="1852613"/>
          <p14:tracePt t="25324" x="8366125" y="1852613"/>
          <p14:tracePt t="25332" x="8375650" y="1852613"/>
          <p14:tracePt t="25340" x="8393113" y="1852613"/>
          <p14:tracePt t="25348" x="8410575" y="1852613"/>
          <p14:tracePt t="25356" x="8418513" y="1852613"/>
          <p14:tracePt t="25364" x="8445500" y="1852613"/>
          <p14:tracePt t="25372" x="8453438" y="1852613"/>
          <p14:tracePt t="25380" x="8470900" y="1852613"/>
          <p14:tracePt t="25388" x="8480425" y="1852613"/>
          <p14:tracePt t="25396" x="8488363" y="1852613"/>
          <p14:tracePt t="25404" x="8515350" y="1852613"/>
          <p14:tracePt t="25411" x="8523288" y="1852613"/>
          <p14:tracePt t="25420" x="8532813" y="1852613"/>
          <p14:tracePt t="25429" x="8540750" y="1852613"/>
          <p14:tracePt t="25445" x="8550275" y="1852613"/>
          <p14:tracePt t="25476" x="8558213" y="1860550"/>
          <p14:tracePt t="25484" x="8575675" y="1860550"/>
          <p14:tracePt t="25493" x="8585200" y="1860550"/>
          <p14:tracePt t="25500" x="8593138" y="1860550"/>
          <p14:tracePt t="25516" x="8602663" y="1860550"/>
          <p14:tracePt t="25524" x="8610600" y="1860550"/>
          <p14:tracePt t="25532" x="8620125" y="1860550"/>
          <p14:tracePt t="25540" x="8628063" y="1860550"/>
          <p14:tracePt t="25548" x="8645525" y="1860550"/>
          <p14:tracePt t="25556" x="8655050" y="1860550"/>
          <p14:tracePt t="25564" x="8662988" y="1860550"/>
          <p14:tracePt t="25572" x="8672513" y="1860550"/>
          <p14:tracePt t="25580" x="8680450" y="1860550"/>
          <p14:tracePt t="25588" x="8707438" y="1860550"/>
          <p14:tracePt t="25596" x="8715375" y="1860550"/>
          <p14:tracePt t="25604" x="8724900" y="1860550"/>
          <p14:tracePt t="25612" x="8732838" y="1860550"/>
          <p14:tracePt t="25621" x="8742363" y="1860550"/>
          <p14:tracePt t="25629" x="8750300" y="1860550"/>
          <p14:tracePt t="25636" x="8759825" y="1860550"/>
          <p14:tracePt t="25645" x="8777288" y="1860550"/>
          <p14:tracePt t="25652" x="8785225" y="1860550"/>
          <p14:tracePt t="25662" x="8794750" y="1860550"/>
          <p14:tracePt t="25677" x="8802688" y="1860550"/>
          <p14:tracePt t="25683" x="8812213" y="1860550"/>
          <p14:tracePt t="25693" x="8820150" y="1860550"/>
          <p14:tracePt t="25700" x="8847138" y="1860550"/>
          <p14:tracePt t="25708" x="8855075" y="1860550"/>
          <p14:tracePt t="25716" x="8864600" y="1860550"/>
          <p14:tracePt t="25724" x="8872538" y="1860550"/>
          <p14:tracePt t="25748" x="8882063" y="1860550"/>
          <p14:tracePt t="25772" x="8890000" y="1860550"/>
          <p14:tracePt t="25796" x="8899525" y="1860550"/>
          <p14:tracePt t="25804" x="8916988" y="1860550"/>
          <p14:tracePt t="25812" x="8924925" y="1843088"/>
          <p14:tracePt t="25828" x="8934450" y="1843088"/>
          <p14:tracePt t="25836" x="8942388" y="1843088"/>
          <p14:tracePt t="25845" x="8951913" y="1843088"/>
          <p14:tracePt t="25852" x="8959850" y="1843088"/>
          <p14:tracePt t="25862" x="8969375" y="1843088"/>
          <p14:tracePt t="25868" x="8969375" y="1835150"/>
          <p14:tracePt t="25877" x="8986838" y="1835150"/>
          <p14:tracePt t="25884" x="8994775" y="1835150"/>
          <p14:tracePt t="25893" x="9004300" y="1835150"/>
          <p14:tracePt t="25900" x="9004300" y="1825625"/>
          <p14:tracePt t="25908" x="9012238" y="1825625"/>
          <p14:tracePt t="25916" x="9021763" y="1825625"/>
          <p14:tracePt t="25932" x="9029700" y="1825625"/>
          <p14:tracePt t="25940" x="9039225" y="1825625"/>
          <p14:tracePt t="25948" x="9056688" y="1825625"/>
          <p14:tracePt t="25956" x="9064625" y="1817688"/>
          <p14:tracePt t="25964" x="9074150" y="1817688"/>
          <p14:tracePt t="25972" x="9082088" y="1817688"/>
          <p14:tracePt t="25980" x="9091613" y="1817688"/>
          <p14:tracePt t="25989" x="9099550" y="1817688"/>
          <p14:tracePt t="25996" x="9109075" y="1817688"/>
          <p14:tracePt t="26020" x="9117013" y="1817688"/>
          <p14:tracePt t="26212" x="9134475" y="1817688"/>
          <p14:tracePt t="26308" x="9144000" y="1817688"/>
          <p14:tracePt t="26780" x="9144000" y="1808163"/>
          <p14:tracePt t="26787" x="9126538" y="1808163"/>
          <p14:tracePt t="26796" x="9117013" y="1808163"/>
          <p14:tracePt t="26804" x="9109075" y="1808163"/>
          <p14:tracePt t="26812" x="9091613" y="1800225"/>
          <p14:tracePt t="26820" x="9064625" y="1800225"/>
          <p14:tracePt t="26828" x="9047163" y="1800225"/>
          <p14:tracePt t="26836" x="9021763" y="1800225"/>
          <p14:tracePt t="26844" x="8934450" y="1800225"/>
          <p14:tracePt t="26852" x="8882063" y="1800225"/>
          <p14:tracePt t="26860" x="8750300" y="1800225"/>
          <p14:tracePt t="26868" x="8610600" y="1800225"/>
          <p14:tracePt t="26876" x="8540750" y="1800225"/>
          <p14:tracePt t="26884" x="8383588" y="1800225"/>
          <p14:tracePt t="26892" x="8331200" y="1800225"/>
          <p14:tracePt t="26901" x="8183563" y="1800225"/>
          <p14:tracePt t="26908" x="8113713" y="1800225"/>
          <p14:tracePt t="26919" x="7974013" y="1800225"/>
          <p14:tracePt t="26924" x="7929563" y="1800225"/>
          <p14:tracePt t="26934" x="7842250" y="1800225"/>
          <p14:tracePt t="26940" x="7764463" y="1765300"/>
          <p14:tracePt t="26949" x="7747000" y="1765300"/>
          <p14:tracePt t="26956" x="7694613" y="1755775"/>
          <p14:tracePt t="26964" x="7677150" y="1755775"/>
          <p14:tracePt t="26972" x="7650163" y="1755775"/>
          <p14:tracePt t="26980" x="7632700" y="1755775"/>
          <p14:tracePt t="26988" x="7607300" y="1755775"/>
          <p14:tracePt t="26996" x="7589838" y="1755775"/>
          <p14:tracePt t="27004" x="7545388" y="1755775"/>
          <p14:tracePt t="27011" x="7493000" y="1755775"/>
          <p14:tracePt t="27019" x="7475538" y="1755775"/>
          <p14:tracePt t="27028" x="7397750" y="1773238"/>
          <p14:tracePt t="27036" x="7380288" y="1773238"/>
          <p14:tracePt t="27044" x="7327900" y="1782763"/>
          <p14:tracePt t="27052" x="7300913" y="1790700"/>
          <p14:tracePt t="27060" x="7248525" y="1790700"/>
          <p14:tracePt t="27070" x="7178675" y="1808163"/>
          <p14:tracePt t="27076" x="7153275" y="1817688"/>
          <p14:tracePt t="27086" x="7100888" y="1817688"/>
          <p14:tracePt t="27092" x="7073900" y="1817688"/>
          <p14:tracePt t="27100" x="7021513" y="1817688"/>
          <p14:tracePt t="27108" x="7004050" y="1817688"/>
          <p14:tracePt t="27117" x="6951663" y="1817688"/>
          <p14:tracePt t="27124" x="6916738" y="1817688"/>
          <p14:tracePt t="27134" x="6864350" y="1817688"/>
          <p14:tracePt t="27140" x="6821488" y="1817688"/>
          <p14:tracePt t="27149" x="6804025" y="1817688"/>
          <p14:tracePt t="27156" x="6751638" y="1817688"/>
          <p14:tracePt t="27164" x="6724650" y="1817688"/>
          <p14:tracePt t="27172" x="6672263" y="1817688"/>
          <p14:tracePt t="27184" x="6654800" y="1817688"/>
          <p14:tracePt t="27188" x="6602413" y="1817688"/>
          <p14:tracePt t="27195" x="6550025" y="1817688"/>
          <p14:tracePt t="27204" x="6507163" y="1817688"/>
          <p14:tracePt t="27212" x="6419850" y="1817688"/>
          <p14:tracePt t="27220" x="6384925" y="1817688"/>
          <p14:tracePt t="27228" x="6297613" y="1817688"/>
          <p14:tracePt t="27236" x="6270625" y="1817688"/>
          <p14:tracePt t="27244" x="6183313" y="1817688"/>
          <p14:tracePt t="27252" x="6069013" y="1817688"/>
          <p14:tracePt t="27260" x="6026150" y="1817688"/>
          <p14:tracePt t="27268" x="5921375" y="1817688"/>
          <p14:tracePt t="27276" x="5886450" y="1817688"/>
          <p14:tracePt t="27286" x="5781675" y="1817688"/>
          <p14:tracePt t="27292" x="5737225" y="1817688"/>
          <p14:tracePt t="27300" x="5632450" y="1817688"/>
          <p14:tracePt t="27308" x="5597525" y="1817688"/>
          <p14:tracePt t="27316" x="5484813" y="1852613"/>
          <p14:tracePt t="27323" x="5380038" y="1887538"/>
          <p14:tracePt t="27332" x="5327650" y="1887538"/>
          <p14:tracePt t="27340" x="5257800" y="1887538"/>
          <p14:tracePt t="27348" x="5240338" y="1887538"/>
          <p14:tracePt t="27356" x="5170488" y="1887538"/>
          <p14:tracePt t="27364" x="5126038" y="1887538"/>
          <p14:tracePt t="27372" x="5083175" y="1887538"/>
          <p14:tracePt t="27380" x="5056188" y="1887538"/>
          <p14:tracePt t="27388" x="5030788" y="1887538"/>
          <p14:tracePt t="27396" x="5013325" y="1887538"/>
          <p14:tracePt t="27404" x="5003800" y="1887538"/>
          <p14:tracePt t="27412" x="4951413" y="1887538"/>
          <p14:tracePt t="27420" x="4933950" y="1887538"/>
          <p14:tracePt t="27428" x="4881563" y="1887538"/>
          <p14:tracePt t="27436" x="4856163" y="1887538"/>
          <p14:tracePt t="27444" x="4786313" y="1887538"/>
          <p14:tracePt t="27452" x="4716463" y="1887538"/>
          <p14:tracePt t="27460" x="4699000" y="1887538"/>
          <p14:tracePt t="27468" x="4602163" y="1887538"/>
          <p14:tracePt t="27476" x="4567238" y="1887538"/>
          <p14:tracePt t="27484" x="4479925" y="1905000"/>
          <p14:tracePt t="27492" x="4437063" y="1922463"/>
          <p14:tracePt t="27501" x="4332288" y="1930400"/>
          <p14:tracePt t="27508" x="4235450" y="1947863"/>
          <p14:tracePt t="27517" x="4192588" y="1947863"/>
          <p14:tracePt t="27524" x="4122738" y="1965325"/>
          <p14:tracePt t="27534" x="4087813" y="1965325"/>
          <p14:tracePt t="27540" x="4008438" y="1992313"/>
          <p14:tracePt t="27551" x="3973513" y="1992313"/>
          <p14:tracePt t="27555" x="3886200" y="2009775"/>
          <p14:tracePt t="27563" x="3843338" y="2009775"/>
          <p14:tracePt t="27572" x="3756025" y="2027238"/>
          <p14:tracePt t="27580" x="3659188" y="2062163"/>
          <p14:tracePt t="27588" x="3616325" y="2062163"/>
          <p14:tracePt t="27596" x="3529013" y="2070100"/>
          <p14:tracePt t="27603" x="3494088" y="2087563"/>
          <p14:tracePt t="27612" x="3397250" y="2105025"/>
          <p14:tracePt t="27620" x="3362325" y="2105025"/>
          <p14:tracePt t="27628" x="3292475" y="2114550"/>
          <p14:tracePt t="27638" x="3214688" y="2132013"/>
          <p14:tracePt t="27644" x="3179763" y="2132013"/>
          <p14:tracePt t="27653" x="3127375" y="2139950"/>
          <p14:tracePt t="27660" x="3100388" y="2139950"/>
          <p14:tracePt t="27669" x="3048000" y="2157413"/>
          <p14:tracePt t="27675" x="3021013" y="2157413"/>
          <p14:tracePt t="27684" x="3003550" y="2157413"/>
          <p14:tracePt t="27692" x="2995613" y="2157413"/>
          <p14:tracePt t="27701" x="2960688" y="2166938"/>
          <p14:tracePt t="27708" x="2933700" y="2184400"/>
          <p14:tracePt t="27716" x="2925763" y="2184400"/>
          <p14:tracePt t="27723" x="2890838" y="2184400"/>
          <p14:tracePt t="27733" x="2890838" y="2192338"/>
          <p14:tracePt t="27739" x="2873375" y="2192338"/>
          <p14:tracePt t="27747" x="2855913" y="2192338"/>
          <p14:tracePt t="27763" x="2846388" y="2192338"/>
          <p14:tracePt t="27787" x="2838450" y="2192338"/>
          <p14:tracePt t="27883" x="2846388" y="2192338"/>
          <p14:tracePt t="27891" x="2863850" y="2192338"/>
          <p14:tracePt t="27907" x="2873375" y="2192338"/>
          <p14:tracePt t="27918" x="2890838" y="2192338"/>
          <p14:tracePt t="27923" x="2916238" y="2192338"/>
          <p14:tracePt t="27932" x="2925763" y="2201863"/>
          <p14:tracePt t="27939" x="2968625" y="2201863"/>
          <p14:tracePt t="27948" x="2995613" y="2201863"/>
          <p14:tracePt t="27956" x="3003550" y="2201863"/>
          <p14:tracePt t="27965" x="3038475" y="2201863"/>
          <p14:tracePt t="27972" x="3048000" y="2201863"/>
          <p14:tracePt t="27980" x="3065463" y="2201863"/>
          <p14:tracePt t="27988" x="3074988" y="2201863"/>
          <p14:tracePt t="27995" x="3100388" y="2174875"/>
          <p14:tracePt t="28004" x="3109913" y="2174875"/>
          <p14:tracePt t="28012" x="3144838" y="2166938"/>
          <p14:tracePt t="28020" x="3179763" y="2149475"/>
          <p14:tracePt t="28028" x="3205163" y="2139950"/>
          <p14:tracePt t="28036" x="3232150" y="2132013"/>
          <p14:tracePt t="28044" x="3240088" y="2132013"/>
          <p14:tracePt t="28054" x="3249613" y="2122488"/>
          <p14:tracePt t="28060" x="3257550" y="2122488"/>
          <p14:tracePt t="28071" x="3267075" y="2122488"/>
          <p14:tracePt t="28076" x="3284538" y="2122488"/>
          <p14:tracePt t="28085" x="3292475" y="2122488"/>
          <p14:tracePt t="28092" x="3309938" y="2122488"/>
          <p14:tracePt t="28100" x="3336925" y="2122488"/>
          <p14:tracePt t="28108" x="3344863" y="2122488"/>
          <p14:tracePt t="28118" x="3362325" y="2122488"/>
          <p14:tracePt t="28124" x="3397250" y="2122488"/>
          <p14:tracePt t="28134" x="3424238" y="2122488"/>
          <p14:tracePt t="28140" x="3476625" y="2122488"/>
          <p14:tracePt t="28148" x="3519488" y="2132013"/>
          <p14:tracePt t="28156" x="3536950" y="2132013"/>
          <p14:tracePt t="28164" x="3589338" y="2132013"/>
          <p14:tracePt t="28172" x="3616325" y="2149475"/>
          <p14:tracePt t="28189" x="3676650" y="2149475"/>
          <p14:tracePt t="28196" x="3694113" y="2149475"/>
          <p14:tracePt t="28204" x="3721100" y="2149475"/>
          <p14:tracePt t="28212" x="3738563" y="2149475"/>
          <p14:tracePt t="28221" x="3763963" y="2149475"/>
          <p14:tracePt t="28228" x="3773488" y="2149475"/>
          <p14:tracePt t="28236" x="3790950" y="2149475"/>
          <p14:tracePt t="28244" x="3808413" y="2149475"/>
          <p14:tracePt t="28252" x="3825875" y="2149475"/>
          <p14:tracePt t="28260" x="3833813" y="2149475"/>
          <p14:tracePt t="28268" x="3860800" y="2149475"/>
          <p14:tracePt t="28276" x="3878263" y="2149475"/>
          <p14:tracePt t="28284" x="3886200" y="2149475"/>
          <p14:tracePt t="28292" x="3895725" y="2149475"/>
          <p14:tracePt t="28300" x="3913188" y="2149475"/>
          <p14:tracePt t="28308" x="3930650" y="2149475"/>
          <p14:tracePt t="28317" x="3938588" y="2149475"/>
          <p14:tracePt t="28324" x="3948113" y="2149475"/>
          <p14:tracePt t="28332" x="3956050" y="2149475"/>
          <p14:tracePt t="28340" x="3973513" y="2149475"/>
          <p14:tracePt t="28356" x="3983038" y="2149475"/>
          <p14:tracePt t="28365" x="3990975" y="2149475"/>
          <p14:tracePt t="28372" x="4000500" y="2149475"/>
          <p14:tracePt t="28380" x="4008438" y="2149475"/>
          <p14:tracePt t="28388" x="4017963" y="2149475"/>
          <p14:tracePt t="28460" x="4025900" y="2149475"/>
          <p14:tracePt t="28508" x="4035425" y="2149475"/>
          <p14:tracePt t="28524" x="4052888" y="2149475"/>
          <p14:tracePt t="28533" x="4060825" y="2149475"/>
          <p14:tracePt t="28540" x="4060825" y="2139950"/>
          <p14:tracePt t="28549" x="4070350" y="2139950"/>
          <p14:tracePt t="28556" x="4078288" y="2139950"/>
          <p14:tracePt t="28565" x="4087813" y="2122488"/>
          <p14:tracePt t="28572" x="4095750" y="2122488"/>
          <p14:tracePt t="28590" x="4105275" y="2122488"/>
          <p14:tracePt t="28628" x="4122738" y="2122488"/>
          <p14:tracePt t="28660" x="4130675" y="2122488"/>
          <p14:tracePt t="28676" x="4140200" y="2122488"/>
          <p14:tracePt t="28692" x="4140200" y="2114550"/>
          <p14:tracePt t="28756" x="4148138" y="2114550"/>
          <p14:tracePt t="28772" x="4157663" y="2114550"/>
          <p14:tracePt t="28780" x="4165600" y="2114550"/>
          <p14:tracePt t="28788" x="4175125" y="2114550"/>
          <p14:tracePt t="28796" x="4192588" y="2114550"/>
          <p14:tracePt t="28804" x="4192588" y="2105025"/>
          <p14:tracePt t="28812" x="4200525" y="2105025"/>
          <p14:tracePt t="28836" x="4210050" y="2105025"/>
          <p14:tracePt t="28860" x="4217988" y="2105025"/>
          <p14:tracePt t="28868" x="4227513" y="2105025"/>
          <p14:tracePt t="28876" x="4235450" y="2105025"/>
          <p14:tracePt t="28885" x="4244975" y="2105025"/>
          <p14:tracePt t="28892" x="4262438" y="2105025"/>
          <p14:tracePt t="28901" x="4270375" y="2105025"/>
          <p14:tracePt t="28908" x="4287838" y="2105025"/>
          <p14:tracePt t="28918" x="4297363" y="2105025"/>
          <p14:tracePt t="28924" x="4305300" y="2105025"/>
          <p14:tracePt t="28933" x="4322763" y="2105025"/>
          <p14:tracePt t="28940" x="4332288" y="2105025"/>
          <p14:tracePt t="28949" x="4349750" y="2105025"/>
          <p14:tracePt t="28956" x="4357688" y="2105025"/>
          <p14:tracePt t="28965" x="4367213" y="2105025"/>
          <p14:tracePt t="28972" x="4384675" y="2105025"/>
          <p14:tracePt t="28980" x="4392613" y="2105025"/>
          <p14:tracePt t="28988" x="4402138" y="2105025"/>
          <p14:tracePt t="28996" x="4410075" y="2105025"/>
          <p14:tracePt t="29012" x="4419600" y="2105025"/>
          <p14:tracePt t="29021" x="4427538" y="2105025"/>
          <p14:tracePt t="29028" x="4437063" y="2105025"/>
          <p14:tracePt t="29044" x="4454525" y="2105025"/>
          <p14:tracePt t="29060" x="4462463" y="2105025"/>
          <p14:tracePt t="29068" x="4471988" y="2114550"/>
          <p14:tracePt t="29076" x="4479925" y="2114550"/>
          <p14:tracePt t="29085" x="4489450" y="2114550"/>
          <p14:tracePt t="29092" x="4497388" y="2114550"/>
          <p14:tracePt t="29101" x="4506913" y="2114550"/>
          <p14:tracePt t="29108" x="4532313" y="2114550"/>
          <p14:tracePt t="29119" x="4567238" y="2132013"/>
          <p14:tracePt t="29124" x="4576763" y="2132013"/>
          <p14:tracePt t="29134" x="4602163" y="2132013"/>
          <p14:tracePt t="29140" x="4611688" y="2132013"/>
          <p14:tracePt t="29149" x="4646613" y="2139950"/>
          <p14:tracePt t="29156" x="4654550" y="2139950"/>
          <p14:tracePt t="29164" x="4664075" y="2149475"/>
          <p14:tracePt t="29185" x="4672013" y="2149475"/>
          <p14:tracePt t="29196" x="4681538" y="2149475"/>
          <p14:tracePt t="29204" x="4689475" y="2149475"/>
          <p14:tracePt t="29212" x="4706938" y="2149475"/>
          <p14:tracePt t="29220" x="4716463" y="2166938"/>
          <p14:tracePt t="29228" x="4724400" y="2166938"/>
          <p14:tracePt t="29236" x="4733925" y="2166938"/>
          <p14:tracePt t="29244" x="4751388" y="2166938"/>
          <p14:tracePt t="29252" x="4768850" y="2166938"/>
          <p14:tracePt t="29260" x="4786313" y="2174875"/>
          <p14:tracePt t="29269" x="4794250" y="2174875"/>
          <p14:tracePt t="29276" x="4821238" y="2174875"/>
          <p14:tracePt t="29284" x="4829175" y="2174875"/>
          <p14:tracePt t="29292" x="4846638" y="2174875"/>
          <p14:tracePt t="29300" x="4873625" y="2174875"/>
          <p14:tracePt t="29308" x="4881563" y="2174875"/>
          <p14:tracePt t="29318" x="4891088" y="2174875"/>
          <p14:tracePt t="29324" x="4899025" y="2174875"/>
          <p14:tracePt t="29334" x="4908550" y="2174875"/>
          <p14:tracePt t="29340" x="4916488" y="2174875"/>
          <p14:tracePt t="29349" x="4933950" y="2174875"/>
          <p14:tracePt t="29356" x="4943475" y="2174875"/>
          <p14:tracePt t="29364" x="4960938" y="2174875"/>
          <p14:tracePt t="29372" x="4986338" y="2174875"/>
          <p14:tracePt t="29380" x="4995863" y="2174875"/>
          <p14:tracePt t="29387" x="5038725" y="2174875"/>
          <p14:tracePt t="29396" x="5048250" y="2174875"/>
          <p14:tracePt t="29403" x="5083175" y="2174875"/>
          <p14:tracePt t="29411" x="5108575" y="2174875"/>
          <p14:tracePt t="29419" x="5143500" y="2166938"/>
          <p14:tracePt t="29427" x="5170488" y="2166938"/>
          <p14:tracePt t="29436" x="5222875" y="2157413"/>
          <p14:tracePt t="29444" x="5240338" y="2157413"/>
          <p14:tracePt t="29452" x="5265738" y="2157413"/>
          <p14:tracePt t="29461" x="5292725" y="2139950"/>
          <p14:tracePt t="29467" x="5300663" y="2139950"/>
          <p14:tracePt t="29476" x="5318125" y="2139950"/>
          <p14:tracePt t="29484" x="5327650" y="2139950"/>
          <p14:tracePt t="29492" x="5335588" y="2139950"/>
          <p14:tracePt t="29501" x="5353050" y="2139950"/>
          <p14:tracePt t="29508" x="5362575" y="2132013"/>
          <p14:tracePt t="29517" x="5370513" y="2132013"/>
          <p14:tracePt t="29524" x="5380038" y="2132013"/>
          <p14:tracePt t="29533" x="5387975" y="2132013"/>
          <p14:tracePt t="29540" x="5397500" y="2132013"/>
          <p14:tracePt t="29549" x="5405438" y="2132013"/>
          <p14:tracePt t="29556" x="5414963" y="2132013"/>
          <p14:tracePt t="29564" x="5440363" y="2122488"/>
          <p14:tracePt t="29572" x="5467350" y="2122488"/>
          <p14:tracePt t="29580" x="5475288" y="2114550"/>
          <p14:tracePt t="29588" x="5510213" y="2114550"/>
          <p14:tracePt t="29596" x="5519738" y="2114550"/>
          <p14:tracePt t="29604" x="5537200" y="2114550"/>
          <p14:tracePt t="29612" x="5545138" y="2114550"/>
          <p14:tracePt t="29620" x="5554663" y="2105025"/>
          <p14:tracePt t="29629" x="5562600" y="2105025"/>
          <p14:tracePt t="29636" x="5589588" y="2105025"/>
          <p14:tracePt t="29645" x="5597525" y="2105025"/>
          <p14:tracePt t="29652" x="5607050" y="2105025"/>
          <p14:tracePt t="29659" x="5632450" y="2105025"/>
          <p14:tracePt t="29668" x="5649913" y="2105025"/>
          <p14:tracePt t="29676" x="5659438" y="2097088"/>
          <p14:tracePt t="29684" x="5667375" y="2097088"/>
          <p14:tracePt t="29692" x="5694363" y="2097088"/>
          <p14:tracePt t="29701" x="5711825" y="2097088"/>
          <p14:tracePt t="29708" x="5729288" y="2097088"/>
          <p14:tracePt t="29718" x="5737225" y="2097088"/>
          <p14:tracePt t="29724" x="5737225" y="2079625"/>
          <p14:tracePt t="29734" x="5746750" y="2079625"/>
          <p14:tracePt t="29782" x="5754688" y="2079625"/>
          <p14:tracePt t="29797" x="5764213" y="2079625"/>
          <p14:tracePt t="29804" x="5772150" y="2079625"/>
          <p14:tracePt t="29812" x="5781675" y="2079625"/>
          <p14:tracePt t="29820" x="5799138" y="2079625"/>
          <p14:tracePt t="29828" x="5807075" y="2079625"/>
          <p14:tracePt t="29836" x="5816600" y="2079625"/>
          <p14:tracePt t="29844" x="5824538" y="2079625"/>
          <p14:tracePt t="29852" x="5834063" y="2079625"/>
          <p14:tracePt t="29860" x="5842000" y="2087563"/>
          <p14:tracePt t="29869" x="5851525" y="2087563"/>
          <p14:tracePt t="29884" x="5859463" y="2097088"/>
          <p14:tracePt t="29892" x="5876925" y="2097088"/>
          <p14:tracePt t="29901" x="5886450" y="2097088"/>
          <p14:tracePt t="29908" x="5894388" y="2097088"/>
          <p14:tracePt t="29919" x="5911850" y="2097088"/>
          <p14:tracePt t="29923" x="5921375" y="2105025"/>
          <p14:tracePt t="29934" x="5946775" y="2105025"/>
          <p14:tracePt t="29940" x="5956300" y="2105025"/>
          <p14:tracePt t="29949" x="5964238" y="2105025"/>
          <p14:tracePt t="30020" x="5973763" y="2114550"/>
          <p14:tracePt t="30156" x="5981700" y="2114550"/>
          <p14:tracePt t="30172" x="5999163" y="2114550"/>
          <p14:tracePt t="30184" x="5999163" y="2105025"/>
          <p14:tracePt t="30187" x="6008688" y="2105025"/>
          <p14:tracePt t="30212" x="6016625" y="2105025"/>
          <p14:tracePt t="30228" x="6016625" y="2097088"/>
          <p14:tracePt t="30252" x="6026150" y="2097088"/>
          <p14:tracePt t="30260" x="6026150" y="2079625"/>
          <p14:tracePt t="30356" x="6034088" y="2079625"/>
          <p14:tracePt t="30452" x="6043613" y="2079625"/>
          <p14:tracePt t="30460" x="6051550" y="2079625"/>
          <p14:tracePt t="30468" x="6086475" y="2079625"/>
          <p14:tracePt t="30477" x="6113463" y="2079625"/>
          <p14:tracePt t="30484" x="6165850" y="2079625"/>
          <p14:tracePt t="30494" x="6200775" y="2079625"/>
          <p14:tracePt t="30500" x="6270625" y="2079625"/>
          <p14:tracePt t="30510" x="6305550" y="2079625"/>
          <p14:tracePt t="30516" x="6419850" y="2079625"/>
          <p14:tracePt t="30524" x="6454775" y="2079625"/>
          <p14:tracePt t="30532" x="6542088" y="2079625"/>
          <p14:tracePt t="30540" x="6594475" y="2079625"/>
          <p14:tracePt t="30548" x="6629400" y="2079625"/>
          <p14:tracePt t="30556" x="6664325" y="2079625"/>
          <p14:tracePt t="30564" x="6681788" y="2079625"/>
          <p14:tracePt t="30573" x="6699250" y="2079625"/>
          <p14:tracePt t="30580" x="6707188" y="2079625"/>
          <p14:tracePt t="30596" x="6716713" y="2079625"/>
          <p14:tracePt t="30620" x="6716713" y="2070100"/>
          <p14:tracePt t="30644" x="6724650" y="2070100"/>
          <p14:tracePt t="30668" x="6742113" y="2070100"/>
          <p14:tracePt t="30684" x="6751638" y="2070100"/>
          <p14:tracePt t="30709" x="6759575" y="2070100"/>
          <p14:tracePt t="30740" x="6769100" y="2070100"/>
          <p14:tracePt t="30772" x="6777038" y="2070100"/>
          <p14:tracePt t="30780" x="6777038" y="2062163"/>
          <p14:tracePt t="30796" x="6786563" y="2062163"/>
          <p14:tracePt t="30820" x="6794500" y="2062163"/>
          <p14:tracePt t="30828" x="6794500" y="2052638"/>
          <p14:tracePt t="30844" x="6811963" y="2052638"/>
          <p14:tracePt t="30868" x="6811963" y="2044700"/>
          <p14:tracePt t="30877" x="6821488" y="2044700"/>
          <p14:tracePt t="30884" x="6821488" y="2035175"/>
          <p14:tracePt t="30932" x="6829425" y="2035175"/>
          <p14:tracePt t="30940" x="6838950" y="2035175"/>
          <p14:tracePt t="30948" x="6846888" y="2035175"/>
          <p14:tracePt t="30956" x="6873875" y="2027238"/>
          <p14:tracePt t="30964" x="6891338" y="2027238"/>
          <p14:tracePt t="30972" x="6926263" y="2027238"/>
          <p14:tracePt t="30980" x="6978650" y="2027238"/>
          <p14:tracePt t="30989" x="6996113" y="2009775"/>
          <p14:tracePt t="30996" x="7056438" y="2009775"/>
          <p14:tracePt t="31004" x="7073900" y="2009775"/>
          <p14:tracePt t="31012" x="7126288" y="2009775"/>
          <p14:tracePt t="31020" x="7153275" y="2009775"/>
          <p14:tracePt t="31028" x="7188200" y="2009775"/>
          <p14:tracePt t="31036" x="7213600" y="2017713"/>
          <p14:tracePt t="31045" x="7223125" y="2017713"/>
          <p14:tracePt t="31052" x="7240588" y="2035175"/>
          <p14:tracePt t="31061" x="7248525" y="2035175"/>
          <p14:tracePt t="31078" x="7265988" y="2044700"/>
          <p14:tracePt t="31093" x="7275513" y="2044700"/>
          <p14:tracePt t="31100" x="7283450" y="2062163"/>
          <p14:tracePt t="31110" x="7292975" y="2062163"/>
          <p14:tracePt t="31124" x="7300913" y="2070100"/>
          <p14:tracePt t="31148" x="7310438" y="2070100"/>
          <p14:tracePt t="31164" x="7318375" y="2070100"/>
          <p14:tracePt t="31181" x="7335838" y="2070100"/>
          <p14:tracePt t="31196" x="7345363" y="2070100"/>
          <p14:tracePt t="31204" x="7353300" y="2070100"/>
          <p14:tracePt t="31236" x="7362825" y="2070100"/>
          <p14:tracePt t="31268" x="7370763" y="2070100"/>
          <p14:tracePt t="31276" x="7380288" y="2070100"/>
          <p14:tracePt t="31284" x="7388225" y="2070100"/>
          <p14:tracePt t="31292" x="7405688" y="2070100"/>
          <p14:tracePt t="31300" x="7423150" y="2070100"/>
          <p14:tracePt t="31310" x="7458075" y="2070100"/>
          <p14:tracePt t="31316" x="7485063" y="2070100"/>
          <p14:tracePt t="31325" x="7537450" y="2079625"/>
          <p14:tracePt t="31332" x="7554913" y="2079625"/>
          <p14:tracePt t="31340" x="7624763" y="2079625"/>
          <p14:tracePt t="31348" x="7650163" y="2079625"/>
          <p14:tracePt t="31356" x="7702550" y="2079625"/>
          <p14:tracePt t="31364" x="7754938" y="2079625"/>
          <p14:tracePt t="31372" x="7781925" y="2079625"/>
          <p14:tracePt t="31380" x="7816850" y="2079625"/>
          <p14:tracePt t="31388" x="7824788" y="2079625"/>
          <p14:tracePt t="31396" x="7859713" y="2079625"/>
          <p14:tracePt t="31404" x="7869238" y="2079625"/>
          <p14:tracePt t="31412" x="7877175" y="2079625"/>
          <p14:tracePt t="31420" x="7886700" y="2079625"/>
          <p14:tracePt t="31428" x="7894638" y="2079625"/>
          <p14:tracePt t="31476" x="7904163" y="2079625"/>
          <p14:tracePt t="31484" x="7921625" y="2079625"/>
          <p14:tracePt t="31500" x="7929563" y="2079625"/>
          <p14:tracePt t="31509" x="7939088" y="2079625"/>
          <p14:tracePt t="31516" x="7939088" y="2070100"/>
          <p14:tracePt t="31524" x="7947025" y="2070100"/>
          <p14:tracePt t="31540" x="7956550" y="2070100"/>
          <p14:tracePt t="31564" x="7964488" y="2070100"/>
          <p14:tracePt t="31732" x="7974013" y="2070100"/>
          <p14:tracePt t="31805" x="7991475" y="2070100"/>
          <p14:tracePt t="31819" x="7999413" y="2070100"/>
          <p14:tracePt t="31828" x="8008938" y="2070100"/>
          <p14:tracePt t="31844" x="8016875" y="2070100"/>
          <p14:tracePt t="32668" x="8026400" y="2070100"/>
          <p14:tracePt t="32684" x="8034338" y="2070100"/>
          <p14:tracePt t="32692" x="8043863" y="2070100"/>
          <p14:tracePt t="32700" x="8061325" y="2070100"/>
          <p14:tracePt t="32708" x="8078788" y="2070100"/>
          <p14:tracePt t="32716" x="8104188" y="2070100"/>
          <p14:tracePt t="32724" x="8113713" y="2070100"/>
          <p14:tracePt t="32732" x="8148638" y="2070100"/>
          <p14:tracePt t="32740" x="8156575" y="2070100"/>
          <p14:tracePt t="32748" x="8191500" y="2087563"/>
          <p14:tracePt t="32757" x="8201025" y="2087563"/>
          <p14:tracePt t="32764" x="8235950" y="2087563"/>
          <p14:tracePt t="32773" x="8253413" y="2097088"/>
          <p14:tracePt t="32781" x="8278813" y="2097088"/>
          <p14:tracePt t="32788" x="8313738" y="2097088"/>
          <p14:tracePt t="32796" x="8323263" y="2097088"/>
          <p14:tracePt t="32807" x="8358188" y="2097088"/>
          <p14:tracePt t="32812" x="8366125" y="2097088"/>
          <p14:tracePt t="32821" x="8401050" y="2097088"/>
          <p14:tracePt t="32828" x="8410575" y="2097088"/>
          <p14:tracePt t="32838" x="8435975" y="2097088"/>
          <p14:tracePt t="32844" x="8453438" y="2097088"/>
          <p14:tracePt t="32853" x="8462963" y="2097088"/>
          <p14:tracePt t="32868" x="8480425" y="2097088"/>
          <p14:tracePt t="32891" x="8488363" y="2097088"/>
          <p14:tracePt t="32907" x="8497888" y="2105025"/>
          <p14:tracePt t="32916" x="8505825" y="2105025"/>
          <p14:tracePt t="32924" x="8515350" y="2105025"/>
          <p14:tracePt t="32932" x="8550275" y="2114550"/>
          <p14:tracePt t="32940" x="8575675" y="2114550"/>
          <p14:tracePt t="32948" x="8610600" y="2114550"/>
          <p14:tracePt t="32956" x="8620125" y="2114550"/>
          <p14:tracePt t="32964" x="8662988" y="2114550"/>
          <p14:tracePt t="32973" x="8689975" y="2114550"/>
          <p14:tracePt t="32980" x="8707438" y="2114550"/>
          <p14:tracePt t="32989" x="8750300" y="2114550"/>
          <p14:tracePt t="32996" x="8759825" y="2114550"/>
          <p14:tracePt t="33006" x="8777288" y="2114550"/>
          <p14:tracePt t="33012" x="8802688" y="2132013"/>
          <p14:tracePt t="33023" x="8812213" y="2132013"/>
          <p14:tracePt t="33028" x="8820150" y="2132013"/>
          <p14:tracePt t="33036" x="8829675" y="2139950"/>
          <p14:tracePt t="33044" x="8837613" y="2139950"/>
          <p14:tracePt t="33052" x="8855075" y="2139950"/>
          <p14:tracePt t="33060" x="8864600" y="2139950"/>
          <p14:tracePt t="33068" x="8872538" y="2149475"/>
          <p14:tracePt t="33075" x="8882063" y="2149475"/>
          <p14:tracePt t="33084" x="8890000" y="2149475"/>
          <p14:tracePt t="33092" x="8899525" y="2149475"/>
          <p14:tracePt t="33100" x="8934450" y="2157413"/>
          <p14:tracePt t="33108" x="8942388" y="2166938"/>
          <p14:tracePt t="33116" x="8969375" y="2166938"/>
          <p14:tracePt t="33125" x="8986838" y="2166938"/>
          <p14:tracePt t="33132" x="9012238" y="2166938"/>
          <p14:tracePt t="33141" x="9039225" y="2184400"/>
          <p14:tracePt t="33148" x="9056688" y="2184400"/>
          <p14:tracePt t="33157" x="9064625" y="2184400"/>
          <p14:tracePt t="33164" x="9091613" y="2184400"/>
          <p14:tracePt t="33172" x="9109075" y="2192338"/>
          <p14:tracePt t="33180" x="9126538" y="2192338"/>
          <p14:tracePt t="33190" x="9126538" y="2201863"/>
          <p14:tracePt t="33195" x="9134475" y="2201863"/>
          <p14:tracePt t="33205" x="9153525" y="2201863"/>
          <p14:tracePt t="33212" x="9161463" y="2201863"/>
          <p14:tracePt t="33221" x="9188450" y="2201863"/>
          <p14:tracePt t="33228" x="9205913" y="2201863"/>
          <p14:tracePt t="33236" x="9213850" y="2201863"/>
          <p14:tracePt t="33244" x="9248775" y="2219325"/>
          <p14:tracePt t="33252" x="9258300" y="2219325"/>
          <p14:tracePt t="33260" x="9275763" y="2219325"/>
          <p14:tracePt t="33268" x="9283700" y="2219325"/>
          <p14:tracePt t="33276" x="9301163" y="2227263"/>
          <p14:tracePt t="33284" x="9310688" y="2227263"/>
          <p14:tracePt t="33292" x="9318625" y="2227263"/>
          <p14:tracePt t="33300" x="9336088" y="2227263"/>
          <p14:tracePt t="33316" x="9345613" y="2227263"/>
          <p14:tracePt t="33324" x="9353550" y="2227263"/>
          <p14:tracePt t="33332" x="9363075" y="2227263"/>
          <p14:tracePt t="33340" x="9371013" y="2227263"/>
          <p14:tracePt t="33348" x="9380538" y="2227263"/>
          <p14:tracePt t="33356" x="9405938" y="2227263"/>
          <p14:tracePt t="33364" x="9415463" y="2227263"/>
          <p14:tracePt t="33373" x="9432925" y="2227263"/>
          <p14:tracePt t="33380" x="9440863" y="2227263"/>
          <p14:tracePt t="33389" x="9475788" y="2227263"/>
          <p14:tracePt t="33396" x="9485313" y="2227263"/>
          <p14:tracePt t="33405" x="9510713" y="2209800"/>
          <p14:tracePt t="33413" x="9528175" y="2209800"/>
          <p14:tracePt t="33421" x="9572625" y="2209800"/>
          <p14:tracePt t="33428" x="9590088" y="2201863"/>
          <p14:tracePt t="33436" x="9615488" y="2201863"/>
          <p14:tracePt t="33444" x="9667875" y="2201863"/>
          <p14:tracePt t="33452" x="9677400" y="2201863"/>
          <p14:tracePt t="33460" x="9712325" y="2192338"/>
          <p14:tracePt t="33468" x="9737725" y="2174875"/>
          <p14:tracePt t="33476" x="9772650" y="2174875"/>
          <p14:tracePt t="33484" x="9807575" y="2174875"/>
          <p14:tracePt t="33492" x="9834563" y="2166938"/>
          <p14:tracePt t="33500" x="9869488" y="2166938"/>
          <p14:tracePt t="33508" x="9894888" y="2166938"/>
          <p14:tracePt t="33516" x="9929813" y="2149475"/>
          <p14:tracePt t="33524" x="9956800" y="2149475"/>
          <p14:tracePt t="33532" x="10009188" y="2139950"/>
          <p14:tracePt t="33541" x="10034588" y="2139950"/>
          <p14:tracePt t="33548" x="10069513" y="2132013"/>
          <p14:tracePt t="33555" x="10104438" y="2114550"/>
          <p14:tracePt t="33563" x="10113963" y="2114550"/>
          <p14:tracePt t="33573" x="10148888" y="2114550"/>
          <p14:tracePt t="33580" x="10156825" y="2114550"/>
          <p14:tracePt t="33590" x="10174288" y="2105025"/>
          <p14:tracePt t="33595" x="10183813" y="2105025"/>
          <p14:tracePt t="33606" x="10191750" y="2105025"/>
          <p14:tracePt t="33660" x="10191750" y="2097088"/>
          <p14:tracePt t="33676" x="10183813" y="2097088"/>
          <p14:tracePt t="33684" x="10156825" y="2087563"/>
          <p14:tracePt t="33691" x="10148888" y="2087563"/>
          <p14:tracePt t="33700" x="10086975" y="2062163"/>
          <p14:tracePt t="33708" x="10044113" y="2062163"/>
          <p14:tracePt t="33716" x="9939338" y="2044700"/>
          <p14:tracePt t="33724" x="9886950" y="2027238"/>
          <p14:tracePt t="33732" x="9720263" y="2009775"/>
          <p14:tracePt t="33742" x="9642475" y="1992313"/>
          <p14:tracePt t="33748" x="9450388" y="1957388"/>
          <p14:tracePt t="33756" x="9240838" y="1922463"/>
          <p14:tracePt t="33764" x="9144000" y="1922463"/>
          <p14:tracePt t="33773" x="8916988" y="1895475"/>
          <p14:tracePt t="33780" x="8777288" y="1895475"/>
          <p14:tracePt t="33790" x="8488363" y="1895475"/>
          <p14:tracePt t="33796" x="8331200" y="1895475"/>
          <p14:tracePt t="33805" x="7869238" y="1895475"/>
          <p14:tracePt t="33812" x="7537450" y="1895475"/>
          <p14:tracePt t="33821" x="7388225" y="1930400"/>
          <p14:tracePt t="33828" x="7065963" y="1974850"/>
          <p14:tracePt t="33835" x="6916738" y="1992313"/>
          <p14:tracePt t="33843" x="6584950" y="2052638"/>
          <p14:tracePt t="33852" x="6437313" y="2087563"/>
          <p14:tracePt t="33860" x="6113463" y="2139950"/>
          <p14:tracePt t="33868" x="6008688" y="2149475"/>
          <p14:tracePt t="33876" x="5746750" y="2219325"/>
          <p14:tracePt t="33884" x="5510213" y="2236788"/>
          <p14:tracePt t="33892" x="5405438" y="2271713"/>
          <p14:tracePt t="33900" x="5195888" y="2289175"/>
          <p14:tracePt t="33909" x="5143500" y="2297113"/>
          <p14:tracePt t="33916" x="4951413" y="2341563"/>
          <p14:tracePt t="33926" x="4899025" y="2341563"/>
          <p14:tracePt t="33931" x="4811713" y="2349500"/>
          <p14:tracePt t="33942" x="4716463" y="2384425"/>
          <p14:tracePt t="33947" x="4672013" y="2384425"/>
          <p14:tracePt t="33956" x="4584700" y="2401888"/>
          <p14:tracePt t="33963" x="4549775" y="2411413"/>
          <p14:tracePt t="33972" x="4471988" y="2428875"/>
          <p14:tracePt t="33980" x="4437063" y="2428875"/>
          <p14:tracePt t="33988" x="4367213" y="2428875"/>
          <p14:tracePt t="33996" x="4332288" y="2436813"/>
          <p14:tracePt t="34005" x="4262438" y="2436813"/>
          <p14:tracePt t="34012" x="4140200" y="2454275"/>
          <p14:tracePt t="34021" x="4105275" y="2454275"/>
          <p14:tracePt t="34028" x="4008438" y="2489200"/>
          <p14:tracePt t="34036" x="3973513" y="2489200"/>
          <p14:tracePt t="34044" x="3921125" y="2506663"/>
          <p14:tracePt t="34052" x="3886200" y="2506663"/>
          <p14:tracePt t="34060" x="3843338" y="2506663"/>
          <p14:tracePt t="34068" x="3808413" y="2506663"/>
          <p14:tracePt t="34076" x="3781425" y="2506663"/>
          <p14:tracePt t="34084" x="3773488" y="2506663"/>
          <p14:tracePt t="34092" x="3763963" y="2506663"/>
          <p14:tracePt t="34100" x="3756025" y="2506663"/>
          <p14:tracePt t="34108" x="3746500" y="2498725"/>
          <p14:tracePt t="34140" x="3738563" y="2489200"/>
          <p14:tracePt t="34156" x="3729038" y="2489200"/>
          <p14:tracePt t="34164" x="3729038" y="2481263"/>
          <p14:tracePt t="34173" x="3711575" y="2481263"/>
          <p14:tracePt t="34180" x="3711575" y="2471738"/>
          <p14:tracePt t="34190" x="3694113" y="2471738"/>
          <p14:tracePt t="34196" x="3686175" y="2463800"/>
          <p14:tracePt t="34205" x="3676650" y="2454275"/>
          <p14:tracePt t="34212" x="3668713" y="2446338"/>
          <p14:tracePt t="34221" x="3651250" y="2446338"/>
          <p14:tracePt t="34228" x="3641725" y="2428875"/>
          <p14:tracePt t="34236" x="3641725" y="2419350"/>
          <p14:tracePt t="34244" x="3624263" y="2411413"/>
          <p14:tracePt t="34252" x="3616325" y="2401888"/>
          <p14:tracePt t="34268" x="3606800" y="2393950"/>
          <p14:tracePt t="34284" x="3606800" y="2384425"/>
          <p14:tracePt t="34292" x="3589338" y="2384425"/>
          <p14:tracePt t="34300" x="3589338" y="2366963"/>
          <p14:tracePt t="34308" x="3589338" y="2359025"/>
          <p14:tracePt t="34324" x="3589338" y="2349500"/>
          <p14:tracePt t="34332" x="3589338" y="2341563"/>
          <p14:tracePt t="34340" x="3589338" y="2332038"/>
          <p14:tracePt t="34348" x="3598863" y="2332038"/>
          <p14:tracePt t="34357" x="3606800" y="2332038"/>
          <p14:tracePt t="34364" x="3606800" y="2324100"/>
          <p14:tracePt t="34374" x="3616325" y="2324100"/>
          <p14:tracePt t="34379" x="3624263" y="2324100"/>
          <p14:tracePt t="34388" x="3633788" y="2324100"/>
          <p14:tracePt t="34395" x="3641725" y="2324100"/>
          <p14:tracePt t="34406" x="3651250" y="2324100"/>
          <p14:tracePt t="34412" x="3676650" y="2324100"/>
          <p14:tracePt t="34420" x="3686175" y="2324100"/>
          <p14:tracePt t="34428" x="3721100" y="2324100"/>
          <p14:tracePt t="34436" x="3738563" y="2324100"/>
          <p14:tracePt t="34444" x="3790950" y="2324100"/>
          <p14:tracePt t="34452" x="3798888" y="2324100"/>
          <p14:tracePt t="34460" x="3851275" y="2324100"/>
          <p14:tracePt t="34468" x="3886200" y="2324100"/>
          <p14:tracePt t="34476" x="3913188" y="2324100"/>
          <p14:tracePt t="34484" x="3948113" y="2324100"/>
          <p14:tracePt t="34492" x="3956050" y="2324100"/>
          <p14:tracePt t="34500" x="3973513" y="2324100"/>
          <p14:tracePt t="34508" x="3990975" y="2324100"/>
          <p14:tracePt t="34516" x="4008438" y="2324100"/>
          <p14:tracePt t="34524" x="4017963" y="2324100"/>
          <p14:tracePt t="34532" x="4025900" y="2324100"/>
          <p14:tracePt t="34540" x="4035425" y="2324100"/>
          <p14:tracePt t="34548" x="4052888" y="2324100"/>
          <p14:tracePt t="34556" x="4060825" y="2324100"/>
          <p14:tracePt t="34564" x="4070350" y="2324100"/>
          <p14:tracePt t="34572" x="4087813" y="2324100"/>
          <p14:tracePt t="34580" x="4095750" y="2324100"/>
          <p14:tracePt t="34589" x="4122738" y="2324100"/>
          <p14:tracePt t="34596" x="4140200" y="2324100"/>
          <p14:tracePt t="34606" x="4157663" y="2332038"/>
          <p14:tracePt t="34612" x="4175125" y="2332038"/>
          <p14:tracePt t="34621" x="4183063" y="2332038"/>
          <p14:tracePt t="34628" x="4192588" y="2332038"/>
          <p14:tracePt t="35220" x="4200525" y="2332038"/>
          <p14:tracePt t="35253" x="4217988" y="2332038"/>
          <p14:tracePt t="35276" x="4227513" y="2332038"/>
          <p14:tracePt t="35284" x="4235450" y="2332038"/>
          <p14:tracePt t="35292" x="4244975" y="2332038"/>
          <p14:tracePt t="35308" x="4262438" y="2332038"/>
          <p14:tracePt t="35316" x="4270375" y="2332038"/>
          <p14:tracePt t="35324" x="4297363" y="2341563"/>
          <p14:tracePt t="35333" x="4322763" y="2341563"/>
          <p14:tracePt t="35340" x="4357688" y="2341563"/>
          <p14:tracePt t="35349" x="4384675" y="2359025"/>
          <p14:tracePt t="35355" x="4437063" y="2359025"/>
          <p14:tracePt t="35364" x="4489450" y="2359025"/>
          <p14:tracePt t="35372" x="4524375" y="2359025"/>
          <p14:tracePt t="35380" x="4594225" y="2359025"/>
          <p14:tracePt t="35388" x="4611688" y="2359025"/>
          <p14:tracePt t="35397" x="4681538" y="2359025"/>
          <p14:tracePt t="35404" x="4706938" y="2359025"/>
          <p14:tracePt t="35414" x="4741863" y="2349500"/>
          <p14:tracePt t="35419" x="4794250" y="2349500"/>
          <p14:tracePt t="35430" x="4821238" y="2349500"/>
          <p14:tracePt t="35435" x="4838700" y="2349500"/>
          <p14:tracePt t="35446" x="4864100" y="2349500"/>
          <p14:tracePt t="35452" x="4881563" y="2349500"/>
          <p14:tracePt t="35461" x="4899025" y="2349500"/>
          <p14:tracePt t="35468" x="4908550" y="2349500"/>
          <p14:tracePt t="35476" x="4916488" y="2349500"/>
          <p14:tracePt t="35484" x="4933950" y="2349500"/>
          <p14:tracePt t="35491" x="4943475" y="2349500"/>
          <p14:tracePt t="35500" x="4960938" y="2349500"/>
          <p14:tracePt t="35508" x="4968875" y="2349500"/>
          <p14:tracePt t="35516" x="4978400" y="2349500"/>
          <p14:tracePt t="35524" x="4986338" y="2349500"/>
          <p14:tracePt t="35532" x="4995863" y="2349500"/>
          <p14:tracePt t="35564" x="5003800" y="2349500"/>
          <p14:tracePt t="35588" x="5013325" y="2349500"/>
          <p14:tracePt t="35604" x="5030788" y="2349500"/>
          <p14:tracePt t="35620" x="5048250" y="2349500"/>
          <p14:tracePt t="35628" x="5056188" y="2349500"/>
          <p14:tracePt t="35636" x="5065713" y="2349500"/>
          <p14:tracePt t="35645" x="5073650" y="2349500"/>
          <p14:tracePt t="35652" x="5083175" y="2349500"/>
          <p14:tracePt t="35660" x="5100638" y="2366963"/>
          <p14:tracePt t="35668" x="5108575" y="2366963"/>
          <p14:tracePt t="35676" x="5118100" y="2366963"/>
          <p14:tracePt t="35684" x="5126038" y="2376488"/>
          <p14:tracePt t="35692" x="5143500" y="2376488"/>
          <p14:tracePt t="35700" x="5160963" y="2376488"/>
          <p14:tracePt t="35708" x="5178425" y="2376488"/>
          <p14:tracePt t="35716" x="5187950" y="2376488"/>
          <p14:tracePt t="35724" x="5213350" y="2376488"/>
          <p14:tracePt t="35732" x="5222875" y="2376488"/>
          <p14:tracePt t="35740" x="5257800" y="2376488"/>
          <p14:tracePt t="35748" x="5292725" y="2376488"/>
          <p14:tracePt t="35756" x="5300663" y="2376488"/>
          <p14:tracePt t="35764" x="5335588" y="2376488"/>
          <p14:tracePt t="35772" x="5353050" y="2376488"/>
          <p14:tracePt t="35781" x="5397500" y="2376488"/>
          <p14:tracePt t="35788" x="5405438" y="2376488"/>
          <p14:tracePt t="35797" x="5422900" y="2376488"/>
          <p14:tracePt t="35804" x="5432425" y="2376488"/>
          <p14:tracePt t="35813" x="5440363" y="2376488"/>
          <p14:tracePt t="35820" x="5457825" y="2376488"/>
          <p14:tracePt t="35860" x="5467350" y="2376488"/>
          <p14:tracePt t="35868" x="5467350" y="2359025"/>
          <p14:tracePt t="35876" x="5475288" y="2359025"/>
          <p14:tracePt t="35884" x="5484813" y="2359025"/>
          <p14:tracePt t="35900" x="5492750" y="2359025"/>
          <p14:tracePt t="35908" x="5492750" y="2349500"/>
          <p14:tracePt t="35916" x="5502275" y="2349500"/>
          <p14:tracePt t="35924" x="5510213" y="2349500"/>
          <p14:tracePt t="35932" x="5527675" y="2349500"/>
          <p14:tracePt t="35940" x="5527675" y="2341563"/>
          <p14:tracePt t="35949" x="5545138" y="2341563"/>
          <p14:tracePt t="35956" x="5554663" y="2341563"/>
          <p14:tracePt t="35964" x="5562600" y="2341563"/>
          <p14:tracePt t="35972" x="5572125" y="2341563"/>
          <p14:tracePt t="35981" x="5589588" y="2332038"/>
          <p14:tracePt t="35988" x="5597525" y="2332038"/>
          <p14:tracePt t="36004" x="5607050" y="2332038"/>
          <p14:tracePt t="36012" x="5614988" y="2332038"/>
          <p14:tracePt t="36020" x="5624513" y="2332038"/>
          <p14:tracePt t="36036" x="5632450" y="2332038"/>
          <p14:tracePt t="36045" x="5641975" y="2324100"/>
          <p14:tracePt t="36116" x="5659438" y="2324100"/>
          <p14:tracePt t="36132" x="5667375" y="2324100"/>
          <p14:tracePt t="36140" x="5676900" y="2324100"/>
          <p14:tracePt t="36148" x="5694363" y="2324100"/>
          <p14:tracePt t="36156" x="5702300" y="2324100"/>
          <p14:tracePt t="36164" x="5711825" y="2314575"/>
          <p14:tracePt t="36172" x="5729288" y="2314575"/>
          <p14:tracePt t="36181" x="5737225" y="2314575"/>
          <p14:tracePt t="36188" x="5746750" y="2314575"/>
          <p14:tracePt t="36199" x="5754688" y="2314575"/>
          <p14:tracePt t="36204" x="5764213" y="2314575"/>
          <p14:tracePt t="36213" x="5772150" y="2314575"/>
          <p14:tracePt t="36230" x="5781675" y="2314575"/>
          <p14:tracePt t="36244" x="5799138" y="2314575"/>
          <p14:tracePt t="36252" x="5807075" y="2314575"/>
          <p14:tracePt t="36260" x="5824538" y="2314575"/>
          <p14:tracePt t="36268" x="5834063" y="2314575"/>
          <p14:tracePt t="36276" x="5842000" y="2314575"/>
          <p14:tracePt t="36284" x="5859463" y="2314575"/>
          <p14:tracePt t="36292" x="5868988" y="2314575"/>
          <p14:tracePt t="36300" x="5876925" y="2314575"/>
          <p14:tracePt t="36308" x="5894388" y="2314575"/>
          <p14:tracePt t="36316" x="5921375" y="2314575"/>
          <p14:tracePt t="36324" x="5929313" y="2314575"/>
          <p14:tracePt t="36332" x="5964238" y="2314575"/>
          <p14:tracePt t="36340" x="5973763" y="2314575"/>
          <p14:tracePt t="36348" x="5981700" y="2314575"/>
          <p14:tracePt t="36356" x="5991225" y="2314575"/>
          <p14:tracePt t="36364" x="6026150" y="2314575"/>
          <p14:tracePt t="36372" x="6034088" y="2314575"/>
          <p14:tracePt t="36381" x="6061075" y="2314575"/>
          <p14:tracePt t="36388" x="6078538" y="2314575"/>
          <p14:tracePt t="36397" x="6086475" y="2314575"/>
          <p14:tracePt t="36404" x="6113463" y="2314575"/>
          <p14:tracePt t="36412" x="6122988" y="2314575"/>
          <p14:tracePt t="36420" x="6130925" y="2314575"/>
          <p14:tracePt t="36435" x="6140450" y="2314575"/>
          <p14:tracePt t="36459" x="6148388" y="2314575"/>
          <p14:tracePt t="36476" x="6157913" y="2314575"/>
          <p14:tracePt t="36484" x="6175375" y="2314575"/>
          <p14:tracePt t="36501" x="6183313" y="2314575"/>
          <p14:tracePt t="36508" x="6192838" y="2314575"/>
          <p14:tracePt t="36516" x="6200775" y="2314575"/>
          <p14:tracePt t="36532" x="6210300" y="2314575"/>
          <p14:tracePt t="36540" x="6218238" y="2314575"/>
          <p14:tracePt t="36548" x="6227763" y="2314575"/>
          <p14:tracePt t="36556" x="6235700" y="2314575"/>
          <p14:tracePt t="36564" x="6253163" y="2314575"/>
          <p14:tracePt t="36572" x="6262688" y="2314575"/>
          <p14:tracePt t="36580" x="6270625" y="2314575"/>
          <p14:tracePt t="36588" x="6280150" y="2314575"/>
          <p14:tracePt t="36597" x="6288088" y="2314575"/>
          <p14:tracePt t="36604" x="6297613" y="2314575"/>
          <p14:tracePt t="36613" x="6305550" y="2314575"/>
          <p14:tracePt t="36620" x="6323013" y="2314575"/>
          <p14:tracePt t="36630" x="6332538" y="2314575"/>
          <p14:tracePt t="36636" x="6340475" y="2306638"/>
          <p14:tracePt t="36645" x="6357938" y="2289175"/>
          <p14:tracePt t="36652" x="6375400" y="2289175"/>
          <p14:tracePt t="36661" x="6392863" y="2289175"/>
          <p14:tracePt t="36668" x="6402388" y="2279650"/>
          <p14:tracePt t="36676" x="6437313" y="2279650"/>
          <p14:tracePt t="36685" x="6454775" y="2279650"/>
          <p14:tracePt t="36692" x="6480175" y="2279650"/>
          <p14:tracePt t="36700" x="6489700" y="2279650"/>
          <p14:tracePt t="36708" x="6524625" y="2279650"/>
          <p14:tracePt t="36716" x="6550025" y="2279650"/>
          <p14:tracePt t="36724" x="6567488" y="2279650"/>
          <p14:tracePt t="36732" x="6594475" y="2279650"/>
          <p14:tracePt t="36740" x="6602413" y="2279650"/>
          <p14:tracePt t="36748" x="6611938" y="2279650"/>
          <p14:tracePt t="36756" x="6619875" y="2279650"/>
          <p14:tracePt t="36764" x="6629400" y="2279650"/>
          <p14:tracePt t="36772" x="6637338" y="2279650"/>
          <p14:tracePt t="36780" x="6654800" y="2279650"/>
          <p14:tracePt t="36788" x="6664325" y="2279650"/>
          <p14:tracePt t="36796" x="6672263" y="2279650"/>
          <p14:tracePt t="36804" x="6681788" y="2279650"/>
          <p14:tracePt t="36813" x="6689725" y="2279650"/>
          <p14:tracePt t="36820" x="6699250" y="2279650"/>
          <p14:tracePt t="36830" x="6707188" y="2279650"/>
          <p14:tracePt t="36836" x="6716713" y="2279650"/>
          <p14:tracePt t="36845" x="6742113" y="2279650"/>
          <p14:tracePt t="36853" x="6751638" y="2279650"/>
          <p14:tracePt t="36861" x="6786563" y="2279650"/>
          <p14:tracePt t="36868" x="6794500" y="2279650"/>
          <p14:tracePt t="36876" x="6821488" y="2271713"/>
          <p14:tracePt t="36883" x="6838950" y="2271713"/>
          <p14:tracePt t="36892" x="6864350" y="2262188"/>
          <p14:tracePt t="36900" x="6916738" y="2262188"/>
          <p14:tracePt t="36908" x="6926263" y="2262188"/>
          <p14:tracePt t="36916" x="6951663" y="2244725"/>
          <p14:tracePt t="36924" x="6961188" y="2244725"/>
          <p14:tracePt t="36932" x="6996113" y="2244725"/>
          <p14:tracePt t="36940" x="7004050" y="2236788"/>
          <p14:tracePt t="36949" x="7013575" y="2236788"/>
          <p14:tracePt t="36956" x="7021513" y="2236788"/>
          <p14:tracePt t="36964" x="7038975" y="2236788"/>
          <p14:tracePt t="36972" x="7048500" y="2236788"/>
          <p14:tracePt t="36980" x="7065963" y="2236788"/>
          <p14:tracePt t="37020" x="7073900" y="2236788"/>
          <p14:tracePt t="37044" x="7083425" y="2236788"/>
          <p14:tracePt t="37052" x="7091363" y="2236788"/>
          <p14:tracePt t="37068" x="7100888" y="2236788"/>
          <p14:tracePt t="37075" x="7108825" y="2236788"/>
          <p14:tracePt t="37084" x="7118350" y="2236788"/>
          <p14:tracePt t="37092" x="7135813" y="2236788"/>
          <p14:tracePt t="37100" x="7143750" y="2236788"/>
          <p14:tracePt t="37108" x="7153275" y="2236788"/>
          <p14:tracePt t="37116" x="7188200" y="2236788"/>
          <p14:tracePt t="37124" x="7205663" y="2236788"/>
          <p14:tracePt t="37132" x="7258050" y="2236788"/>
          <p14:tracePt t="37140" x="7283450" y="2236788"/>
          <p14:tracePt t="37148" x="7335838" y="2236788"/>
          <p14:tracePt t="37156" x="7405688" y="2236788"/>
          <p14:tracePt t="37163" x="7423150" y="2236788"/>
          <p14:tracePt t="37172" x="7493000" y="2236788"/>
          <p14:tracePt t="37180" x="7519988" y="2236788"/>
          <p14:tracePt t="37189" x="7572375" y="2236788"/>
          <p14:tracePt t="37199" x="7589838" y="2236788"/>
          <p14:tracePt t="37204" x="7642225" y="2236788"/>
          <p14:tracePt t="37212" x="7659688" y="2236788"/>
          <p14:tracePt t="37220" x="7677150" y="2236788"/>
          <p14:tracePt t="37230" x="7694613" y="2236788"/>
          <p14:tracePt t="37236" x="7712075" y="2236788"/>
          <p14:tracePt t="37356" x="7720013" y="2236788"/>
          <p14:tracePt t="37668" x="7729538" y="2236788"/>
          <p14:tracePt t="37708" x="7737475" y="2236788"/>
          <p14:tracePt t="37724" x="7747000" y="2236788"/>
          <p14:tracePt t="37732" x="7754938" y="2236788"/>
          <p14:tracePt t="37740" x="7781925" y="2236788"/>
          <p14:tracePt t="37748" x="7789863" y="2244725"/>
          <p14:tracePt t="37757" x="7799388" y="2244725"/>
          <p14:tracePt t="37764" x="7807325" y="2244725"/>
          <p14:tracePt t="37774" x="7816850" y="2244725"/>
          <p14:tracePt t="37780" x="7824788" y="2244725"/>
          <p14:tracePt t="37790" x="7842250" y="2244725"/>
          <p14:tracePt t="37796" x="7851775" y="2244725"/>
          <p14:tracePt t="37806" x="7859713" y="2244725"/>
          <p14:tracePt t="37811" x="7869238" y="2262188"/>
          <p14:tracePt t="37821" x="7877175" y="2262188"/>
          <p14:tracePt t="37827" x="7886700" y="2262188"/>
          <p14:tracePt t="37835" x="7894638" y="2262188"/>
          <p14:tracePt t="37851" x="7912100" y="2262188"/>
          <p14:tracePt t="37860" x="7921625" y="2262188"/>
          <p14:tracePt t="37868" x="7929563" y="2262188"/>
          <p14:tracePt t="37875" x="7939088" y="2262188"/>
          <p14:tracePt t="37884" x="7947025" y="2262188"/>
          <p14:tracePt t="37892" x="7956550" y="2262188"/>
          <p14:tracePt t="37902" x="7964488" y="2262188"/>
          <p14:tracePt t="37908" x="7974013" y="2262188"/>
          <p14:tracePt t="37916" x="7991475" y="2262188"/>
          <p14:tracePt t="37924" x="7999413" y="2262188"/>
          <p14:tracePt t="37940" x="8008938" y="2262188"/>
          <p14:tracePt t="37948" x="8016875" y="2262188"/>
          <p14:tracePt t="37964" x="8026400" y="2262188"/>
          <p14:tracePt t="38453" x="8034338" y="2262188"/>
          <p14:tracePt t="38460" x="8034338" y="2271713"/>
          <p14:tracePt t="38468" x="8043863" y="2271713"/>
          <p14:tracePt t="38476" x="8061325" y="2271713"/>
          <p14:tracePt t="38492" x="8069263" y="2279650"/>
          <p14:tracePt t="38508" x="8078788" y="2279650"/>
          <p14:tracePt t="38525" x="8086725" y="2279650"/>
          <p14:tracePt t="38548" x="8096250" y="2279650"/>
          <p14:tracePt t="38564" x="8104188" y="2289175"/>
          <p14:tracePt t="38580" x="8113713" y="2289175"/>
          <p14:tracePt t="38590" x="8131175" y="2289175"/>
          <p14:tracePt t="38605" x="8139113" y="2289175"/>
          <p14:tracePt t="38612" x="8148638" y="2289175"/>
          <p14:tracePt t="38628" x="8156575" y="2289175"/>
          <p14:tracePt t="38692" x="8166100" y="2289175"/>
          <p14:tracePt t="38715" x="8174038" y="2289175"/>
          <p14:tracePt t="38733" x="8183563" y="2289175"/>
          <p14:tracePt t="38740" x="8201025" y="2289175"/>
          <p14:tracePt t="38748" x="8208963" y="2289175"/>
          <p14:tracePt t="38756" x="8218488" y="2289175"/>
          <p14:tracePt t="38764" x="8226425" y="2289175"/>
          <p14:tracePt t="38780" x="8235950" y="2289175"/>
          <p14:tracePt t="38790" x="8243888" y="2289175"/>
          <p14:tracePt t="38806" x="8253413" y="2289175"/>
          <p14:tracePt t="38812" x="8261350" y="2289175"/>
          <p14:tracePt t="38828" x="8278813" y="2297113"/>
          <p14:tracePt t="38836" x="8288338" y="2297113"/>
          <p14:tracePt t="38843" x="8296275" y="2297113"/>
          <p14:tracePt t="38852" x="8305800" y="2297113"/>
          <p14:tracePt t="38860" x="8313738" y="2297113"/>
          <p14:tracePt t="38876" x="8323263" y="2297113"/>
          <p14:tracePt t="38884" x="8331200" y="2297113"/>
          <p14:tracePt t="38892" x="8348663" y="2297113"/>
          <p14:tracePt t="38900" x="8358188" y="2297113"/>
          <p14:tracePt t="38908" x="8366125" y="2297113"/>
          <p14:tracePt t="38924" x="8375650" y="2297113"/>
          <p14:tracePt t="38948" x="8383588" y="2297113"/>
          <p14:tracePt t="38964" x="8393113" y="2297113"/>
          <p14:tracePt t="38974" x="8401050" y="2297113"/>
          <p14:tracePt t="38990" x="8418513" y="2297113"/>
          <p14:tracePt t="38995" x="8428038" y="2297113"/>
          <p14:tracePt t="39012" x="8435975" y="2297113"/>
          <p14:tracePt t="39028" x="8445500" y="2297113"/>
          <p14:tracePt t="39044" x="8453438" y="2297113"/>
          <p14:tracePt t="39052" x="8462963" y="2297113"/>
          <p14:tracePt t="39070" x="8470900" y="2297113"/>
          <p14:tracePt t="39084" x="8488363" y="2297113"/>
          <p14:tracePt t="39092" x="8497888" y="2297113"/>
          <p14:tracePt t="39100" x="8505825" y="2297113"/>
          <p14:tracePt t="39108" x="8515350" y="2297113"/>
          <p14:tracePt t="39116" x="8523288" y="2297113"/>
          <p14:tracePt t="39124" x="8532813" y="2297113"/>
          <p14:tracePt t="39132" x="8540750" y="2297113"/>
          <p14:tracePt t="39140" x="8550275" y="2297113"/>
          <p14:tracePt t="39148" x="8567738" y="2297113"/>
          <p14:tracePt t="39157" x="8575675" y="2297113"/>
          <p14:tracePt t="39164" x="8585200" y="2297113"/>
          <p14:tracePt t="39174" x="8593138" y="2297113"/>
          <p14:tracePt t="39179" x="8610600" y="2297113"/>
          <p14:tracePt t="39189" x="8637588" y="2297113"/>
          <p14:tracePt t="39206" x="8655050" y="2297113"/>
          <p14:tracePt t="39211" x="8662988" y="2297113"/>
          <p14:tracePt t="39220" x="8680450" y="2297113"/>
          <p14:tracePt t="39228" x="8689975" y="2297113"/>
          <p14:tracePt t="39235" x="8724900" y="2306638"/>
          <p14:tracePt t="39244" x="8732838" y="2306638"/>
          <p14:tracePt t="39252" x="8750300" y="2324100"/>
          <p14:tracePt t="39260" x="8759825" y="2324100"/>
          <p14:tracePt t="39268" x="8785225" y="2324100"/>
          <p14:tracePt t="39276" x="8802688" y="2324100"/>
          <p14:tracePt t="39284" x="8812213" y="2324100"/>
          <p14:tracePt t="39292" x="8829675" y="2324100"/>
          <p14:tracePt t="39300" x="8837613" y="2324100"/>
          <p14:tracePt t="39308" x="8847138" y="2324100"/>
          <p14:tracePt t="39316" x="8855075" y="2324100"/>
          <p14:tracePt t="39324" x="8864600" y="2324100"/>
          <p14:tracePt t="39332" x="8872538" y="2324100"/>
          <p14:tracePt t="39342" x="8882063" y="2332038"/>
          <p14:tracePt t="39348" x="8899525" y="2332038"/>
          <p14:tracePt t="39357" x="8907463" y="2332038"/>
          <p14:tracePt t="39364" x="8916988" y="2332038"/>
          <p14:tracePt t="39373" x="8924925" y="2332038"/>
          <p14:tracePt t="39380" x="8934450" y="2332038"/>
          <p14:tracePt t="39390" x="8942388" y="2332038"/>
          <p14:tracePt t="39396" x="8951913" y="2332038"/>
          <p14:tracePt t="39405" x="8969375" y="2332038"/>
          <p14:tracePt t="39412" x="8986838" y="2332038"/>
          <p14:tracePt t="39421" x="9021763" y="2332038"/>
          <p14:tracePt t="39428" x="9029700" y="2332038"/>
          <p14:tracePt t="39436" x="9047163" y="2332038"/>
          <p14:tracePt t="39444" x="9056688" y="2332038"/>
          <p14:tracePt t="39452" x="9064625" y="2332038"/>
          <p14:tracePt t="39460" x="9074150" y="2332038"/>
          <p14:tracePt t="39468" x="9082088" y="2332038"/>
          <p14:tracePt t="39476" x="9091613" y="2332038"/>
          <p14:tracePt t="39492" x="9099550" y="2332038"/>
          <p14:tracePt t="39500" x="9109075" y="2332038"/>
          <p14:tracePt t="39508" x="9126538" y="2332038"/>
          <p14:tracePt t="39515" x="9134475" y="2332038"/>
          <p14:tracePt t="39524" x="9144000" y="2332038"/>
          <p14:tracePt t="39532" x="9153525" y="2332038"/>
          <p14:tracePt t="39541" x="9161463" y="2332038"/>
          <p14:tracePt t="39548" x="9188450" y="2332038"/>
          <p14:tracePt t="39558" x="9196388" y="2332038"/>
          <p14:tracePt t="39564" x="9205913" y="2332038"/>
          <p14:tracePt t="39574" x="9213850" y="2332038"/>
          <p14:tracePt t="39580" x="9231313" y="2332038"/>
          <p14:tracePt t="39590" x="9248775" y="2332038"/>
          <p14:tracePt t="39596" x="9258300" y="2332038"/>
          <p14:tracePt t="39607" x="9275763" y="2332038"/>
          <p14:tracePt t="39613" x="9283700" y="2332038"/>
          <p14:tracePt t="39620" x="9293225" y="2332038"/>
          <p14:tracePt t="39628" x="9310688" y="2332038"/>
          <p14:tracePt t="39636" x="9328150" y="2332038"/>
          <p14:tracePt t="39644" x="9336088" y="2332038"/>
          <p14:tracePt t="39652" x="9353550" y="2332038"/>
          <p14:tracePt t="39660" x="9371013" y="2314575"/>
          <p14:tracePt t="39668" x="9388475" y="2314575"/>
          <p14:tracePt t="39676" x="9398000" y="2314575"/>
          <p14:tracePt t="39684" x="9405938" y="2314575"/>
          <p14:tracePt t="39691" x="9432925" y="2314575"/>
          <p14:tracePt t="39699" x="9432925" y="2306638"/>
          <p14:tracePt t="39708" x="9467850" y="2306638"/>
          <p14:tracePt t="39716" x="9475788" y="2306638"/>
          <p14:tracePt t="39724" x="9493250" y="2297113"/>
          <p14:tracePt t="39732" x="9520238" y="2297113"/>
          <p14:tracePt t="39740" x="9537700" y="2297113"/>
          <p14:tracePt t="39748" x="9563100" y="2289175"/>
          <p14:tracePt t="39756" x="9572625" y="2289175"/>
          <p14:tracePt t="39764" x="9607550" y="2289175"/>
          <p14:tracePt t="39773" x="9615488" y="2279650"/>
          <p14:tracePt t="39780" x="9625013" y="2279650"/>
          <p14:tracePt t="39790" x="9632950" y="2279650"/>
          <p14:tracePt t="40260" x="9650413" y="2279650"/>
          <p14:tracePt t="40268" x="9659938" y="2279650"/>
          <p14:tracePt t="40276" x="9677400" y="2279650"/>
          <p14:tracePt t="40284" x="9702800" y="2279650"/>
          <p14:tracePt t="40294" x="9755188" y="2279650"/>
          <p14:tracePt t="40300" x="9790113" y="2279650"/>
          <p14:tracePt t="40310" x="9877425" y="2262188"/>
          <p14:tracePt t="40316" x="9982200" y="2244725"/>
          <p14:tracePt t="40326" x="10034588" y="2227263"/>
          <p14:tracePt t="40332" x="10131425" y="2219325"/>
          <p14:tracePt t="40340" x="10166350" y="2201863"/>
          <p14:tracePt t="40348" x="10261600" y="2184400"/>
          <p14:tracePt t="40356" x="10279063" y="2174875"/>
          <p14:tracePt t="40364" x="10331450" y="2174875"/>
          <p14:tracePt t="40372" x="10358438" y="2174875"/>
          <p14:tracePt t="40380" x="10383838" y="2166938"/>
          <p14:tracePt t="40388" x="10393363" y="2166938"/>
          <p14:tracePt t="40412" x="10401300" y="2166938"/>
          <p14:tracePt t="40436" x="10410825" y="2166938"/>
          <p14:tracePt t="40452" x="10418763" y="2166938"/>
          <p14:tracePt t="40636" x="10410825" y="2166938"/>
          <p14:tracePt t="40644" x="10401300" y="2157413"/>
          <p14:tracePt t="40651" x="10393363" y="2157413"/>
          <p14:tracePt t="40659" x="10383838" y="2157413"/>
          <p14:tracePt t="40667" x="10366375" y="2157413"/>
          <p14:tracePt t="40676" x="10340975" y="2139950"/>
          <p14:tracePt t="40684" x="10313988" y="2139950"/>
          <p14:tracePt t="40692" x="10244138" y="2114550"/>
          <p14:tracePt t="40700" x="10121900" y="2097088"/>
          <p14:tracePt t="40710" x="10069513" y="2097088"/>
          <p14:tracePt t="40716" x="9921875" y="2062163"/>
          <p14:tracePt t="40725" x="9825038" y="2044700"/>
          <p14:tracePt t="40732" x="9615488" y="2027238"/>
          <p14:tracePt t="40740" x="9510713" y="2009775"/>
          <p14:tracePt t="40748" x="9283700" y="2009775"/>
          <p14:tracePt t="40756" x="9161463" y="2009775"/>
          <p14:tracePt t="40764" x="8934450" y="2009775"/>
          <p14:tracePt t="40774" x="8707438" y="2009775"/>
          <p14:tracePt t="40780" x="8567738" y="2009775"/>
          <p14:tracePt t="40789" x="8278813" y="2009775"/>
          <p14:tracePt t="40796" x="8208963" y="2009775"/>
          <p14:tracePt t="40805" x="7981950" y="2009775"/>
          <p14:tracePt t="40812" x="7886700" y="2009775"/>
          <p14:tracePt t="40820" x="7650163" y="2009775"/>
          <p14:tracePt t="40828" x="7423150" y="2009775"/>
          <p14:tracePt t="40836" x="7353300" y="2009775"/>
          <p14:tracePt t="40844" x="7143750" y="2009775"/>
          <p14:tracePt t="40852" x="7048500" y="2009775"/>
          <p14:tracePt t="40860" x="6864350" y="2009775"/>
          <p14:tracePt t="40868" x="6769100" y="2009775"/>
          <p14:tracePt t="40876" x="6577013" y="2009775"/>
          <p14:tracePt t="40884" x="6507163" y="2009775"/>
          <p14:tracePt t="40892" x="6323013" y="2009775"/>
          <p14:tracePt t="40901" x="6140450" y="2009775"/>
          <p14:tracePt t="40908" x="6061075" y="2009775"/>
          <p14:tracePt t="40916" x="5903913" y="2009775"/>
          <p14:tracePt t="40924" x="5834063" y="2009775"/>
          <p14:tracePt t="40932" x="5641975" y="2009775"/>
          <p14:tracePt t="40940" x="5589588" y="2009775"/>
          <p14:tracePt t="40948" x="5449888" y="2009775"/>
          <p14:tracePt t="40956" x="5310188" y="2009775"/>
          <p14:tracePt t="40964" x="5257800" y="2009775"/>
          <p14:tracePt t="40974" x="5126038" y="2009775"/>
          <p14:tracePt t="40980" x="5056188" y="2009775"/>
          <p14:tracePt t="40990" x="4943475" y="2009775"/>
          <p14:tracePt t="40996" x="4891088" y="2009775"/>
          <p14:tracePt t="41005" x="4776788" y="2009775"/>
          <p14:tracePt t="41012" x="4724400" y="2017713"/>
          <p14:tracePt t="41020" x="4611688" y="2017713"/>
          <p14:tracePt t="41028" x="4489450" y="2052638"/>
          <p14:tracePt t="41036" x="4427538" y="2062163"/>
          <p14:tracePt t="41044" x="4332288" y="2079625"/>
          <p14:tracePt t="41052" x="4297363" y="2079625"/>
          <p14:tracePt t="41060" x="4192588" y="2097088"/>
          <p14:tracePt t="41068" x="4148138" y="2105025"/>
          <p14:tracePt t="41076" x="4095750" y="2139950"/>
          <p14:tracePt t="41084" x="4052888" y="2149475"/>
          <p14:tracePt t="41095" x="3983038" y="2174875"/>
          <p14:tracePt t="41100" x="3921125" y="2209800"/>
          <p14:tracePt t="41109" x="3903663" y="2219325"/>
          <p14:tracePt t="41116" x="3860800" y="2219325"/>
          <p14:tracePt t="41124" x="3843338" y="2219325"/>
          <p14:tracePt t="41132" x="3790950" y="2236788"/>
          <p14:tracePt t="41141" x="3763963" y="2236788"/>
          <p14:tracePt t="41148" x="3729038" y="2244725"/>
          <p14:tracePt t="41156" x="3676650" y="2262188"/>
          <p14:tracePt t="41164" x="3651250" y="2262188"/>
          <p14:tracePt t="41175" x="3616325" y="2262188"/>
          <p14:tracePt t="41191" x="3563938" y="2271713"/>
          <p14:tracePt t="41197" x="3546475" y="2271713"/>
          <p14:tracePt t="41204" x="3502025" y="2279650"/>
          <p14:tracePt t="41212" x="3494088" y="2279650"/>
          <p14:tracePt t="41220" x="3484563" y="2297113"/>
          <p14:tracePt t="41228" x="3467100" y="2306638"/>
          <p14:tracePt t="41236" x="3459163" y="2314575"/>
          <p14:tracePt t="41244" x="3432175" y="2314575"/>
          <p14:tracePt t="41252" x="3432175" y="2324100"/>
          <p14:tracePt t="41260" x="3397250" y="2332038"/>
          <p14:tracePt t="41268" x="3389313" y="2332038"/>
          <p14:tracePt t="41276" x="3371850" y="2349500"/>
          <p14:tracePt t="41284" x="3354388" y="2359025"/>
          <p14:tracePt t="41293" x="3344863" y="2359025"/>
          <p14:tracePt t="41300" x="3336925" y="2359025"/>
          <p14:tracePt t="41309" x="3327400" y="2359025"/>
          <p14:tracePt t="41325" x="3327400" y="2366963"/>
          <p14:tracePt t="41348" x="3319463" y="2366963"/>
          <p14:tracePt t="41357" x="3309938" y="2366963"/>
          <p14:tracePt t="41364" x="3302000" y="2376488"/>
          <p14:tracePt t="41374" x="3284538" y="2376488"/>
          <p14:tracePt t="41380" x="3275013" y="2376488"/>
          <p14:tracePt t="41389" x="3275013" y="2384425"/>
          <p14:tracePt t="41396" x="3267075" y="2384425"/>
          <p14:tracePt t="41405" x="3257550" y="2393950"/>
          <p14:tracePt t="41412" x="3249613" y="2411413"/>
          <p14:tracePt t="41421" x="3240088" y="2411413"/>
          <p14:tracePt t="41428" x="3232150" y="2419350"/>
          <p14:tracePt t="41436" x="3222625" y="2428875"/>
          <p14:tracePt t="41444" x="3197225" y="2436813"/>
          <p14:tracePt t="41452" x="3187700" y="2446338"/>
          <p14:tracePt t="41460" x="3179763" y="2454275"/>
          <p14:tracePt t="41468" x="3170238" y="2454275"/>
          <p14:tracePt t="41476" x="3170238" y="2463800"/>
          <p14:tracePt t="41484" x="3152775" y="2481263"/>
          <p14:tracePt t="41492" x="3144838" y="2481263"/>
          <p14:tracePt t="41532" x="3144838" y="2489200"/>
          <p14:tracePt t="41539" x="3135313" y="2489200"/>
          <p14:tracePt t="41564" x="3127375" y="2489200"/>
          <p14:tracePt t="41636" x="3127375" y="2498725"/>
          <p14:tracePt t="41660" x="3135313" y="2498725"/>
          <p14:tracePt t="41668" x="3144838" y="2498725"/>
          <p14:tracePt t="41676" x="3162300" y="2498725"/>
          <p14:tracePt t="41684" x="3179763" y="2498725"/>
          <p14:tracePt t="41692" x="3205163" y="2498725"/>
          <p14:tracePt t="41700" x="3257550" y="2498725"/>
          <p14:tracePt t="41709" x="3267075" y="2498725"/>
          <p14:tracePt t="41716" x="3327400" y="2498725"/>
          <p14:tracePt t="41724" x="3344863" y="2498725"/>
          <p14:tracePt t="41732" x="3379788" y="2498725"/>
          <p14:tracePt t="41741" x="3406775" y="2498725"/>
          <p14:tracePt t="41748" x="3414713" y="2498725"/>
          <p14:tracePt t="41756" x="3424238" y="2498725"/>
          <p14:tracePt t="41764" x="3432175" y="2498725"/>
          <p14:tracePt t="42220" x="3449638" y="2498725"/>
          <p14:tracePt t="42244" x="3459163" y="2498725"/>
          <p14:tracePt t="42253" x="3467100" y="2498725"/>
          <p14:tracePt t="42260" x="3476625" y="2498725"/>
          <p14:tracePt t="42268" x="3484563" y="2498725"/>
          <p14:tracePt t="42276" x="3511550" y="2498725"/>
          <p14:tracePt t="42284" x="3519488" y="2506663"/>
          <p14:tracePt t="42292" x="3536950" y="2506663"/>
          <p14:tracePt t="42300" x="3589338" y="2506663"/>
          <p14:tracePt t="42308" x="3616325" y="2516188"/>
          <p14:tracePt t="42316" x="3668713" y="2516188"/>
          <p14:tracePt t="42324" x="3703638" y="2516188"/>
          <p14:tracePt t="42332" x="3711575" y="2516188"/>
          <p14:tracePt t="42340" x="3738563" y="2516188"/>
          <p14:tracePt t="42348" x="3746500" y="2516188"/>
          <p14:tracePt t="42356" x="3756025" y="2516188"/>
          <p14:tracePt t="42364" x="3763963" y="2516188"/>
          <p14:tracePt t="42372" x="3773488" y="2516188"/>
          <p14:tracePt t="42380" x="3781425" y="2516188"/>
          <p14:tracePt t="42396" x="3790950" y="2516188"/>
          <p14:tracePt t="42406" x="3808413" y="2516188"/>
          <p14:tracePt t="42486" x="3816350" y="2516188"/>
          <p14:tracePt t="42508" x="3825875" y="2516188"/>
          <p14:tracePt t="42516" x="3833813" y="2516188"/>
          <p14:tracePt t="42524" x="3851275" y="2516188"/>
          <p14:tracePt t="42532" x="3868738" y="2516188"/>
          <p14:tracePt t="42540" x="3886200" y="2516188"/>
          <p14:tracePt t="42548" x="3913188" y="2516188"/>
          <p14:tracePt t="42556" x="3948113" y="2516188"/>
          <p14:tracePt t="42564" x="3956050" y="2516188"/>
          <p14:tracePt t="42572" x="3990975" y="2516188"/>
          <p14:tracePt t="42580" x="4008438" y="2516188"/>
          <p14:tracePt t="42590" x="4025900" y="2516188"/>
          <p14:tracePt t="42596" x="4035425" y="2516188"/>
          <p14:tracePt t="42621" x="4043363" y="2516188"/>
          <p14:tracePt t="42716" x="4052888" y="2516188"/>
          <p14:tracePt t="42732" x="4060825" y="2516188"/>
          <p14:tracePt t="42756" x="4070350" y="2516188"/>
          <p14:tracePt t="42764" x="4078288" y="2516188"/>
          <p14:tracePt t="42780" x="4095750" y="2516188"/>
          <p14:tracePt t="42788" x="4095750" y="2506663"/>
          <p14:tracePt t="42796" x="4105275" y="2506663"/>
          <p14:tracePt t="42804" x="4113213" y="2506663"/>
          <p14:tracePt t="42971" x="4122738" y="2506663"/>
          <p14:tracePt t="42979" x="4140200" y="2506663"/>
          <p14:tracePt t="42987" x="4148138" y="2506663"/>
          <p14:tracePt t="42995" x="4175125" y="2506663"/>
          <p14:tracePt t="43003" x="4192588" y="2506663"/>
          <p14:tracePt t="43011" x="4244975" y="2506663"/>
          <p14:tracePt t="43019" x="4314825" y="2506663"/>
          <p14:tracePt t="43027" x="4340225" y="2506663"/>
          <p14:tracePt t="43035" x="4375150" y="2506663"/>
          <p14:tracePt t="43043" x="4419600" y="2506663"/>
          <p14:tracePt t="43051" x="4454525" y="2506663"/>
          <p14:tracePt t="43059" x="4462463" y="2506663"/>
          <p14:tracePt t="43067" x="4497388" y="2506663"/>
          <p14:tracePt t="43075" x="4506913" y="2506663"/>
          <p14:tracePt t="43083" x="4514850" y="2506663"/>
          <p14:tracePt t="43091" x="4524375" y="2506663"/>
          <p14:tracePt t="43098" x="4532313" y="2506663"/>
          <p14:tracePt t="43107" x="4541838" y="2506663"/>
          <p14:tracePt t="43114" x="4559300" y="2506663"/>
          <p14:tracePt t="43123" x="4576763" y="2506663"/>
          <p14:tracePt t="43130" x="4584700" y="2506663"/>
          <p14:tracePt t="43139" x="4611688" y="2506663"/>
          <p14:tracePt t="43146" x="4619625" y="2498725"/>
          <p14:tracePt t="43154" x="4637088" y="2498725"/>
          <p14:tracePt t="43162" x="4706938" y="2498725"/>
          <p14:tracePt t="43170" x="4716463" y="2498725"/>
          <p14:tracePt t="43178" x="4751388" y="2498725"/>
          <p14:tracePt t="43186" x="4759325" y="2498725"/>
          <p14:tracePt t="43206" x="4794250" y="2498725"/>
          <p14:tracePt t="43210" x="4803775" y="2498725"/>
          <p14:tracePt t="43372" x="4811713" y="2498725"/>
          <p14:tracePt t="43387" x="4821238" y="2498725"/>
          <p14:tracePt t="43412" x="4829175" y="2498725"/>
          <p14:tracePt t="43435" x="4838700" y="2498725"/>
          <p14:tracePt t="44315" x="4829175" y="2498725"/>
          <p14:tracePt t="44331" x="4821238" y="2498725"/>
          <p14:tracePt t="44348" x="4811713" y="2498725"/>
          <p14:tracePt t="44354" x="4803775" y="2498725"/>
          <p14:tracePt t="44363" x="4794250" y="2498725"/>
          <p14:tracePt t="44371" x="4786313" y="2498725"/>
          <p14:tracePt t="44382" x="4768850" y="2498725"/>
          <p14:tracePt t="44386" x="4759325" y="2498725"/>
          <p14:tracePt t="44396" x="4741863" y="2498725"/>
          <p14:tracePt t="44404" x="4716463" y="2498725"/>
          <p14:tracePt t="44411" x="4699000" y="2498725"/>
          <p14:tracePt t="44419" x="4646613" y="2498725"/>
          <p14:tracePt t="44427" x="4619625" y="2516188"/>
          <p14:tracePt t="44435" x="4567238" y="2516188"/>
          <p14:tracePt t="44443" x="4514850" y="2524125"/>
          <p14:tracePt t="44451" x="4489450" y="2524125"/>
          <p14:tracePt t="44462" x="4437063" y="2541588"/>
          <p14:tracePt t="44468" x="4410075" y="2541588"/>
          <p14:tracePt t="44475" x="4375150" y="2551113"/>
          <p14:tracePt t="44483" x="4340225" y="2551113"/>
          <p14:tracePt t="44491" x="4287838" y="2568575"/>
          <p14:tracePt t="44499" x="4227513" y="2576513"/>
          <p14:tracePt t="44507" x="4192588" y="2576513"/>
          <p14:tracePt t="44516" x="4122738" y="2593975"/>
          <p14:tracePt t="44523" x="4087813" y="2593975"/>
          <p14:tracePt t="44531" x="4008438" y="2620963"/>
          <p14:tracePt t="44539" x="3956050" y="2620963"/>
          <p14:tracePt t="44547" x="3886200" y="2638425"/>
          <p14:tracePt t="44554" x="3790950" y="2655888"/>
          <p14:tracePt t="44563" x="3763963" y="2663825"/>
          <p14:tracePt t="44570" x="3694113" y="2663825"/>
          <p14:tracePt t="44579" x="3686175" y="2673350"/>
          <p14:tracePt t="44587" x="3641725" y="2673350"/>
          <p14:tracePt t="44594" x="3616325" y="2673350"/>
          <p14:tracePt t="44602" x="3581400" y="2690813"/>
          <p14:tracePt t="44611" x="3571875" y="2690813"/>
          <p14:tracePt t="44619" x="3536950" y="2698750"/>
          <p14:tracePt t="44626" x="3511550" y="2698750"/>
          <p14:tracePt t="44635" x="3502025" y="2698750"/>
          <p14:tracePt t="44642" x="3467100" y="2698750"/>
          <p14:tracePt t="44651" x="3459163" y="2708275"/>
          <p14:tracePt t="44658" x="3424238" y="2708275"/>
          <p14:tracePt t="44667" x="3414713" y="2708275"/>
          <p14:tracePt t="44675" x="3371850" y="2716213"/>
          <p14:tracePt t="44683" x="3319463" y="2733675"/>
          <p14:tracePt t="44690" x="3292475" y="2733675"/>
          <p14:tracePt t="44699" x="3240088" y="2752725"/>
          <p14:tracePt t="44707" x="3214688" y="2752725"/>
          <p14:tracePt t="44715" x="3179763" y="2760663"/>
          <p14:tracePt t="44723" x="3152775" y="2760663"/>
          <p14:tracePt t="44731" x="3135313" y="2760663"/>
          <p14:tracePt t="44739" x="3127375" y="2760663"/>
          <p14:tracePt t="44747" x="3109913" y="2770188"/>
          <p14:tracePt t="44755" x="3100388" y="2770188"/>
          <p14:tracePt t="44771" x="3092450" y="2770188"/>
          <p14:tracePt t="44795" x="3082925" y="2770188"/>
          <p14:tracePt t="44819" x="3074988" y="2770188"/>
          <p14:tracePt t="44826" x="3065463" y="2770188"/>
          <p14:tracePt t="44835" x="3057525" y="2770188"/>
          <p14:tracePt t="44842" x="3048000" y="2770188"/>
          <p14:tracePt t="44851" x="3030538" y="2770188"/>
          <p14:tracePt t="44859" x="3021013" y="2770188"/>
          <p14:tracePt t="44867" x="3013075" y="2770188"/>
          <p14:tracePt t="44875" x="3003550" y="2770188"/>
          <p14:tracePt t="44883" x="2995613" y="2770188"/>
          <p14:tracePt t="44899" x="2986088" y="2770188"/>
          <p14:tracePt t="44955" x="2978150" y="2770188"/>
          <p14:tracePt t="44979" x="2978150" y="2760663"/>
          <p14:tracePt t="44987" x="2960688" y="2760663"/>
          <p14:tracePt t="44995" x="2951163" y="2760663"/>
          <p14:tracePt t="45003" x="2943225" y="2760663"/>
          <p14:tracePt t="45011" x="2933700" y="2760663"/>
          <p14:tracePt t="45027" x="2925763" y="2760663"/>
          <p14:tracePt t="45035" x="2916238" y="2760663"/>
          <p14:tracePt t="45252" x="2925763" y="2760663"/>
          <p14:tracePt t="45268" x="2933700" y="2760663"/>
          <p14:tracePt t="45276" x="2943225" y="2760663"/>
          <p14:tracePt t="45283" x="2951163" y="2760663"/>
          <p14:tracePt t="45292" x="2968625" y="2760663"/>
          <p14:tracePt t="45300" x="2978150" y="2760663"/>
          <p14:tracePt t="45308" x="2986088" y="2760663"/>
          <p14:tracePt t="45316" x="2995613" y="2760663"/>
          <p14:tracePt t="45324" x="3003550" y="2760663"/>
          <p14:tracePt t="45332" x="3013075" y="2760663"/>
          <p14:tracePt t="45342" x="3038475" y="2760663"/>
          <p14:tracePt t="45348" x="3057525" y="2760663"/>
          <p14:tracePt t="45354" x="3082925" y="2760663"/>
          <p14:tracePt t="45364" x="3109913" y="2760663"/>
          <p14:tracePt t="45371" x="3127375" y="2760663"/>
          <p14:tracePt t="45380" x="3135313" y="2760663"/>
          <p14:tracePt t="45388" x="3162300" y="2760663"/>
          <p14:tracePt t="45398" x="3179763" y="2760663"/>
          <p14:tracePt t="45404" x="3187700" y="2760663"/>
          <p14:tracePt t="45414" x="3197225" y="2760663"/>
          <p14:tracePt t="45420" x="3214688" y="2760663"/>
          <p14:tracePt t="45430" x="3232150" y="2760663"/>
          <p14:tracePt t="45436" x="3240088" y="2760663"/>
          <p14:tracePt t="45444" x="3249613" y="2760663"/>
          <p14:tracePt t="45452" x="3257550" y="2760663"/>
          <p14:tracePt t="45460" x="3275013" y="2760663"/>
          <p14:tracePt t="45468" x="3284538" y="2760663"/>
          <p14:tracePt t="45476" x="3292475" y="2760663"/>
          <p14:tracePt t="45484" x="3302000" y="2760663"/>
          <p14:tracePt t="45492" x="3309938" y="2760663"/>
          <p14:tracePt t="45500" x="3336925" y="2760663"/>
          <p14:tracePt t="45508" x="3344863" y="2760663"/>
          <p14:tracePt t="45516" x="3354388" y="2760663"/>
          <p14:tracePt t="45524" x="3362325" y="2760663"/>
          <p14:tracePt t="45532" x="3371850" y="2760663"/>
          <p14:tracePt t="45540" x="3379788" y="2760663"/>
          <p14:tracePt t="45548" x="3389313" y="2760663"/>
          <p14:tracePt t="45556" x="3406775" y="2760663"/>
          <p14:tracePt t="45564" x="3414713" y="2760663"/>
          <p14:tracePt t="45572" x="3432175" y="2760663"/>
          <p14:tracePt t="45581" x="3467100" y="2760663"/>
          <p14:tracePt t="45588" x="3476625" y="2760663"/>
          <p14:tracePt t="45596" x="3511550" y="2760663"/>
          <p14:tracePt t="45604" x="3519488" y="2760663"/>
          <p14:tracePt t="45617" x="3554413" y="2760663"/>
          <p14:tracePt t="45620" x="3563938" y="2760663"/>
          <p14:tracePt t="45630" x="3589338" y="2760663"/>
          <p14:tracePt t="45636" x="3598863" y="2760663"/>
          <p14:tracePt t="45645" x="3606800" y="2760663"/>
          <p14:tracePt t="45652" x="3616325" y="2760663"/>
          <p14:tracePt t="45668" x="3624263" y="2760663"/>
          <p14:tracePt t="45676" x="3641725" y="2760663"/>
          <p14:tracePt t="45683" x="3651250" y="2760663"/>
          <p14:tracePt t="45692" x="3659188" y="2760663"/>
          <p14:tracePt t="45699" x="3668713" y="2760663"/>
          <p14:tracePt t="45707" x="3676650" y="2760663"/>
          <p14:tracePt t="45727" x="3686175" y="2760663"/>
          <p14:tracePt t="45732" x="3694113" y="2760663"/>
          <p14:tracePt t="45738" x="3711575" y="2760663"/>
          <p14:tracePt t="45747" x="3721100" y="2760663"/>
          <p14:tracePt t="45754" x="3729038" y="2760663"/>
          <p14:tracePt t="45764" x="3738563" y="2760663"/>
          <p14:tracePt t="45780" x="3746500" y="2760663"/>
          <p14:tracePt t="45788" x="3756025" y="2760663"/>
          <p14:tracePt t="45797" x="3763963" y="2760663"/>
          <p14:tracePt t="45804" x="3790950" y="2760663"/>
          <p14:tracePt t="45813" x="3798888" y="2760663"/>
          <p14:tracePt t="45820" x="3808413" y="2760663"/>
          <p14:tracePt t="45831" x="3816350" y="2760663"/>
          <p14:tracePt t="45836" x="3825875" y="2760663"/>
          <p14:tracePt t="45844" x="3833813" y="2760663"/>
          <p14:tracePt t="45852" x="3868738" y="2760663"/>
          <p14:tracePt t="45860" x="3878263" y="2760663"/>
          <p14:tracePt t="45868" x="3903663" y="2760663"/>
          <p14:tracePt t="45876" x="3913188" y="2760663"/>
          <p14:tracePt t="45884" x="3930650" y="2760663"/>
          <p14:tracePt t="45891" x="3948113" y="2760663"/>
          <p14:tracePt t="45900" x="3956050" y="2760663"/>
          <p14:tracePt t="45909" x="3965575" y="2760663"/>
          <p14:tracePt t="45916" x="3973513" y="2760663"/>
          <p14:tracePt t="45924" x="3983038" y="2760663"/>
          <p14:tracePt t="45932" x="3990975" y="2760663"/>
          <p14:tracePt t="45940" x="4000500" y="2760663"/>
          <p14:tracePt t="45956" x="4017963" y="2760663"/>
          <p14:tracePt t="45964" x="4025900" y="2760663"/>
          <p14:tracePt t="45980" x="4035425" y="2760663"/>
          <p14:tracePt t="45988" x="4043363" y="2760663"/>
          <p14:tracePt t="46004" x="4052888" y="2760663"/>
          <p14:tracePt t="46014" x="4060825" y="2760663"/>
          <p14:tracePt t="46021" x="4070350" y="2760663"/>
          <p14:tracePt t="46030" x="4078288" y="2760663"/>
          <p14:tracePt t="46036" x="4095750" y="2760663"/>
          <p14:tracePt t="46045" x="4105275" y="2760663"/>
          <p14:tracePt t="46052" x="4113213" y="2760663"/>
          <p14:tracePt t="46060" x="4122738" y="2760663"/>
          <p14:tracePt t="46068" x="4140200" y="2760663"/>
          <p14:tracePt t="46076" x="4157663" y="2760663"/>
          <p14:tracePt t="46084" x="4165600" y="2760663"/>
          <p14:tracePt t="46092" x="4200525" y="2760663"/>
          <p14:tracePt t="46100" x="4210050" y="2760663"/>
          <p14:tracePt t="46108" x="4244975" y="2760663"/>
          <p14:tracePt t="46116" x="4252913" y="2760663"/>
          <p14:tracePt t="46124" x="4270375" y="2760663"/>
          <p14:tracePt t="46132" x="4297363" y="2760663"/>
          <p14:tracePt t="46140" x="4332288" y="2760663"/>
          <p14:tracePt t="46148" x="4367213" y="2743200"/>
          <p14:tracePt t="46156" x="4384675" y="2743200"/>
          <p14:tracePt t="46165" x="4392613" y="2743200"/>
          <p14:tracePt t="46172" x="4402138" y="2733675"/>
          <p14:tracePt t="46181" x="4410075" y="2733675"/>
          <p14:tracePt t="46198" x="4445000" y="2733675"/>
          <p14:tracePt t="46203" x="4454525" y="2733675"/>
          <p14:tracePt t="46218" x="4471988" y="2733675"/>
          <p14:tracePt t="46226" x="4489450" y="2733675"/>
          <p14:tracePt t="46235" x="4514850" y="2733675"/>
          <p14:tracePt t="46244" x="4541838" y="2733675"/>
          <p14:tracePt t="46252" x="4559300" y="2733675"/>
          <p14:tracePt t="46260" x="4584700" y="2733675"/>
          <p14:tracePt t="46268" x="4619625" y="2733675"/>
          <p14:tracePt t="46276" x="4637088" y="2733675"/>
          <p14:tracePt t="46284" x="4664075" y="2733675"/>
          <p14:tracePt t="46291" x="4689475" y="2733675"/>
          <p14:tracePt t="46299" x="4699000" y="2733675"/>
          <p14:tracePt t="46308" x="4716463" y="2733675"/>
          <p14:tracePt t="46316" x="4724400" y="2733675"/>
          <p14:tracePt t="46324" x="4751388" y="2733675"/>
          <p14:tracePt t="46332" x="4759325" y="2733675"/>
          <p14:tracePt t="46340" x="4768850" y="2733675"/>
          <p14:tracePt t="46348" x="4776788" y="2733675"/>
          <p14:tracePt t="46356" x="4786313" y="2733675"/>
          <p14:tracePt t="46365" x="4811713" y="2733675"/>
          <p14:tracePt t="46372" x="4821238" y="2733675"/>
          <p14:tracePt t="46381" x="4838700" y="2733675"/>
          <p14:tracePt t="46387" x="4846638" y="2733675"/>
          <p14:tracePt t="46396" x="4864100" y="2733675"/>
          <p14:tracePt t="46404" x="4873625" y="2733675"/>
          <p14:tracePt t="46414" x="4881563" y="2733675"/>
          <p14:tracePt t="46420" x="4891088" y="2733675"/>
          <p14:tracePt t="46430" x="4899025" y="2733675"/>
          <p14:tracePt t="46444" x="4908550" y="2733675"/>
          <p14:tracePt t="46460" x="4916488" y="2733675"/>
          <p14:tracePt t="46468" x="4926013" y="2733675"/>
          <p14:tracePt t="46476" x="4943475" y="2733675"/>
          <p14:tracePt t="46484" x="4951413" y="2733675"/>
          <p14:tracePt t="46492" x="4968875" y="2733675"/>
          <p14:tracePt t="46500" x="4978400" y="2733675"/>
          <p14:tracePt t="46508" x="4995863" y="2733675"/>
          <p14:tracePt t="46516" x="5003800" y="2733675"/>
          <p14:tracePt t="46524" x="5013325" y="2733675"/>
          <p14:tracePt t="46532" x="5013325" y="2752725"/>
          <p14:tracePt t="46540" x="5030788" y="2752725"/>
          <p14:tracePt t="46549" x="5038725" y="2752725"/>
          <p14:tracePt t="46556" x="5065713" y="2752725"/>
          <p14:tracePt t="46566" x="5073650" y="2752725"/>
          <p14:tracePt t="46572" x="5083175" y="2760663"/>
          <p14:tracePt t="46580" x="5091113" y="2760663"/>
          <p14:tracePt t="46588" x="5118100" y="2760663"/>
          <p14:tracePt t="46596" x="5153025" y="2770188"/>
          <p14:tracePt t="46604" x="5178425" y="2770188"/>
          <p14:tracePt t="46616" x="5195888" y="2770188"/>
          <p14:tracePt t="46619" x="5240338" y="2787650"/>
          <p14:tracePt t="46629" x="5248275" y="2787650"/>
          <p14:tracePt t="46636" x="5265738" y="2787650"/>
          <p14:tracePt t="46644" x="5275263" y="2787650"/>
          <p14:tracePt t="46652" x="5283200" y="2795588"/>
          <p14:tracePt t="46660" x="5292725" y="2795588"/>
          <p14:tracePt t="46668" x="5310188" y="2795588"/>
          <p14:tracePt t="46678" x="5318125" y="2795588"/>
          <p14:tracePt t="46684" x="5327650" y="2795588"/>
          <p14:tracePt t="46692" x="5335588" y="2795588"/>
          <p14:tracePt t="46700" x="5345113" y="2805113"/>
          <p14:tracePt t="46708" x="5353050" y="2805113"/>
          <p14:tracePt t="46716" x="5362575" y="2805113"/>
          <p14:tracePt t="46724" x="5397500" y="2805113"/>
          <p14:tracePt t="46732" x="5422900" y="2805113"/>
          <p14:tracePt t="46740" x="5432425" y="2805113"/>
          <p14:tracePt t="46748" x="5467350" y="2805113"/>
          <p14:tracePt t="46756" x="5475288" y="2805113"/>
          <p14:tracePt t="46772" x="5484813" y="2805113"/>
          <p14:tracePt t="46804" x="5492750" y="2805113"/>
          <p14:tracePt t="46820" x="5502275" y="2805113"/>
          <p14:tracePt t="46835" x="5519738" y="2805113"/>
          <p14:tracePt t="47068" x="5527675" y="2805113"/>
          <p14:tracePt t="47132" x="5537200" y="2805113"/>
          <p14:tracePt t="47173" x="5545138" y="2805113"/>
          <p14:tracePt t="47204" x="5554663" y="2805113"/>
          <p14:tracePt t="47220" x="5562600" y="2805113"/>
          <p14:tracePt t="47244" x="5572125" y="2805113"/>
          <p14:tracePt t="47260" x="5580063" y="2805113"/>
          <p14:tracePt t="47268" x="5597525" y="2805113"/>
          <p14:tracePt t="47276" x="5607050" y="2805113"/>
          <p14:tracePt t="47284" x="5614988" y="2805113"/>
          <p14:tracePt t="47300" x="5624513" y="2805113"/>
          <p14:tracePt t="47308" x="5632450" y="2805113"/>
          <p14:tracePt t="47316" x="5641975" y="2805113"/>
          <p14:tracePt t="47324" x="5649913" y="2805113"/>
          <p14:tracePt t="47332" x="5676900" y="2805113"/>
          <p14:tracePt t="47340" x="5684838" y="2805113"/>
          <p14:tracePt t="47348" x="5694363" y="2805113"/>
          <p14:tracePt t="47356" x="5702300" y="2805113"/>
          <p14:tracePt t="47372" x="5711825" y="2805113"/>
          <p14:tracePt t="47389" x="5729288" y="2805113"/>
          <p14:tracePt t="47396" x="5737225" y="2805113"/>
          <p14:tracePt t="47406" x="5746750" y="2805113"/>
          <p14:tracePt t="47422" x="5754688" y="2805113"/>
          <p14:tracePt t="47428" x="5764213" y="2805113"/>
          <p14:tracePt t="47447" x="5772150" y="2805113"/>
          <p14:tracePt t="47451" x="5781675" y="2805113"/>
          <p14:tracePt t="47468" x="5799138" y="2805113"/>
          <p14:tracePt t="47476" x="5807075" y="2805113"/>
          <p14:tracePt t="47484" x="5816600" y="2805113"/>
          <p14:tracePt t="47492" x="5824538" y="2805113"/>
          <p14:tracePt t="47500" x="5834063" y="2805113"/>
          <p14:tracePt t="47508" x="5842000" y="2805113"/>
          <p14:tracePt t="47516" x="5851525" y="2805113"/>
          <p14:tracePt t="47524" x="5859463" y="2805113"/>
          <p14:tracePt t="47532" x="5876925" y="2805113"/>
          <p14:tracePt t="47540" x="5886450" y="2805113"/>
          <p14:tracePt t="47548" x="5894388" y="2805113"/>
          <p14:tracePt t="47556" x="5903913" y="2805113"/>
          <p14:tracePt t="47564" x="5911850" y="2805113"/>
          <p14:tracePt t="47572" x="5938838" y="2805113"/>
          <p14:tracePt t="47580" x="5946775" y="2805113"/>
          <p14:tracePt t="47589" x="5956300" y="2805113"/>
          <p14:tracePt t="47606" x="5964238" y="2805113"/>
          <p14:tracePt t="47612" x="5973763" y="2805113"/>
          <p14:tracePt t="47628" x="5981700" y="2805113"/>
          <p14:tracePt t="47637" x="5991225" y="2805113"/>
          <p14:tracePt t="47644" x="6008688" y="2805113"/>
          <p14:tracePt t="47652" x="6016625" y="2805113"/>
          <p14:tracePt t="47660" x="6034088" y="2805113"/>
          <p14:tracePt t="47668" x="6043613" y="2805113"/>
          <p14:tracePt t="47676" x="6078538" y="2805113"/>
          <p14:tracePt t="47684" x="6105525" y="2805113"/>
          <p14:tracePt t="47692" x="6113463" y="2805113"/>
          <p14:tracePt t="47700" x="6130925" y="2805113"/>
          <p14:tracePt t="47708" x="6157913" y="2805113"/>
          <p14:tracePt t="47715" x="6175375" y="2805113"/>
          <p14:tracePt t="47724" x="6183313" y="2805113"/>
          <p14:tracePt t="47732" x="6218238" y="2805113"/>
          <p14:tracePt t="47739" x="6227763" y="2805113"/>
          <p14:tracePt t="47748" x="6262688" y="2805113"/>
          <p14:tracePt t="47756" x="6305550" y="2805113"/>
          <p14:tracePt t="47764" x="6315075" y="2805113"/>
          <p14:tracePt t="47773" x="6350000" y="2805113"/>
          <p14:tracePt t="47780" x="6357938" y="2805113"/>
          <p14:tracePt t="47788" x="6375400" y="2805113"/>
          <p14:tracePt t="47795" x="6384925" y="2805113"/>
          <p14:tracePt t="47806" x="6410325" y="2805113"/>
          <p14:tracePt t="47812" x="6419850" y="2805113"/>
          <p14:tracePt t="47822" x="6427788" y="2805113"/>
          <p14:tracePt t="47828" x="6445250" y="2805113"/>
          <p14:tracePt t="47837" x="6454775" y="2805113"/>
          <p14:tracePt t="47843" x="6480175" y="2805113"/>
          <p14:tracePt t="47852" x="6489700" y="2805113"/>
          <p14:tracePt t="47860" x="6507163" y="2805113"/>
          <p14:tracePt t="47868" x="6524625" y="2805113"/>
          <p14:tracePt t="47876" x="6532563" y="2805113"/>
          <p14:tracePt t="47884" x="6550025" y="2805113"/>
          <p14:tracePt t="47891" x="6559550" y="2805113"/>
          <p14:tracePt t="47901" x="6584950" y="2805113"/>
          <p14:tracePt t="47908" x="6594475" y="2805113"/>
          <p14:tracePt t="47916" x="6611938" y="2805113"/>
          <p14:tracePt t="47924" x="6619875" y="2805113"/>
          <p14:tracePt t="47932" x="6637338" y="2805113"/>
          <p14:tracePt t="47940" x="6646863" y="2805113"/>
          <p14:tracePt t="47948" x="6654800" y="2805113"/>
          <p14:tracePt t="47956" x="6672263" y="2805113"/>
          <p14:tracePt t="47964" x="6681788" y="2805113"/>
          <p14:tracePt t="47972" x="6716713" y="2805113"/>
          <p14:tracePt t="47980" x="6724650" y="2805113"/>
          <p14:tracePt t="47989" x="6759575" y="2805113"/>
          <p14:tracePt t="47997" x="6769100" y="2805113"/>
          <p14:tracePt t="48004" x="6804025" y="2805113"/>
          <p14:tracePt t="48012" x="6811963" y="2805113"/>
          <p14:tracePt t="48022" x="6846888" y="2805113"/>
          <p14:tracePt t="48028" x="6873875" y="2805113"/>
          <p14:tracePt t="48036" x="6881813" y="2805113"/>
          <p14:tracePt t="48044" x="6916738" y="2813050"/>
          <p14:tracePt t="48052" x="6926263" y="2813050"/>
          <p14:tracePt t="48060" x="6934200" y="2822575"/>
          <p14:tracePt t="48067" x="6943725" y="2822575"/>
          <p14:tracePt t="48076" x="6951663" y="2822575"/>
          <p14:tracePt t="48084" x="6978650" y="2822575"/>
          <p14:tracePt t="48092" x="6986588" y="2822575"/>
          <p14:tracePt t="48100" x="6996113" y="2822575"/>
          <p14:tracePt t="48108" x="7004050" y="2840038"/>
          <p14:tracePt t="48116" x="7013575" y="2840038"/>
          <p14:tracePt t="48124" x="7038975" y="2840038"/>
          <p14:tracePt t="48132" x="7048500" y="2840038"/>
          <p14:tracePt t="48140" x="7056438" y="2847975"/>
          <p14:tracePt t="48148" x="7065963" y="2847975"/>
          <p14:tracePt t="48157" x="7073900" y="2847975"/>
          <p14:tracePt t="48164" x="7083425" y="2847975"/>
          <p14:tracePt t="48173" x="7100888" y="2847975"/>
          <p14:tracePt t="48190" x="7108825" y="2847975"/>
          <p14:tracePt t="48206" x="7118350" y="2847975"/>
          <p14:tracePt t="48236" x="7126288" y="2847975"/>
          <p14:tracePt t="48253" x="7135813" y="2847975"/>
          <p14:tracePt t="48268" x="7143750" y="2847975"/>
          <p14:tracePt t="48275" x="7143750" y="2857500"/>
          <p14:tracePt t="48284" x="7170738" y="2857500"/>
          <p14:tracePt t="48292" x="7178675" y="2857500"/>
          <p14:tracePt t="48300" x="7188200" y="2857500"/>
          <p14:tracePt t="48308" x="7196138" y="2857500"/>
          <p14:tracePt t="48316" x="7205663" y="2857500"/>
          <p14:tracePt t="48340" x="7213600" y="2857500"/>
          <p14:tracePt t="48364" x="7223125" y="2857500"/>
          <p14:tracePt t="48380" x="7240588" y="2857500"/>
          <p14:tracePt t="48404" x="7248525" y="2857500"/>
          <p14:tracePt t="48421" x="7258050" y="2857500"/>
          <p14:tracePt t="48436" x="7265988" y="2857500"/>
          <p14:tracePt t="48476" x="7275513" y="2857500"/>
          <p14:tracePt t="48484" x="7283450" y="2857500"/>
          <p14:tracePt t="48500" x="7292975" y="2857500"/>
          <p14:tracePt t="48516" x="7310438" y="2857500"/>
          <p14:tracePt t="48532" x="7318375" y="2857500"/>
          <p14:tracePt t="48540" x="7327900" y="2857500"/>
          <p14:tracePt t="48548" x="7345363" y="2857500"/>
          <p14:tracePt t="48564" x="7353300" y="2857500"/>
          <p14:tracePt t="48572" x="7370763" y="2847975"/>
          <p14:tracePt t="48580" x="7380288" y="2847975"/>
          <p14:tracePt t="48590" x="7397750" y="2847975"/>
          <p14:tracePt t="48596" x="7405688" y="2847975"/>
          <p14:tracePt t="48606" x="7415213" y="2847975"/>
          <p14:tracePt t="48612" x="7423150" y="2830513"/>
          <p14:tracePt t="48621" x="7440613" y="2830513"/>
          <p14:tracePt t="48628" x="7450138" y="2830513"/>
          <p14:tracePt t="48636" x="7458075" y="2830513"/>
          <p14:tracePt t="48644" x="7475538" y="2830513"/>
          <p14:tracePt t="48652" x="7485063" y="2822575"/>
          <p14:tracePt t="48660" x="7502525" y="2822575"/>
          <p14:tracePt t="48677" x="7510463" y="2822575"/>
          <p14:tracePt t="48684" x="7519988" y="2822575"/>
          <p14:tracePt t="48692" x="7527925" y="2822575"/>
          <p14:tracePt t="48700" x="7537450" y="2822575"/>
          <p14:tracePt t="48708" x="7545388" y="2822575"/>
          <p14:tracePt t="48716" x="7554913" y="2822575"/>
          <p14:tracePt t="48724" x="7572375" y="2822575"/>
          <p14:tracePt t="48732" x="7580313" y="2813050"/>
          <p14:tracePt t="48740" x="7597775" y="2813050"/>
          <p14:tracePt t="48748" x="7607300" y="2813050"/>
          <p14:tracePt t="48757" x="7615238" y="2805113"/>
          <p14:tracePt t="48764" x="7632700" y="2805113"/>
          <p14:tracePt t="48773" x="7659688" y="2805113"/>
          <p14:tracePt t="48780" x="7677150" y="2805113"/>
          <p14:tracePt t="48789" x="7685088" y="2795588"/>
          <p14:tracePt t="48796" x="7712075" y="2795588"/>
          <p14:tracePt t="48805" x="7729538" y="2795588"/>
          <p14:tracePt t="48812" x="7737475" y="2787650"/>
          <p14:tracePt t="48822" x="7747000" y="2787650"/>
          <p14:tracePt t="48828" x="7754938" y="2787650"/>
          <p14:tracePt t="48836" x="7772400" y="2787650"/>
          <p14:tracePt t="48844" x="7789863" y="2787650"/>
          <p14:tracePt t="48851" x="7799388" y="2778125"/>
          <p14:tracePt t="48860" x="7807325" y="2778125"/>
          <p14:tracePt t="48868" x="7816850" y="2778125"/>
          <p14:tracePt t="48876" x="7824788" y="2778125"/>
          <p14:tracePt t="48884" x="7834313" y="2778125"/>
          <p14:tracePt t="48892" x="7842250" y="2778125"/>
          <p14:tracePt t="48900" x="7859713" y="2778125"/>
          <p14:tracePt t="48908" x="7869238" y="2778125"/>
          <p14:tracePt t="48916" x="7877175" y="2778125"/>
          <p14:tracePt t="48939" x="7886700" y="2778125"/>
          <p14:tracePt t="48980" x="7894638" y="2778125"/>
          <p14:tracePt t="48996" x="7904163" y="2778125"/>
          <p14:tracePt t="49004" x="7912100" y="2778125"/>
          <p14:tracePt t="49020" x="7929563" y="2778125"/>
          <p14:tracePt t="49028" x="7939088" y="2778125"/>
          <p14:tracePt t="49036" x="7947025" y="2778125"/>
          <p14:tracePt t="49044" x="7956550" y="2778125"/>
          <p14:tracePt t="49052" x="7974013" y="2778125"/>
          <p14:tracePt t="49060" x="7981950" y="2778125"/>
          <p14:tracePt t="49068" x="8016875" y="2778125"/>
          <p14:tracePt t="49076" x="8043863" y="2778125"/>
          <p14:tracePt t="49084" x="8078788" y="2778125"/>
          <p14:tracePt t="49092" x="8104188" y="2778125"/>
          <p14:tracePt t="49100" x="8139113" y="2778125"/>
          <p14:tracePt t="49108" x="8174038" y="2778125"/>
          <p14:tracePt t="49116" x="8201025" y="2778125"/>
          <p14:tracePt t="49124" x="8226425" y="2760663"/>
          <p14:tracePt t="49132" x="8235950" y="2760663"/>
          <p14:tracePt t="49141" x="8253413" y="2760663"/>
          <p14:tracePt t="49150" x="8261350" y="2760663"/>
          <p14:tracePt t="49157" x="8270875" y="2760663"/>
          <p14:tracePt t="49725" x="8288338" y="2760663"/>
          <p14:tracePt t="49740" x="8296275" y="2760663"/>
          <p14:tracePt t="49748" x="8305800" y="2760663"/>
          <p14:tracePt t="49764" x="8323263" y="2760663"/>
          <p14:tracePt t="49772" x="8331200" y="2760663"/>
          <p14:tracePt t="49780" x="8348663" y="2760663"/>
          <p14:tracePt t="49788" x="8358188" y="2760663"/>
          <p14:tracePt t="49796" x="8375650" y="2760663"/>
          <p14:tracePt t="49803" x="8383588" y="2760663"/>
          <p14:tracePt t="49813" x="8418513" y="2760663"/>
          <p14:tracePt t="49821" x="8445500" y="2760663"/>
          <p14:tracePt t="49829" x="8462963" y="2760663"/>
          <p14:tracePt t="49836" x="8488363" y="2760663"/>
          <p14:tracePt t="49845" x="8505825" y="2760663"/>
          <p14:tracePt t="49852" x="8532813" y="2760663"/>
          <p14:tracePt t="49861" x="8550275" y="2760663"/>
          <p14:tracePt t="49868" x="8575675" y="2760663"/>
          <p14:tracePt t="49877" x="8585200" y="2760663"/>
          <p14:tracePt t="49884" x="8620125" y="2760663"/>
          <p14:tracePt t="49892" x="8645525" y="2760663"/>
          <p14:tracePt t="49900" x="8655050" y="2760663"/>
          <p14:tracePt t="49908" x="8672513" y="2760663"/>
          <p14:tracePt t="49916" x="8680450" y="2760663"/>
          <p14:tracePt t="49924" x="8707438" y="2760663"/>
          <p14:tracePt t="49932" x="8715375" y="2760663"/>
          <p14:tracePt t="49940" x="8715375" y="2752725"/>
          <p14:tracePt t="49948" x="8724900" y="2752725"/>
          <p14:tracePt t="49956" x="8732838" y="2752725"/>
          <p14:tracePt t="49972" x="8742363" y="2752725"/>
          <p14:tracePt t="49980" x="8750300" y="2752725"/>
          <p14:tracePt t="49988" x="8767763" y="2752725"/>
          <p14:tracePt t="50004" x="8777288" y="2752725"/>
          <p14:tracePt t="50020" x="8785225" y="2752725"/>
          <p14:tracePt t="50029" x="8794750" y="2752725"/>
          <p14:tracePt t="50045" x="8802688" y="2752725"/>
          <p14:tracePt t="50052" x="8829675" y="2752725"/>
          <p14:tracePt t="50061" x="8837613" y="2752725"/>
          <p14:tracePt t="50068" x="8847138" y="2752725"/>
          <p14:tracePt t="50078" x="8882063" y="2752725"/>
          <p14:tracePt t="50084" x="8890000" y="2752725"/>
          <p14:tracePt t="50093" x="8924925" y="2752725"/>
          <p14:tracePt t="50100" x="8934450" y="2752725"/>
          <p14:tracePt t="50108" x="8969375" y="2752725"/>
          <p14:tracePt t="50116" x="8977313" y="2752725"/>
          <p14:tracePt t="50123" x="9012238" y="2752725"/>
          <p14:tracePt t="50132" x="9021763" y="2752725"/>
          <p14:tracePt t="50140" x="9056688" y="2752725"/>
          <p14:tracePt t="50148" x="9074150" y="2752725"/>
          <p14:tracePt t="50156" x="9082088" y="2752725"/>
          <p14:tracePt t="50164" x="9117013" y="2752725"/>
          <p14:tracePt t="50183" x="9134475" y="2752725"/>
          <p14:tracePt t="50187" x="9153525" y="2752725"/>
          <p14:tracePt t="50196" x="9161463" y="2752725"/>
          <p14:tracePt t="50204" x="9178925" y="2752725"/>
          <p14:tracePt t="50220" x="9188450" y="2752725"/>
          <p14:tracePt t="50231" x="9196388" y="2752725"/>
          <p14:tracePt t="50236" x="9213850" y="2752725"/>
          <p14:tracePt t="50246" x="9223375" y="2752725"/>
          <p14:tracePt t="50252" x="9258300" y="2752725"/>
          <p14:tracePt t="50261" x="9275763" y="2752725"/>
          <p14:tracePt t="50268" x="9283700" y="2752725"/>
          <p14:tracePt t="50276" x="9310688" y="2752725"/>
          <p14:tracePt t="50284" x="9328150" y="2752725"/>
          <p14:tracePt t="50292" x="9353550" y="2752725"/>
          <p14:tracePt t="50300" x="9363075" y="2752725"/>
          <p14:tracePt t="50308" x="9398000" y="2752725"/>
          <p14:tracePt t="50316" x="9405938" y="2752725"/>
          <p14:tracePt t="50324" x="9440863" y="2752725"/>
          <p14:tracePt t="50332" x="9475788" y="2752725"/>
          <p14:tracePt t="50340" x="9485313" y="2752725"/>
          <p14:tracePt t="50348" x="9510713" y="2752725"/>
          <p14:tracePt t="50356" x="9528175" y="2752725"/>
          <p14:tracePt t="50364" x="9563100" y="2752725"/>
          <p14:tracePt t="50372" x="9580563" y="2752725"/>
          <p14:tracePt t="50380" x="9607550" y="2752725"/>
          <p14:tracePt t="50388" x="9632950" y="2752725"/>
          <p14:tracePt t="50396" x="9659938" y="2752725"/>
          <p14:tracePt t="50404" x="9677400" y="2752725"/>
          <p14:tracePt t="50413" x="9685338" y="2752725"/>
          <p14:tracePt t="50420" x="9720263" y="2752725"/>
          <p14:tracePt t="50429" x="9729788" y="2752725"/>
          <p14:tracePt t="50436" x="9737725" y="2752725"/>
          <p14:tracePt t="50444" x="9747250" y="2752725"/>
          <p14:tracePt t="50451" x="9772650" y="2752725"/>
          <p14:tracePt t="50461" x="9790113" y="2752725"/>
          <p14:tracePt t="50468" x="9807575" y="2752725"/>
          <p14:tracePt t="50477" x="9817100" y="2752725"/>
          <p14:tracePt t="50485" x="9825038" y="2752725"/>
          <p14:tracePt t="50508" x="9834563" y="2752725"/>
          <p14:tracePt t="50532" x="9842500" y="2752725"/>
          <p14:tracePt t="50541" x="9852025" y="2752725"/>
          <p14:tracePt t="50556" x="9859963" y="2752725"/>
          <p14:tracePt t="50564" x="9877425" y="2752725"/>
          <p14:tracePt t="50572" x="9886950" y="2752725"/>
          <p14:tracePt t="50580" x="9894888" y="2752725"/>
          <p14:tracePt t="50588" x="9904413" y="2752725"/>
          <p14:tracePt t="50596" x="9912350" y="2752725"/>
          <p14:tracePt t="50604" x="9947275" y="2752725"/>
          <p14:tracePt t="50614" x="9956800" y="2752725"/>
          <p14:tracePt t="50620" x="9982200" y="2752725"/>
          <p14:tracePt t="50629" x="9999663" y="2752725"/>
          <p14:tracePt t="50637" x="10052050" y="2752725"/>
          <p14:tracePt t="50646" x="10061575" y="2752725"/>
          <p14:tracePt t="50652" x="10104438" y="2752725"/>
          <p14:tracePt t="50662" x="10148888" y="2752725"/>
          <p14:tracePt t="50668" x="10166350" y="2752725"/>
          <p14:tracePt t="50676" x="10191750" y="2752725"/>
          <p14:tracePt t="50684" x="10209213" y="2752725"/>
          <p14:tracePt t="50692" x="10226675" y="2752725"/>
          <p14:tracePt t="50700" x="10236200" y="2752725"/>
          <p14:tracePt t="50708" x="10244138" y="2752725"/>
          <p14:tracePt t="50716" x="10253663" y="2752725"/>
          <p14:tracePt t="50743" x="10261600" y="2752725"/>
          <p14:tracePt t="50756" x="10271125" y="2752725"/>
          <p14:tracePt t="50772" x="10279063" y="2752725"/>
          <p14:tracePt t="50788" x="10296525" y="2752725"/>
          <p14:tracePt t="50797" x="10313988" y="2752725"/>
          <p14:tracePt t="50804" x="10323513" y="2752725"/>
          <p14:tracePt t="50813" x="10331450" y="2752725"/>
          <p14:tracePt t="50820" x="10340975" y="2752725"/>
          <p14:tracePt t="50829" x="10348913" y="2752725"/>
          <p14:tracePt t="50836" x="10366375" y="2752725"/>
          <p14:tracePt t="50846" x="10393363" y="2752725"/>
          <p14:tracePt t="50852" x="10410825" y="2752725"/>
          <p14:tracePt t="50860" x="10428288" y="2752725"/>
          <p14:tracePt t="50868" x="10436225" y="2752725"/>
          <p14:tracePt t="50876" x="10463213" y="2752725"/>
          <p14:tracePt t="50884" x="10471150" y="2752725"/>
          <p14:tracePt t="50892" x="10488613" y="2752725"/>
          <p14:tracePt t="50900" x="10498138" y="2752725"/>
          <p14:tracePt t="50908" x="10523538" y="2752725"/>
          <p14:tracePt t="50915" x="10541000" y="2752725"/>
          <p14:tracePt t="50924" x="10550525" y="2752725"/>
          <p14:tracePt t="50931" x="10567988" y="2752725"/>
          <p14:tracePt t="50940" x="10575925" y="2752725"/>
          <p14:tracePt t="50974" x="10585450" y="2752725"/>
          <p14:tracePt t="51372" x="10575925" y="2752725"/>
          <p14:tracePt t="51380" x="10558463" y="2752725"/>
          <p14:tracePt t="51395" x="10550525" y="2752725"/>
          <p14:tracePt t="51405" x="10541000" y="2752725"/>
          <p14:tracePt t="51412" x="10523538" y="2770188"/>
          <p14:tracePt t="51420" x="10506075" y="2770188"/>
          <p14:tracePt t="51428" x="10480675" y="2778125"/>
          <p14:tracePt t="51436" x="10463213" y="2787650"/>
          <p14:tracePt t="51444" x="10436225" y="2795588"/>
          <p14:tracePt t="51452" x="10410825" y="2813050"/>
          <p14:tracePt t="51460" x="10340975" y="2813050"/>
          <p14:tracePt t="51468" x="10313988" y="2822575"/>
          <p14:tracePt t="51478" x="10226675" y="2822575"/>
          <p14:tracePt t="51484" x="10148888" y="2840038"/>
          <p14:tracePt t="51492" x="10113963" y="2847975"/>
          <p14:tracePt t="51501" x="10026650" y="2865438"/>
          <p14:tracePt t="51508" x="9974263" y="2865438"/>
          <p14:tracePt t="51517" x="9842500" y="2900363"/>
          <p14:tracePt t="51523" x="9790113" y="2900363"/>
          <p14:tracePt t="51531" x="9607550" y="2935288"/>
          <p14:tracePt t="51540" x="9415463" y="2970213"/>
          <p14:tracePt t="51548" x="9318625" y="2987675"/>
          <p14:tracePt t="51557" x="9082088" y="3022600"/>
          <p14:tracePt t="51564" x="8986838" y="3040063"/>
          <p14:tracePt t="51574" x="8750300" y="3057525"/>
          <p14:tracePt t="51579" x="8672513" y="3074988"/>
          <p14:tracePt t="51589" x="8445500" y="3119438"/>
          <p14:tracePt t="51596" x="8340725" y="3127375"/>
          <p14:tracePt t="51604" x="8131175" y="3189288"/>
          <p14:tracePt t="51612" x="7921625" y="3224213"/>
          <p14:tracePt t="51620" x="7842250" y="3224213"/>
          <p14:tracePt t="51629" x="7632700" y="3267075"/>
          <p14:tracePt t="51636" x="7537450" y="3284538"/>
          <p14:tracePt t="51643" x="7345363" y="3319463"/>
          <p14:tracePt t="51654" x="7248525" y="3336925"/>
          <p14:tracePt t="51661" x="7056438" y="3371850"/>
          <p14:tracePt t="51668" x="6986588" y="3371850"/>
          <p14:tracePt t="51676" x="6821488" y="3433763"/>
          <p14:tracePt t="51684" x="6654800" y="3468688"/>
          <p14:tracePt t="51694" x="6594475" y="3494088"/>
          <p14:tracePt t="51700" x="6497638" y="3529013"/>
          <p14:tracePt t="51708" x="6445250" y="3529013"/>
          <p14:tracePt t="51715" x="6332538" y="3563938"/>
          <p14:tracePt t="51724" x="6297613" y="3573463"/>
          <p14:tracePt t="51731" x="6165850" y="3590925"/>
          <p14:tracePt t="51740" x="6043613" y="3625850"/>
          <p14:tracePt t="51747" x="5973763" y="3625850"/>
          <p14:tracePt t="51758" x="5824538" y="3660775"/>
          <p14:tracePt t="51763" x="5772150" y="3660775"/>
          <p14:tracePt t="51775" x="5641975" y="3695700"/>
          <p14:tracePt t="51780" x="5589588" y="3695700"/>
          <p14:tracePt t="51789" x="5484813" y="3713163"/>
          <p14:tracePt t="51796" x="5449888" y="3713163"/>
          <p14:tracePt t="51804" x="5335588" y="3713163"/>
          <p14:tracePt t="51812" x="5248275" y="3713163"/>
          <p14:tracePt t="51820" x="5205413" y="3713163"/>
          <p14:tracePt t="51828" x="5118100" y="3713163"/>
          <p14:tracePt t="51836" x="5083175" y="3703638"/>
          <p14:tracePt t="51844" x="4968875" y="3678238"/>
          <p14:tracePt t="51852" x="4916488" y="3660775"/>
          <p14:tracePt t="51860" x="4811713" y="3608388"/>
          <p14:tracePt t="51868" x="4689475" y="3556000"/>
          <p14:tracePt t="51878" x="4629150" y="3529013"/>
          <p14:tracePt t="51884" x="4479925" y="3468688"/>
          <p14:tracePt t="51895" x="4445000" y="3459163"/>
          <p14:tracePt t="51898" x="4332288" y="3406775"/>
          <p14:tracePt t="51908" x="4279900" y="3381375"/>
          <p14:tracePt t="51916" x="4175125" y="3328988"/>
          <p14:tracePt t="51924" x="4130675" y="3302000"/>
          <p14:tracePt t="51932" x="4043363" y="3276600"/>
          <p14:tracePt t="51940" x="3938588" y="3224213"/>
          <p14:tracePt t="51948" x="3903663" y="3206750"/>
          <p14:tracePt t="51957" x="3843338" y="3179763"/>
          <p14:tracePt t="51964" x="3808413" y="3171825"/>
          <p14:tracePt t="51974" x="3763963" y="3144838"/>
          <p14:tracePt t="51980" x="3746500" y="3127375"/>
          <p14:tracePt t="51989" x="3703638" y="3119438"/>
          <p14:tracePt t="51996" x="3676650" y="3092450"/>
          <p14:tracePt t="52004" x="3668713" y="3092450"/>
          <p14:tracePt t="52012" x="3651250" y="3084513"/>
          <p14:tracePt t="52020" x="3624263" y="3067050"/>
          <p14:tracePt t="52028" x="3589338" y="3057525"/>
          <p14:tracePt t="52035" x="3563938" y="3049588"/>
          <p14:tracePt t="52043" x="3529013" y="3032125"/>
          <p14:tracePt t="52052" x="3502025" y="3022600"/>
          <p14:tracePt t="52059" x="3441700" y="2997200"/>
          <p14:tracePt t="52068" x="3389313" y="2962275"/>
          <p14:tracePt t="52078" x="3354388" y="2962275"/>
          <p14:tracePt t="52084" x="3275013" y="2935288"/>
          <p14:tracePt t="52094" x="3249613" y="2909888"/>
          <p14:tracePt t="52100" x="3179763" y="2892425"/>
          <p14:tracePt t="52109" x="3152775" y="2882900"/>
          <p14:tracePt t="52116" x="3100388" y="2882900"/>
          <p14:tracePt t="52124" x="3082925" y="2874963"/>
          <p14:tracePt t="52132" x="3030538" y="2874963"/>
          <p14:tracePt t="52140" x="3003550" y="2857500"/>
          <p14:tracePt t="52148" x="2995613" y="2857500"/>
          <p14:tracePt t="52180" x="2986088" y="2857500"/>
          <p14:tracePt t="52236" x="2968625" y="2857500"/>
          <p14:tracePt t="52364" x="2978150" y="2857500"/>
          <p14:tracePt t="52372" x="2986088" y="2857500"/>
          <p14:tracePt t="52380" x="2995613" y="2857500"/>
          <p14:tracePt t="52388" x="3003550" y="2857500"/>
          <p14:tracePt t="52396" x="3030538" y="2874963"/>
          <p14:tracePt t="52404" x="3038475" y="2874963"/>
          <p14:tracePt t="52413" x="3082925" y="2882900"/>
          <p14:tracePt t="52419" x="3092450" y="2892425"/>
          <p14:tracePt t="52427" x="3135313" y="2892425"/>
          <p14:tracePt t="52438" x="3162300" y="2892425"/>
          <p14:tracePt t="52444" x="3197225" y="2892425"/>
          <p14:tracePt t="52452" x="3222625" y="2909888"/>
          <p14:tracePt t="52460" x="3232150" y="2909888"/>
          <p14:tracePt t="52469" x="3257550" y="2909888"/>
          <p14:tracePt t="52475" x="3267075" y="2909888"/>
          <p14:tracePt t="52484" x="3275013" y="2909888"/>
          <p14:tracePt t="52491" x="3292475" y="2909888"/>
          <p14:tracePt t="52502" x="3302000" y="2909888"/>
          <p14:tracePt t="52508" x="3319463" y="2909888"/>
          <p14:tracePt t="52517" x="3327400" y="2909888"/>
          <p14:tracePt t="52524" x="3344863" y="2909888"/>
          <p14:tracePt t="52532" x="3371850" y="2909888"/>
          <p14:tracePt t="52540" x="3406775" y="2909888"/>
          <p14:tracePt t="52547" x="3424238" y="2909888"/>
          <p14:tracePt t="52556" x="3476625" y="2909888"/>
          <p14:tracePt t="52564" x="3502025" y="2909888"/>
          <p14:tracePt t="52572" x="3554413" y="2909888"/>
          <p14:tracePt t="52580" x="3624263" y="2909888"/>
          <p14:tracePt t="52588" x="3659188" y="2909888"/>
          <p14:tracePt t="52596" x="3694113" y="2909888"/>
          <p14:tracePt t="52604" x="3721100" y="2909888"/>
          <p14:tracePt t="52612" x="3756025" y="2909888"/>
          <p14:tracePt t="52620" x="3763963" y="2909888"/>
          <p14:tracePt t="52628" x="3798888" y="2909888"/>
          <p14:tracePt t="52636" x="3808413" y="2909888"/>
          <p14:tracePt t="52644" x="3825875" y="2909888"/>
          <p14:tracePt t="52652" x="3833813" y="2909888"/>
          <p14:tracePt t="52660" x="3843338" y="2909888"/>
          <p14:tracePt t="52671" x="3851275" y="2909888"/>
          <p14:tracePt t="52675" x="3868738" y="2909888"/>
          <p14:tracePt t="52685" x="3886200" y="2909888"/>
          <p14:tracePt t="52692" x="3895725" y="2909888"/>
          <p14:tracePt t="52702" x="3903663" y="2909888"/>
          <p14:tracePt t="52708" x="3913188" y="2909888"/>
          <p14:tracePt t="52716" x="3930650" y="2909888"/>
          <p14:tracePt t="52724" x="3948113" y="2909888"/>
          <p14:tracePt t="52740" x="3956050" y="2909888"/>
          <p14:tracePt t="52788" x="3965575" y="2909888"/>
          <p14:tracePt t="52804" x="3973513" y="2917825"/>
          <p14:tracePt t="52812" x="3983038" y="2917825"/>
          <p14:tracePt t="52822" x="3990975" y="2917825"/>
          <p14:tracePt t="52828" x="4000500" y="2917825"/>
          <p14:tracePt t="52836" x="4025900" y="2927350"/>
          <p14:tracePt t="52844" x="4043363" y="2927350"/>
          <p14:tracePt t="52853" x="4087813" y="2935288"/>
          <p14:tracePt t="52860" x="4095750" y="2935288"/>
          <p14:tracePt t="52868" x="4157663" y="2935288"/>
          <p14:tracePt t="52876" x="4165600" y="2935288"/>
          <p14:tracePt t="52885" x="4227513" y="2952750"/>
          <p14:tracePt t="52892" x="4235450" y="2952750"/>
          <p14:tracePt t="52901" x="4287838" y="2952750"/>
          <p14:tracePt t="52908" x="4322763" y="2952750"/>
          <p14:tracePt t="52918" x="4332288" y="2952750"/>
          <p14:tracePt t="52924" x="4349750" y="2952750"/>
          <p14:tracePt t="52949" x="4367213" y="2952750"/>
          <p14:tracePt t="52964" x="4375150" y="2952750"/>
          <p14:tracePt t="52980" x="4384675" y="2952750"/>
          <p14:tracePt t="52988" x="4392613" y="2952750"/>
          <p14:tracePt t="52996" x="4402138" y="2952750"/>
          <p14:tracePt t="53004" x="4410075" y="2952750"/>
          <p14:tracePt t="53012" x="4419600" y="2952750"/>
          <p14:tracePt t="53020" x="4445000" y="2952750"/>
          <p14:tracePt t="53028" x="4454525" y="2952750"/>
          <p14:tracePt t="53036" x="4489450" y="2952750"/>
          <p14:tracePt t="53044" x="4497388" y="2952750"/>
          <p14:tracePt t="53053" x="4532313" y="2952750"/>
          <p14:tracePt t="53060" x="4549775" y="2952750"/>
          <p14:tracePt t="53069" x="4576763" y="2952750"/>
          <p14:tracePt t="53075" x="4594225" y="2952750"/>
          <p14:tracePt t="53085" x="4619625" y="2952750"/>
          <p14:tracePt t="53092" x="4629150" y="2952750"/>
          <p14:tracePt t="53102" x="4654550" y="2952750"/>
          <p14:tracePt t="53108" x="4672013" y="2952750"/>
          <p14:tracePt t="53116" x="4681538" y="2952750"/>
          <p14:tracePt t="53123" x="4706938" y="2952750"/>
          <p14:tracePt t="53133" x="4716463" y="2952750"/>
          <p14:tracePt t="53140" x="4751388" y="2952750"/>
          <p14:tracePt t="53148" x="4759325" y="2952750"/>
          <p14:tracePt t="53156" x="4768850" y="2952750"/>
          <p14:tracePt t="53164" x="4786313" y="2952750"/>
          <p14:tracePt t="53172" x="4803775" y="2952750"/>
          <p14:tracePt t="53181" x="4811713" y="2952750"/>
          <p14:tracePt t="53189" x="4821238" y="2952750"/>
          <p14:tracePt t="53197" x="4829175" y="2952750"/>
          <p14:tracePt t="53203" x="4838700" y="2952750"/>
          <p14:tracePt t="53211" x="4846638" y="2952750"/>
          <p14:tracePt t="53219" x="4856163" y="2952750"/>
          <p14:tracePt t="53228" x="4864100" y="2952750"/>
          <p14:tracePt t="53236" x="4881563" y="2952750"/>
          <p14:tracePt t="53244" x="4891088" y="2952750"/>
          <p14:tracePt t="53253" x="4908550" y="2952750"/>
          <p14:tracePt t="53259" x="4916488" y="2952750"/>
          <p14:tracePt t="53269" x="4926013" y="2952750"/>
          <p14:tracePt t="53276" x="4943475" y="2952750"/>
          <p14:tracePt t="53284" x="4960938" y="2952750"/>
          <p14:tracePt t="53292" x="4968875" y="2952750"/>
          <p14:tracePt t="53302" x="4978400" y="2952750"/>
          <p14:tracePt t="53308" x="5003800" y="2952750"/>
          <p14:tracePt t="53317" x="5013325" y="2952750"/>
          <p14:tracePt t="53333" x="5021263" y="2952750"/>
          <p14:tracePt t="53340" x="5030788" y="2952750"/>
          <p14:tracePt t="53349" x="5038725" y="2952750"/>
          <p14:tracePt t="53356" x="5048250" y="2952750"/>
          <p14:tracePt t="53364" x="5065713" y="2952750"/>
          <p14:tracePt t="53380" x="5073650" y="2952750"/>
          <p14:tracePt t="53388" x="5083175" y="2952750"/>
          <p14:tracePt t="53396" x="5100638" y="2952750"/>
          <p14:tracePt t="53404" x="5108575" y="2952750"/>
          <p14:tracePt t="53412" x="5126038" y="2952750"/>
          <p14:tracePt t="53420" x="5135563" y="2952750"/>
          <p14:tracePt t="53428" x="5153025" y="2952750"/>
          <p14:tracePt t="53436" x="5178425" y="2952750"/>
          <p14:tracePt t="53444" x="5187950" y="2952750"/>
          <p14:tracePt t="53452" x="5195888" y="2952750"/>
          <p14:tracePt t="53461" x="5205413" y="2952750"/>
          <p14:tracePt t="53468" x="5213350" y="2952750"/>
          <p14:tracePt t="53476" x="5222875" y="2952750"/>
          <p14:tracePt t="53485" x="5230813" y="2952750"/>
          <p14:tracePt t="53492" x="5248275" y="2952750"/>
          <p14:tracePt t="53502" x="5257800" y="2952750"/>
          <p14:tracePt t="53508" x="5265738" y="2952750"/>
          <p14:tracePt t="53516" x="5275263" y="2952750"/>
          <p14:tracePt t="53524" x="5283200" y="2952750"/>
          <p14:tracePt t="53532" x="5292725" y="2952750"/>
          <p14:tracePt t="53540" x="5300663" y="2952750"/>
          <p14:tracePt t="53548" x="5318125" y="2952750"/>
          <p14:tracePt t="53556" x="5335588" y="2952750"/>
          <p14:tracePt t="53563" x="5370513" y="2952750"/>
          <p14:tracePt t="53571" x="5380038" y="2952750"/>
          <p14:tracePt t="53580" x="5405438" y="2952750"/>
          <p14:tracePt t="53588" x="5414963" y="2952750"/>
          <p14:tracePt t="53596" x="5432425" y="2952750"/>
          <p14:tracePt t="53604" x="5440363" y="2952750"/>
          <p14:tracePt t="53612" x="5457825" y="2952750"/>
          <p14:tracePt t="53620" x="5467350" y="2952750"/>
          <p14:tracePt t="53636" x="5475288" y="2952750"/>
          <p14:tracePt t="53660" x="5484813" y="2952750"/>
          <p14:tracePt t="53670" x="5492750" y="2952750"/>
          <p14:tracePt t="53684" x="5502275" y="2952750"/>
          <p14:tracePt t="53692" x="5510213" y="2952750"/>
          <p14:tracePt t="53702" x="5527675" y="2952750"/>
          <p14:tracePt t="53708" x="5537200" y="2952750"/>
          <p14:tracePt t="53717" x="5545138" y="2952750"/>
          <p14:tracePt t="53724" x="5554663" y="2952750"/>
          <p14:tracePt t="53732" x="5562600" y="2952750"/>
          <p14:tracePt t="53740" x="5572125" y="2952750"/>
          <p14:tracePt t="53748" x="5597525" y="2962275"/>
          <p14:tracePt t="53755" x="5607050" y="2962275"/>
          <p14:tracePt t="53764" x="5624513" y="2962275"/>
          <p14:tracePt t="53772" x="5649913" y="2970213"/>
          <p14:tracePt t="53780" x="5676900" y="2970213"/>
          <p14:tracePt t="53788" x="5684838" y="2970213"/>
          <p14:tracePt t="53796" x="5719763" y="2987675"/>
          <p14:tracePt t="53804" x="5729288" y="2987675"/>
          <p14:tracePt t="53812" x="5737225" y="2987675"/>
          <p14:tracePt t="53820" x="5754688" y="2997200"/>
          <p14:tracePt t="53828" x="5772150" y="2997200"/>
          <p14:tracePt t="53836" x="5789613" y="2997200"/>
          <p14:tracePt t="53844" x="5799138" y="2997200"/>
          <p14:tracePt t="53852" x="5807075" y="2997200"/>
          <p14:tracePt t="53859" x="5834063" y="2997200"/>
          <p14:tracePt t="53868" x="5851525" y="2997200"/>
          <p14:tracePt t="53875" x="5876925" y="2997200"/>
          <p14:tracePt t="53886" x="5886450" y="2997200"/>
          <p14:tracePt t="54452" x="5894388" y="2997200"/>
          <p14:tracePt t="54478" x="5903913" y="2997200"/>
          <p14:tracePt t="54483" x="5911850" y="2997200"/>
          <p14:tracePt t="54501" x="5929313" y="2997200"/>
          <p14:tracePt t="54509" x="5938838" y="2997200"/>
          <p14:tracePt t="54515" x="5946775" y="2997200"/>
          <p14:tracePt t="54532" x="5956300" y="2997200"/>
          <p14:tracePt t="54540" x="5964238" y="2997200"/>
          <p14:tracePt t="54548" x="5973763" y="2997200"/>
          <p14:tracePt t="54557" x="5981700" y="2997200"/>
          <p14:tracePt t="54564" x="5991225" y="2997200"/>
          <p14:tracePt t="54573" x="6008688" y="2997200"/>
          <p14:tracePt t="54580" x="6043613" y="2997200"/>
          <p14:tracePt t="54590" x="6078538" y="2997200"/>
          <p14:tracePt t="54596" x="6086475" y="2997200"/>
          <p14:tracePt t="54606" x="6122988" y="2979738"/>
          <p14:tracePt t="54612" x="6130925" y="2979738"/>
          <p14:tracePt t="54620" x="6165850" y="2979738"/>
          <p14:tracePt t="54628" x="6183313" y="2979738"/>
          <p14:tracePt t="54636" x="6210300" y="2979738"/>
          <p14:tracePt t="54644" x="6227763" y="2979738"/>
          <p14:tracePt t="54651" x="6245225" y="2979738"/>
          <p14:tracePt t="54659" x="6253163" y="2979738"/>
          <p14:tracePt t="54667" x="6262688" y="2979738"/>
          <p14:tracePt t="54683" x="6270625" y="2979738"/>
          <p14:tracePt t="54699" x="6280150" y="2979738"/>
          <p14:tracePt t="54715" x="6288088" y="2979738"/>
          <p14:tracePt t="54723" x="6297613" y="2979738"/>
          <p14:tracePt t="54731" x="6315075" y="2979738"/>
          <p14:tracePt t="54740" x="6323013" y="2979738"/>
          <p14:tracePt t="54748" x="6340475" y="2979738"/>
          <p14:tracePt t="54756" x="6350000" y="2979738"/>
          <p14:tracePt t="54764" x="6357938" y="2979738"/>
          <p14:tracePt t="54773" x="6375400" y="2979738"/>
          <p14:tracePt t="54780" x="6384925" y="2979738"/>
          <p14:tracePt t="54789" x="6402388" y="2979738"/>
          <p14:tracePt t="54796" x="6410325" y="2979738"/>
          <p14:tracePt t="54804" x="6419850" y="2979738"/>
          <p14:tracePt t="54812" x="6437313" y="2987675"/>
          <p14:tracePt t="54821" x="6445250" y="2987675"/>
          <p14:tracePt t="54828" x="6454775" y="2987675"/>
          <p14:tracePt t="54924" x="6462713" y="2987675"/>
          <p14:tracePt t="54948" x="6472238" y="2987675"/>
          <p14:tracePt t="54980" x="6480175" y="2987675"/>
          <p14:tracePt t="55004" x="6489700" y="2987675"/>
          <p14:tracePt t="55011" x="6497638" y="2997200"/>
          <p14:tracePt t="55020" x="6515100" y="2997200"/>
          <p14:tracePt t="55029" x="6524625" y="2997200"/>
          <p14:tracePt t="55044" x="6532563" y="2997200"/>
          <p14:tracePt t="55052" x="6542088" y="2997200"/>
          <p14:tracePt t="55060" x="6542088" y="3005138"/>
          <p14:tracePt t="55068" x="6559550" y="3005138"/>
          <p14:tracePt t="55076" x="6577013" y="3005138"/>
          <p14:tracePt t="55084" x="6584950" y="3005138"/>
          <p14:tracePt t="55092" x="6594475" y="3005138"/>
          <p14:tracePt t="55100" x="6602413" y="3005138"/>
          <p14:tracePt t="55108" x="6611938" y="3005138"/>
          <p14:tracePt t="55116" x="6619875" y="3005138"/>
          <p14:tracePt t="55125" x="6629400" y="3005138"/>
          <p14:tracePt t="55132" x="6646863" y="3005138"/>
          <p14:tracePt t="55140" x="6654800" y="3005138"/>
          <p14:tracePt t="55156" x="6664325" y="3005138"/>
          <p14:tracePt t="55174" x="6672263" y="3005138"/>
          <p14:tracePt t="55180" x="6681788" y="3005138"/>
          <p14:tracePt t="55207" x="6699250" y="3005138"/>
          <p14:tracePt t="55211" x="6716713" y="3005138"/>
          <p14:tracePt t="55228" x="6724650" y="3005138"/>
          <p14:tracePt t="55244" x="6734175" y="3005138"/>
          <p14:tracePt t="55252" x="6742113" y="3005138"/>
          <p14:tracePt t="55260" x="6751638" y="3005138"/>
          <p14:tracePt t="55268" x="6759575" y="3005138"/>
          <p14:tracePt t="55276" x="6769100" y="3005138"/>
          <p14:tracePt t="55284" x="6777038" y="3005138"/>
          <p14:tracePt t="55292" x="6794500" y="3005138"/>
          <p14:tracePt t="55300" x="6804025" y="3005138"/>
          <p14:tracePt t="55307" x="6811963" y="3005138"/>
          <p14:tracePt t="55316" x="6821488" y="3005138"/>
          <p14:tracePt t="55324" x="6829425" y="3005138"/>
          <p14:tracePt t="55332" x="6838950" y="3005138"/>
          <p14:tracePt t="55348" x="6846888" y="3005138"/>
          <p14:tracePt t="55564" x="6846888" y="2997200"/>
          <p14:tracePt t="55581" x="6864350" y="2997200"/>
          <p14:tracePt t="55596" x="6864350" y="2979738"/>
          <p14:tracePt t="55620" x="6873875" y="2970213"/>
          <p14:tracePt t="55684" x="6873875" y="2962275"/>
          <p14:tracePt t="55972" x="6881813" y="2962275"/>
          <p14:tracePt t="56012" x="6891338" y="2962275"/>
          <p14:tracePt t="56020" x="6899275" y="2962275"/>
          <p14:tracePt t="56036" x="6908800" y="2962275"/>
          <p14:tracePt t="56044" x="6916738" y="2962275"/>
          <p14:tracePt t="56060" x="6934200" y="2962275"/>
          <p14:tracePt t="56068" x="6943725" y="2962275"/>
          <p14:tracePt t="56076" x="6951663" y="2962275"/>
          <p14:tracePt t="56093" x="6961188" y="2962275"/>
          <p14:tracePt t="56100" x="6969125" y="2962275"/>
          <p14:tracePt t="56110" x="6996113" y="2962275"/>
          <p14:tracePt t="56116" x="7004050" y="2962275"/>
          <p14:tracePt t="56127" x="7013575" y="2962275"/>
          <p14:tracePt t="56131" x="7021513" y="2962275"/>
          <p14:tracePt t="56141" x="7038975" y="2962275"/>
          <p14:tracePt t="56148" x="7065963" y="2962275"/>
          <p14:tracePt t="56156" x="7073900" y="2962275"/>
          <p14:tracePt t="56164" x="7083425" y="2962275"/>
          <p14:tracePt t="56172" x="7091363" y="2952750"/>
          <p14:tracePt t="56193" x="7100888" y="2952750"/>
          <p14:tracePt t="56204" x="7118350" y="2952750"/>
          <p14:tracePt t="56214" x="7126288" y="2952750"/>
          <p14:tracePt t="56332" x="7126288" y="2944813"/>
          <p14:tracePt t="56340" x="7135813" y="2944813"/>
          <p14:tracePt t="56348" x="7143750" y="2944813"/>
          <p14:tracePt t="56356" x="7143750" y="2935288"/>
          <p14:tracePt t="56364" x="7153275" y="2935288"/>
          <p14:tracePt t="56380" x="7178675" y="2935288"/>
          <p14:tracePt t="56388" x="7188200" y="2927350"/>
          <p14:tracePt t="56396" x="7196138" y="2927350"/>
          <p14:tracePt t="56404" x="7205663" y="2909888"/>
          <p14:tracePt t="56412" x="7213600" y="2909888"/>
          <p14:tracePt t="56420" x="7223125" y="2909888"/>
          <p14:tracePt t="56428" x="7231063" y="2900363"/>
          <p14:tracePt t="56436" x="7248525" y="2900363"/>
          <p14:tracePt t="56445" x="7258050" y="2900363"/>
          <p14:tracePt t="56461" x="7265988" y="2900363"/>
          <p14:tracePt t="56468" x="7275513" y="2900363"/>
          <p14:tracePt t="56476" x="7283450" y="2900363"/>
          <p14:tracePt t="56492" x="7292975" y="2900363"/>
          <p14:tracePt t="56516" x="7300913" y="2900363"/>
          <p14:tracePt t="56548" x="7300913" y="2892425"/>
          <p14:tracePt t="56573" x="7310438" y="2892425"/>
          <p14:tracePt t="56636" x="7327900" y="2892425"/>
          <p14:tracePt t="56676" x="7335838" y="2892425"/>
          <p14:tracePt t="56700" x="7345363" y="2892425"/>
          <p14:tracePt t="56708" x="7353300" y="2892425"/>
          <p14:tracePt t="56716" x="7362825" y="2892425"/>
          <p14:tracePt t="56725" x="7370763" y="2892425"/>
          <p14:tracePt t="56732" x="7380288" y="2892425"/>
          <p14:tracePt t="56748" x="7397750" y="2892425"/>
          <p14:tracePt t="56764" x="7415213" y="2892425"/>
          <p14:tracePt t="56780" x="7423150" y="2892425"/>
          <p14:tracePt t="56804" x="7432675" y="2892425"/>
          <p14:tracePt t="56868" x="7440613" y="2892425"/>
          <p14:tracePt t="56892" x="7458075" y="2892425"/>
          <p14:tracePt t="56916" x="7467600" y="2900363"/>
          <p14:tracePt t="56924" x="7475538" y="2900363"/>
          <p14:tracePt t="56941" x="7485063" y="2900363"/>
          <p14:tracePt t="56948" x="7493000" y="2900363"/>
          <p14:tracePt t="56972" x="7502525" y="2900363"/>
          <p14:tracePt t="56996" x="7510463" y="2900363"/>
          <p14:tracePt t="57020" x="7527925" y="2900363"/>
          <p14:tracePt t="57212" x="7537450" y="2917825"/>
          <p14:tracePt t="57245" x="7545388" y="2927350"/>
          <p14:tracePt t="57300" x="7554913" y="2927350"/>
          <p14:tracePt t="58396" x="7554913" y="2935288"/>
          <p14:tracePt t="58404" x="7562850" y="2935288"/>
          <p14:tracePt t="58412" x="7572375" y="2944813"/>
          <p14:tracePt t="58420" x="7597775" y="2952750"/>
          <p14:tracePt t="58429" x="7607300" y="2952750"/>
          <p14:tracePt t="58436" x="7615238" y="2962275"/>
          <p14:tracePt t="58444" x="7624763" y="2962275"/>
          <p14:tracePt t="58452" x="7632700" y="2979738"/>
          <p14:tracePt t="58460" x="7642225" y="2979738"/>
          <p14:tracePt t="58468" x="7659688" y="2979738"/>
          <p14:tracePt t="58476" x="7667625" y="2979738"/>
          <p14:tracePt t="58484" x="7677150" y="2979738"/>
          <p14:tracePt t="58500" x="7685088" y="2979738"/>
          <p14:tracePt t="58556" x="7694613" y="2979738"/>
          <p14:tracePt t="58580" x="7702550" y="2979738"/>
          <p14:tracePt t="58596" x="7712075" y="2979738"/>
          <p14:tracePt t="58604" x="7729538" y="2979738"/>
          <p14:tracePt t="58613" x="7737475" y="2979738"/>
          <p14:tracePt t="58620" x="7747000" y="2979738"/>
          <p14:tracePt t="58629" x="7754938" y="2979738"/>
          <p14:tracePt t="58635" x="7764463" y="2979738"/>
          <p14:tracePt t="58645" x="7772400" y="2979738"/>
          <p14:tracePt t="58652" x="7781925" y="2979738"/>
          <p14:tracePt t="58668" x="7789863" y="2979738"/>
          <p14:tracePt t="58684" x="7807325" y="2979738"/>
          <p14:tracePt t="58716" x="7816850" y="2979738"/>
          <p14:tracePt t="58740" x="7824788" y="2979738"/>
          <p14:tracePt t="58756" x="7834313" y="2979738"/>
          <p14:tracePt t="58763" x="7842250" y="2979738"/>
          <p14:tracePt t="58781" x="7851775" y="2979738"/>
          <p14:tracePt t="58812" x="7859713" y="2979738"/>
          <p14:tracePt t="58828" x="7877175" y="2979738"/>
          <p14:tracePt t="58836" x="7886700" y="2979738"/>
          <p14:tracePt t="58851" x="7894638" y="2979738"/>
          <p14:tracePt t="58876" x="7904163" y="2979738"/>
          <p14:tracePt t="59220" x="7912100" y="2979738"/>
          <p14:tracePt t="59252" x="7921625" y="2979738"/>
          <p14:tracePt t="59268" x="7929563" y="2979738"/>
          <p14:tracePt t="59276" x="7947025" y="2979738"/>
          <p14:tracePt t="59284" x="7956550" y="2979738"/>
          <p14:tracePt t="59292" x="7964488" y="2979738"/>
          <p14:tracePt t="59300" x="7974013" y="2979738"/>
          <p14:tracePt t="59311" x="7981950" y="2979738"/>
          <p14:tracePt t="59316" x="7991475" y="2979738"/>
          <p14:tracePt t="59324" x="7999413" y="2979738"/>
          <p14:tracePt t="59332" x="8016875" y="2979738"/>
          <p14:tracePt t="59340" x="8026400" y="2979738"/>
          <p14:tracePt t="59348" x="8034338" y="2979738"/>
          <p14:tracePt t="59356" x="8043863" y="2979738"/>
          <p14:tracePt t="59364" x="8051800" y="2979738"/>
          <p14:tracePt t="59380" x="8061325" y="2979738"/>
          <p14:tracePt t="59404" x="8069263" y="2979738"/>
          <p14:tracePt t="59428" x="8078788" y="2979738"/>
          <p14:tracePt t="59436" x="8096250" y="2979738"/>
          <p14:tracePt t="59452" x="8104188" y="2979738"/>
          <p14:tracePt t="59479" x="8113713" y="2979738"/>
          <p14:tracePt t="59524" x="8121650" y="2979738"/>
          <p14:tracePt t="59564" x="8131175" y="2979738"/>
          <p14:tracePt t="59572" x="8139113" y="2979738"/>
          <p14:tracePt t="59580" x="8148638" y="2979738"/>
          <p14:tracePt t="59588" x="8166100" y="2979738"/>
          <p14:tracePt t="59596" x="8174038" y="2970213"/>
          <p14:tracePt t="59604" x="8183563" y="2970213"/>
          <p14:tracePt t="59612" x="8201025" y="2970213"/>
          <p14:tracePt t="59620" x="8208963" y="2970213"/>
          <p14:tracePt t="59629" x="8235950" y="2970213"/>
          <p14:tracePt t="59636" x="8243888" y="2970213"/>
          <p14:tracePt t="59645" x="8253413" y="2962275"/>
          <p14:tracePt t="59652" x="8261350" y="2962275"/>
          <p14:tracePt t="59661" x="8270875" y="2962275"/>
          <p14:tracePt t="59678" x="8288338" y="2962275"/>
          <p14:tracePt t="59695" x="8296275" y="2962275"/>
          <p14:tracePt t="59716" x="8296275" y="2952750"/>
          <p14:tracePt t="59724" x="8305800" y="2952750"/>
          <p14:tracePt t="59732" x="8313738" y="2952750"/>
          <p14:tracePt t="59740" x="8323263" y="2952750"/>
          <p14:tracePt t="59756" x="8331200" y="2952750"/>
          <p14:tracePt t="59763" x="8340725" y="2952750"/>
          <p14:tracePt t="59771" x="8348663" y="2952750"/>
          <p14:tracePt t="59780" x="8366125" y="2952750"/>
          <p14:tracePt t="59788" x="8375650" y="2952750"/>
          <p14:tracePt t="59796" x="8383588" y="2952750"/>
          <p14:tracePt t="59804" x="8393113" y="2952750"/>
          <p14:tracePt t="59812" x="8410575" y="2952750"/>
          <p14:tracePt t="59820" x="8428038" y="2944813"/>
          <p14:tracePt t="59829" x="8435975" y="2944813"/>
          <p14:tracePt t="59836" x="8453438" y="2944813"/>
          <p14:tracePt t="59845" x="8480425" y="2944813"/>
          <p14:tracePt t="59852" x="8497888" y="2935288"/>
          <p14:tracePt t="59860" x="8515350" y="2935288"/>
          <p14:tracePt t="59868" x="8540750" y="2935288"/>
          <p14:tracePt t="59876" x="8558213" y="2935288"/>
          <p14:tracePt t="59884" x="8575675" y="2917825"/>
          <p14:tracePt t="59894" x="8585200" y="2917825"/>
          <p14:tracePt t="59900" x="8610600" y="2917825"/>
          <p14:tracePt t="59908" x="8620125" y="2917825"/>
          <p14:tracePt t="59916" x="8628063" y="2917825"/>
          <p14:tracePt t="59956" x="8637588" y="2917825"/>
          <p14:tracePt t="59980" x="8645525" y="2917825"/>
          <p14:tracePt t="59988" x="8655050" y="2917825"/>
          <p14:tracePt t="59996" x="8662988" y="2917825"/>
          <p14:tracePt t="60004" x="8680450" y="2917825"/>
          <p14:tracePt t="60020" x="8689975" y="2917825"/>
          <p14:tracePt t="60133" x="8672513" y="2917825"/>
          <p14:tracePt t="60140" x="8662988" y="2917825"/>
          <p14:tracePt t="60147" x="8655050" y="2917825"/>
          <p14:tracePt t="60156" x="8645525" y="2917825"/>
          <p14:tracePt t="60166" x="8628063" y="2917825"/>
          <p14:tracePt t="60172" x="8610600" y="2927350"/>
          <p14:tracePt t="60196" x="8550275" y="2944813"/>
          <p14:tracePt t="60203" x="8523288" y="2944813"/>
          <p14:tracePt t="60212" x="8505825" y="2952750"/>
          <p14:tracePt t="60220" x="8497888" y="2952750"/>
          <p14:tracePt t="60229" x="8462963" y="2970213"/>
          <p14:tracePt t="60235" x="8418513" y="2979738"/>
          <p14:tracePt t="60245" x="8410575" y="2987675"/>
          <p14:tracePt t="60251" x="8348663" y="2987675"/>
          <p14:tracePt t="60259" x="8323263" y="3005138"/>
          <p14:tracePt t="60268" x="8253413" y="3014663"/>
          <p14:tracePt t="60276" x="8218488" y="3032125"/>
          <p14:tracePt t="60284" x="8139113" y="3057525"/>
          <p14:tracePt t="60294" x="8026400" y="3074988"/>
          <p14:tracePt t="60300" x="7964488" y="3092450"/>
          <p14:tracePt t="60308" x="7824788" y="3127375"/>
          <p14:tracePt t="60316" x="7754938" y="3127375"/>
          <p14:tracePt t="60324" x="7580313" y="3162300"/>
          <p14:tracePt t="60331" x="7510463" y="3179763"/>
          <p14:tracePt t="60340" x="7300913" y="3197225"/>
          <p14:tracePt t="60348" x="7223125" y="3214688"/>
          <p14:tracePt t="60356" x="7013575" y="3249613"/>
          <p14:tracePt t="60363" x="6804025" y="3284538"/>
          <p14:tracePt t="60372" x="6699250" y="3302000"/>
          <p14:tracePt t="60380" x="6472238" y="3346450"/>
          <p14:tracePt t="60388" x="6410325" y="3354388"/>
          <p14:tracePt t="60397" x="6200775" y="3371850"/>
          <p14:tracePt t="60403" x="6130925" y="3389313"/>
          <p14:tracePt t="60415" x="5964238" y="3406775"/>
          <p14:tracePt t="60420" x="5816600" y="3424238"/>
          <p14:tracePt t="60428" x="5764213" y="3424238"/>
          <p14:tracePt t="60436" x="5659438" y="3424238"/>
          <p14:tracePt t="60444" x="5607050" y="3424238"/>
          <p14:tracePt t="60452" x="5502275" y="3424238"/>
          <p14:tracePt t="60460" x="5449888" y="3424238"/>
          <p14:tracePt t="60468" x="5345113" y="3424238"/>
          <p14:tracePt t="60476" x="5292725" y="3424238"/>
          <p14:tracePt t="60484" x="5160963" y="3424238"/>
          <p14:tracePt t="60494" x="5003800" y="3424238"/>
          <p14:tracePt t="60499" x="4951413" y="3424238"/>
          <p14:tracePt t="60506" x="4821238" y="3441700"/>
          <p14:tracePt t="60516" x="4768850" y="3441700"/>
          <p14:tracePt t="60525" x="4637088" y="3441700"/>
          <p14:tracePt t="60532" x="4594225" y="3441700"/>
          <p14:tracePt t="60540" x="4497388" y="3441700"/>
          <p14:tracePt t="60547" x="4427538" y="3441700"/>
          <p14:tracePt t="60556" x="4392613" y="3441700"/>
          <p14:tracePt t="60564" x="4340225" y="3441700"/>
          <p14:tracePt t="60572" x="4314825" y="3441700"/>
          <p14:tracePt t="60580" x="4262438" y="3441700"/>
          <p14:tracePt t="60588" x="4244975" y="3441700"/>
          <p14:tracePt t="60596" x="4183063" y="3406775"/>
          <p14:tracePt t="60604" x="4165600" y="3406775"/>
          <p14:tracePt t="60612" x="4105275" y="3381375"/>
          <p14:tracePt t="60620" x="4052888" y="3354388"/>
          <p14:tracePt t="60628" x="4008438" y="3354388"/>
          <p14:tracePt t="60636" x="3973513" y="3328988"/>
          <p14:tracePt t="60645" x="3948113" y="3328988"/>
          <p14:tracePt t="60652" x="3878263" y="3302000"/>
          <p14:tracePt t="60661" x="3851275" y="3302000"/>
          <p14:tracePt t="60668" x="3763963" y="3284538"/>
          <p14:tracePt t="60677" x="3668713" y="3267075"/>
          <p14:tracePt t="60684" x="3633788" y="3267075"/>
          <p14:tracePt t="60694" x="3536950" y="3249613"/>
          <p14:tracePt t="60700" x="3511550" y="3241675"/>
          <p14:tracePt t="60708" x="3449638" y="3241675"/>
          <p14:tracePt t="60716" x="3424238" y="3232150"/>
          <p14:tracePt t="60724" x="3379788" y="3214688"/>
          <p14:tracePt t="60732" x="3371850" y="3214688"/>
          <p14:tracePt t="60740" x="3362325" y="3214688"/>
          <p14:tracePt t="60748" x="3354388" y="3214688"/>
          <p14:tracePt t="60756" x="3344863" y="3214688"/>
          <p14:tracePt t="60780" x="3336925" y="3206750"/>
          <p14:tracePt t="60796" x="3327400" y="3206750"/>
          <p14:tracePt t="60804" x="3309938" y="3206750"/>
          <p14:tracePt t="60812" x="3302000" y="3206750"/>
          <p14:tracePt t="60819" x="3292475" y="3197225"/>
          <p14:tracePt t="60827" x="3284538" y="3197225"/>
          <p14:tracePt t="60836" x="3275013" y="3197225"/>
          <p14:tracePt t="60844" x="3267075" y="3197225"/>
          <p14:tracePt t="60989" x="3267075" y="3189288"/>
          <p14:tracePt t="61035" x="3275013" y="3189288"/>
          <p14:tracePt t="61596" x="3284538" y="3189288"/>
          <p14:tracePt t="61628" x="3292475" y="3189288"/>
          <p14:tracePt t="61635" x="3302000" y="3189288"/>
          <p14:tracePt t="61644" x="3327400" y="3189288"/>
          <p14:tracePt t="61651" x="3344863" y="3189288"/>
          <p14:tracePt t="61660" x="3397250" y="3189288"/>
          <p14:tracePt t="61667" x="3441700" y="3189288"/>
          <p14:tracePt t="61676" x="3511550" y="3189288"/>
          <p14:tracePt t="61684" x="3529013" y="3171825"/>
          <p14:tracePt t="61694" x="3581400" y="3162300"/>
          <p14:tracePt t="61702" x="3641725" y="3144838"/>
          <p14:tracePt t="61708" x="3651250" y="3144838"/>
          <p14:tracePt t="61717" x="3668713" y="3127375"/>
          <p14:tracePt t="61724" x="3686175" y="3127375"/>
          <p14:tracePt t="61734" x="3694113" y="3127375"/>
          <p14:tracePt t="61740" x="3694113" y="3119438"/>
          <p14:tracePt t="61750" x="3703638" y="3119438"/>
          <p14:tracePt t="61756" x="3711575" y="3119438"/>
          <p14:tracePt t="61772" x="3721100" y="3119438"/>
          <p14:tracePt t="61788" x="3729038" y="3119438"/>
          <p14:tracePt t="61796" x="3738563" y="3119438"/>
          <p14:tracePt t="61812" x="3746500" y="3119438"/>
          <p14:tracePt t="61820" x="3763963" y="3119438"/>
          <p14:tracePt t="61828" x="3773488" y="3119438"/>
          <p14:tracePt t="61836" x="3781425" y="3119438"/>
          <p14:tracePt t="61844" x="3790950" y="3119438"/>
          <p14:tracePt t="61852" x="3798888" y="3119438"/>
          <p14:tracePt t="61860" x="3808413" y="3119438"/>
          <p14:tracePt t="61908" x="3816350" y="3119438"/>
          <p14:tracePt t="61924" x="3833813" y="3119438"/>
          <p14:tracePt t="61932" x="3843338" y="3119438"/>
          <p14:tracePt t="61940" x="3851275" y="3119438"/>
          <p14:tracePt t="61949" x="3860800" y="3119438"/>
          <p14:tracePt t="61956" x="3868738" y="3119438"/>
          <p14:tracePt t="61972" x="3878263" y="3119438"/>
          <p14:tracePt t="61980" x="3886200" y="3119438"/>
          <p14:tracePt t="61988" x="3903663" y="3119438"/>
          <p14:tracePt t="61996" x="3913188" y="3119438"/>
          <p14:tracePt t="62003" x="3921125" y="3119438"/>
          <p14:tracePt t="62015" x="3930650" y="3119438"/>
          <p14:tracePt t="62020" x="3938588" y="3119438"/>
          <p14:tracePt t="62028" x="3948113" y="3119438"/>
          <p14:tracePt t="62036" x="3956050" y="3119438"/>
          <p14:tracePt t="62043" x="3973513" y="3119438"/>
          <p14:tracePt t="62052" x="3983038" y="3119438"/>
          <p14:tracePt t="62060" x="3990975" y="3127375"/>
          <p14:tracePt t="62069" x="4000500" y="3127375"/>
          <p14:tracePt t="62075" x="4035425" y="3127375"/>
          <p14:tracePt t="62085" x="4043363" y="3127375"/>
          <p14:tracePt t="62092" x="4052888" y="3127375"/>
          <p14:tracePt t="62101" x="4060825" y="3136900"/>
          <p14:tracePt t="62108" x="4070350" y="3136900"/>
          <p14:tracePt t="62149" x="4078288" y="3136900"/>
          <p14:tracePt t="62164" x="4095750" y="3136900"/>
          <p14:tracePt t="62180" x="4105275" y="3136900"/>
          <p14:tracePt t="62196" x="4105275" y="3144838"/>
          <p14:tracePt t="62203" x="4113213" y="3144838"/>
          <p14:tracePt t="62212" x="4122738" y="3144838"/>
          <p14:tracePt t="62228" x="4130675" y="3144838"/>
          <p14:tracePt t="62244" x="4140200" y="3144838"/>
          <p14:tracePt t="62252" x="4148138" y="3144838"/>
          <p14:tracePt t="62268" x="4165600" y="3144838"/>
          <p14:tracePt t="62276" x="4175125" y="3144838"/>
          <p14:tracePt t="62284" x="4183063" y="3144838"/>
          <p14:tracePt t="62309" x="4192588" y="3144838"/>
          <p14:tracePt t="62334" x="4200525" y="3144838"/>
          <p14:tracePt t="62364" x="4210050" y="3144838"/>
          <p14:tracePt t="62725" x="4217988" y="3144838"/>
          <p14:tracePt t="62732" x="4235450" y="3144838"/>
          <p14:tracePt t="62740" x="4244975" y="3144838"/>
          <p14:tracePt t="62748" x="4252913" y="3154363"/>
          <p14:tracePt t="62755" x="4262438" y="3154363"/>
          <p14:tracePt t="62764" x="4279900" y="3154363"/>
          <p14:tracePt t="62772" x="4305300" y="3154363"/>
          <p14:tracePt t="62781" x="4314825" y="3154363"/>
          <p14:tracePt t="62788" x="4340225" y="3162300"/>
          <p14:tracePt t="62797" x="4357688" y="3162300"/>
          <p14:tracePt t="62804" x="4367213" y="3162300"/>
          <p14:tracePt t="62813" x="4375150" y="3162300"/>
          <p14:tracePt t="62820" x="4392613" y="3162300"/>
          <p14:tracePt t="62845" x="4402138" y="3162300"/>
          <p14:tracePt t="62852" x="4410075" y="3162300"/>
          <p14:tracePt t="62868" x="4419600" y="3162300"/>
          <p14:tracePt t="62884" x="4427538" y="3162300"/>
          <p14:tracePt t="62940" x="4437063" y="3162300"/>
          <p14:tracePt t="62988" x="4445000" y="3162300"/>
          <p14:tracePt t="63012" x="4454525" y="3162300"/>
          <p14:tracePt t="63020" x="4471988" y="3162300"/>
          <p14:tracePt t="63028" x="4479925" y="3162300"/>
          <p14:tracePt t="63036" x="4489450" y="3162300"/>
          <p14:tracePt t="63052" x="4497388" y="3162300"/>
          <p14:tracePt t="63063" x="4506913" y="3162300"/>
          <p14:tracePt t="63068" x="4514850" y="3179763"/>
          <p14:tracePt t="63076" x="4524375" y="3179763"/>
          <p14:tracePt t="63083" x="4541838" y="3179763"/>
          <p14:tracePt t="63091" x="4549775" y="3179763"/>
          <p14:tracePt t="63099" x="4567238" y="3179763"/>
          <p14:tracePt t="63107" x="4576763" y="3179763"/>
          <p14:tracePt t="63116" x="4602163" y="3179763"/>
          <p14:tracePt t="63124" x="4619625" y="3179763"/>
          <p14:tracePt t="63131" x="4629150" y="3179763"/>
          <p14:tracePt t="63140" x="4654550" y="3179763"/>
          <p14:tracePt t="63148" x="4672013" y="3179763"/>
          <p14:tracePt t="63155" x="4689475" y="3179763"/>
          <p14:tracePt t="63164" x="4699000" y="3179763"/>
          <p14:tracePt t="63180" x="4706938" y="3179763"/>
          <p14:tracePt t="63188" x="4716463" y="3179763"/>
          <p14:tracePt t="63196" x="4724400" y="3179763"/>
          <p14:tracePt t="63203" x="4733925" y="3179763"/>
          <p14:tracePt t="63212" x="4741863" y="3179763"/>
          <p14:tracePt t="63220" x="4751388" y="3179763"/>
          <p14:tracePt t="63229" x="4768850" y="3179763"/>
          <p14:tracePt t="63235" x="4776788" y="3179763"/>
          <p14:tracePt t="63252" x="4786313" y="3179763"/>
          <p14:tracePt t="63276" x="4803775" y="3179763"/>
          <p14:tracePt t="63284" x="4811713" y="3179763"/>
          <p14:tracePt t="63292" x="4829175" y="3179763"/>
          <p14:tracePt t="63300" x="4846638" y="3179763"/>
          <p14:tracePt t="63308" x="4856163" y="3179763"/>
          <p14:tracePt t="63316" x="4864100" y="3179763"/>
          <p14:tracePt t="63324" x="4899025" y="3179763"/>
          <p14:tracePt t="63331" x="4926013" y="3179763"/>
          <p14:tracePt t="63340" x="4943475" y="3179763"/>
          <p14:tracePt t="63348" x="4951413" y="3179763"/>
          <p14:tracePt t="63357" x="4978400" y="3179763"/>
          <p14:tracePt t="63363" x="4986338" y="3179763"/>
          <p14:tracePt t="63371" x="4995863" y="3179763"/>
          <p14:tracePt t="63388" x="5003800" y="3179763"/>
          <p14:tracePt t="63396" x="5013325" y="3179763"/>
          <p14:tracePt t="63404" x="5021263" y="3179763"/>
          <p14:tracePt t="63413" x="5038725" y="3179763"/>
          <p14:tracePt t="63420" x="5048250" y="3179763"/>
          <p14:tracePt t="63429" x="5056188" y="3179763"/>
          <p14:tracePt t="63435" x="5073650" y="3179763"/>
          <p14:tracePt t="63444" x="5083175" y="3179763"/>
          <p14:tracePt t="63451" x="5118100" y="3179763"/>
          <p14:tracePt t="63461" x="5126038" y="3179763"/>
          <p14:tracePt t="63468" x="5153025" y="3179763"/>
          <p14:tracePt t="63476" x="5178425" y="3171825"/>
          <p14:tracePt t="63484" x="5213350" y="3171825"/>
          <p14:tracePt t="63492" x="5222875" y="3171825"/>
          <p14:tracePt t="63500" x="5257800" y="3162300"/>
          <p14:tracePt t="63508" x="5283200" y="3154363"/>
          <p14:tracePt t="63516" x="5292725" y="3154363"/>
          <p14:tracePt t="63524" x="5327650" y="3154363"/>
          <p14:tracePt t="63532" x="5335588" y="3154363"/>
          <p14:tracePt t="64236" x="5345113" y="3154363"/>
          <p14:tracePt t="64252" x="5353050" y="3162300"/>
          <p14:tracePt t="64260" x="5362575" y="3162300"/>
          <p14:tracePt t="64276" x="5370513" y="3171825"/>
          <p14:tracePt t="64284" x="5380038" y="3171825"/>
          <p14:tracePt t="64292" x="5397500" y="3171825"/>
          <p14:tracePt t="64302" x="5405438" y="3171825"/>
          <p14:tracePt t="64308" x="5414963" y="3171825"/>
          <p14:tracePt t="64316" x="5422900" y="3171825"/>
          <p14:tracePt t="64324" x="5432425" y="3171825"/>
          <p14:tracePt t="64332" x="5440363" y="3179763"/>
          <p14:tracePt t="64340" x="5449888" y="3179763"/>
          <p14:tracePt t="64348" x="5467350" y="3179763"/>
          <p14:tracePt t="64356" x="5475288" y="3179763"/>
          <p14:tracePt t="64364" x="5492750" y="3179763"/>
          <p14:tracePt t="64372" x="5502275" y="3179763"/>
          <p14:tracePt t="64380" x="5527675" y="3189288"/>
          <p14:tracePt t="64388" x="5545138" y="3189288"/>
          <p14:tracePt t="64395" x="5554663" y="3189288"/>
          <p14:tracePt t="64404" x="5580063" y="3189288"/>
          <p14:tracePt t="64412" x="5589588" y="3206750"/>
          <p14:tracePt t="64428" x="5597525" y="3206750"/>
          <p14:tracePt t="64437" x="5607050" y="3206750"/>
          <p14:tracePt t="64452" x="5614988" y="3206750"/>
          <p14:tracePt t="64469" x="5632450" y="3206750"/>
          <p14:tracePt t="64485" x="5641975" y="3206750"/>
          <p14:tracePt t="64492" x="5649913" y="3206750"/>
          <p14:tracePt t="64502" x="5659438" y="3206750"/>
          <p14:tracePt t="64516" x="5667375" y="3206750"/>
          <p14:tracePt t="64524" x="5676900" y="3206750"/>
          <p14:tracePt t="64532" x="5684838" y="3206750"/>
          <p14:tracePt t="64540" x="5702300" y="3206750"/>
          <p14:tracePt t="64548" x="5719763" y="3206750"/>
          <p14:tracePt t="64556" x="5729288" y="3206750"/>
          <p14:tracePt t="64564" x="5737225" y="3206750"/>
          <p14:tracePt t="64572" x="5746750" y="3206750"/>
          <p14:tracePt t="64580" x="5754688" y="3206750"/>
          <p14:tracePt t="64588" x="5781675" y="3206750"/>
          <p14:tracePt t="64595" x="5789613" y="3206750"/>
          <p14:tracePt t="64604" x="5799138" y="3206750"/>
          <p14:tracePt t="64612" x="5807075" y="3206750"/>
          <p14:tracePt t="64620" x="5816600" y="3206750"/>
          <p14:tracePt t="64628" x="5834063" y="3206750"/>
          <p14:tracePt t="64644" x="5842000" y="3206750"/>
          <p14:tracePt t="64676" x="5851525" y="3206750"/>
          <p14:tracePt t="64715" x="5859463" y="3214688"/>
          <p14:tracePt t="64732" x="5868988" y="3214688"/>
          <p14:tracePt t="64742" x="5876925" y="3214688"/>
          <p14:tracePt t="64748" x="5886450" y="3214688"/>
          <p14:tracePt t="64756" x="5903913" y="3214688"/>
          <p14:tracePt t="64764" x="5911850" y="3214688"/>
          <p14:tracePt t="64771" x="5921375" y="3214688"/>
          <p14:tracePt t="64780" x="5929313" y="3214688"/>
          <p14:tracePt t="64788" x="5938838" y="3214688"/>
          <p14:tracePt t="64796" x="5946775" y="3214688"/>
          <p14:tracePt t="64804" x="5956300" y="3214688"/>
          <p14:tracePt t="64812" x="5973763" y="3214688"/>
          <p14:tracePt t="64820" x="5991225" y="3214688"/>
          <p14:tracePt t="64828" x="5999163" y="3214688"/>
          <p14:tracePt t="64836" x="6008688" y="3214688"/>
          <p14:tracePt t="64844" x="6043613" y="3214688"/>
          <p14:tracePt t="64853" x="6051550" y="3214688"/>
          <p14:tracePt t="64860" x="6061075" y="3214688"/>
          <p14:tracePt t="64869" x="6069013" y="3214688"/>
          <p14:tracePt t="64875" x="6086475" y="3214688"/>
          <p14:tracePt t="64956" x="6096000" y="3214688"/>
          <p14:tracePt t="64972" x="6105525" y="3214688"/>
          <p14:tracePt t="64988" x="6113463" y="3214688"/>
          <p14:tracePt t="64997" x="6122988" y="3214688"/>
          <p14:tracePt t="65004" x="6130925" y="3214688"/>
          <p14:tracePt t="65012" x="6140450" y="3214688"/>
          <p14:tracePt t="65020" x="6157913" y="3214688"/>
          <p14:tracePt t="65036" x="6165850" y="3214688"/>
          <p14:tracePt t="65044" x="6183313" y="3214688"/>
          <p14:tracePt t="65053" x="6183313" y="3197225"/>
          <p14:tracePt t="65060" x="6210300" y="3197225"/>
          <p14:tracePt t="65069" x="6227763" y="3197225"/>
          <p14:tracePt t="65075" x="6253163" y="3189288"/>
          <p14:tracePt t="65086" x="6262688" y="3189288"/>
          <p14:tracePt t="65092" x="6297613" y="3179763"/>
          <p14:tracePt t="65103" x="6323013" y="3162300"/>
          <p14:tracePt t="65108" x="6332538" y="3162300"/>
          <p14:tracePt t="65117" x="6367463" y="3162300"/>
          <p14:tracePt t="65124" x="6375400" y="3154363"/>
          <p14:tracePt t="65132" x="6392863" y="3154363"/>
          <p14:tracePt t="65140" x="6402388" y="3154363"/>
          <p14:tracePt t="65148" x="6410325" y="3154363"/>
          <p14:tracePt t="65156" x="6427788" y="3154363"/>
          <p14:tracePt t="65164" x="6437313" y="3154363"/>
          <p14:tracePt t="65185" x="6445250" y="3154363"/>
          <p14:tracePt t="65196" x="6454775" y="3154363"/>
          <p14:tracePt t="65212" x="6462713" y="3154363"/>
          <p14:tracePt t="65219" x="6472238" y="3154363"/>
          <p14:tracePt t="65228" x="6497638" y="3154363"/>
          <p14:tracePt t="65236" x="6507163" y="3154363"/>
          <p14:tracePt t="65244" x="6515100" y="3154363"/>
          <p14:tracePt t="65254" x="6524625" y="3154363"/>
          <p14:tracePt t="65260" x="6542088" y="3154363"/>
          <p14:tracePt t="65268" x="6567488" y="3154363"/>
          <p14:tracePt t="65276" x="6594475" y="3154363"/>
          <p14:tracePt t="65286" x="6611938" y="3154363"/>
          <p14:tracePt t="65292" x="6637338" y="3154363"/>
          <p14:tracePt t="65301" x="6672263" y="3154363"/>
          <p14:tracePt t="65308" x="6681788" y="3154363"/>
          <p14:tracePt t="65317" x="6707188" y="3154363"/>
          <p14:tracePt t="65324" x="6716713" y="3154363"/>
          <p14:tracePt t="65332" x="6734175" y="3154363"/>
          <p14:tracePt t="65340" x="6742113" y="3154363"/>
          <p14:tracePt t="65348" x="6751638" y="3154363"/>
          <p14:tracePt t="65356" x="6769100" y="3154363"/>
          <p14:tracePt t="65372" x="6777038" y="3154363"/>
          <p14:tracePt t="65380" x="6786563" y="3154363"/>
          <p14:tracePt t="65388" x="6794500" y="3154363"/>
          <p14:tracePt t="65395" x="6804025" y="3154363"/>
          <p14:tracePt t="65404" x="6811963" y="3154363"/>
          <p14:tracePt t="65411" x="6821488" y="3154363"/>
          <p14:tracePt t="65420" x="6829425" y="3154363"/>
          <p14:tracePt t="65428" x="6856413" y="3154363"/>
          <p14:tracePt t="65444" x="6864350" y="3154363"/>
          <p14:tracePt t="65453" x="6873875" y="3154363"/>
          <p14:tracePt t="65460" x="6899275" y="3154363"/>
          <p14:tracePt t="65468" x="6908800" y="3154363"/>
          <p14:tracePt t="65476" x="6926263" y="3154363"/>
          <p14:tracePt t="65485" x="6951663" y="3171825"/>
          <p14:tracePt t="65492" x="6961188" y="3171825"/>
          <p14:tracePt t="65502" x="6978650" y="3171825"/>
          <p14:tracePt t="65508" x="6996113" y="3171825"/>
          <p14:tracePt t="65516" x="7004050" y="3171825"/>
          <p14:tracePt t="65524" x="7013575" y="3171825"/>
          <p14:tracePt t="65532" x="7021513" y="3171825"/>
          <p14:tracePt t="65540" x="7031038" y="3171825"/>
          <p14:tracePt t="65556" x="7038975" y="3171825"/>
          <p14:tracePt t="65564" x="7048500" y="3171825"/>
          <p14:tracePt t="65571" x="7065963" y="3171825"/>
          <p14:tracePt t="65580" x="7073900" y="3171825"/>
          <p14:tracePt t="65588" x="7083425" y="3171825"/>
          <p14:tracePt t="65596" x="7091363" y="3171825"/>
          <p14:tracePt t="65604" x="7100888" y="3171825"/>
          <p14:tracePt t="65612" x="7126288" y="3171825"/>
          <p14:tracePt t="65619" x="7143750" y="3171825"/>
          <p14:tracePt t="65628" x="7170738" y="3171825"/>
          <p14:tracePt t="65636" x="7178675" y="3171825"/>
          <p14:tracePt t="65644" x="7213600" y="3171825"/>
          <p14:tracePt t="65652" x="7223125" y="3171825"/>
          <p14:tracePt t="65660" x="7258050" y="3171825"/>
          <p14:tracePt t="65668" x="7275513" y="3171825"/>
          <p14:tracePt t="65676" x="7300913" y="3171825"/>
          <p14:tracePt t="65686" x="7335838" y="3171825"/>
          <p14:tracePt t="65692" x="7345363" y="3171825"/>
          <p14:tracePt t="65702" x="7370763" y="3171825"/>
          <p14:tracePt t="65708" x="7380288" y="3171825"/>
          <p14:tracePt t="65715" x="7397750" y="3171825"/>
          <p14:tracePt t="65723" x="7405688" y="3171825"/>
          <p14:tracePt t="65731" x="7432675" y="3171825"/>
          <p14:tracePt t="65740" x="7440613" y="3171825"/>
          <p14:tracePt t="65748" x="7458075" y="3171825"/>
          <p14:tracePt t="65756" x="7485063" y="3171825"/>
          <p14:tracePt t="65764" x="7493000" y="3171825"/>
          <p14:tracePt t="65771" x="7510463" y="3171825"/>
          <p14:tracePt t="65780" x="7519988" y="3171825"/>
          <p14:tracePt t="65788" x="7545388" y="3171825"/>
          <p14:tracePt t="65795" x="7554913" y="3171825"/>
          <p14:tracePt t="65803" x="7572375" y="3171825"/>
          <p14:tracePt t="65812" x="7589838" y="3171825"/>
          <p14:tracePt t="65819" x="7597775" y="3171825"/>
          <p14:tracePt t="65828" x="7607300" y="3171825"/>
          <p14:tracePt t="65836" x="7615238" y="3171825"/>
          <p14:tracePt t="66244" x="7624763" y="3171825"/>
          <p14:tracePt t="66332" x="7632700" y="3171825"/>
          <p14:tracePt t="66364" x="7642225" y="3171825"/>
          <p14:tracePt t="66404" x="7659688" y="3171825"/>
          <p14:tracePt t="66420" x="7667625" y="3171825"/>
          <p14:tracePt t="66428" x="7677150" y="3171825"/>
          <p14:tracePt t="66436" x="7685088" y="3171825"/>
          <p14:tracePt t="66448" x="7694613" y="3171825"/>
          <p14:tracePt t="66452" x="7729538" y="3171825"/>
          <p14:tracePt t="66460" x="7737475" y="3171825"/>
          <p14:tracePt t="66468" x="7772400" y="3171825"/>
          <p14:tracePt t="66476" x="7807325" y="3171825"/>
          <p14:tracePt t="66483" x="7842250" y="3171825"/>
          <p14:tracePt t="66492" x="7869238" y="3171825"/>
          <p14:tracePt t="66499" x="7921625" y="3171825"/>
          <p14:tracePt t="66508" x="7929563" y="3171825"/>
          <p14:tracePt t="66517" x="7964488" y="3171825"/>
          <p14:tracePt t="66524" x="7991475" y="3171825"/>
          <p14:tracePt t="66532" x="7999413" y="3171825"/>
          <p14:tracePt t="66540" x="8008938" y="3171825"/>
          <p14:tracePt t="66548" x="8016875" y="3171825"/>
          <p14:tracePt t="66556" x="8034338" y="3171825"/>
          <p14:tracePt t="66564" x="8043863" y="3171825"/>
          <p14:tracePt t="66572" x="8061325" y="3171825"/>
          <p14:tracePt t="66579" x="8069263" y="3171825"/>
          <p14:tracePt t="66596" x="8078788" y="3171825"/>
          <p14:tracePt t="66604" x="8086725" y="3171825"/>
          <p14:tracePt t="66613" x="8096250" y="3171825"/>
          <p14:tracePt t="66620" x="8104188" y="3171825"/>
          <p14:tracePt t="66629" x="8113713" y="3171825"/>
          <p14:tracePt t="66635" x="8131175" y="3171825"/>
          <p14:tracePt t="66646" x="8148638" y="3171825"/>
          <p14:tracePt t="66652" x="8156575" y="3171825"/>
          <p14:tracePt t="66660" x="8183563" y="3171825"/>
          <p14:tracePt t="66668" x="8191500" y="3171825"/>
          <p14:tracePt t="66676" x="8201025" y="3171825"/>
          <p14:tracePt t="66683" x="8208963" y="3171825"/>
          <p14:tracePt t="66691" x="8218488" y="3171825"/>
          <p14:tracePt t="66708" x="8226425" y="3171825"/>
          <p14:tracePt t="66716" x="8235950" y="3171825"/>
          <p14:tracePt t="66724" x="8253413" y="3171825"/>
          <p14:tracePt t="66732" x="8261350" y="3171825"/>
          <p14:tracePt t="66748" x="8270875" y="3171825"/>
          <p14:tracePt t="66756" x="8278813" y="3171825"/>
          <p14:tracePt t="66764" x="8288338" y="3171825"/>
          <p14:tracePt t="66772" x="8296275" y="3171825"/>
          <p14:tracePt t="66781" x="8323263" y="3171825"/>
          <p14:tracePt t="66788" x="8331200" y="3171825"/>
          <p14:tracePt t="66796" x="8340725" y="3171825"/>
          <p14:tracePt t="66804" x="8348663" y="3154363"/>
          <p14:tracePt t="66813" x="8358188" y="3154363"/>
          <p14:tracePt t="66820" x="8383588" y="3154363"/>
          <p14:tracePt t="66828" x="8401050" y="3144838"/>
          <p14:tracePt t="66836" x="8428038" y="3144838"/>
          <p14:tracePt t="66845" x="8435975" y="3144838"/>
          <p14:tracePt t="66852" x="8462963" y="3136900"/>
          <p14:tracePt t="66861" x="8470900" y="3136900"/>
          <p14:tracePt t="66868" x="8480425" y="3136900"/>
          <p14:tracePt t="66875" x="8488363" y="3136900"/>
          <p14:tracePt t="66884" x="8505825" y="3136900"/>
          <p14:tracePt t="66892" x="8523288" y="3136900"/>
          <p14:tracePt t="66899" x="8532813" y="3136900"/>
          <p14:tracePt t="66908" x="8550275" y="3136900"/>
          <p14:tracePt t="66915" x="8558213" y="3136900"/>
          <p14:tracePt t="66924" x="8585200" y="3136900"/>
          <p14:tracePt t="66932" x="8593138" y="3136900"/>
          <p14:tracePt t="66940" x="8628063" y="3136900"/>
          <p14:tracePt t="66948" x="8637588" y="3136900"/>
          <p14:tracePt t="66956" x="8655050" y="3136900"/>
          <p14:tracePt t="66964" x="8689975" y="3136900"/>
          <p14:tracePt t="66972" x="8707438" y="3136900"/>
          <p14:tracePt t="66980" x="8724900" y="3136900"/>
          <p14:tracePt t="66988" x="8732838" y="3136900"/>
          <p14:tracePt t="66996" x="8742363" y="3136900"/>
          <p14:tracePt t="67068" x="8750300" y="3136900"/>
          <p14:tracePt t="67132" x="8767763" y="3136900"/>
          <p14:tracePt t="67589" x="8777288" y="3136900"/>
          <p14:tracePt t="67596" x="8785225" y="3136900"/>
          <p14:tracePt t="67604" x="8794750" y="3136900"/>
          <p14:tracePt t="67612" x="8802688" y="3136900"/>
          <p14:tracePt t="67620" x="8829675" y="3144838"/>
          <p14:tracePt t="67627" x="8847138" y="3144838"/>
          <p14:tracePt t="67636" x="8890000" y="3162300"/>
          <p14:tracePt t="67645" x="8899525" y="3162300"/>
          <p14:tracePt t="67652" x="8934450" y="3162300"/>
          <p14:tracePt t="67659" x="8951913" y="3162300"/>
          <p14:tracePt t="67668" x="8986838" y="3171825"/>
          <p14:tracePt t="67676" x="9029700" y="3171825"/>
          <p14:tracePt t="67684" x="9039225" y="3171825"/>
          <p14:tracePt t="67692" x="9056688" y="3171825"/>
          <p14:tracePt t="67700" x="9064625" y="3171825"/>
          <p14:tracePt t="67710" x="9091613" y="3171825"/>
          <p14:tracePt t="67715" x="9099550" y="3171825"/>
          <p14:tracePt t="67726" x="9109075" y="3171825"/>
          <p14:tracePt t="67732" x="9117013" y="3171825"/>
          <p14:tracePt t="67748" x="9126538" y="3171825"/>
          <p14:tracePt t="67772" x="9144000" y="3171825"/>
          <p14:tracePt t="67788" x="9153525" y="3171825"/>
          <p14:tracePt t="67884" x="9161463" y="3171825"/>
          <p14:tracePt t="67900" x="9170988" y="3171825"/>
          <p14:tracePt t="67916" x="9178925" y="3171825"/>
          <p14:tracePt t="67925" x="9188450" y="3171825"/>
          <p14:tracePt t="67932" x="9196388" y="3171825"/>
          <p14:tracePt t="67941" x="9213850" y="3171825"/>
          <p14:tracePt t="67948" x="9223375" y="3171825"/>
          <p14:tracePt t="67956" x="9231313" y="3171825"/>
          <p14:tracePt t="67964" x="9240838" y="3171825"/>
          <p14:tracePt t="67972" x="9248775" y="3171825"/>
          <p14:tracePt t="67980" x="9266238" y="3171825"/>
          <p14:tracePt t="67988" x="9293225" y="3171825"/>
          <p14:tracePt t="67996" x="9301163" y="3171825"/>
          <p14:tracePt t="68004" x="9310688" y="3171825"/>
          <p14:tracePt t="68012" x="9318625" y="3171825"/>
          <p14:tracePt t="68020" x="9345613" y="3171825"/>
          <p14:tracePt t="68028" x="9363075" y="3171825"/>
          <p14:tracePt t="68035" x="9380538" y="3171825"/>
          <p14:tracePt t="68045" x="9388475" y="3171825"/>
          <p14:tracePt t="68052" x="9405938" y="3171825"/>
          <p14:tracePt t="68059" x="9415463" y="3171825"/>
          <p14:tracePt t="68068" x="9423400" y="3171825"/>
          <p14:tracePt t="68077" x="9450388" y="3171825"/>
          <p14:tracePt t="68084" x="9467850" y="3171825"/>
          <p14:tracePt t="68092" x="9485313" y="3171825"/>
          <p14:tracePt t="68101" x="9502775" y="3171825"/>
          <p14:tracePt t="68108" x="9555163" y="3171825"/>
          <p14:tracePt t="68115" x="9607550" y="3171825"/>
          <p14:tracePt t="68127" x="9625013" y="3171825"/>
          <p14:tracePt t="68131" x="9677400" y="3171825"/>
          <p14:tracePt t="68140" x="9702800" y="3171825"/>
          <p14:tracePt t="68147" x="9737725" y="3171825"/>
          <p14:tracePt t="68156" x="9764713" y="3171825"/>
          <p14:tracePt t="68164" x="9772650" y="3171825"/>
          <p14:tracePt t="68188" x="9782175" y="3171825"/>
          <p14:tracePt t="68316" x="9772650" y="3171825"/>
          <p14:tracePt t="68325" x="9764713" y="3171825"/>
          <p14:tracePt t="68340" x="9755188" y="3171825"/>
          <p14:tracePt t="68349" x="9747250" y="3171825"/>
          <p14:tracePt t="68356" x="9729788" y="3171825"/>
          <p14:tracePt t="68364" x="9712325" y="3171825"/>
          <p14:tracePt t="68372" x="9685338" y="3171825"/>
          <p14:tracePt t="68380" x="9677400" y="3171825"/>
          <p14:tracePt t="68388" x="9659938" y="3171825"/>
          <p14:tracePt t="68396" x="9650413" y="3171825"/>
          <p14:tracePt t="68404" x="9625013" y="3171825"/>
          <p14:tracePt t="68412" x="9615488" y="3171825"/>
          <p14:tracePt t="68420" x="9598025" y="3171825"/>
          <p14:tracePt t="68436" x="9590088" y="3171825"/>
          <p14:tracePt t="68444" x="9572625" y="3171825"/>
          <p14:tracePt t="68452" x="9563100" y="3171825"/>
          <p14:tracePt t="68468" x="9555163" y="3171825"/>
          <p14:tracePt t="68580" x="9545638" y="3171825"/>
          <p14:tracePt t="68651" x="9537700" y="3171825"/>
          <p14:tracePt t="68660" x="9528175" y="3171825"/>
          <p14:tracePt t="68668" x="9520238" y="3171825"/>
          <p14:tracePt t="68676" x="9510713" y="3171825"/>
          <p14:tracePt t="68684" x="9493250" y="3171825"/>
          <p14:tracePt t="68692" x="9467850" y="3171825"/>
          <p14:tracePt t="68700" x="9405938" y="3179763"/>
          <p14:tracePt t="68708" x="9388475" y="3179763"/>
          <p14:tracePt t="68716" x="9310688" y="3214688"/>
          <p14:tracePt t="68726" x="9258300" y="3214688"/>
          <p14:tracePt t="68732" x="9134475" y="3232150"/>
          <p14:tracePt t="68740" x="9091613" y="3241675"/>
          <p14:tracePt t="68748" x="8934450" y="3259138"/>
          <p14:tracePt t="68756" x="8872538" y="3267075"/>
          <p14:tracePt t="68764" x="8689975" y="3311525"/>
          <p14:tracePt t="68772" x="8480425" y="3328988"/>
          <p14:tracePt t="68780" x="8401050" y="3346450"/>
          <p14:tracePt t="68788" x="8166100" y="3381375"/>
          <p14:tracePt t="68796" x="8086725" y="3398838"/>
          <p14:tracePt t="68804" x="7859713" y="3433763"/>
          <p14:tracePt t="68811" x="7754938" y="3451225"/>
          <p14:tracePt t="68821" x="7502525" y="3468688"/>
          <p14:tracePt t="68830" x="7248525" y="3468688"/>
          <p14:tracePt t="68836" x="7126288" y="3486150"/>
          <p14:tracePt t="68845" x="6873875" y="3486150"/>
          <p14:tracePt t="68852" x="6777038" y="3503613"/>
          <p14:tracePt t="68860" x="6542088" y="3529013"/>
          <p14:tracePt t="68868" x="6472238" y="3529013"/>
          <p14:tracePt t="68877" x="6262688" y="3529013"/>
          <p14:tracePt t="68884" x="6192838" y="3529013"/>
          <p14:tracePt t="68893" x="6026150" y="3529013"/>
          <p14:tracePt t="68900" x="5842000" y="3529013"/>
          <p14:tracePt t="68909" x="5807075" y="3538538"/>
          <p14:tracePt t="68916" x="5659438" y="3573463"/>
          <p14:tracePt t="68925" x="5607050" y="3581400"/>
          <p14:tracePt t="68932" x="5484813" y="3598863"/>
          <p14:tracePt t="68941" x="5432425" y="3598863"/>
          <p14:tracePt t="68948" x="5345113" y="3633788"/>
          <p14:tracePt t="68956" x="5240338" y="3651250"/>
          <p14:tracePt t="68964" x="5205413" y="3651250"/>
          <p14:tracePt t="68972" x="5135563" y="3660775"/>
          <p14:tracePt t="68980" x="5100638" y="3660775"/>
          <p14:tracePt t="68988" x="5038725" y="3678238"/>
          <p14:tracePt t="68996" x="5003800" y="3678238"/>
          <p14:tracePt t="69004" x="4933950" y="3686175"/>
          <p14:tracePt t="69012" x="4908550" y="3703638"/>
          <p14:tracePt t="69020" x="4838700" y="3703638"/>
          <p14:tracePt t="69029" x="4768850" y="3721100"/>
          <p14:tracePt t="69036" x="4741863" y="3721100"/>
          <p14:tracePt t="69044" x="4706938" y="3730625"/>
          <p14:tracePt t="69052" x="4681538" y="3730625"/>
          <p14:tracePt t="69061" x="4646613" y="3730625"/>
          <p14:tracePt t="69068" x="4619625" y="3730625"/>
          <p14:tracePt t="69077" x="4567238" y="3730625"/>
          <p14:tracePt t="69084" x="4532313" y="3703638"/>
          <p14:tracePt t="69092" x="4506913" y="3686175"/>
          <p14:tracePt t="69100" x="4445000" y="3643313"/>
          <p14:tracePt t="69108" x="4410075" y="3633788"/>
          <p14:tracePt t="69116" x="4332288" y="3598863"/>
          <p14:tracePt t="69126" x="4297363" y="3573463"/>
          <p14:tracePt t="69132" x="4217988" y="3546475"/>
          <p14:tracePt t="69140" x="4183063" y="3521075"/>
          <p14:tracePt t="69149" x="4087813" y="3494088"/>
          <p14:tracePt t="69154" x="4008438" y="3459163"/>
          <p14:tracePt t="69165" x="3973513" y="3441700"/>
          <p14:tracePt t="69171" x="3903663" y="3416300"/>
          <p14:tracePt t="69180" x="3860800" y="3406775"/>
          <p14:tracePt t="69188" x="3790950" y="3371850"/>
          <p14:tracePt t="69195" x="3763963" y="3363913"/>
          <p14:tracePt t="69204" x="3668713" y="3328988"/>
          <p14:tracePt t="69212" x="3616325" y="3302000"/>
          <p14:tracePt t="69220" x="3589338" y="3294063"/>
          <p14:tracePt t="69231" x="3536950" y="3276600"/>
          <p14:tracePt t="69235" x="3511550" y="3267075"/>
          <p14:tracePt t="69247" x="3476625" y="3241675"/>
          <p14:tracePt t="69251" x="3449638" y="3224213"/>
          <p14:tracePt t="69262" x="3424238" y="3214688"/>
          <p14:tracePt t="69266" x="3414713" y="3206750"/>
          <p14:tracePt t="69275" x="3397250" y="3206750"/>
          <p14:tracePt t="69283" x="3371850" y="3197225"/>
          <p14:tracePt t="69291" x="3362325" y="3197225"/>
          <p14:tracePt t="69299" x="3354388" y="3197225"/>
          <p14:tracePt t="69310" x="3344863" y="3197225"/>
          <p14:tracePt t="69325" x="3336925" y="3197225"/>
          <p14:tracePt t="69331" x="3319463" y="3197225"/>
          <p14:tracePt t="69356" x="3309938" y="3197225"/>
          <p14:tracePt t="69364" x="3302000" y="3197225"/>
          <p14:tracePt t="69380" x="3292475" y="3197225"/>
          <p14:tracePt t="69396" x="3275013" y="3197225"/>
          <p14:tracePt t="69405" x="3257550" y="3206750"/>
          <p14:tracePt t="69412" x="3249613" y="3206750"/>
          <p14:tracePt t="69419" x="3240088" y="3206750"/>
          <p14:tracePt t="69428" x="3232150" y="3214688"/>
          <p14:tracePt t="69436" x="3222625" y="3214688"/>
          <p14:tracePt t="69444" x="3214688" y="3214688"/>
          <p14:tracePt t="69452" x="3205163" y="3224213"/>
          <p14:tracePt t="69460" x="3187700" y="3224213"/>
          <p14:tracePt t="69468" x="3179763" y="3224213"/>
          <p14:tracePt t="69476" x="3170238" y="3224213"/>
          <p14:tracePt t="69484" x="3170238" y="3232150"/>
          <p14:tracePt t="69492" x="3162300" y="3232150"/>
          <p14:tracePt t="69500" x="3162300" y="3241675"/>
          <p14:tracePt t="69509" x="3152775" y="3241675"/>
          <p14:tracePt t="69516" x="3144838" y="3241675"/>
          <p14:tracePt t="69526" x="3135313" y="3259138"/>
          <p14:tracePt t="69540" x="3117850" y="3259138"/>
          <p14:tracePt t="69548" x="3109913" y="3259138"/>
          <p14:tracePt t="69556" x="3109913" y="3267075"/>
          <p14:tracePt t="69564" x="3100388" y="3267075"/>
          <p14:tracePt t="69596" x="3100388" y="3276600"/>
          <p14:tracePt t="69611" x="3092450" y="3276600"/>
          <p14:tracePt t="69636" x="3092450" y="3284538"/>
          <p14:tracePt t="69724" x="3082925" y="3284538"/>
          <p14:tracePt t="69820" x="3082925" y="3294063"/>
          <p14:tracePt t="69836" x="3082925" y="3302000"/>
          <p14:tracePt t="69852" x="3092450" y="3311525"/>
          <p14:tracePt t="69860" x="3100388" y="3319463"/>
          <p14:tracePt t="69868" x="3109913" y="3319463"/>
          <p14:tracePt t="69876" x="3127375" y="3336925"/>
          <p14:tracePt t="69884" x="3135313" y="3346450"/>
          <p14:tracePt t="69892" x="3144838" y="3346450"/>
          <p14:tracePt t="69900" x="3152775" y="3354388"/>
          <p14:tracePt t="69910" x="3162300" y="3354388"/>
          <p14:tracePt t="69916" x="3170238" y="3354388"/>
          <p14:tracePt t="69926" x="3170238" y="3363913"/>
          <p14:tracePt t="69932" x="3179763" y="3363913"/>
          <p14:tracePt t="69941" x="3197225" y="3363913"/>
          <p14:tracePt t="69956" x="3205163" y="3363913"/>
          <p14:tracePt t="69964" x="3205163" y="3371850"/>
          <p14:tracePt t="69971" x="3214688" y="3371850"/>
          <p14:tracePt t="69980" x="3222625" y="3371850"/>
          <p14:tracePt t="69996" x="3232150" y="3371850"/>
          <p14:tracePt t="70004" x="3240088" y="3371850"/>
          <p14:tracePt t="70012" x="3249613" y="3371850"/>
          <p14:tracePt t="70052" x="3267075" y="3371850"/>
          <p14:tracePt t="70412" x="3275013" y="3371850"/>
          <p14:tracePt t="70436" x="3284538" y="3371850"/>
          <p14:tracePt t="70444" x="3292475" y="3371850"/>
          <p14:tracePt t="70452" x="3302000" y="3381375"/>
          <p14:tracePt t="70459" x="3309938" y="3381375"/>
          <p14:tracePt t="70467" x="3344863" y="3381375"/>
          <p14:tracePt t="70475" x="3354388" y="3381375"/>
          <p14:tracePt t="70482" x="3414713" y="3381375"/>
          <p14:tracePt t="70491" x="3449638" y="3381375"/>
          <p14:tracePt t="70500" x="3476625" y="3381375"/>
          <p14:tracePt t="70508" x="3511550" y="3381375"/>
          <p14:tracePt t="70516" x="3519488" y="3381375"/>
          <p14:tracePt t="70523" x="3546475" y="3381375"/>
          <p14:tracePt t="70532" x="3554413" y="3381375"/>
          <p14:tracePt t="70540" x="3563938" y="3381375"/>
          <p14:tracePt t="71244" x="3571875" y="3381375"/>
          <p14:tracePt t="71251" x="3581400" y="3381375"/>
          <p14:tracePt t="71260" x="3598863" y="3381375"/>
          <p14:tracePt t="71268" x="3624263" y="3381375"/>
          <p14:tracePt t="71276" x="3676650" y="3381375"/>
          <p14:tracePt t="71284" x="3703638" y="3381375"/>
          <p14:tracePt t="71292" x="3790950" y="3381375"/>
          <p14:tracePt t="71299" x="3825875" y="3381375"/>
          <p14:tracePt t="71309" x="3913188" y="3381375"/>
          <p14:tracePt t="71317" x="3956050" y="3381375"/>
          <p14:tracePt t="71324" x="4025900" y="3381375"/>
          <p14:tracePt t="71333" x="4078288" y="3381375"/>
          <p14:tracePt t="71340" x="4095750" y="3381375"/>
          <p14:tracePt t="71349" x="4105275" y="3381375"/>
          <p14:tracePt t="71355" x="4113213" y="3381375"/>
          <p14:tracePt t="71508" x="4130675" y="3381375"/>
          <p14:tracePt t="71515" x="4140200" y="3381375"/>
          <p14:tracePt t="71524" x="4157663" y="3381375"/>
          <p14:tracePt t="71532" x="4192588" y="3381375"/>
          <p14:tracePt t="71540" x="4217988" y="3381375"/>
          <p14:tracePt t="71548" x="4287838" y="3381375"/>
          <p14:tracePt t="71556" x="4314825" y="3381375"/>
          <p14:tracePt t="71564" x="4367213" y="3381375"/>
          <p14:tracePt t="71572" x="4384675" y="3381375"/>
          <p14:tracePt t="71580" x="4437063" y="3381375"/>
          <p14:tracePt t="71588" x="4506913" y="3381375"/>
          <p14:tracePt t="71596" x="4532313" y="3363913"/>
          <p14:tracePt t="71604" x="4602163" y="3354388"/>
          <p14:tracePt t="71612" x="4646613" y="3354388"/>
          <p14:tracePt t="71620" x="4733925" y="3336925"/>
          <p14:tracePt t="71629" x="4768850" y="3336925"/>
          <p14:tracePt t="71636" x="4838700" y="3319463"/>
          <p14:tracePt t="71646" x="4899025" y="3311525"/>
          <p14:tracePt t="71651" x="4916488" y="3311525"/>
          <p14:tracePt t="71661" x="4968875" y="3294063"/>
          <p14:tracePt t="71668" x="4995863" y="3294063"/>
          <p14:tracePt t="71676" x="5030788" y="3284538"/>
          <p14:tracePt t="71684" x="5038725" y="3284538"/>
          <p14:tracePt t="71692" x="5065713" y="3284538"/>
          <p14:tracePt t="71700" x="5073650" y="3284538"/>
          <p14:tracePt t="71717" x="5083175" y="3284538"/>
          <p14:tracePt t="71723" x="5091113" y="3284538"/>
          <p14:tracePt t="71731" x="5100638" y="3284538"/>
          <p14:tracePt t="71739" x="5108575" y="3284538"/>
          <p14:tracePt t="71747" x="5135563" y="3284538"/>
          <p14:tracePt t="71755" x="5143500" y="3284538"/>
          <p14:tracePt t="71764" x="5160963" y="3284538"/>
          <p14:tracePt t="71772" x="5213350" y="3284538"/>
          <p14:tracePt t="71779" x="5230813" y="3284538"/>
          <p14:tracePt t="71788" x="5257800" y="3284538"/>
          <p14:tracePt t="71797" x="5283200" y="3284538"/>
          <p14:tracePt t="71804" x="5318125" y="3284538"/>
          <p14:tracePt t="71813" x="5327650" y="3284538"/>
          <p14:tracePt t="71820" x="5353050" y="3284538"/>
          <p14:tracePt t="71830" x="5362575" y="3284538"/>
          <p14:tracePt t="71836" x="5370513" y="3284538"/>
          <p14:tracePt t="71852" x="5380038" y="3284538"/>
          <p14:tracePt t="71884" x="5387975" y="3284538"/>
          <p14:tracePt t="71900" x="5397500" y="3284538"/>
          <p14:tracePt t="71908" x="5414963" y="3284538"/>
          <p14:tracePt t="71925" x="5422900" y="3284538"/>
          <p14:tracePt t="71931" x="5432425" y="3284538"/>
          <p14:tracePt t="71940" x="5440363" y="3284538"/>
          <p14:tracePt t="71948" x="5449888" y="3284538"/>
          <p14:tracePt t="71956" x="5457825" y="3284538"/>
          <p14:tracePt t="71964" x="5467350" y="3284538"/>
          <p14:tracePt t="71972" x="5484813" y="3284538"/>
          <p14:tracePt t="71980" x="5492750" y="3284538"/>
          <p14:tracePt t="71988" x="5510213" y="3284538"/>
          <p14:tracePt t="71997" x="5519738" y="3284538"/>
          <p14:tracePt t="72004" x="5545138" y="3284538"/>
          <p14:tracePt t="72013" x="5554663" y="3284538"/>
          <p14:tracePt t="72020" x="5572125" y="3284538"/>
          <p14:tracePt t="72031" x="5580063" y="3284538"/>
          <p14:tracePt t="72035" x="5589588" y="3284538"/>
          <p14:tracePt t="72046" x="5607050" y="3284538"/>
          <p14:tracePt t="72052" x="5614988" y="3284538"/>
          <p14:tracePt t="72065" x="5649913" y="3284538"/>
          <p14:tracePt t="72068" x="5659438" y="3284538"/>
          <p14:tracePt t="72076" x="5676900" y="3284538"/>
          <p14:tracePt t="72084" x="5684838" y="3284538"/>
          <p14:tracePt t="72092" x="5719763" y="3284538"/>
          <p14:tracePt t="72100" x="5754688" y="3284538"/>
          <p14:tracePt t="72108" x="5781675" y="3284538"/>
          <p14:tracePt t="72116" x="5816600" y="3284538"/>
          <p14:tracePt t="72124" x="5824538" y="3284538"/>
          <p14:tracePt t="72131" x="5851525" y="3284538"/>
          <p14:tracePt t="72140" x="5859463" y="3284538"/>
          <p14:tracePt t="72148" x="5876925" y="3284538"/>
          <p14:tracePt t="72156" x="5886450" y="3284538"/>
          <p14:tracePt t="72164" x="5921375" y="3284538"/>
          <p14:tracePt t="72172" x="5929313" y="3284538"/>
          <p14:tracePt t="72197" x="5991225" y="3284538"/>
          <p14:tracePt t="72204" x="6008688" y="3284538"/>
          <p14:tracePt t="72212" x="6034088" y="3284538"/>
          <p14:tracePt t="72220" x="6051550" y="3284538"/>
          <p14:tracePt t="72229" x="6078538" y="3284538"/>
          <p14:tracePt t="72236" x="6086475" y="3284538"/>
          <p14:tracePt t="72246" x="6105525" y="3284538"/>
          <p14:tracePt t="72252" x="6113463" y="3284538"/>
          <p14:tracePt t="72261" x="6140450" y="3284538"/>
          <p14:tracePt t="72268" x="6148388" y="3284538"/>
          <p14:tracePt t="72284" x="6157913" y="3284538"/>
          <p14:tracePt t="72340" x="6165850" y="3294063"/>
          <p14:tracePt t="72356" x="6175375" y="3294063"/>
          <p14:tracePt t="72380" x="6183313" y="3302000"/>
          <p14:tracePt t="72388" x="6200775" y="3302000"/>
          <p14:tracePt t="72396" x="6210300" y="3302000"/>
          <p14:tracePt t="72404" x="6218238" y="3311525"/>
          <p14:tracePt t="72412" x="6227763" y="3311525"/>
          <p14:tracePt t="72420" x="6235700" y="3319463"/>
          <p14:tracePt t="72429" x="6262688" y="3319463"/>
          <p14:tracePt t="72436" x="6270625" y="3319463"/>
          <p14:tracePt t="72446" x="6280150" y="3336925"/>
          <p14:tracePt t="72452" x="6288088" y="3336925"/>
          <p14:tracePt t="72462" x="6315075" y="3346450"/>
          <p14:tracePt t="72468" x="6323013" y="3346450"/>
          <p14:tracePt t="72476" x="6340475" y="3346450"/>
          <p14:tracePt t="72483" x="6367463" y="3354388"/>
          <p14:tracePt t="72492" x="6375400" y="3354388"/>
          <p14:tracePt t="72500" x="6384925" y="3354388"/>
          <p14:tracePt t="72508" x="6392863" y="3354388"/>
          <p14:tracePt t="72515" x="6402388" y="3354388"/>
          <p14:tracePt t="72523" x="6410325" y="3354388"/>
          <p14:tracePt t="72531" x="6427788" y="3354388"/>
          <p14:tracePt t="72548" x="6437313" y="3354388"/>
          <p14:tracePt t="72556" x="6445250" y="3354388"/>
          <p14:tracePt t="72572" x="6454775" y="3354388"/>
          <p14:tracePt t="72588" x="6462713" y="3354388"/>
          <p14:tracePt t="72596" x="6472238" y="3354388"/>
          <p14:tracePt t="72603" x="6480175" y="3354388"/>
          <p14:tracePt t="72612" x="6497638" y="3354388"/>
          <p14:tracePt t="72629" x="6507163" y="3354388"/>
          <p14:tracePt t="72635" x="6515100" y="3354388"/>
          <p14:tracePt t="72646" x="6524625" y="3354388"/>
          <p14:tracePt t="72651" x="6532563" y="3354388"/>
          <p14:tracePt t="72661" x="6542088" y="3354388"/>
          <p14:tracePt t="72668" x="6550025" y="3354388"/>
          <p14:tracePt t="72676" x="6567488" y="3354388"/>
          <p14:tracePt t="72684" x="6577013" y="3354388"/>
          <p14:tracePt t="72692" x="6584950" y="3354388"/>
          <p14:tracePt t="72700" x="6594475" y="3354388"/>
          <p14:tracePt t="72708" x="6602413" y="3354388"/>
          <p14:tracePt t="72716" x="6629400" y="3354388"/>
          <p14:tracePt t="72724" x="6637338" y="3354388"/>
          <p14:tracePt t="72732" x="6646863" y="3354388"/>
          <p14:tracePt t="72740" x="6654800" y="3354388"/>
          <p14:tracePt t="72756" x="6664325" y="3354388"/>
          <p14:tracePt t="72764" x="6672263" y="3354388"/>
          <p14:tracePt t="72772" x="6681788" y="3354388"/>
          <p14:tracePt t="72780" x="6689725" y="3354388"/>
          <p14:tracePt t="72788" x="6707188" y="3354388"/>
          <p14:tracePt t="72796" x="6716713" y="3354388"/>
          <p14:tracePt t="72803" x="6724650" y="3354388"/>
          <p14:tracePt t="72813" x="6734175" y="3354388"/>
          <p14:tracePt t="72820" x="6742113" y="3354388"/>
          <p14:tracePt t="72831" x="6769100" y="3354388"/>
          <p14:tracePt t="72836" x="6777038" y="3354388"/>
          <p14:tracePt t="72845" x="6794500" y="3354388"/>
          <p14:tracePt t="72852" x="6804025" y="3354388"/>
          <p14:tracePt t="72860" x="6838950" y="3354388"/>
          <p14:tracePt t="72868" x="6864350" y="3354388"/>
          <p14:tracePt t="72875" x="6873875" y="3354388"/>
          <p14:tracePt t="72884" x="6881813" y="3354388"/>
          <p14:tracePt t="72892" x="6899275" y="3354388"/>
          <p14:tracePt t="72900" x="6916738" y="3354388"/>
          <p14:tracePt t="72908" x="6926263" y="3354388"/>
          <p14:tracePt t="72916" x="6934200" y="3354388"/>
          <p14:tracePt t="72924" x="6943725" y="3363913"/>
          <p14:tracePt t="72932" x="6951663" y="3363913"/>
          <p14:tracePt t="72940" x="6961188" y="3363913"/>
          <p14:tracePt t="72948" x="6969125" y="3363913"/>
          <p14:tracePt t="72956" x="6996113" y="3381375"/>
          <p14:tracePt t="72964" x="7013575" y="3381375"/>
          <p14:tracePt t="72972" x="7038975" y="3381375"/>
          <p14:tracePt t="72981" x="7048500" y="3381375"/>
          <p14:tracePt t="72988" x="7073900" y="3389313"/>
          <p14:tracePt t="72997" x="7091363" y="3389313"/>
          <p14:tracePt t="73004" x="7100888" y="3389313"/>
          <p14:tracePt t="73013" x="7108825" y="3389313"/>
          <p14:tracePt t="73020" x="7126288" y="3389313"/>
          <p14:tracePt t="73036" x="7135813" y="3389313"/>
          <p14:tracePt t="73052" x="7143750" y="3389313"/>
          <p14:tracePt t="73076" x="7153275" y="3389313"/>
          <p14:tracePt t="73092" x="7161213" y="3389313"/>
          <p14:tracePt t="73108" x="7170738" y="3389313"/>
          <p14:tracePt t="73124" x="7178675" y="3389313"/>
          <p14:tracePt t="73132" x="7196138" y="3389313"/>
          <p14:tracePt t="73140" x="7205663" y="3389313"/>
          <p14:tracePt t="73148" x="7213600" y="3389313"/>
          <p14:tracePt t="73156" x="7248525" y="3398838"/>
          <p14:tracePt t="73164" x="7258050" y="3398838"/>
          <p14:tracePt t="73172" x="7275513" y="3406775"/>
          <p14:tracePt t="73180" x="7300913" y="3406775"/>
          <p14:tracePt t="73188" x="7335838" y="3406775"/>
          <p14:tracePt t="73196" x="7388225" y="3424238"/>
          <p14:tracePt t="73204" x="7415213" y="3433763"/>
          <p14:tracePt t="73213" x="7467600" y="3433763"/>
          <p14:tracePt t="73220" x="7475538" y="3433763"/>
          <p14:tracePt t="73230" x="7519988" y="3433763"/>
          <p14:tracePt t="73236" x="7537450" y="3433763"/>
          <p14:tracePt t="73245" x="7562850" y="3433763"/>
          <p14:tracePt t="73251" x="7580313" y="3433763"/>
          <p14:tracePt t="73261" x="7597775" y="3433763"/>
          <p14:tracePt t="73268" x="7607300" y="3433763"/>
          <p14:tracePt t="73284" x="7615238" y="3433763"/>
          <p14:tracePt t="73300" x="7624763" y="3433763"/>
          <p14:tracePt t="73308" x="7642225" y="3433763"/>
          <p14:tracePt t="73324" x="7650163" y="3433763"/>
          <p14:tracePt t="73332" x="7659688" y="3433763"/>
          <p14:tracePt t="73342" x="7667625" y="3433763"/>
          <p14:tracePt t="73348" x="7677150" y="3433763"/>
          <p14:tracePt t="73356" x="7685088" y="3433763"/>
          <p14:tracePt t="73364" x="7694613" y="3433763"/>
          <p14:tracePt t="73372" x="7712075" y="3433763"/>
          <p14:tracePt t="73380" x="7729538" y="3433763"/>
          <p14:tracePt t="73388" x="7737475" y="3433763"/>
          <p14:tracePt t="73396" x="7754938" y="3433763"/>
          <p14:tracePt t="73404" x="7772400" y="3433763"/>
          <p14:tracePt t="73413" x="7799388" y="3433763"/>
          <p14:tracePt t="73420" x="7824788" y="3433763"/>
          <p14:tracePt t="73430" x="7877175" y="3433763"/>
          <p14:tracePt t="73436" x="7904163" y="3433763"/>
          <p14:tracePt t="73446" x="7974013" y="3433763"/>
          <p14:tracePt t="73452" x="8026400" y="3433763"/>
          <p14:tracePt t="73461" x="8034338" y="3433763"/>
          <p14:tracePt t="73468" x="8078788" y="3433763"/>
          <p14:tracePt t="73475" x="8086725" y="3433763"/>
          <p14:tracePt t="73484" x="8113713" y="3424238"/>
          <p14:tracePt t="73492" x="8121650" y="3424238"/>
          <p14:tracePt t="73500" x="8131175" y="3424238"/>
          <p14:tracePt t="73508" x="8131175" y="3416300"/>
          <p14:tracePt t="73515" x="8139113" y="3416300"/>
          <p14:tracePt t="73701" x="8148638" y="3416300"/>
          <p14:tracePt t="73708" x="8156575" y="3416300"/>
          <p14:tracePt t="73715" x="8166100" y="3416300"/>
          <p14:tracePt t="73724" x="8183563" y="3416300"/>
          <p14:tracePt t="73732" x="8191500" y="3416300"/>
          <p14:tracePt t="73748" x="8201025" y="3416300"/>
          <p14:tracePt t="73764" x="8201025" y="3406775"/>
          <p14:tracePt t="73772" x="8208963" y="3406775"/>
          <p14:tracePt t="73780" x="8218488" y="3406775"/>
          <p14:tracePt t="73789" x="8226425" y="3406775"/>
          <p14:tracePt t="73796" x="8235950" y="3406775"/>
          <p14:tracePt t="73805" x="8243888" y="3406775"/>
          <p14:tracePt t="73812" x="8261350" y="3389313"/>
          <p14:tracePt t="73821" x="8270875" y="3389313"/>
          <p14:tracePt t="73828" x="8278813" y="3389313"/>
          <p14:tracePt t="73837" x="8288338" y="3389313"/>
          <p14:tracePt t="73844" x="8296275" y="3389313"/>
          <p14:tracePt t="73853" x="8323263" y="3389313"/>
          <p14:tracePt t="73860" x="8331200" y="3389313"/>
          <p14:tracePt t="73869" x="8340725" y="3389313"/>
          <p14:tracePt t="73875" x="8348663" y="3381375"/>
          <p14:tracePt t="73884" x="8366125" y="3381375"/>
          <p14:tracePt t="73892" x="8393113" y="3381375"/>
          <p14:tracePt t="73900" x="8401050" y="3371850"/>
          <p14:tracePt t="73908" x="8410575" y="3371850"/>
          <p14:tracePt t="73916" x="8418513" y="3371850"/>
          <p14:tracePt t="73924" x="8435975" y="3371850"/>
          <p14:tracePt t="73932" x="8435975" y="3363913"/>
          <p14:tracePt t="73940" x="8445500" y="3363913"/>
          <p14:tracePt t="73948" x="8453438" y="3363913"/>
          <p14:tracePt t="74107" x="8462963" y="3363913"/>
          <p14:tracePt t="74148" x="8470900" y="3363913"/>
          <p14:tracePt t="74156" x="8480425" y="3363913"/>
          <p14:tracePt t="74190" x="8480425" y="3354388"/>
          <p14:tracePt t="74195" x="8488363" y="3354388"/>
          <p14:tracePt t="74221" x="8505825" y="3354388"/>
          <p14:tracePt t="74236" x="8515350" y="3354388"/>
          <p14:tracePt t="74245" x="8523288" y="3354388"/>
          <p14:tracePt t="74261" x="8532813" y="3354388"/>
          <p14:tracePt t="74268" x="8540750" y="3354388"/>
          <p14:tracePt t="74284" x="8550275" y="3354388"/>
          <p14:tracePt t="74308" x="8558213" y="3346450"/>
          <p14:tracePt t="74332" x="8567738" y="3346450"/>
          <p14:tracePt t="74348" x="8585200" y="3346450"/>
          <p14:tracePt t="74364" x="8593138" y="3346450"/>
          <p14:tracePt t="74372" x="8602663" y="3346450"/>
          <p14:tracePt t="74388" x="8610600" y="3346450"/>
          <p14:tracePt t="74396" x="8620125" y="3346450"/>
          <p14:tracePt t="74413" x="8628063" y="3346450"/>
          <p14:tracePt t="74435" x="8637588" y="3346450"/>
          <p14:tracePt t="74645" x="8655050" y="3346450"/>
          <p14:tracePt t="74660" x="8662988" y="3346450"/>
          <p14:tracePt t="74668" x="8672513" y="3346450"/>
          <p14:tracePt t="74676" x="8689975" y="3346450"/>
          <p14:tracePt t="74684" x="8697913" y="3346450"/>
          <p14:tracePt t="74692" x="8732838" y="3346450"/>
          <p14:tracePt t="74703" x="8742363" y="3346450"/>
          <p14:tracePt t="74708" x="8767763" y="3346450"/>
          <p14:tracePt t="74724" x="8785225" y="3346450"/>
          <p14:tracePt t="74732" x="8812213" y="3346450"/>
          <p14:tracePt t="74740" x="8820150" y="3346450"/>
          <p14:tracePt t="74748" x="8829675" y="3346450"/>
          <p14:tracePt t="74756" x="8837613" y="3346450"/>
          <p14:tracePt t="74765" x="8847138" y="3346450"/>
          <p14:tracePt t="74771" x="8855075" y="3346450"/>
          <p14:tracePt t="74782" x="8872538" y="3346450"/>
          <p14:tracePt t="74788" x="8882063" y="3346450"/>
          <p14:tracePt t="74796" x="8890000" y="3346450"/>
          <p14:tracePt t="74804" x="8899525" y="3346450"/>
          <p14:tracePt t="74812" x="8907463" y="3346450"/>
          <p14:tracePt t="74820" x="8916988" y="3346450"/>
          <p14:tracePt t="74828" x="8924925" y="3346450"/>
          <p14:tracePt t="74843" x="8942388" y="3346450"/>
          <p14:tracePt t="74852" x="8951913" y="3346450"/>
          <p14:tracePt t="74860" x="8959850" y="3346450"/>
          <p14:tracePt t="74956" x="8969375" y="3346450"/>
          <p14:tracePt t="74980" x="8977313" y="3346450"/>
          <p14:tracePt t="74997" x="8986838" y="3346450"/>
          <p14:tracePt t="75028" x="8994775" y="3346450"/>
          <p14:tracePt t="75045" x="9012238" y="3346450"/>
          <p14:tracePt t="75051" x="9021763" y="3346450"/>
          <p14:tracePt t="75060" x="9029700" y="3346450"/>
          <p14:tracePt t="75068" x="9039225" y="3346450"/>
          <p14:tracePt t="75076" x="9047163" y="3354388"/>
          <p14:tracePt t="75084" x="9056688" y="3354388"/>
          <p14:tracePt t="75092" x="9082088" y="3354388"/>
          <p14:tracePt t="75100" x="9091613" y="3354388"/>
          <p14:tracePt t="75108" x="9099550" y="3363913"/>
          <p14:tracePt t="75116" x="9117013" y="3363913"/>
          <p14:tracePt t="75124" x="9126538" y="3363913"/>
          <p14:tracePt t="75133" x="9153525" y="3363913"/>
          <p14:tracePt t="75140" x="9161463" y="3363913"/>
          <p14:tracePt t="75148" x="9170988" y="3363913"/>
          <p14:tracePt t="75156" x="9196388" y="3371850"/>
          <p14:tracePt t="75164" x="9213850" y="3371850"/>
          <p14:tracePt t="75172" x="9240838" y="3371850"/>
          <p14:tracePt t="75182" x="9248775" y="3371850"/>
          <p14:tracePt t="75190" x="9266238" y="3371850"/>
          <p14:tracePt t="75200" x="9275763" y="3371850"/>
          <p14:tracePt t="75202" x="9293225" y="3371850"/>
          <p14:tracePt t="75212" x="9301163" y="3371850"/>
          <p14:tracePt t="75218" x="9310688" y="3371850"/>
          <p14:tracePt t="75228" x="9318625" y="3371850"/>
          <p14:tracePt t="75235" x="9328150" y="3371850"/>
          <p14:tracePt t="75635" x="9336088" y="3371850"/>
          <p14:tracePt t="75653" x="9345613" y="3371850"/>
          <p14:tracePt t="75660" x="9363075" y="3371850"/>
          <p14:tracePt t="75668" x="9371013" y="3371850"/>
          <p14:tracePt t="75683" x="9380538" y="3371850"/>
          <p14:tracePt t="75692" x="9388475" y="3371850"/>
          <p14:tracePt t="75700" x="9398000" y="3371850"/>
          <p14:tracePt t="75708" x="9405938" y="3371850"/>
          <p14:tracePt t="75716" x="9415463" y="3371850"/>
          <p14:tracePt t="75724" x="9432925" y="3371850"/>
          <p14:tracePt t="75730" x="9440863" y="3371850"/>
          <p14:tracePt t="75741" x="9450388" y="3371850"/>
          <p14:tracePt t="75748" x="9458325" y="3371850"/>
          <p14:tracePt t="75756" x="9475788" y="3371850"/>
          <p14:tracePt t="75764" x="9493250" y="3363913"/>
          <p14:tracePt t="75774" x="9510713" y="3363913"/>
          <p14:tracePt t="75780" x="9528175" y="3363913"/>
          <p14:tracePt t="75790" x="9545638" y="3363913"/>
          <p14:tracePt t="75796" x="9555163" y="3363913"/>
          <p14:tracePt t="75805" x="9563100" y="3363913"/>
          <p14:tracePt t="75812" x="9572625" y="3363913"/>
          <p14:tracePt t="75820" x="9580563" y="3354388"/>
          <p14:tracePt t="75836" x="9590088" y="3354388"/>
          <p14:tracePt t="75844" x="9598025" y="3354388"/>
          <p14:tracePt t="75852" x="9615488" y="3354388"/>
          <p14:tracePt t="75868" x="9625013" y="3354388"/>
          <p14:tracePt t="75884" x="9632950" y="3354388"/>
          <p14:tracePt t="75892" x="9642475" y="3354388"/>
          <p14:tracePt t="75900" x="9650413" y="3354388"/>
          <p14:tracePt t="75908" x="9659938" y="3354388"/>
          <p14:tracePt t="76004" x="9650413" y="3354388"/>
          <p14:tracePt t="76011" x="9632950" y="3354388"/>
          <p14:tracePt t="76020" x="9615488" y="3354388"/>
          <p14:tracePt t="76028" x="9590088" y="3363913"/>
          <p14:tracePt t="76035" x="9563100" y="3363913"/>
          <p14:tracePt t="76044" x="9510713" y="3363913"/>
          <p14:tracePt t="76052" x="9475788" y="3363913"/>
          <p14:tracePt t="76059" x="9405938" y="3381375"/>
          <p14:tracePt t="76068" x="9301163" y="3398838"/>
          <p14:tracePt t="76076" x="9266238" y="3406775"/>
          <p14:tracePt t="76083" x="9153525" y="3424238"/>
          <p14:tracePt t="76094" x="9117013" y="3424238"/>
          <p14:tracePt t="76099" x="9012238" y="3441700"/>
          <p14:tracePt t="76111" x="8969375" y="3451225"/>
          <p14:tracePt t="76115" x="8864600" y="3451225"/>
          <p14:tracePt t="76125" x="8812213" y="3451225"/>
          <p14:tracePt t="76132" x="8707438" y="3468688"/>
          <p14:tracePt t="76140" x="8532813" y="3511550"/>
          <p14:tracePt t="76149" x="8480425" y="3511550"/>
          <p14:tracePt t="76156" x="8358188" y="3538538"/>
          <p14:tracePt t="76164" x="8305800" y="3538538"/>
          <p14:tracePt t="76172" x="8139113" y="3556000"/>
          <p14:tracePt t="76180" x="8069263" y="3556000"/>
          <p14:tracePt t="76191" x="7877175" y="3556000"/>
          <p14:tracePt t="76196" x="7694613" y="3556000"/>
          <p14:tracePt t="76204" x="7597775" y="3556000"/>
          <p14:tracePt t="76211" x="7415213" y="3556000"/>
          <p14:tracePt t="76220" x="7318375" y="3556000"/>
          <p14:tracePt t="76228" x="7135813" y="3556000"/>
          <p14:tracePt t="76236" x="7038975" y="3556000"/>
          <p14:tracePt t="76244" x="6829425" y="3556000"/>
          <p14:tracePt t="76252" x="6777038" y="3556000"/>
          <p14:tracePt t="76260" x="6594475" y="3556000"/>
          <p14:tracePt t="76268" x="6410325" y="3556000"/>
          <p14:tracePt t="76276" x="6340475" y="3556000"/>
          <p14:tracePt t="76284" x="6157913" y="3556000"/>
          <p14:tracePt t="76292" x="6105525" y="3556000"/>
          <p14:tracePt t="76300" x="5938838" y="3556000"/>
          <p14:tracePt t="76308" x="5868988" y="3556000"/>
          <p14:tracePt t="76316" x="5702300" y="3556000"/>
          <p14:tracePt t="76324" x="5519738" y="3556000"/>
          <p14:tracePt t="76332" x="5440363" y="3556000"/>
          <p14:tracePt t="76340" x="5283200" y="3546475"/>
          <p14:tracePt t="76348" x="5230813" y="3546475"/>
          <p14:tracePt t="76356" x="5100638" y="3529013"/>
          <p14:tracePt t="76364" x="5048250" y="3529013"/>
          <p14:tracePt t="76372" x="4899025" y="3511550"/>
          <p14:tracePt t="76380" x="4864100" y="3503613"/>
          <p14:tracePt t="76390" x="4733925" y="3486150"/>
          <p14:tracePt t="76396" x="4619625" y="3486150"/>
          <p14:tracePt t="76404" x="4567238" y="3486150"/>
          <p14:tracePt t="76412" x="4437063" y="3486150"/>
          <p14:tracePt t="76420" x="4402138" y="3486150"/>
          <p14:tracePt t="76428" x="4297363" y="3486150"/>
          <p14:tracePt t="76436" x="4244975" y="3486150"/>
          <p14:tracePt t="76444" x="4157663" y="3486150"/>
          <p14:tracePt t="76451" x="4060825" y="3486150"/>
          <p14:tracePt t="76461" x="4008438" y="3486150"/>
          <p14:tracePt t="76468" x="3921125" y="3486150"/>
          <p14:tracePt t="76476" x="3878263" y="3486150"/>
          <p14:tracePt t="76484" x="3808413" y="3486150"/>
          <p14:tracePt t="76492" x="3790950" y="3486150"/>
          <p14:tracePt t="76500" x="3738563" y="3486150"/>
          <p14:tracePt t="76508" x="3703638" y="3486150"/>
          <p14:tracePt t="76516" x="3676650" y="3486150"/>
          <p14:tracePt t="76524" x="3659188" y="3486150"/>
          <p14:tracePt t="76532" x="3633788" y="3486150"/>
          <p14:tracePt t="76540" x="3606800" y="3486150"/>
          <p14:tracePt t="76548" x="3598863" y="3486150"/>
          <p14:tracePt t="76556" x="3581400" y="3486150"/>
          <p14:tracePt t="76564" x="3571875" y="3486150"/>
          <p14:tracePt t="76574" x="3563938" y="3486150"/>
          <p14:tracePt t="76580" x="3546475" y="3476625"/>
          <p14:tracePt t="76589" x="3536950" y="3476625"/>
          <p14:tracePt t="76595" x="3529013" y="3476625"/>
          <p14:tracePt t="76605" x="3519488" y="3476625"/>
          <p14:tracePt t="76621" x="3511550" y="3476625"/>
          <p14:tracePt t="76630" x="3502025" y="3476625"/>
          <p14:tracePt t="76652" x="3494088" y="3476625"/>
          <p14:tracePt t="76708" x="3494088" y="3486150"/>
          <p14:tracePt t="76732" x="3494088" y="3494088"/>
          <p14:tracePt t="76820" x="3502025" y="3494088"/>
          <p14:tracePt t="76868" x="3511550" y="3494088"/>
          <p14:tracePt t="76964" x="3519488" y="3494088"/>
          <p14:tracePt t="77012" x="3529013" y="3494088"/>
          <p14:tracePt t="77028" x="3536950" y="3494088"/>
          <p14:tracePt t="77060" x="3554413" y="3494088"/>
          <p14:tracePt t="77084" x="3563938" y="3494088"/>
          <p14:tracePt t="77108" x="3571875" y="3494088"/>
          <p14:tracePt t="77116" x="3581400" y="3494088"/>
          <p14:tracePt t="77132" x="3581400" y="3503613"/>
          <p14:tracePt t="77140" x="3589338" y="3503613"/>
          <p14:tracePt t="77150" x="3598863" y="3521075"/>
          <p14:tracePt t="77164" x="3606800" y="3521075"/>
          <p14:tracePt t="77190" x="3624263" y="3521075"/>
          <p14:tracePt t="78547" x="3616325" y="3529013"/>
          <p14:tracePt t="78556" x="3606800" y="3538538"/>
          <p14:tracePt t="78571" x="3598863" y="3538538"/>
          <p14:tracePt t="78580" x="3598863" y="3546475"/>
          <p14:tracePt t="78588" x="3589338" y="3556000"/>
          <p14:tracePt t="78595" x="3571875" y="3556000"/>
          <p14:tracePt t="78604" x="3554413" y="3581400"/>
          <p14:tracePt t="78612" x="3546475" y="3581400"/>
          <p14:tracePt t="78621" x="3519488" y="3598863"/>
          <p14:tracePt t="78628" x="3502025" y="3616325"/>
          <p14:tracePt t="78637" x="3502025" y="3625850"/>
          <p14:tracePt t="78644" x="3476625" y="3643313"/>
          <p14:tracePt t="78653" x="3467100" y="3643313"/>
          <p14:tracePt t="78660" x="3449638" y="3660775"/>
          <p14:tracePt t="78668" x="3432175" y="3668713"/>
          <p14:tracePt t="78676" x="3414713" y="3686175"/>
          <p14:tracePt t="78684" x="3406775" y="3686175"/>
          <p14:tracePt t="78692" x="3379788" y="3713163"/>
          <p14:tracePt t="78701" x="3354388" y="3721100"/>
          <p14:tracePt t="78708" x="3344863" y="3730625"/>
          <p14:tracePt t="78716" x="3327400" y="3748088"/>
          <p14:tracePt t="78723" x="3327400" y="3756025"/>
          <p14:tracePt t="78732" x="3302000" y="3765550"/>
          <p14:tracePt t="78740" x="3292475" y="3765550"/>
          <p14:tracePt t="78748" x="3284538" y="3773488"/>
          <p14:tracePt t="78755" x="3275013" y="3783013"/>
          <p14:tracePt t="78764" x="3267075" y="3783013"/>
          <p14:tracePt t="78772" x="3257550" y="3783013"/>
          <p14:tracePt t="78780" x="3257550" y="3800475"/>
          <p14:tracePt t="78796" x="3240088" y="3800475"/>
          <p14:tracePt t="78812" x="3232150" y="3800475"/>
          <p14:tracePt t="78820" x="3222625" y="3800475"/>
          <p14:tracePt t="78828" x="3214688" y="3808413"/>
          <p14:tracePt t="78837" x="3205163" y="3808413"/>
          <p14:tracePt t="78843" x="3179763" y="3817938"/>
          <p14:tracePt t="78853" x="3170238" y="3817938"/>
          <p14:tracePt t="78860" x="3162300" y="3817938"/>
          <p14:tracePt t="78868" x="3152775" y="3817938"/>
          <p14:tracePt t="78876" x="3144838" y="3825875"/>
          <p14:tracePt t="78885" x="3135313" y="3835400"/>
          <p14:tracePt t="78956" x="3127375" y="3835400"/>
          <p14:tracePt t="79228" x="3135313" y="3835400"/>
          <p14:tracePt t="79236" x="3144838" y="3835400"/>
          <p14:tracePt t="79244" x="3152775" y="3843338"/>
          <p14:tracePt t="79252" x="3162300" y="3843338"/>
          <p14:tracePt t="79260" x="3170238" y="3852863"/>
          <p14:tracePt t="79268" x="3187700" y="3852863"/>
          <p14:tracePt t="79275" x="3197225" y="3870325"/>
          <p14:tracePt t="79284" x="3205163" y="3870325"/>
          <p14:tracePt t="79547" x="3214688" y="3870325"/>
          <p14:tracePt t="79564" x="3222625" y="3870325"/>
          <p14:tracePt t="79580" x="3232150" y="3870325"/>
          <p14:tracePt t="79588" x="3240088" y="3870325"/>
          <p14:tracePt t="79595" x="3257550" y="3870325"/>
          <p14:tracePt t="79604" x="3267075" y="3870325"/>
          <p14:tracePt t="79612" x="3275013" y="3870325"/>
          <p14:tracePt t="79619" x="3284538" y="3870325"/>
          <p14:tracePt t="79636" x="3292475" y="3870325"/>
          <p14:tracePt t="79644" x="3302000" y="3870325"/>
          <p14:tracePt t="79653" x="3309938" y="3870325"/>
          <p14:tracePt t="79660" x="3336925" y="3870325"/>
          <p14:tracePt t="79669" x="3371850" y="3860800"/>
          <p14:tracePt t="79676" x="3397250" y="3860800"/>
          <p14:tracePt t="79684" x="3432175" y="3860800"/>
          <p14:tracePt t="79691" x="3459163" y="3860800"/>
          <p14:tracePt t="79702" x="3494088" y="3860800"/>
          <p14:tracePt t="79708" x="3502025" y="3860800"/>
          <p14:tracePt t="79716" x="3536950" y="3860800"/>
          <p14:tracePt t="79724" x="3563938" y="3852863"/>
          <p14:tracePt t="79732" x="3581400" y="3852863"/>
          <p14:tracePt t="79740" x="3616325" y="3852863"/>
          <p14:tracePt t="79748" x="3641725" y="3835400"/>
          <p14:tracePt t="79756" x="3676650" y="3835400"/>
          <p14:tracePt t="79764" x="3703638" y="3835400"/>
          <p14:tracePt t="79771" x="3738563" y="3825875"/>
          <p14:tracePt t="79780" x="3763963" y="3825875"/>
          <p14:tracePt t="79788" x="3790950" y="3817938"/>
          <p14:tracePt t="79796" x="3825875" y="3817938"/>
          <p14:tracePt t="79804" x="3833813" y="3817938"/>
          <p14:tracePt t="79812" x="3851275" y="3817938"/>
          <p14:tracePt t="79820" x="3868738" y="3817938"/>
          <p14:tracePt t="79828" x="3878263" y="3817938"/>
          <p14:tracePt t="79836" x="3886200" y="3817938"/>
          <p14:tracePt t="79846" x="3895725" y="3817938"/>
          <p14:tracePt t="79853" x="3903663" y="3817938"/>
          <p14:tracePt t="79932" x="3913188" y="3817938"/>
          <p14:tracePt t="79940" x="3921125" y="3817938"/>
          <p14:tracePt t="79948" x="3938588" y="3817938"/>
          <p14:tracePt t="79956" x="3948113" y="3817938"/>
          <p14:tracePt t="79965" x="3965575" y="3817938"/>
          <p14:tracePt t="79972" x="3973513" y="3817938"/>
          <p14:tracePt t="79982" x="4008438" y="3817938"/>
          <p14:tracePt t="79988" x="4035425" y="3817938"/>
          <p14:tracePt t="79996" x="4070350" y="3817938"/>
          <p14:tracePt t="80004" x="4095750" y="3817938"/>
          <p14:tracePt t="80012" x="4130675" y="3817938"/>
          <p14:tracePt t="80020" x="4148138" y="3817938"/>
          <p14:tracePt t="80028" x="4192588" y="3825875"/>
          <p14:tracePt t="80036" x="4200525" y="3825875"/>
          <p14:tracePt t="80043" x="4217988" y="3825875"/>
          <p14:tracePt t="80051" x="4244975" y="3825875"/>
          <p14:tracePt t="80060" x="4270375" y="3843338"/>
          <p14:tracePt t="80069" x="4279900" y="3843338"/>
          <p14:tracePt t="80076" x="4287838" y="3843338"/>
          <p14:tracePt t="80091" x="4297363" y="3843338"/>
          <p14:tracePt t="80101" x="4305300" y="3843338"/>
          <p14:tracePt t="80109" x="4314825" y="3843338"/>
          <p14:tracePt t="80124" x="4322763" y="3843338"/>
          <p14:tracePt t="80132" x="4340225" y="3843338"/>
          <p14:tracePt t="80139" x="4349750" y="3843338"/>
          <p14:tracePt t="80147" x="4357688" y="3843338"/>
          <p14:tracePt t="80155" x="4367213" y="3843338"/>
          <p14:tracePt t="80180" x="4375150" y="3843338"/>
          <p14:tracePt t="80195" x="4384675" y="3843338"/>
          <p14:tracePt t="80203" x="4392613" y="3843338"/>
          <p14:tracePt t="80220" x="4410075" y="3843338"/>
          <p14:tracePt t="80227" x="4419600" y="3843338"/>
          <p14:tracePt t="80236" x="4427538" y="3843338"/>
          <p14:tracePt t="80267" x="4437063" y="3843338"/>
          <p14:tracePt t="80292" x="4445000" y="3843338"/>
          <p14:tracePt t="80308" x="4454525" y="3843338"/>
          <p14:tracePt t="80316" x="4462463" y="3843338"/>
          <p14:tracePt t="80324" x="4471988" y="3843338"/>
          <p14:tracePt t="80340" x="4489450" y="3843338"/>
          <p14:tracePt t="80348" x="4497388" y="3843338"/>
          <p14:tracePt t="80364" x="4506913" y="3843338"/>
          <p14:tracePt t="80388" x="4514850" y="3843338"/>
          <p14:tracePt t="80420" x="4524375" y="3843338"/>
          <p14:tracePt t="80452" x="4532313" y="3843338"/>
          <p14:tracePt t="80460" x="4541838" y="3843338"/>
          <p14:tracePt t="80476" x="4559300" y="3843338"/>
          <p14:tracePt t="80492" x="4567238" y="3843338"/>
          <p14:tracePt t="80508" x="4576763" y="3843338"/>
          <p14:tracePt t="81500" x="4584700" y="3843338"/>
          <p14:tracePt t="81516" x="4594225" y="3843338"/>
          <p14:tracePt t="81523" x="4602163" y="3843338"/>
          <p14:tracePt t="81531" x="4611688" y="3843338"/>
          <p14:tracePt t="81540" x="4629150" y="3843338"/>
          <p14:tracePt t="81548" x="4646613" y="3852863"/>
          <p14:tracePt t="81556" x="4654550" y="3852863"/>
          <p14:tracePt t="81564" x="4689475" y="3860800"/>
          <p14:tracePt t="81574" x="4699000" y="3860800"/>
          <p14:tracePt t="81580" x="4724400" y="3887788"/>
          <p14:tracePt t="81589" x="4741863" y="3887788"/>
          <p14:tracePt t="81595" x="4751388" y="3887788"/>
          <p14:tracePt t="81620" x="4768850" y="3887788"/>
          <p14:tracePt t="81636" x="4776788" y="3887788"/>
          <p14:tracePt t="81652" x="4786313" y="3887788"/>
          <p14:tracePt t="81669" x="4794250" y="3887788"/>
          <p14:tracePt t="81684" x="4803775" y="3887788"/>
          <p14:tracePt t="81700" x="4811713" y="3887788"/>
          <p14:tracePt t="81708" x="4821238" y="3887788"/>
          <p14:tracePt t="81716" x="4838700" y="3887788"/>
          <p14:tracePt t="81724" x="4846638" y="3887788"/>
          <p14:tracePt t="81731" x="4864100" y="3887788"/>
          <p14:tracePt t="81740" x="4873625" y="3887788"/>
          <p14:tracePt t="81748" x="4908550" y="3887788"/>
          <p14:tracePt t="81756" x="4933950" y="3887788"/>
          <p14:tracePt t="81764" x="4951413" y="3887788"/>
          <p14:tracePt t="81772" x="4978400" y="3887788"/>
          <p14:tracePt t="81780" x="4986338" y="3887788"/>
          <p14:tracePt t="81788" x="4995863" y="3887788"/>
          <p14:tracePt t="81796" x="5003800" y="3887788"/>
          <p14:tracePt t="82021" x="5013325" y="3887788"/>
          <p14:tracePt t="82092" x="5021263" y="3887788"/>
          <p14:tracePt t="82132" x="5038725" y="3887788"/>
          <p14:tracePt t="82172" x="5048250" y="3887788"/>
          <p14:tracePt t="82180" x="5056188" y="3887788"/>
          <p14:tracePt t="82192" x="5065713" y="3887788"/>
          <p14:tracePt t="82196" x="5073650" y="3887788"/>
          <p14:tracePt t="82204" x="5083175" y="3887788"/>
          <p14:tracePt t="82212" x="5091113" y="3887788"/>
          <p14:tracePt t="82220" x="5126038" y="3887788"/>
          <p14:tracePt t="82228" x="5170488" y="3887788"/>
          <p14:tracePt t="82235" x="5205413" y="3887788"/>
          <p14:tracePt t="82244" x="5240338" y="3887788"/>
          <p14:tracePt t="82252" x="5265738" y="3887788"/>
          <p14:tracePt t="82260" x="5318125" y="3887788"/>
          <p14:tracePt t="82268" x="5327650" y="3887788"/>
          <p14:tracePt t="82276" x="5362575" y="3870325"/>
          <p14:tracePt t="82284" x="5380038" y="3870325"/>
          <p14:tracePt t="82293" x="5380038" y="3860800"/>
          <p14:tracePt t="82300" x="5405438" y="3860800"/>
          <p14:tracePt t="82310" x="5414963" y="3860800"/>
          <p14:tracePt t="82316" x="5422900" y="3860800"/>
          <p14:tracePt t="82325" x="5432425" y="3860800"/>
          <p14:tracePt t="82341" x="5440363" y="3860800"/>
          <p14:tracePt t="82357" x="5449888" y="3860800"/>
          <p14:tracePt t="82364" x="5467350" y="3860800"/>
          <p14:tracePt t="82373" x="5475288" y="3860800"/>
          <p14:tracePt t="82380" x="5484813" y="3860800"/>
          <p14:tracePt t="82389" x="5492750" y="3860800"/>
          <p14:tracePt t="82396" x="5502275" y="3860800"/>
          <p14:tracePt t="82404" x="5510213" y="3860800"/>
          <p14:tracePt t="82412" x="5519738" y="3860800"/>
          <p14:tracePt t="82420" x="5545138" y="3860800"/>
          <p14:tracePt t="82428" x="5562600" y="3878263"/>
          <p14:tracePt t="82436" x="5580063" y="3878263"/>
          <p14:tracePt t="82444" x="5597525" y="3878263"/>
          <p14:tracePt t="82452" x="5607050" y="3878263"/>
          <p14:tracePt t="82459" x="5632450" y="3878263"/>
          <p14:tracePt t="82468" x="5641975" y="3878263"/>
          <p14:tracePt t="82476" x="5649913" y="3878263"/>
          <p14:tracePt t="82484" x="5667375" y="3887788"/>
          <p14:tracePt t="82493" x="5684838" y="3887788"/>
          <p14:tracePt t="82500" x="5694363" y="3887788"/>
          <p14:tracePt t="82509" x="5702300" y="3887788"/>
          <p14:tracePt t="82532" x="5711825" y="3887788"/>
          <p14:tracePt t="82548" x="5719763" y="3887788"/>
          <p14:tracePt t="82557" x="5729288" y="3887788"/>
          <p14:tracePt t="82564" x="5737225" y="3887788"/>
          <p14:tracePt t="82572" x="5746750" y="3887788"/>
          <p14:tracePt t="82580" x="5764213" y="3887788"/>
          <p14:tracePt t="82588" x="5772150" y="3887788"/>
          <p14:tracePt t="82596" x="5781675" y="3887788"/>
          <p14:tracePt t="82603" x="5789613" y="3887788"/>
          <p14:tracePt t="82612" x="5799138" y="3887788"/>
          <p14:tracePt t="82620" x="5807075" y="3887788"/>
          <p14:tracePt t="82628" x="5834063" y="3887788"/>
          <p14:tracePt t="82635" x="5842000" y="3895725"/>
          <p14:tracePt t="82644" x="5859463" y="3895725"/>
          <p14:tracePt t="82652" x="5868988" y="3895725"/>
          <p14:tracePt t="82660" x="5894388" y="3905250"/>
          <p14:tracePt t="82668" x="5911850" y="3905250"/>
          <p14:tracePt t="82677" x="5929313" y="3905250"/>
          <p14:tracePt t="82684" x="5946775" y="3905250"/>
          <p14:tracePt t="82693" x="5956300" y="3922713"/>
          <p14:tracePt t="82700" x="5964238" y="3922713"/>
          <p14:tracePt t="82709" x="5973763" y="3922713"/>
          <p14:tracePt t="82716" x="5999163" y="3922713"/>
          <p14:tracePt t="82726" x="6008688" y="3922713"/>
          <p14:tracePt t="82759" x="6016625" y="3922713"/>
          <p14:tracePt t="82780" x="6026150" y="3922713"/>
          <p14:tracePt t="82795" x="6034088" y="3922713"/>
          <p14:tracePt t="82804" x="6051550" y="3922713"/>
          <p14:tracePt t="82812" x="6061075" y="3922713"/>
          <p14:tracePt t="82820" x="6069013" y="3922713"/>
          <p14:tracePt t="82828" x="6086475" y="3922713"/>
          <p14:tracePt t="82836" x="6096000" y="3922713"/>
          <p14:tracePt t="82844" x="6122988" y="3922713"/>
          <p14:tracePt t="82852" x="6130925" y="3922713"/>
          <p14:tracePt t="82860" x="6165850" y="3922713"/>
          <p14:tracePt t="82868" x="6200775" y="3922713"/>
          <p14:tracePt t="82876" x="6227763" y="3922713"/>
          <p14:tracePt t="82884" x="6262688" y="3913188"/>
          <p14:tracePt t="82893" x="6270625" y="3913188"/>
          <p14:tracePt t="82900" x="6323013" y="3905250"/>
          <p14:tracePt t="82909" x="6332538" y="3905250"/>
          <p14:tracePt t="82916" x="6357938" y="3905250"/>
          <p14:tracePt t="82924" x="6375400" y="3905250"/>
          <p14:tracePt t="82932" x="6384925" y="3895725"/>
          <p14:tracePt t="82942" x="6392863" y="3895725"/>
          <p14:tracePt t="82948" x="6402388" y="3895725"/>
          <p14:tracePt t="82957" x="6410325" y="3895725"/>
          <p14:tracePt t="82964" x="6419850" y="3895725"/>
          <p14:tracePt t="82973" x="6427788" y="3895725"/>
          <p14:tracePt t="82979" x="6427788" y="3878263"/>
          <p14:tracePt t="82989" x="6445250" y="3878263"/>
          <p14:tracePt t="82996" x="6454775" y="3878263"/>
          <p14:tracePt t="83004" x="6462713" y="3878263"/>
          <p14:tracePt t="83012" x="6462713" y="3870325"/>
          <p14:tracePt t="83020" x="6472238" y="3870325"/>
          <p14:tracePt t="83028" x="6480175" y="3860800"/>
          <p14:tracePt t="83036" x="6489700" y="3860800"/>
          <p14:tracePt t="83043" x="6497638" y="3860800"/>
          <p14:tracePt t="83052" x="6497638" y="3852863"/>
          <p14:tracePt t="83060" x="6524625" y="3852863"/>
          <p14:tracePt t="83068" x="6542088" y="3852863"/>
          <p14:tracePt t="83076" x="6559550" y="3852863"/>
          <p14:tracePt t="83083" x="6567488" y="3852863"/>
          <p14:tracePt t="83092" x="6577013" y="3852863"/>
          <p14:tracePt t="83100" x="6584950" y="3852863"/>
          <p14:tracePt t="83110" x="6594475" y="3852863"/>
          <p14:tracePt t="83115" x="6619875" y="3852863"/>
          <p14:tracePt t="83125" x="6629400" y="3852863"/>
          <p14:tracePt t="83131" x="6637338" y="3852863"/>
          <p14:tracePt t="83141" x="6654800" y="3852863"/>
          <p14:tracePt t="83148" x="6681788" y="3852863"/>
          <p14:tracePt t="83157" x="6689725" y="3852863"/>
          <p14:tracePt t="83164" x="6699250" y="3852863"/>
          <p14:tracePt t="83191" x="6707188" y="3852863"/>
          <p14:tracePt t="83301" x="6716713" y="3852863"/>
          <p14:tracePt t="83316" x="6724650" y="3852863"/>
          <p14:tracePt t="83324" x="6742113" y="3852863"/>
          <p14:tracePt t="83332" x="6751638" y="3852863"/>
          <p14:tracePt t="83341" x="6759575" y="3852863"/>
          <p14:tracePt t="83348" x="6769100" y="3852863"/>
          <p14:tracePt t="83357" x="6786563" y="3852863"/>
          <p14:tracePt t="83364" x="6804025" y="3852863"/>
          <p14:tracePt t="83373" x="6821488" y="3852863"/>
          <p14:tracePt t="83380" x="6846888" y="3852863"/>
          <p14:tracePt t="83388" x="6846888" y="3860800"/>
          <p14:tracePt t="83396" x="6864350" y="3860800"/>
          <p14:tracePt t="83404" x="6873875" y="3860800"/>
          <p14:tracePt t="83411" x="6881813" y="3860800"/>
          <p14:tracePt t="83420" x="6891338" y="3860800"/>
          <p14:tracePt t="83428" x="6899275" y="3860800"/>
          <p14:tracePt t="83436" x="6916738" y="3860800"/>
          <p14:tracePt t="83452" x="6926263" y="3860800"/>
          <p14:tracePt t="83460" x="6934200" y="3860800"/>
          <p14:tracePt t="83468" x="6943725" y="3860800"/>
          <p14:tracePt t="83476" x="6951663" y="3860800"/>
          <p14:tracePt t="83484" x="6961188" y="3860800"/>
          <p14:tracePt t="83492" x="6969125" y="3860800"/>
          <p14:tracePt t="83509" x="6986588" y="3860800"/>
          <p14:tracePt t="83525" x="6996113" y="3860800"/>
          <p14:tracePt t="83556" x="7004050" y="3860800"/>
          <p14:tracePt t="83619" x="7013575" y="3860800"/>
          <p14:tracePt t="83644" x="7021513" y="3860800"/>
          <p14:tracePt t="83652" x="7031038" y="3860800"/>
          <p14:tracePt t="83660" x="7038975" y="3860800"/>
          <p14:tracePt t="83668" x="7065963" y="3860800"/>
          <p14:tracePt t="83676" x="7083425" y="3860800"/>
          <p14:tracePt t="83684" x="7126288" y="3860800"/>
          <p14:tracePt t="83691" x="7143750" y="3860800"/>
          <p14:tracePt t="83700" x="7223125" y="3843338"/>
          <p14:tracePt t="83709" x="7275513" y="3843338"/>
          <p14:tracePt t="83715" x="7283450" y="3843338"/>
          <p14:tracePt t="83725" x="7345363" y="3843338"/>
          <p14:tracePt t="83732" x="7353300" y="3843338"/>
          <p14:tracePt t="83742" x="7397750" y="3843338"/>
          <p14:tracePt t="83748" x="7405688" y="3843338"/>
          <p14:tracePt t="83757" x="7432675" y="3843338"/>
          <p14:tracePt t="83764" x="7467600" y="3843338"/>
          <p14:tracePt t="83772" x="7475538" y="3843338"/>
          <p14:tracePt t="83780" x="7485063" y="3843338"/>
          <p14:tracePt t="83788" x="7493000" y="3843338"/>
          <p14:tracePt t="83796" x="7502525" y="3843338"/>
          <p14:tracePt t="83804" x="7519988" y="3843338"/>
          <p14:tracePt t="83812" x="7527925" y="3843338"/>
          <p14:tracePt t="83820" x="7537450" y="3843338"/>
          <p14:tracePt t="83828" x="7545388" y="3843338"/>
          <p14:tracePt t="83835" x="7562850" y="3843338"/>
          <p14:tracePt t="83844" x="7580313" y="3843338"/>
          <p14:tracePt t="83852" x="7589838" y="3843338"/>
          <p14:tracePt t="83868" x="7597775" y="3843338"/>
          <p14:tracePt t="83876" x="7607300" y="3843338"/>
          <p14:tracePt t="83892" x="7615238" y="3843338"/>
          <p14:tracePt t="83908" x="7624763" y="3843338"/>
          <p14:tracePt t="83916" x="7632700" y="3843338"/>
          <p14:tracePt t="83932" x="7650163" y="3843338"/>
          <p14:tracePt t="84012" x="7659688" y="3843338"/>
          <p14:tracePt t="84188" x="7667625" y="3843338"/>
          <p14:tracePt t="84212" x="7677150" y="3843338"/>
          <p14:tracePt t="84252" x="7685088" y="3843338"/>
          <p14:tracePt t="84268" x="7694613" y="3843338"/>
          <p14:tracePt t="84284" x="7702550" y="3843338"/>
          <p14:tracePt t="84292" x="7712075" y="3843338"/>
          <p14:tracePt t="84299" x="7729538" y="3843338"/>
          <p14:tracePt t="84308" x="7737475" y="3843338"/>
          <p14:tracePt t="84316" x="7747000" y="3843338"/>
          <p14:tracePt t="84324" x="7754938" y="3852863"/>
          <p14:tracePt t="84332" x="7772400" y="3852863"/>
          <p14:tracePt t="84340" x="7799388" y="3852863"/>
          <p14:tracePt t="84348" x="7807325" y="3852863"/>
          <p14:tracePt t="84356" x="7816850" y="3870325"/>
          <p14:tracePt t="84365" x="7824788" y="3870325"/>
          <p14:tracePt t="84371" x="7842250" y="3870325"/>
          <p14:tracePt t="84382" x="7859713" y="3870325"/>
          <p14:tracePt t="84388" x="7869238" y="3870325"/>
          <p14:tracePt t="84397" x="7877175" y="3878263"/>
          <p14:tracePt t="84404" x="7886700" y="3878263"/>
          <p14:tracePt t="84420" x="7904163" y="3878263"/>
          <p14:tracePt t="84428" x="7912100" y="3878263"/>
          <p14:tracePt t="84444" x="7921625" y="3878263"/>
          <p14:tracePt t="84460" x="7929563" y="3878263"/>
          <p14:tracePt t="84555" x="7939088" y="3887788"/>
          <p14:tracePt t="84588" x="7947025" y="3887788"/>
          <p14:tracePt t="84604" x="7956550" y="3887788"/>
          <p14:tracePt t="84628" x="7974013" y="3887788"/>
          <p14:tracePt t="84636" x="7981950" y="3887788"/>
          <p14:tracePt t="84644" x="7991475" y="3887788"/>
          <p14:tracePt t="84652" x="7999413" y="3887788"/>
          <p14:tracePt t="84660" x="8008938" y="3887788"/>
          <p14:tracePt t="84668" x="8016875" y="3887788"/>
          <p14:tracePt t="84676" x="8051800" y="3887788"/>
          <p14:tracePt t="84684" x="8061325" y="3887788"/>
          <p14:tracePt t="84692" x="8069263" y="3887788"/>
          <p14:tracePt t="84700" x="8078788" y="3887788"/>
          <p14:tracePt t="84708" x="8096250" y="3887788"/>
          <p14:tracePt t="84716" x="8104188" y="3887788"/>
          <p14:tracePt t="84724" x="8121650" y="3887788"/>
          <p14:tracePt t="84731" x="8131175" y="3887788"/>
          <p14:tracePt t="84740" x="8139113" y="3887788"/>
          <p14:tracePt t="84749" x="8156575" y="3887788"/>
          <p14:tracePt t="84755" x="8166100" y="3887788"/>
          <p14:tracePt t="84764" x="8183563" y="3887788"/>
          <p14:tracePt t="84772" x="8191500" y="3887788"/>
          <p14:tracePt t="84781" x="8218488" y="3887788"/>
          <p14:tracePt t="84788" x="8226425" y="3887788"/>
          <p14:tracePt t="84797" x="8235950" y="3887788"/>
          <p14:tracePt t="84804" x="8243888" y="3887788"/>
          <p14:tracePt t="84812" x="8253413" y="3887788"/>
          <p14:tracePt t="84820" x="8278813" y="3887788"/>
          <p14:tracePt t="84828" x="8288338" y="3887788"/>
          <p14:tracePt t="84836" x="8296275" y="3887788"/>
          <p14:tracePt t="84844" x="8305800" y="3887788"/>
          <p14:tracePt t="84852" x="8313738" y="3887788"/>
          <p14:tracePt t="84860" x="8323263" y="3887788"/>
          <p14:tracePt t="84868" x="8331200" y="3887788"/>
          <p14:tracePt t="84875" x="8348663" y="3887788"/>
          <p14:tracePt t="84883" x="8358188" y="3887788"/>
          <p14:tracePt t="84892" x="8366125" y="3887788"/>
          <p14:tracePt t="84900" x="8375650" y="3887788"/>
          <p14:tracePt t="84908" x="8383588" y="3895725"/>
          <p14:tracePt t="84917" x="8393113" y="3895725"/>
          <p14:tracePt t="84923" x="8401050" y="3895725"/>
          <p14:tracePt t="84931" x="8418513" y="3895725"/>
          <p14:tracePt t="84972" x="8428038" y="3895725"/>
          <p14:tracePt t="84988" x="8428038" y="3905250"/>
          <p14:tracePt t="85012" x="8435975" y="3905250"/>
          <p14:tracePt t="85092" x="8445500" y="3905250"/>
          <p14:tracePt t="85116" x="8453438" y="3905250"/>
          <p14:tracePt t="85127" x="8462963" y="3905250"/>
          <p14:tracePt t="85140" x="8470900" y="3905250"/>
          <p14:tracePt t="85148" x="8488363" y="3905250"/>
          <p14:tracePt t="85156" x="8497888" y="3905250"/>
          <p14:tracePt t="85172" x="8505825" y="3905250"/>
          <p14:tracePt t="85198" x="8515350" y="3905250"/>
          <p14:tracePt t="85204" x="8523288" y="3905250"/>
          <p14:tracePt t="85220" x="8532813" y="3905250"/>
          <p14:tracePt t="85268" x="8540750" y="3905250"/>
          <p14:tracePt t="85300" x="8550275" y="3905250"/>
          <p14:tracePt t="85500" x="8567738" y="3905250"/>
          <p14:tracePt t="85555" x="8575675" y="3905250"/>
          <p14:tracePt t="85572" x="8585200" y="3905250"/>
          <p14:tracePt t="85580" x="8593138" y="3905250"/>
          <p14:tracePt t="85587" x="8610600" y="3905250"/>
          <p14:tracePt t="85595" x="8628063" y="3905250"/>
          <p14:tracePt t="85605" x="8637588" y="3905250"/>
          <p14:tracePt t="85612" x="8645525" y="3905250"/>
          <p14:tracePt t="85622" x="8662988" y="3905250"/>
          <p14:tracePt t="85628" x="8689975" y="3905250"/>
          <p14:tracePt t="85638" x="8697913" y="3905250"/>
          <p14:tracePt t="85644" x="8707438" y="3905250"/>
          <p14:tracePt t="85653" x="8715375" y="3905250"/>
          <p14:tracePt t="85660" x="8724900" y="3905250"/>
          <p14:tracePt t="85669" x="8742363" y="3905250"/>
          <p14:tracePt t="85675" x="8750300" y="3905250"/>
          <p14:tracePt t="85684" x="8759825" y="3905250"/>
          <p14:tracePt t="85691" x="8767763" y="3905250"/>
          <p14:tracePt t="85700" x="8777288" y="3905250"/>
          <p14:tracePt t="85708" x="8785225" y="3905250"/>
          <p14:tracePt t="85716" x="8794750" y="3905250"/>
          <p14:tracePt t="85723" x="8812213" y="3905250"/>
          <p14:tracePt t="85732" x="8820150" y="3905250"/>
          <p14:tracePt t="85740" x="8829675" y="3905250"/>
          <p14:tracePt t="85748" x="8837613" y="3905250"/>
          <p14:tracePt t="85756" x="8847138" y="3905250"/>
          <p14:tracePt t="85764" x="8855075" y="3905250"/>
          <p14:tracePt t="85772" x="8864600" y="3905250"/>
          <p14:tracePt t="85780" x="8872538" y="3905250"/>
          <p14:tracePt t="85788" x="8890000" y="3905250"/>
          <p14:tracePt t="85795" x="8899525" y="3905250"/>
          <p14:tracePt t="85812" x="8907463" y="3905250"/>
          <p14:tracePt t="85908" x="8916988" y="3905250"/>
          <p14:tracePt t="85940" x="8924925" y="3905250"/>
          <p14:tracePt t="85955" x="8934450" y="3905250"/>
          <p14:tracePt t="85972" x="8942388" y="3905250"/>
          <p14:tracePt t="85980" x="8959850" y="3905250"/>
          <p14:tracePt t="85996" x="8969375" y="3905250"/>
          <p14:tracePt t="86028" x="8977313" y="3905250"/>
          <p14:tracePt t="86043" x="8986838" y="3905250"/>
          <p14:tracePt t="86052" x="8994775" y="3905250"/>
          <p14:tracePt t="86068" x="9004300" y="3905250"/>
          <p14:tracePt t="86083" x="9012238" y="3905250"/>
          <p14:tracePt t="86252" x="9029700" y="3905250"/>
          <p14:tracePt t="86268" x="9039225" y="3905250"/>
          <p14:tracePt t="86292" x="9047163" y="3905250"/>
          <p14:tracePt t="86324" x="9056688" y="3905250"/>
          <p14:tracePt t="86348" x="9064625" y="3905250"/>
          <p14:tracePt t="86357" x="9074150" y="3905250"/>
          <p14:tracePt t="86364" x="9082088" y="3905250"/>
          <p14:tracePt t="86372" x="9091613" y="3905250"/>
          <p14:tracePt t="86380" x="9109075" y="3905250"/>
          <p14:tracePt t="86388" x="9117013" y="3905250"/>
          <p14:tracePt t="86396" x="9153525" y="3905250"/>
          <p14:tracePt t="86403" x="9161463" y="3905250"/>
          <p14:tracePt t="86413" x="9205913" y="3922713"/>
          <p14:tracePt t="86420" x="9213850" y="3922713"/>
          <p14:tracePt t="86429" x="9266238" y="3930650"/>
          <p14:tracePt t="86436" x="9283700" y="3930650"/>
          <p14:tracePt t="86447" x="9328150" y="3940175"/>
          <p14:tracePt t="86452" x="9363075" y="3940175"/>
          <p14:tracePt t="86462" x="9398000" y="3957638"/>
          <p14:tracePt t="86468" x="9423400" y="3957638"/>
          <p14:tracePt t="86476" x="9432925" y="3957638"/>
          <p14:tracePt t="86484" x="9467850" y="3965575"/>
          <p14:tracePt t="86492" x="9475788" y="3965575"/>
          <p14:tracePt t="86500" x="9485313" y="3965575"/>
          <p14:tracePt t="86540" x="9493250" y="3965575"/>
          <p14:tracePt t="86564" x="9502775" y="3965575"/>
          <p14:tracePt t="86580" x="9520238" y="3975100"/>
          <p14:tracePt t="86596" x="9528175" y="3975100"/>
          <p14:tracePt t="86604" x="9537700" y="3975100"/>
          <p14:tracePt t="86612" x="9545638" y="3975100"/>
          <p14:tracePt t="86620" x="9555163" y="3975100"/>
          <p14:tracePt t="86636" x="9563100" y="3975100"/>
          <p14:tracePt t="86645" x="9572625" y="3975100"/>
          <p14:tracePt t="86652" x="9580563" y="3975100"/>
          <p14:tracePt t="86662" x="9598025" y="3975100"/>
          <p14:tracePt t="86668" x="9607550" y="3975100"/>
          <p14:tracePt t="86676" x="9615488" y="3975100"/>
          <p14:tracePt t="86684" x="9625013" y="3975100"/>
          <p14:tracePt t="86692" x="9632950" y="3975100"/>
          <p14:tracePt t="86699" x="9642475" y="3975100"/>
          <p14:tracePt t="86708" x="9650413" y="3975100"/>
          <p14:tracePt t="86715" x="9667875" y="3975100"/>
          <p14:tracePt t="86732" x="9677400" y="3975100"/>
          <p14:tracePt t="86780" x="9685338" y="3975100"/>
          <p14:tracePt t="86788" x="9694863" y="3975100"/>
          <p14:tracePt t="86804" x="9702800" y="3975100"/>
          <p14:tracePt t="86812" x="9712325" y="3975100"/>
          <p14:tracePt t="86820" x="9720263" y="3975100"/>
          <p14:tracePt t="86828" x="9737725" y="3975100"/>
          <p14:tracePt t="86835" x="9747250" y="3975100"/>
          <p14:tracePt t="86846" x="9755188" y="3975100"/>
          <p14:tracePt t="86852" x="9764713" y="3975100"/>
          <p14:tracePt t="86861" x="9772650" y="3975100"/>
          <p14:tracePt t="86868" x="9782175" y="3975100"/>
          <p14:tracePt t="86876" x="9790113" y="3975100"/>
          <p14:tracePt t="86884" x="9807575" y="3965575"/>
          <p14:tracePt t="86892" x="9817100" y="3965575"/>
          <p14:tracePt t="86900" x="9825038" y="3965575"/>
          <p14:tracePt t="86908" x="9834563" y="3965575"/>
          <p14:tracePt t="86916" x="9842500" y="3965575"/>
          <p14:tracePt t="86924" x="9842500" y="3957638"/>
          <p14:tracePt t="86932" x="9852025" y="3957638"/>
          <p14:tracePt t="86964" x="9859963" y="3957638"/>
          <p14:tracePt t="87004" x="9869488" y="3957638"/>
          <p14:tracePt t="87011" x="9886950" y="3957638"/>
          <p14:tracePt t="87020" x="9894888" y="3957638"/>
          <p14:tracePt t="87028" x="9904413" y="3957638"/>
          <p14:tracePt t="87036" x="9912350" y="3957638"/>
          <p14:tracePt t="87045" x="9921875" y="3957638"/>
          <p14:tracePt t="87052" x="9947275" y="3957638"/>
          <p14:tracePt t="87061" x="9956800" y="3957638"/>
          <p14:tracePt t="87068" x="9974263" y="3957638"/>
          <p14:tracePt t="87076" x="9982200" y="3957638"/>
          <p14:tracePt t="87084" x="10009188" y="3957638"/>
          <p14:tracePt t="87093" x="10017125" y="3957638"/>
          <p14:tracePt t="87099" x="10026650" y="3957638"/>
          <p14:tracePt t="87108" x="10044113" y="3957638"/>
          <p14:tracePt t="87117" x="10061575" y="3957638"/>
          <p14:tracePt t="87124" x="10069513" y="3957638"/>
          <p14:tracePt t="87140" x="10079038" y="3957638"/>
          <p14:tracePt t="87212" x="10079038" y="3948113"/>
          <p14:tracePt t="87260" x="10086975" y="3948113"/>
          <p14:tracePt t="87396" x="10079038" y="3948113"/>
          <p14:tracePt t="87403" x="10069513" y="3948113"/>
          <p14:tracePt t="87412" x="10052050" y="3948113"/>
          <p14:tracePt t="87419" x="10044113" y="3948113"/>
          <p14:tracePt t="87428" x="10034588" y="3948113"/>
          <p14:tracePt t="87436" x="9999663" y="3930650"/>
          <p14:tracePt t="87444" x="9991725" y="3930650"/>
          <p14:tracePt t="87452" x="9974263" y="3930650"/>
          <p14:tracePt t="87460" x="9947275" y="3930650"/>
          <p14:tracePt t="87468" x="9912350" y="3930650"/>
          <p14:tracePt t="87476" x="9886950" y="3930650"/>
          <p14:tracePt t="87484" x="9817100" y="3930650"/>
          <p14:tracePt t="87492" x="9764713" y="3930650"/>
          <p14:tracePt t="87500" x="9712325" y="3930650"/>
          <p14:tracePt t="87508" x="9625013" y="3930650"/>
          <p14:tracePt t="87516" x="9590088" y="3930650"/>
          <p14:tracePt t="87523" x="9458325" y="3930650"/>
          <p14:tracePt t="87534" x="9415463" y="3930650"/>
          <p14:tracePt t="87540" x="9283700" y="3930650"/>
          <p14:tracePt t="87549" x="9117013" y="3930650"/>
          <p14:tracePt t="87555" x="9047163" y="3930650"/>
          <p14:tracePt t="87563" x="8837613" y="3930650"/>
          <p14:tracePt t="87572" x="8785225" y="3930650"/>
          <p14:tracePt t="87580" x="8602663" y="3930650"/>
          <p14:tracePt t="87588" x="8515350" y="3930650"/>
          <p14:tracePt t="87595" x="8323263" y="3930650"/>
          <p14:tracePt t="87604" x="8253413" y="3930650"/>
          <p14:tracePt t="87612" x="8069263" y="3930650"/>
          <p14:tracePt t="87620" x="7886700" y="3930650"/>
          <p14:tracePt t="87628" x="7807325" y="3930650"/>
          <p14:tracePt t="87635" x="7624763" y="3930650"/>
          <p14:tracePt t="87645" x="7554913" y="3930650"/>
          <p14:tracePt t="87652" x="7388225" y="3930650"/>
          <p14:tracePt t="87659" x="7292975" y="3930650"/>
          <p14:tracePt t="87668" x="7135813" y="3930650"/>
          <p14:tracePt t="87676" x="6943725" y="3930650"/>
          <p14:tracePt t="87684" x="6856413" y="3930650"/>
          <p14:tracePt t="87691" x="6664325" y="3930650"/>
          <p14:tracePt t="87700" x="6594475" y="3930650"/>
          <p14:tracePt t="87708" x="6384925" y="3930650"/>
          <p14:tracePt t="87717" x="6315075" y="3930650"/>
          <p14:tracePt t="87724" x="6105525" y="3930650"/>
          <p14:tracePt t="87735" x="6051550" y="3940175"/>
          <p14:tracePt t="87740" x="5886450" y="3940175"/>
          <p14:tracePt t="87749" x="5746750" y="3957638"/>
          <p14:tracePt t="87756" x="5694363" y="3957638"/>
          <p14:tracePt t="87764" x="5562600" y="3975100"/>
          <p14:tracePt t="87772" x="5527675" y="3983038"/>
          <p14:tracePt t="87780" x="5422900" y="4000500"/>
          <p14:tracePt t="87788" x="5397500" y="4000500"/>
          <p14:tracePt t="87796" x="5310188" y="4000500"/>
          <p14:tracePt t="87803" x="5213350" y="4000500"/>
          <p14:tracePt t="87812" x="5187950" y="4000500"/>
          <p14:tracePt t="87820" x="5118100" y="4000500"/>
          <p14:tracePt t="87827" x="5083175" y="4000500"/>
          <p14:tracePt t="87836" x="4995863" y="4000500"/>
          <p14:tracePt t="87844" x="4978400" y="4000500"/>
          <p14:tracePt t="87852" x="4864100" y="4000500"/>
          <p14:tracePt t="87860" x="4811713" y="4000500"/>
          <p14:tracePt t="87868" x="4724400" y="4000500"/>
          <p14:tracePt t="87876" x="4584700" y="4000500"/>
          <p14:tracePt t="87884" x="4549775" y="4000500"/>
          <p14:tracePt t="87892" x="4445000" y="4000500"/>
          <p14:tracePt t="87900" x="4392613" y="4000500"/>
          <p14:tracePt t="87908" x="4297363" y="4000500"/>
          <p14:tracePt t="87916" x="4244975" y="4000500"/>
          <p14:tracePt t="87924" x="4157663" y="4000500"/>
          <p14:tracePt t="87935" x="4060825" y="4000500"/>
          <p14:tracePt t="87940" x="4025900" y="4000500"/>
          <p14:tracePt t="87951" x="3938588" y="4000500"/>
          <p14:tracePt t="87956" x="3903663" y="4000500"/>
          <p14:tracePt t="87964" x="3851275" y="4000500"/>
          <p14:tracePt t="87972" x="3843338" y="4000500"/>
          <p14:tracePt t="87980" x="3790950" y="4000500"/>
          <p14:tracePt t="87988" x="3781425" y="4000500"/>
          <p14:tracePt t="87996" x="3763963" y="4000500"/>
          <p14:tracePt t="88003" x="3756025" y="4000500"/>
          <p14:tracePt t="88012" x="3746500" y="4000500"/>
          <p14:tracePt t="88020" x="3729038" y="4000500"/>
          <p14:tracePt t="88028" x="3721100" y="4000500"/>
          <p14:tracePt t="88044" x="3711575" y="4000500"/>
          <p14:tracePt t="88060" x="3703638" y="4000500"/>
          <p14:tracePt t="88076" x="3703638" y="4010025"/>
          <p14:tracePt t="88084" x="3694113" y="4010025"/>
          <p14:tracePt t="88100" x="3686175" y="4010025"/>
          <p14:tracePt t="88108" x="3676650" y="4010025"/>
          <p14:tracePt t="88124" x="3659188" y="4010025"/>
          <p14:tracePt t="88134" x="3651250" y="4017963"/>
          <p14:tracePt t="88140" x="3641725" y="4017963"/>
          <p14:tracePt t="88150" x="3633788" y="4017963"/>
          <p14:tracePt t="88155" x="3616325" y="4017963"/>
          <p14:tracePt t="88164" x="3571875" y="4017963"/>
          <p14:tracePt t="88172" x="3563938" y="4027488"/>
          <p14:tracePt t="88184" x="3519488" y="4027488"/>
          <p14:tracePt t="88189" x="3511550" y="4027488"/>
          <p14:tracePt t="88195" x="3459163" y="4044950"/>
          <p14:tracePt t="88204" x="3424238" y="4044950"/>
          <p14:tracePt t="88212" x="3397250" y="4052888"/>
          <p14:tracePt t="88220" x="3362325" y="4052888"/>
          <p14:tracePt t="88228" x="3336925" y="4070350"/>
          <p14:tracePt t="88236" x="3302000" y="4070350"/>
          <p14:tracePt t="88244" x="3284538" y="4070350"/>
          <p14:tracePt t="88252" x="3240088" y="4070350"/>
          <p14:tracePt t="88260" x="3205163" y="4070350"/>
          <p14:tracePt t="88268" x="3197225" y="4070350"/>
          <p14:tracePt t="88276" x="3152775" y="4070350"/>
          <p14:tracePt t="88285" x="3144838" y="4070350"/>
          <p14:tracePt t="88292" x="3109913" y="4070350"/>
          <p14:tracePt t="88301" x="3082925" y="4070350"/>
          <p14:tracePt t="88308" x="3048000" y="4070350"/>
          <p14:tracePt t="88317" x="3038475" y="4070350"/>
          <p14:tracePt t="88324" x="3003550" y="4070350"/>
          <p14:tracePt t="88332" x="2995613" y="4070350"/>
          <p14:tracePt t="88340" x="2986088" y="4070350"/>
          <p14:tracePt t="88350" x="2968625" y="4070350"/>
          <p14:tracePt t="88356" x="2960688" y="4070350"/>
          <p14:tracePt t="88365" x="2951163" y="4070350"/>
          <p14:tracePt t="88372" x="2943225" y="4070350"/>
          <p14:tracePt t="88379" x="2933700" y="4070350"/>
          <p14:tracePt t="88388" x="2925763" y="4070350"/>
          <p14:tracePt t="88396" x="2916238" y="4070350"/>
          <p14:tracePt t="88404" x="2898775" y="4070350"/>
          <p14:tracePt t="88428" x="2890838" y="4070350"/>
          <p14:tracePt t="88548" x="2908300" y="4070350"/>
          <p14:tracePt t="88555" x="2916238" y="4070350"/>
          <p14:tracePt t="88563" x="2925763" y="4070350"/>
          <p14:tracePt t="88571" x="2933700" y="4070350"/>
          <p14:tracePt t="88580" x="2960688" y="4079875"/>
          <p14:tracePt t="88587" x="2978150" y="4079875"/>
          <p14:tracePt t="88595" x="2986088" y="4079875"/>
          <p14:tracePt t="88604" x="3021013" y="4079875"/>
          <p14:tracePt t="88611" x="3030538" y="4079875"/>
          <p14:tracePt t="88619" x="3065463" y="4079875"/>
          <p14:tracePt t="88627" x="3092450" y="4079875"/>
          <p14:tracePt t="88636" x="3127375" y="4079875"/>
          <p14:tracePt t="88644" x="3135313" y="4079875"/>
          <p14:tracePt t="88652" x="3170238" y="4079875"/>
          <p14:tracePt t="88660" x="3197225" y="4070350"/>
          <p14:tracePt t="88669" x="3214688" y="4070350"/>
          <p14:tracePt t="88676" x="3240088" y="4062413"/>
          <p14:tracePt t="88684" x="3249613" y="4062413"/>
          <p14:tracePt t="88755" x="3257550" y="4062413"/>
          <p14:tracePt t="89085" x="3267075" y="4062413"/>
          <p14:tracePt t="89092" x="3275013" y="4062413"/>
          <p14:tracePt t="89100" x="3292475" y="4062413"/>
          <p14:tracePt t="89108" x="3302000" y="4062413"/>
          <p14:tracePt t="89114" x="3309938" y="4062413"/>
          <p14:tracePt t="89124" x="3327400" y="4062413"/>
          <p14:tracePt t="89132" x="3371850" y="4062413"/>
          <p14:tracePt t="89140" x="3389313" y="4062413"/>
          <p14:tracePt t="89148" x="3441700" y="4062413"/>
          <p14:tracePt t="89159" x="3467100" y="4062413"/>
          <p14:tracePt t="89164" x="3519488" y="4062413"/>
          <p14:tracePt t="89172" x="3589338" y="4062413"/>
          <p14:tracePt t="89180" x="3624263" y="4062413"/>
          <p14:tracePt t="89190" x="3694113" y="4062413"/>
          <p14:tracePt t="89195" x="3711575" y="4062413"/>
          <p14:tracePt t="89205" x="3781425" y="4062413"/>
          <p14:tracePt t="89211" x="3825875" y="4062413"/>
          <p14:tracePt t="89222" x="3895725" y="4062413"/>
          <p14:tracePt t="89228" x="3948113" y="4062413"/>
          <p14:tracePt t="89236" x="3965575" y="4062413"/>
          <p14:tracePt t="89244" x="4000500" y="4062413"/>
          <p14:tracePt t="89252" x="4025900" y="4062413"/>
          <p14:tracePt t="89261" x="4035425" y="4052888"/>
          <p14:tracePt t="89268" x="4043363" y="4052888"/>
          <p14:tracePt t="89284" x="4052888" y="4052888"/>
          <p14:tracePt t="89420" x="4052888" y="4044950"/>
          <p14:tracePt t="89435" x="4070350" y="4044950"/>
          <p14:tracePt t="89588" x="4078288" y="4044950"/>
          <p14:tracePt t="89595" x="4087813" y="4044950"/>
          <p14:tracePt t="89603" x="4095750" y="4044950"/>
          <p14:tracePt t="89611" x="4105275" y="4044950"/>
          <p14:tracePt t="89620" x="4130675" y="4044950"/>
          <p14:tracePt t="89628" x="4165600" y="4044950"/>
          <p14:tracePt t="89636" x="4183063" y="4044950"/>
          <p14:tracePt t="89644" x="4227513" y="4044950"/>
          <p14:tracePt t="89652" x="4244975" y="4044950"/>
          <p14:tracePt t="89660" x="4297363" y="4044950"/>
          <p14:tracePt t="89668" x="4322763" y="4044950"/>
          <p14:tracePt t="89676" x="4340225" y="4044950"/>
          <p14:tracePt t="89684" x="4384675" y="4044950"/>
          <p14:tracePt t="89692" x="4392613" y="4044950"/>
          <p14:tracePt t="89703" x="4410075" y="4044950"/>
          <p14:tracePt t="89708" x="4419600" y="4044950"/>
          <p14:tracePt t="89715" x="4427538" y="4044950"/>
          <p14:tracePt t="89725" x="4445000" y="4044950"/>
          <p14:tracePt t="89732" x="4454525" y="4044950"/>
          <p14:tracePt t="89743" x="4462463" y="4044950"/>
          <p14:tracePt t="89755" x="4471988" y="4044950"/>
          <p14:tracePt t="90475" x="4479925" y="4044950"/>
          <p14:tracePt t="90515" x="4489450" y="4044950"/>
          <p14:tracePt t="90523" x="4497388" y="4044950"/>
          <p14:tracePt t="90531" x="4506913" y="4044950"/>
          <p14:tracePt t="90539" x="4524375" y="4052888"/>
          <p14:tracePt t="90547" x="4532313" y="4052888"/>
          <p14:tracePt t="90555" x="4541838" y="4052888"/>
          <p14:tracePt t="90563" x="4549775" y="4052888"/>
          <p14:tracePt t="90570" x="4567238" y="4052888"/>
          <p14:tracePt t="90578" x="4611688" y="4070350"/>
          <p14:tracePt t="90586" x="4619625" y="4070350"/>
          <p14:tracePt t="90595" x="4654550" y="4070350"/>
          <p14:tracePt t="90602" x="4664075" y="4079875"/>
          <p14:tracePt t="90610" x="4681538" y="4079875"/>
          <p14:tracePt t="90619" x="4706938" y="4079875"/>
          <p14:tracePt t="90628" x="4733925" y="4087813"/>
          <p14:tracePt t="90635" x="4741863" y="4087813"/>
          <p14:tracePt t="90643" x="4751388" y="4087813"/>
          <p14:tracePt t="90651" x="4759325" y="4087813"/>
          <p14:tracePt t="90659" x="4768850" y="4087813"/>
          <p14:tracePt t="90676" x="4776788" y="4087813"/>
          <p14:tracePt t="90684" x="4794250" y="4087813"/>
          <p14:tracePt t="90699" x="4803775" y="4087813"/>
          <p14:tracePt t="90708" x="4811713" y="4087813"/>
          <p14:tracePt t="90724" x="4821238" y="4087813"/>
          <p14:tracePt t="90732" x="4829175" y="4087813"/>
          <p14:tracePt t="90740" x="4838700" y="4087813"/>
          <p14:tracePt t="90756" x="4846638" y="4087813"/>
          <p14:tracePt t="90779" x="4856163" y="4087813"/>
          <p14:tracePt t="90796" x="4873625" y="4087813"/>
          <p14:tracePt t="90813" x="4881563" y="4087813"/>
          <p14:tracePt t="90932" x="4891088" y="4087813"/>
          <p14:tracePt t="90940" x="4899025" y="4087813"/>
          <p14:tracePt t="90948" x="4899025" y="4079875"/>
          <p14:tracePt t="90955" x="4908550" y="4079875"/>
          <p14:tracePt t="90964" x="4916488" y="4079875"/>
          <p14:tracePt t="90980" x="4926013" y="4079875"/>
          <p14:tracePt t="90988" x="4926013" y="4070350"/>
          <p14:tracePt t="90996" x="4943475" y="4070350"/>
          <p14:tracePt t="91012" x="4951413" y="4070350"/>
          <p14:tracePt t="91020" x="4960938" y="4070350"/>
          <p14:tracePt t="91037" x="4968875" y="4070350"/>
          <p14:tracePt t="91043" x="4978400" y="4070350"/>
          <p14:tracePt t="91060" x="4986338" y="4070350"/>
          <p14:tracePt t="91070" x="4995863" y="4070350"/>
          <p14:tracePt t="91075" x="5013325" y="4070350"/>
          <p14:tracePt t="91085" x="5021263" y="4070350"/>
          <p14:tracePt t="91092" x="5030788" y="4070350"/>
          <p14:tracePt t="91101" x="5038725" y="4070350"/>
          <p14:tracePt t="91108" x="5048250" y="4070350"/>
          <p14:tracePt t="91116" x="5056188" y="4070350"/>
          <p14:tracePt t="91124" x="5065713" y="4070350"/>
          <p14:tracePt t="91132" x="5083175" y="4070350"/>
          <p14:tracePt t="91140" x="5100638" y="4070350"/>
          <p14:tracePt t="91148" x="5108575" y="4070350"/>
          <p14:tracePt t="91155" x="5118100" y="4070350"/>
          <p14:tracePt t="91164" x="5143500" y="4070350"/>
          <p14:tracePt t="91185" x="5160963" y="4070350"/>
          <p14:tracePt t="91189" x="5170488" y="4070350"/>
          <p14:tracePt t="91204" x="5178425" y="4070350"/>
          <p14:tracePt t="91228" x="5187950" y="4070350"/>
          <p14:tracePt t="91380" x="5195888" y="4070350"/>
          <p14:tracePt t="91388" x="5213350" y="4070350"/>
          <p14:tracePt t="91395" x="5222875" y="4070350"/>
          <p14:tracePt t="91403" x="5230813" y="4070350"/>
          <p14:tracePt t="91420" x="5240338" y="4070350"/>
          <p14:tracePt t="91428" x="5248275" y="4070350"/>
          <p14:tracePt t="91436" x="5257800" y="4070350"/>
          <p14:tracePt t="91445" x="5265738" y="4070350"/>
          <p14:tracePt t="91452" x="5292725" y="4070350"/>
          <p14:tracePt t="91460" x="5300663" y="4070350"/>
          <p14:tracePt t="91468" x="5318125" y="4070350"/>
          <p14:tracePt t="91476" x="5345113" y="4070350"/>
          <p14:tracePt t="91485" x="5353050" y="4070350"/>
          <p14:tracePt t="91492" x="5362575" y="4070350"/>
          <p14:tracePt t="91501" x="5370513" y="4070350"/>
          <p14:tracePt t="91508" x="5380038" y="4070350"/>
          <p14:tracePt t="91572" x="5397500" y="4070350"/>
          <p14:tracePt t="91708" x="5405438" y="4070350"/>
          <p14:tracePt t="91716" x="5414963" y="4070350"/>
          <p14:tracePt t="91724" x="5422900" y="4070350"/>
          <p14:tracePt t="91731" x="5432425" y="4070350"/>
          <p14:tracePt t="91740" x="5440363" y="4070350"/>
          <p14:tracePt t="91748" x="5449888" y="4070350"/>
          <p14:tracePt t="91756" x="5467350" y="4070350"/>
          <p14:tracePt t="91764" x="5492750" y="4070350"/>
          <p14:tracePt t="91773" x="5510213" y="4070350"/>
          <p14:tracePt t="91779" x="5537200" y="4070350"/>
          <p14:tracePt t="91788" x="5562600" y="4070350"/>
          <p14:tracePt t="91795" x="5589588" y="4070350"/>
          <p14:tracePt t="91804" x="5607050" y="4070350"/>
          <p14:tracePt t="91813" x="5614988" y="4079875"/>
          <p14:tracePt t="91821" x="5641975" y="4079875"/>
          <p14:tracePt t="91827" x="5659438" y="4079875"/>
          <p14:tracePt t="91834" x="5684838" y="4087813"/>
          <p14:tracePt t="91844" x="5694363" y="4087813"/>
          <p14:tracePt t="91851" x="5729288" y="4087813"/>
          <p14:tracePt t="91861" x="5754688" y="4105275"/>
          <p14:tracePt t="91867" x="5764213" y="4105275"/>
          <p14:tracePt t="91876" x="5772150" y="4105275"/>
          <p14:tracePt t="91884" x="5781675" y="4105275"/>
          <p14:tracePt t="91892" x="5789613" y="4105275"/>
          <p14:tracePt t="91900" x="5799138" y="4105275"/>
          <p14:tracePt t="91908" x="5807075" y="4114800"/>
          <p14:tracePt t="91916" x="5824538" y="4114800"/>
          <p14:tracePt t="91924" x="5834063" y="4114800"/>
          <p14:tracePt t="91931" x="5842000" y="4114800"/>
          <p14:tracePt t="91940" x="5851525" y="4114800"/>
          <p14:tracePt t="91948" x="5859463" y="4114800"/>
          <p14:tracePt t="91956" x="5868988" y="4114800"/>
          <p14:tracePt t="91964" x="5876925" y="4114800"/>
          <p14:tracePt t="91971" x="5894388" y="4114800"/>
          <p14:tracePt t="91980" x="5911850" y="4114800"/>
          <p14:tracePt t="91988" x="5921375" y="4114800"/>
          <p14:tracePt t="91997" x="5929313" y="4114800"/>
          <p14:tracePt t="92004" x="5938838" y="4114800"/>
          <p14:tracePt t="92013" x="5938838" y="4097338"/>
          <p14:tracePt t="92020" x="5956300" y="4097338"/>
          <p14:tracePt t="92028" x="5964238" y="4097338"/>
          <p14:tracePt t="92036" x="5973763" y="4097338"/>
          <p14:tracePt t="92046" x="5981700" y="4097338"/>
          <p14:tracePt t="92061" x="5991225" y="4097338"/>
          <p14:tracePt t="92068" x="5999163" y="4097338"/>
          <p14:tracePt t="92080" x="6008688" y="4097338"/>
          <p14:tracePt t="92084" x="6026150" y="4097338"/>
          <p14:tracePt t="92092" x="6043613" y="4097338"/>
          <p14:tracePt t="92100" x="6051550" y="4097338"/>
          <p14:tracePt t="92107" x="6069013" y="4097338"/>
          <p14:tracePt t="92115" x="6096000" y="4097338"/>
          <p14:tracePt t="92124" x="6105525" y="4097338"/>
          <p14:tracePt t="92132" x="6113463" y="4097338"/>
          <p14:tracePt t="92140" x="6122988" y="4097338"/>
          <p14:tracePt t="92148" x="6148388" y="4097338"/>
          <p14:tracePt t="92156" x="6157913" y="4087813"/>
          <p14:tracePt t="92165" x="6165850" y="4087813"/>
          <p14:tracePt t="92172" x="6165850" y="4079875"/>
          <p14:tracePt t="92181" x="6175375" y="4079875"/>
          <p14:tracePt t="92198" x="6200775" y="4079875"/>
          <p14:tracePt t="92228" x="6200775" y="4070350"/>
          <p14:tracePt t="92236" x="6210300" y="4070350"/>
          <p14:tracePt t="92244" x="6218238" y="4070350"/>
          <p14:tracePt t="92261" x="6227763" y="4070350"/>
          <p14:tracePt t="92268" x="6235700" y="4070350"/>
          <p14:tracePt t="92277" x="6245225" y="4070350"/>
          <p14:tracePt t="92284" x="6253163" y="4070350"/>
          <p14:tracePt t="92292" x="6270625" y="4070350"/>
          <p14:tracePt t="92300" x="6280150" y="4070350"/>
          <p14:tracePt t="92307" x="6297613" y="4070350"/>
          <p14:tracePt t="92316" x="6305550" y="4070350"/>
          <p14:tracePt t="92324" x="6315075" y="4070350"/>
          <p14:tracePt t="92331" x="6323013" y="4070350"/>
          <p14:tracePt t="92340" x="6340475" y="4070350"/>
          <p14:tracePt t="92355" x="6350000" y="4070350"/>
          <p14:tracePt t="92372" x="6357938" y="4070350"/>
          <p14:tracePt t="92388" x="6367463" y="4070350"/>
          <p14:tracePt t="92403" x="6375400" y="4070350"/>
          <p14:tracePt t="92420" x="6384925" y="4070350"/>
          <p14:tracePt t="92429" x="6392863" y="4070350"/>
          <p14:tracePt t="92446" x="6410325" y="4070350"/>
          <p14:tracePt t="92452" x="6419850" y="4070350"/>
          <p14:tracePt t="92461" x="6427788" y="4070350"/>
          <p14:tracePt t="92468" x="6437313" y="4070350"/>
          <p14:tracePt t="92475" x="6445250" y="4070350"/>
          <p14:tracePt t="92484" x="6472238" y="4070350"/>
          <p14:tracePt t="92492" x="6480175" y="4070350"/>
          <p14:tracePt t="92500" x="6489700" y="4070350"/>
          <p14:tracePt t="92508" x="6497638" y="4070350"/>
          <p14:tracePt t="92516" x="6507163" y="4070350"/>
          <p14:tracePt t="92540" x="6515100" y="4070350"/>
          <p14:tracePt t="92796" x="6524625" y="4070350"/>
          <p14:tracePt t="92804" x="6542088" y="4070350"/>
          <p14:tracePt t="92812" x="6550025" y="4070350"/>
          <p14:tracePt t="92828" x="6559550" y="4070350"/>
          <p14:tracePt t="92836" x="6567488" y="4070350"/>
          <p14:tracePt t="92844" x="6577013" y="4070350"/>
          <p14:tracePt t="92852" x="6584950" y="4070350"/>
          <p14:tracePt t="92860" x="6611938" y="4070350"/>
          <p14:tracePt t="92868" x="6619875" y="4070350"/>
          <p14:tracePt t="92875" x="6629400" y="4070350"/>
          <p14:tracePt t="92884" x="6637338" y="4070350"/>
          <p14:tracePt t="92892" x="6672263" y="4070350"/>
          <p14:tracePt t="92900" x="6707188" y="4070350"/>
          <p14:tracePt t="92908" x="6716713" y="4070350"/>
          <p14:tracePt t="92916" x="6751638" y="4070350"/>
          <p14:tracePt t="92924" x="6777038" y="4070350"/>
          <p14:tracePt t="92933" x="6794500" y="4070350"/>
          <p14:tracePt t="92940" x="6804025" y="4070350"/>
          <p14:tracePt t="92950" x="6838950" y="4070350"/>
          <p14:tracePt t="92955" x="6846888" y="4070350"/>
          <p14:tracePt t="92965" x="6864350" y="4070350"/>
          <p14:tracePt t="92971" x="6873875" y="4070350"/>
          <p14:tracePt t="92980" x="6881813" y="4070350"/>
          <p14:tracePt t="92995" x="6891338" y="4070350"/>
          <p14:tracePt t="93012" x="6908800" y="4070350"/>
          <p14:tracePt t="93020" x="6916738" y="4070350"/>
          <p14:tracePt t="93028" x="6934200" y="4070350"/>
          <p14:tracePt t="93036" x="6943725" y="4070350"/>
          <p14:tracePt t="93044" x="6961188" y="4070350"/>
          <p14:tracePt t="93052" x="6969125" y="4070350"/>
          <p14:tracePt t="93060" x="7004050" y="4070350"/>
          <p14:tracePt t="93069" x="7013575" y="4062413"/>
          <p14:tracePt t="93076" x="7048500" y="4062413"/>
          <p14:tracePt t="93085" x="7073900" y="4044950"/>
          <p14:tracePt t="93092" x="7083425" y="4044950"/>
          <p14:tracePt t="93101" x="7091363" y="4044950"/>
          <p14:tracePt t="93107" x="7091363" y="4035425"/>
          <p14:tracePt t="93116" x="7118350" y="4035425"/>
          <p14:tracePt t="93124" x="7118350" y="4027488"/>
          <p14:tracePt t="93132" x="7126288" y="4027488"/>
          <p14:tracePt t="93140" x="7135813" y="4017963"/>
          <p14:tracePt t="93150" x="7153275" y="4017963"/>
          <p14:tracePt t="93155" x="7161213" y="4010025"/>
          <p14:tracePt t="93165" x="7188200" y="4010025"/>
          <p14:tracePt t="93183" x="7205663" y="4000500"/>
          <p14:tracePt t="93187" x="7231063" y="4000500"/>
          <p14:tracePt t="93196" x="7240588" y="4000500"/>
          <p14:tracePt t="93204" x="7248525" y="4000500"/>
          <p14:tracePt t="93214" x="7258050" y="4000500"/>
          <p14:tracePt t="93219" x="7265988" y="4000500"/>
          <p14:tracePt t="93228" x="7275513" y="4000500"/>
          <p14:tracePt t="93236" x="7283450" y="4000500"/>
          <p14:tracePt t="93252" x="7300913" y="4000500"/>
          <p14:tracePt t="93260" x="7310438" y="4000500"/>
          <p14:tracePt t="93268" x="7318375" y="4000500"/>
          <p14:tracePt t="93284" x="7327900" y="4000500"/>
          <p14:tracePt t="93292" x="7335838" y="4000500"/>
          <p14:tracePt t="93300" x="7345363" y="4000500"/>
          <p14:tracePt t="93308" x="7353300" y="4000500"/>
          <p14:tracePt t="93324" x="7370763" y="4000500"/>
          <p14:tracePt t="93380" x="7380288" y="4000500"/>
          <p14:tracePt t="93404" x="7388225" y="4000500"/>
          <p14:tracePt t="93436" x="7397750" y="4000500"/>
          <p14:tracePt t="93452" x="7405688" y="4000500"/>
          <p14:tracePt t="93468" x="7415213" y="4000500"/>
          <p14:tracePt t="93484" x="7423150" y="4000500"/>
          <p14:tracePt t="93492" x="7432675" y="4000500"/>
          <p14:tracePt t="93508" x="7450138" y="4000500"/>
          <p14:tracePt t="93516" x="7458075" y="4000500"/>
          <p14:tracePt t="93524" x="7467600" y="4000500"/>
          <p14:tracePt t="93540" x="7475538" y="4000500"/>
          <p14:tracePt t="93549" x="7485063" y="4000500"/>
          <p14:tracePt t="93588" x="7493000" y="4000500"/>
          <p14:tracePt t="93612" x="7502525" y="4000500"/>
          <p14:tracePt t="93669" x="7519988" y="4000500"/>
          <p14:tracePt t="93764" x="7527925" y="4000500"/>
          <p14:tracePt t="93780" x="7537450" y="4000500"/>
          <p14:tracePt t="93795" x="7545388" y="4000500"/>
          <p14:tracePt t="93803" x="7554913" y="4000500"/>
          <p14:tracePt t="93812" x="7562850" y="4010025"/>
          <p14:tracePt t="93820" x="7572375" y="4010025"/>
          <p14:tracePt t="93828" x="7597775" y="4010025"/>
          <p14:tracePt t="93837" x="7607300" y="4010025"/>
          <p14:tracePt t="93844" x="7615238" y="4010025"/>
          <p14:tracePt t="93851" x="7624763" y="4010025"/>
          <p14:tracePt t="93860" x="7650163" y="4017963"/>
          <p14:tracePt t="93869" x="7667625" y="4017963"/>
          <p14:tracePt t="93875" x="7677150" y="4017963"/>
          <p14:tracePt t="93885" x="7702550" y="4017963"/>
          <p14:tracePt t="93891" x="7712075" y="4017963"/>
          <p14:tracePt t="93901" x="7729538" y="4017963"/>
          <p14:tracePt t="93908" x="7747000" y="4017963"/>
          <p14:tracePt t="93918" x="7754938" y="4017963"/>
          <p14:tracePt t="93924" x="7764463" y="4017963"/>
          <p14:tracePt t="93940" x="7772400" y="4017963"/>
          <p14:tracePt t="93948" x="7781925" y="4017963"/>
          <p14:tracePt t="93964" x="7789863" y="4017963"/>
          <p14:tracePt t="93972" x="7799388" y="4017963"/>
          <p14:tracePt t="93980" x="7816850" y="4017963"/>
          <p14:tracePt t="93988" x="7824788" y="4017963"/>
          <p14:tracePt t="93996" x="7842250" y="4017963"/>
          <p14:tracePt t="94003" x="7851775" y="4017963"/>
          <p14:tracePt t="94012" x="7877175" y="4017963"/>
          <p14:tracePt t="94020" x="7886700" y="4017963"/>
          <p14:tracePt t="94028" x="7894638" y="4017963"/>
          <p14:tracePt t="94036" x="7904163" y="4017963"/>
          <p14:tracePt t="94060" x="7912100" y="4017963"/>
          <p14:tracePt t="94092" x="7921625" y="4017963"/>
          <p14:tracePt t="94124" x="7929563" y="4017963"/>
          <p14:tracePt t="94133" x="7947025" y="4017963"/>
          <p14:tracePt t="94140" x="7956550" y="4017963"/>
          <p14:tracePt t="94148" x="7964488" y="4017963"/>
          <p14:tracePt t="94164" x="7974013" y="4017963"/>
          <p14:tracePt t="94173" x="7981950" y="4017963"/>
          <p14:tracePt t="94180" x="7991475" y="4017963"/>
          <p14:tracePt t="94201" x="8026400" y="4017963"/>
          <p14:tracePt t="94205" x="8034338" y="4017963"/>
          <p14:tracePt t="94212" x="8043863" y="4017963"/>
          <p14:tracePt t="94220" x="8051800" y="4017963"/>
          <p14:tracePt t="94229" x="8061325" y="4017963"/>
          <p14:tracePt t="94236" x="8086725" y="4017963"/>
          <p14:tracePt t="94244" x="8096250" y="4017963"/>
          <p14:tracePt t="94276" x="8104188" y="4017963"/>
          <p14:tracePt t="94340" x="8113713" y="4017963"/>
          <p14:tracePt t="94380" x="8121650" y="4017963"/>
          <p14:tracePt t="94388" x="8139113" y="4017963"/>
          <p14:tracePt t="94404" x="8148638" y="4017963"/>
          <p14:tracePt t="94412" x="8156575" y="4017963"/>
          <p14:tracePt t="94420" x="8166100" y="4017963"/>
          <p14:tracePt t="94428" x="8183563" y="4035425"/>
          <p14:tracePt t="94436" x="8226425" y="4035425"/>
          <p14:tracePt t="94443" x="8235950" y="4035425"/>
          <p14:tracePt t="94453" x="8270875" y="4044950"/>
          <p14:tracePt t="94460" x="8288338" y="4044950"/>
          <p14:tracePt t="94468" x="8331200" y="4052888"/>
          <p14:tracePt t="94476" x="8340725" y="4052888"/>
          <p14:tracePt t="94485" x="8375650" y="4052888"/>
          <p14:tracePt t="94492" x="8383588" y="4052888"/>
          <p14:tracePt t="94502" x="8393113" y="4052888"/>
          <p14:tracePt t="94508" x="8410575" y="4070350"/>
          <p14:tracePt t="94580" x="8428038" y="4070350"/>
          <p14:tracePt t="94595" x="8435975" y="4070350"/>
          <p14:tracePt t="94612" x="8445500" y="4070350"/>
          <p14:tracePt t="94620" x="8453438" y="4070350"/>
          <p14:tracePt t="94636" x="8462963" y="4070350"/>
          <p14:tracePt t="94644" x="8470900" y="4070350"/>
          <p14:tracePt t="94652" x="8480425" y="4070350"/>
          <p14:tracePt t="94668" x="8497888" y="4070350"/>
          <p14:tracePt t="94692" x="8505825" y="4070350"/>
          <p14:tracePt t="94845" x="8515350" y="4070350"/>
          <p14:tracePt t="94884" x="8523288" y="4070350"/>
          <p14:tracePt t="94916" x="8532813" y="4070350"/>
          <p14:tracePt t="95060" x="8540750" y="4070350"/>
          <p14:tracePt t="95076" x="8550275" y="4070350"/>
          <p14:tracePt t="95084" x="8567738" y="4070350"/>
          <p14:tracePt t="95091" x="8575675" y="4070350"/>
          <p14:tracePt t="95100" x="8585200" y="4070350"/>
          <p14:tracePt t="95116" x="8593138" y="4070350"/>
          <p14:tracePt t="95124" x="8602663" y="4070350"/>
          <p14:tracePt t="95132" x="8610600" y="4070350"/>
          <p14:tracePt t="95140" x="8620125" y="4070350"/>
          <p14:tracePt t="95149" x="8628063" y="4070350"/>
          <p14:tracePt t="95155" x="8645525" y="4070350"/>
          <p14:tracePt t="95166" x="8655050" y="4070350"/>
          <p14:tracePt t="95182" x="8680450" y="4079875"/>
          <p14:tracePt t="95188" x="8697913" y="4079875"/>
          <p14:tracePt t="95196" x="8724900" y="4087813"/>
          <p14:tracePt t="95205" x="8767763" y="4087813"/>
          <p14:tracePt t="95212" x="8777288" y="4097338"/>
          <p14:tracePt t="95219" x="8812213" y="4097338"/>
          <p14:tracePt t="95229" x="8829675" y="4097338"/>
          <p14:tracePt t="95236" x="8855075" y="4097338"/>
          <p14:tracePt t="95242" x="8882063" y="4114800"/>
          <p14:tracePt t="95252" x="8899525" y="4114800"/>
          <p14:tracePt t="95260" x="8907463" y="4114800"/>
          <p14:tracePt t="95268" x="8934450" y="4124325"/>
          <p14:tracePt t="95277" x="8942388" y="4124325"/>
          <p14:tracePt t="95284" x="8951913" y="4124325"/>
          <p14:tracePt t="95292" x="8959850" y="4124325"/>
          <p14:tracePt t="95308" x="8969375" y="4124325"/>
          <p14:tracePt t="95355" x="8977313" y="4124325"/>
          <p14:tracePt t="95380" x="8994775" y="4124325"/>
          <p14:tracePt t="95388" x="9004300" y="4124325"/>
          <p14:tracePt t="95403" x="9012238" y="4124325"/>
          <p14:tracePt t="95413" x="9021763" y="4124325"/>
          <p14:tracePt t="95428" x="9029700" y="4124325"/>
          <p14:tracePt t="95435" x="9039225" y="4124325"/>
          <p14:tracePt t="95446" x="9047163" y="4124325"/>
          <p14:tracePt t="95452" x="9047163" y="4114800"/>
          <p14:tracePt t="95461" x="9064625" y="4114800"/>
          <p14:tracePt t="95469" x="9074150" y="4114800"/>
          <p14:tracePt t="95476" x="9082088" y="4114800"/>
          <p14:tracePt t="95491" x="9091613" y="4114800"/>
          <p14:tracePt t="95508" x="9099550" y="4114800"/>
          <p14:tracePt t="95516" x="9109075" y="4114800"/>
          <p14:tracePt t="95524" x="9117013" y="4114800"/>
          <p14:tracePt t="95532" x="9126538" y="4114800"/>
          <p14:tracePt t="95540" x="9144000" y="4114800"/>
          <p14:tracePt t="95549" x="9161463" y="4114800"/>
          <p14:tracePt t="95556" x="9170988" y="4114800"/>
          <p14:tracePt t="95565" x="9196388" y="4114800"/>
          <p14:tracePt t="95572" x="9205913" y="4114800"/>
          <p14:tracePt t="95582" x="9223375" y="4114800"/>
          <p14:tracePt t="95588" x="9231313" y="4114800"/>
          <p14:tracePt t="95596" x="9240838" y="4114800"/>
          <p14:tracePt t="95604" x="9266238" y="4114800"/>
          <p14:tracePt t="95612" x="9275763" y="4114800"/>
          <p14:tracePt t="95620" x="9283700" y="4114800"/>
          <p14:tracePt t="95628" x="9293225" y="4114800"/>
          <p14:tracePt t="95635" x="9301163" y="4114800"/>
          <p14:tracePt t="95644" x="9328150" y="4114800"/>
          <p14:tracePt t="95651" x="9336088" y="4114800"/>
          <p14:tracePt t="95660" x="9345613" y="4114800"/>
          <p14:tracePt t="95668" x="9353550" y="4114800"/>
          <p14:tracePt t="95675" x="9380538" y="4114800"/>
          <p14:tracePt t="95684" x="9398000" y="4114800"/>
          <p14:tracePt t="95692" x="9405938" y="4114800"/>
          <p14:tracePt t="95699" x="9415463" y="4114800"/>
          <p14:tracePt t="95708" x="9440863" y="4114800"/>
          <p14:tracePt t="95716" x="9450388" y="4114800"/>
          <p14:tracePt t="95724" x="9458325" y="4114800"/>
          <p14:tracePt t="95732" x="9467850" y="4114800"/>
          <p14:tracePt t="95741" x="9475788" y="4114800"/>
          <p14:tracePt t="95747" x="9493250" y="4114800"/>
          <p14:tracePt t="95755" x="9502775" y="4114800"/>
          <p14:tracePt t="95766" x="9510713" y="4114800"/>
          <p14:tracePt t="95772" x="9520238" y="4114800"/>
          <p14:tracePt t="95782" x="9528175" y="4114800"/>
          <p14:tracePt t="95788" x="9537700" y="4114800"/>
          <p14:tracePt t="95796" x="9545638" y="4114800"/>
          <p14:tracePt t="95812" x="9563100" y="4114800"/>
          <p14:tracePt t="95820" x="9572625" y="4114800"/>
          <p14:tracePt t="95836" x="9580563" y="4114800"/>
          <p14:tracePt t="95844" x="9590088" y="4114800"/>
          <p14:tracePt t="95860" x="9598025" y="4114800"/>
          <p14:tracePt t="95868" x="9607550" y="4114800"/>
          <p14:tracePt t="95876" x="9615488" y="4114800"/>
          <p14:tracePt t="95892" x="9632950" y="4114800"/>
          <p14:tracePt t="95900" x="9642475" y="4114800"/>
          <p14:tracePt t="95932" x="9650413" y="4114800"/>
          <p14:tracePt t="96012" x="9659938" y="4114800"/>
          <p14:tracePt t="96124" x="9650413" y="4114800"/>
          <p14:tracePt t="96131" x="9642475" y="4114800"/>
          <p14:tracePt t="96139" x="9625013" y="4114800"/>
          <p14:tracePt t="96146" x="9607550" y="4114800"/>
          <p14:tracePt t="96154" x="9598025" y="4114800"/>
          <p14:tracePt t="96162" x="9563100" y="4114800"/>
          <p14:tracePt t="96171" x="9537700" y="4097338"/>
          <p14:tracePt t="96180" x="9528175" y="4097338"/>
          <p14:tracePt t="96188" x="9493250" y="4097338"/>
          <p14:tracePt t="96195" x="9485313" y="4097338"/>
          <p14:tracePt t="96204" x="9450388" y="4087813"/>
          <p14:tracePt t="96213" x="9440863" y="4087813"/>
          <p14:tracePt t="96220" x="9405938" y="4079875"/>
          <p14:tracePt t="96230" x="9371013" y="4079875"/>
          <p14:tracePt t="96237" x="9363075" y="4062413"/>
          <p14:tracePt t="96244" x="9318625" y="4062413"/>
          <p14:tracePt t="96251" x="9293225" y="4052888"/>
          <p14:tracePt t="96261" x="9240838" y="4052888"/>
          <p14:tracePt t="96267" x="9213850" y="4052888"/>
          <p14:tracePt t="96277" x="9144000" y="4052888"/>
          <p14:tracePt t="96283" x="9109075" y="4052888"/>
          <p14:tracePt t="96294" x="9039225" y="4052888"/>
          <p14:tracePt t="96299" x="8969375" y="4052888"/>
          <p14:tracePt t="96308" x="8934450" y="4052888"/>
          <p14:tracePt t="96315" x="8864600" y="4052888"/>
          <p14:tracePt t="96323" x="8820150" y="4052888"/>
          <p14:tracePt t="96332" x="8732838" y="4062413"/>
          <p14:tracePt t="96340" x="8697913" y="4070350"/>
          <p14:tracePt t="96348" x="8602663" y="4087813"/>
          <p14:tracePt t="96356" x="8462963" y="4087813"/>
          <p14:tracePt t="96364" x="8410575" y="4087813"/>
          <p14:tracePt t="96372" x="8288338" y="4105275"/>
          <p14:tracePt t="96379" x="8243888" y="4114800"/>
          <p14:tracePt t="96388" x="8096250" y="4132263"/>
          <p14:tracePt t="96398" x="8043863" y="4149725"/>
          <p14:tracePt t="96403" x="7877175" y="4167188"/>
          <p14:tracePt t="96413" x="7824788" y="4176713"/>
          <p14:tracePt t="96420" x="7659688" y="4219575"/>
          <p14:tracePt t="96428" x="7493000" y="4237038"/>
          <p14:tracePt t="96436" x="7415213" y="4246563"/>
          <p14:tracePt t="96444" x="7205663" y="4271963"/>
          <p14:tracePt t="96451" x="7153275" y="4281488"/>
          <p14:tracePt t="96462" x="6943725" y="4324350"/>
          <p14:tracePt t="96468" x="6864350" y="4333875"/>
          <p14:tracePt t="96478" x="6654800" y="4359275"/>
          <p14:tracePt t="96484" x="6489700" y="4394200"/>
          <p14:tracePt t="96493" x="6419850" y="4394200"/>
          <p14:tracePt t="96500" x="6210300" y="4411663"/>
          <p14:tracePt t="96510" x="6157913" y="4421188"/>
          <p14:tracePt t="96515" x="5991225" y="4464050"/>
          <p14:tracePt t="96526" x="5911850" y="4464050"/>
          <p14:tracePt t="96533" x="5746750" y="4498975"/>
          <p14:tracePt t="96539" x="5694363" y="4498975"/>
          <p14:tracePt t="96548" x="5545138" y="4516438"/>
          <p14:tracePt t="96556" x="5405438" y="4516438"/>
          <p14:tracePt t="96563" x="5370513" y="4516438"/>
          <p14:tracePt t="96572" x="5248275" y="4516438"/>
          <p14:tracePt t="96580" x="5195888" y="4516438"/>
          <p14:tracePt t="96587" x="5083175" y="4516438"/>
          <p14:tracePt t="96596" x="5048250" y="4516438"/>
          <p14:tracePt t="96604" x="4960938" y="4516438"/>
          <p14:tracePt t="96612" x="4846638" y="4516438"/>
          <p14:tracePt t="96620" x="4821238" y="4516438"/>
          <p14:tracePt t="96628" x="4733925" y="4516438"/>
          <p14:tracePt t="96636" x="4699000" y="4516438"/>
          <p14:tracePt t="96645" x="4602163" y="4516438"/>
          <p14:tracePt t="96652" x="4567238" y="4516438"/>
          <p14:tracePt t="96662" x="4479925" y="4516438"/>
          <p14:tracePt t="96668" x="4445000" y="4516438"/>
          <p14:tracePt t="96678" x="4357688" y="4516438"/>
          <p14:tracePt t="96683" x="4262438" y="4516438"/>
          <p14:tracePt t="96693" x="4210050" y="4516438"/>
          <p14:tracePt t="96700" x="4140200" y="4516438"/>
          <p14:tracePt t="96708" x="4105275" y="4516438"/>
          <p14:tracePt t="96716" x="4025900" y="4508500"/>
          <p14:tracePt t="96723" x="4008438" y="4498975"/>
          <p14:tracePt t="96732" x="3948113" y="4481513"/>
          <p14:tracePt t="96740" x="3895725" y="4481513"/>
          <p14:tracePt t="96748" x="3878263" y="4473575"/>
          <p14:tracePt t="96756" x="3825875" y="4456113"/>
          <p14:tracePt t="96763" x="3808413" y="4446588"/>
          <p14:tracePt t="96771" x="3763963" y="4438650"/>
          <p14:tracePt t="96782" x="3756025" y="4429125"/>
          <p14:tracePt t="96787" x="3721100" y="4403725"/>
          <p14:tracePt t="96798" x="3711575" y="4403725"/>
          <p14:tracePt t="96802" x="3686175" y="4394200"/>
          <p14:tracePt t="96810" x="3651250" y="4376738"/>
          <p14:tracePt t="96819" x="3641725" y="4368800"/>
          <p14:tracePt t="96830" x="3606800" y="4368800"/>
          <p14:tracePt t="96835" x="3598863" y="4359275"/>
          <p14:tracePt t="96844" x="3571875" y="4351338"/>
          <p14:tracePt t="96852" x="3554413" y="4351338"/>
          <p14:tracePt t="96860" x="3529013" y="4324350"/>
          <p14:tracePt t="96867" x="3484563" y="4298950"/>
          <p14:tracePt t="96877" x="3476625" y="4298950"/>
          <p14:tracePt t="96883" x="3467100" y="4289425"/>
          <p14:tracePt t="96892" x="3459163" y="4264025"/>
          <p14:tracePt t="96900" x="3432175" y="4254500"/>
          <p14:tracePt t="96907" x="3424238" y="4246563"/>
          <p14:tracePt t="96916" x="3414713" y="4237038"/>
          <p14:tracePt t="96924" x="3406775" y="4229100"/>
          <p14:tracePt t="96932" x="3397250" y="4219575"/>
          <p14:tracePt t="96940" x="3389313" y="4202113"/>
          <p14:tracePt t="96948" x="3371850" y="4202113"/>
          <p14:tracePt t="96956" x="3371850" y="4194175"/>
          <p14:tracePt t="96963" x="3362325" y="4194175"/>
          <p14:tracePt t="97220" x="3379788" y="4194175"/>
          <p14:tracePt t="97235" x="3389313" y="4194175"/>
          <p14:tracePt t="97244" x="3397250" y="4194175"/>
          <p14:tracePt t="97251" x="3406775" y="4194175"/>
          <p14:tracePt t="97260" x="3414713" y="4194175"/>
          <p14:tracePt t="97268" x="3424238" y="4194175"/>
          <p14:tracePt t="97280" x="3432175" y="4194175"/>
          <p14:tracePt t="97284" x="3449638" y="4194175"/>
          <p14:tracePt t="97294" x="3459163" y="4194175"/>
          <p14:tracePt t="97300" x="3467100" y="4194175"/>
          <p14:tracePt t="97310" x="3467100" y="4211638"/>
          <p14:tracePt t="97317" x="3476625" y="4211638"/>
          <p14:tracePt t="97322" x="3494088" y="4211638"/>
          <p14:tracePt t="97330" x="3502025" y="4211638"/>
          <p14:tracePt t="97338" x="3519488" y="4211638"/>
          <p14:tracePt t="97348" x="3529013" y="4211638"/>
          <p14:tracePt t="97356" x="3536950" y="4219575"/>
          <p14:tracePt t="97372" x="3546475" y="4219575"/>
          <p14:tracePt t="97404" x="3554413" y="4219575"/>
          <p14:tracePt t="97459" x="3563938" y="4219575"/>
          <p14:tracePt t="97596" x="3571875" y="4219575"/>
          <p14:tracePt t="97603" x="3589338" y="4219575"/>
          <p14:tracePt t="97612" x="3598863" y="4219575"/>
          <p14:tracePt t="97619" x="3606800" y="4219575"/>
          <p14:tracePt t="97636" x="3616325" y="4219575"/>
          <p14:tracePt t="97643" x="3624263" y="4219575"/>
          <p14:tracePt t="97651" x="3651250" y="4219575"/>
          <p14:tracePt t="97662" x="3659188" y="4219575"/>
          <p14:tracePt t="97666" x="3676650" y="4219575"/>
          <p14:tracePt t="97674" x="3686175" y="4219575"/>
          <p14:tracePt t="97682" x="3694113" y="4219575"/>
          <p14:tracePt t="97692" x="3711575" y="4219575"/>
          <p14:tracePt t="97699" x="3729038" y="4219575"/>
          <p14:tracePt t="97708" x="3746500" y="4219575"/>
          <p14:tracePt t="97716" x="3763963" y="4219575"/>
          <p14:tracePt t="97724" x="3781425" y="4229100"/>
          <p14:tracePt t="97734" x="3790950" y="4229100"/>
          <p14:tracePt t="97740" x="3798888" y="4229100"/>
          <p14:tracePt t="97750" x="3816350" y="4229100"/>
          <p14:tracePt t="97774" x="3833813" y="4229100"/>
          <p14:tracePt t="97778" x="3843338" y="4229100"/>
          <p14:tracePt t="97786" x="3851275" y="4229100"/>
          <p14:tracePt t="97924" x="3860800" y="4229100"/>
          <p14:tracePt t="97948" x="3868738" y="4229100"/>
          <p14:tracePt t="97964" x="3886200" y="4229100"/>
          <p14:tracePt t="97972" x="3895725" y="4237038"/>
          <p14:tracePt t="97980" x="3903663" y="4237038"/>
          <p14:tracePt t="97988" x="3913188" y="4237038"/>
          <p14:tracePt t="97996" x="3921125" y="4237038"/>
          <p14:tracePt t="98004" x="3930650" y="4246563"/>
          <p14:tracePt t="98013" x="3938588" y="4246563"/>
          <p14:tracePt t="98020" x="3965575" y="4246563"/>
          <p14:tracePt t="98029" x="3973513" y="4246563"/>
          <p14:tracePt t="98035" x="3990975" y="4246563"/>
          <p14:tracePt t="98046" x="4000500" y="4246563"/>
          <p14:tracePt t="98052" x="4025900" y="4246563"/>
          <p14:tracePt t="98061" x="4035425" y="4246563"/>
          <p14:tracePt t="98068" x="4052888" y="4246563"/>
          <p14:tracePt t="98076" x="4070350" y="4246563"/>
          <p14:tracePt t="98084" x="4095750" y="4254500"/>
          <p14:tracePt t="98093" x="4113213" y="4254500"/>
          <p14:tracePt t="98100" x="4122738" y="4254500"/>
          <p14:tracePt t="98108" x="4130675" y="4254500"/>
          <p14:tracePt t="98116" x="4140200" y="4254500"/>
          <p14:tracePt t="98123" x="4148138" y="4254500"/>
          <p14:tracePt t="98132" x="4157663" y="4254500"/>
          <p14:tracePt t="98140" x="4165600" y="4254500"/>
          <p14:tracePt t="98148" x="4183063" y="4254500"/>
          <p14:tracePt t="98172" x="4192588" y="4254500"/>
          <p14:tracePt t="98203" x="4200525" y="4254500"/>
          <p14:tracePt t="98220" x="4210050" y="4254500"/>
          <p14:tracePt t="98244" x="4217988" y="4254500"/>
          <p14:tracePt t="98251" x="4227513" y="4254500"/>
          <p14:tracePt t="98276" x="4235450" y="4254500"/>
          <p14:tracePt t="98492" x="4252913" y="4254500"/>
          <p14:tracePt t="98516" x="4262438" y="4254500"/>
          <p14:tracePt t="98524" x="4270375" y="4254500"/>
          <p14:tracePt t="98532" x="4279900" y="4254500"/>
          <p14:tracePt t="98548" x="4287838" y="4254500"/>
          <p14:tracePt t="98556" x="4297363" y="4254500"/>
          <p14:tracePt t="98564" x="4322763" y="4254500"/>
          <p14:tracePt t="98572" x="4340225" y="4271963"/>
          <p14:tracePt t="98580" x="4357688" y="4271963"/>
          <p14:tracePt t="98588" x="4367213" y="4271963"/>
          <p14:tracePt t="98596" x="4402138" y="4281488"/>
          <p14:tracePt t="98603" x="4437063" y="4281488"/>
          <p14:tracePt t="98615" x="4445000" y="4289425"/>
          <p14:tracePt t="98620" x="4489450" y="4289425"/>
          <p14:tracePt t="98630" x="4497388" y="4289425"/>
          <p14:tracePt t="98636" x="4524375" y="4306888"/>
          <p14:tracePt t="98644" x="4532313" y="4306888"/>
          <p14:tracePt t="98651" x="4567238" y="4306888"/>
          <p14:tracePt t="98660" x="4576763" y="4306888"/>
          <p14:tracePt t="98668" x="4584700" y="4306888"/>
          <p14:tracePt t="98748" x="4594225" y="4306888"/>
          <p14:tracePt t="98756" x="4602163" y="4306888"/>
          <p14:tracePt t="98772" x="4619625" y="4306888"/>
          <p14:tracePt t="98779" x="4629150" y="4306888"/>
          <p14:tracePt t="98788" x="4637088" y="4306888"/>
          <p14:tracePt t="98804" x="4646613" y="4306888"/>
          <p14:tracePt t="98814" x="4654550" y="4306888"/>
          <p14:tracePt t="98820" x="4664075" y="4306888"/>
          <p14:tracePt t="98836" x="4672013" y="4306888"/>
          <p14:tracePt t="98844" x="4681538" y="4306888"/>
          <p14:tracePt t="98852" x="4699000" y="4306888"/>
          <p14:tracePt t="98861" x="4706938" y="4306888"/>
          <p14:tracePt t="98875" x="4716463" y="4306888"/>
          <p14:tracePt t="98891" x="4724400" y="4306888"/>
          <p14:tracePt t="98916" x="4733925" y="4306888"/>
          <p14:tracePt t="98932" x="4741863" y="4306888"/>
          <p14:tracePt t="98940" x="4751388" y="4306888"/>
          <p14:tracePt t="98948" x="4768850" y="4306888"/>
          <p14:tracePt t="98956" x="4776788" y="4306888"/>
          <p14:tracePt t="98963" x="4794250" y="4298950"/>
          <p14:tracePt t="98972" x="4803775" y="4298950"/>
          <p14:tracePt t="98981" x="4838700" y="4298950"/>
          <p14:tracePt t="98988" x="4881563" y="4289425"/>
          <p14:tracePt t="98997" x="4891088" y="4289425"/>
          <p14:tracePt t="99004" x="4926013" y="4289425"/>
          <p14:tracePt t="99014" x="4933950" y="4289425"/>
          <p14:tracePt t="99020" x="4951413" y="4281488"/>
          <p14:tracePt t="99030" x="4960938" y="4281488"/>
          <p14:tracePt t="99035" x="4978400" y="4264025"/>
          <p14:tracePt t="99342" x="4986338" y="4264025"/>
          <p14:tracePt t="99356" x="4995863" y="4264025"/>
          <p14:tracePt t="99364" x="5003800" y="4264025"/>
          <p14:tracePt t="99371" x="5038725" y="4264025"/>
          <p14:tracePt t="99381" x="5048250" y="4264025"/>
          <p14:tracePt t="99388" x="5083175" y="4264025"/>
          <p14:tracePt t="99396" x="5100638" y="4264025"/>
          <p14:tracePt t="99405" x="5153025" y="4264025"/>
          <p14:tracePt t="99413" x="5195888" y="4264025"/>
          <p14:tracePt t="99419" x="5248275" y="4264025"/>
          <p14:tracePt t="99428" x="5283200" y="4264025"/>
          <p14:tracePt t="99435" x="5370513" y="4264025"/>
          <p14:tracePt t="99444" x="5440363" y="4264025"/>
          <p14:tracePt t="99451" x="5475288" y="4264025"/>
          <p14:tracePt t="99460" x="5545138" y="4264025"/>
          <p14:tracePt t="99468" x="5572125" y="4264025"/>
          <p14:tracePt t="99476" x="5624513" y="4264025"/>
          <p14:tracePt t="99484" x="5649913" y="4264025"/>
          <p14:tracePt t="99492" x="5684838" y="4264025"/>
          <p14:tracePt t="99500" x="5694363" y="4264025"/>
          <p14:tracePt t="99509" x="5702300" y="4264025"/>
          <p14:tracePt t="99572" x="5711825" y="4271963"/>
          <p14:tracePt t="99596" x="5719763" y="4271963"/>
          <p14:tracePt t="99629" x="5737225" y="4281488"/>
          <p14:tracePt t="99644" x="5746750" y="4281488"/>
          <p14:tracePt t="99652" x="5754688" y="4281488"/>
          <p14:tracePt t="99676" x="5764213" y="4281488"/>
          <p14:tracePt t="99700" x="5772150" y="4281488"/>
          <p14:tracePt t="99716" x="5781675" y="4281488"/>
          <p14:tracePt t="99820" x="5789613" y="4281488"/>
          <p14:tracePt t="99836" x="5799138" y="4281488"/>
          <p14:tracePt t="99854" x="5816600" y="4281488"/>
          <p14:tracePt t="99868" x="5824538" y="4289425"/>
          <p14:tracePt t="99876" x="5834063" y="4289425"/>
          <p14:tracePt t="99884" x="5842000" y="4289425"/>
          <p14:tracePt t="99891" x="5851525" y="4289425"/>
          <p14:tracePt t="99900" x="5859463" y="4289425"/>
          <p14:tracePt t="99909" x="5868988" y="4298950"/>
          <p14:tracePt t="99916" x="5886450" y="4298950"/>
          <p14:tracePt t="99925" x="5894388" y="4298950"/>
          <p14:tracePt t="99941" x="5903913" y="4298950"/>
          <p14:tracePt t="99948" x="5911850" y="4298950"/>
          <p14:tracePt t="99958" x="5921375" y="4298950"/>
          <p14:tracePt t="99964" x="5929313" y="4298950"/>
          <p14:tracePt t="99973" x="5956300" y="4298950"/>
          <p14:tracePt t="99980" x="5964238" y="4298950"/>
          <p14:tracePt t="99988" x="5981700" y="4298950"/>
          <p14:tracePt t="99996" x="5991225" y="4298950"/>
          <p14:tracePt t="100004" x="6008688" y="4298950"/>
          <p14:tracePt t="100011" x="6026150" y="4298950"/>
          <p14:tracePt t="100020" x="6034088" y="4298950"/>
          <p14:tracePt t="100028" x="6051550" y="4298950"/>
          <p14:tracePt t="100036" x="6069013" y="4298950"/>
          <p14:tracePt t="100043" x="6078538" y="4298950"/>
          <p14:tracePt t="100051" x="6096000" y="4298950"/>
          <p14:tracePt t="100060" x="6105525" y="4298950"/>
          <p14:tracePt t="100068" x="6113463" y="4298950"/>
          <p14:tracePt t="100076" x="6130925" y="4298950"/>
          <p14:tracePt t="100084" x="6140450" y="4306888"/>
          <p14:tracePt t="100091" x="6148388" y="4306888"/>
          <p14:tracePt t="100100" x="6157913" y="4306888"/>
          <p14:tracePt t="100111" x="6165850" y="4306888"/>
          <p14:tracePt t="100116" x="6175375" y="4306888"/>
          <p14:tracePt t="100125" x="6183313" y="4306888"/>
          <p14:tracePt t="100132" x="6210300" y="4306888"/>
          <p14:tracePt t="100141" x="6227763" y="4306888"/>
          <p14:tracePt t="100148" x="6245225" y="4306888"/>
          <p14:tracePt t="100158" x="6270625" y="4306888"/>
          <p14:tracePt t="100164" x="6288088" y="4306888"/>
          <p14:tracePt t="100173" x="6305550" y="4306888"/>
          <p14:tracePt t="100180" x="6332538" y="4316413"/>
          <p14:tracePt t="100189" x="6367463" y="4316413"/>
          <p14:tracePt t="100209" x="6410325" y="4316413"/>
          <p14:tracePt t="100212" x="6427788" y="4316413"/>
          <p14:tracePt t="100220" x="6454775" y="4333875"/>
          <p14:tracePt t="100228" x="6462713" y="4333875"/>
          <p14:tracePt t="100236" x="6472238" y="4333875"/>
          <p14:tracePt t="100243" x="6489700" y="4333875"/>
          <p14:tracePt t="100340" x="6497638" y="4333875"/>
          <p14:tracePt t="100572" x="6507163" y="4333875"/>
          <p14:tracePt t="100580" x="6515100" y="4341813"/>
          <p14:tracePt t="100588" x="6524625" y="4341813"/>
          <p14:tracePt t="100596" x="6550025" y="4341813"/>
          <p14:tracePt t="100604" x="6559550" y="4341813"/>
          <p14:tracePt t="100612" x="6602413" y="4351338"/>
          <p14:tracePt t="100620" x="6611938" y="4351338"/>
          <p14:tracePt t="100628" x="6654800" y="4351338"/>
          <p14:tracePt t="100636" x="6681788" y="4351338"/>
          <p14:tracePt t="100644" x="6734175" y="4351338"/>
          <p14:tracePt t="100652" x="6769100" y="4351338"/>
          <p14:tracePt t="100661" x="6794500" y="4351338"/>
          <p14:tracePt t="100668" x="6829425" y="4351338"/>
          <p14:tracePt t="100676" x="6838950" y="4351338"/>
          <p14:tracePt t="100684" x="6846888" y="4351338"/>
          <p14:tracePt t="100693" x="6864350" y="4351338"/>
          <p14:tracePt t="100940" x="6873875" y="4351338"/>
          <p14:tracePt t="100964" x="6881813" y="4351338"/>
          <p14:tracePt t="101052" x="6881813" y="4359275"/>
          <p14:tracePt t="101060" x="6891338" y="4359275"/>
          <p14:tracePt t="101068" x="6899275" y="4359275"/>
          <p14:tracePt t="101076" x="6908800" y="4376738"/>
          <p14:tracePt t="101092" x="6916738" y="4376738"/>
          <p14:tracePt t="101108" x="6934200" y="4376738"/>
          <p14:tracePt t="101164" x="6943725" y="4376738"/>
          <p14:tracePt t="101180" x="6951663" y="4386263"/>
          <p14:tracePt t="101188" x="6961188" y="4386263"/>
          <p14:tracePt t="101204" x="6969125" y="4394200"/>
          <p14:tracePt t="101211" x="6978650" y="4394200"/>
          <p14:tracePt t="101220" x="6986588" y="4394200"/>
          <p14:tracePt t="101228" x="6996113" y="4394200"/>
          <p14:tracePt t="101236" x="7013575" y="4403725"/>
          <p14:tracePt t="101245" x="7021513" y="4403725"/>
          <p14:tracePt t="101252" x="7031038" y="4411663"/>
          <p14:tracePt t="101261" x="7038975" y="4411663"/>
          <p14:tracePt t="101268" x="7048500" y="4411663"/>
          <p14:tracePt t="101277" x="7056438" y="4411663"/>
          <p14:tracePt t="101292" x="7065963" y="4421188"/>
          <p14:tracePt t="101300" x="7083425" y="4421188"/>
          <p14:tracePt t="101316" x="7091363" y="4421188"/>
          <p14:tracePt t="101355" x="7100888" y="4421188"/>
          <p14:tracePt t="101406" x="7073900" y="4421188"/>
          <p14:tracePt t="101411" x="7056438" y="4421188"/>
          <p14:tracePt t="101420" x="6986588" y="4421188"/>
          <p14:tracePt t="101429" x="6943725" y="4421188"/>
          <p14:tracePt t="101436" x="6838950" y="4421188"/>
          <p14:tracePt t="101445" x="6804025" y="4421188"/>
          <p14:tracePt t="101452" x="6654800" y="4421188"/>
          <p14:tracePt t="101461" x="6602413" y="4421188"/>
          <p14:tracePt t="101467" x="6480175" y="4421188"/>
          <p14:tracePt t="101478" x="6427788" y="4438650"/>
          <p14:tracePt t="101483" x="6419850" y="4438650"/>
          <p14:tracePt t="101675" x="6480175" y="4438650"/>
          <p14:tracePt t="101684" x="6559550" y="4456113"/>
          <p14:tracePt t="101692" x="6637338" y="4464050"/>
          <p14:tracePt t="101700" x="6707188" y="4464050"/>
          <p14:tracePt t="101708" x="6829425" y="4498975"/>
          <p14:tracePt t="101716" x="6881813" y="4516438"/>
          <p14:tracePt t="101724" x="7073900" y="4595813"/>
          <p14:tracePt t="101734" x="7153275" y="4621213"/>
          <p14:tracePt t="101740" x="7318375" y="4638675"/>
          <p14:tracePt t="101748" x="7440613" y="4656138"/>
          <p14:tracePt t="101756" x="7475538" y="4673600"/>
          <p14:tracePt t="101763" x="7554913" y="4683125"/>
          <p14:tracePt t="101772" x="7589838" y="4683125"/>
          <p14:tracePt t="101781" x="7642225" y="4700588"/>
          <p14:tracePt t="101788" x="7677150" y="4700588"/>
          <p14:tracePt t="101796" x="7720013" y="4708525"/>
          <p14:tracePt t="101804" x="7772400" y="4708525"/>
          <p14:tracePt t="101813" x="7781925" y="4708525"/>
          <p14:tracePt t="101820" x="7799388" y="4708525"/>
          <p14:tracePt t="101829" x="7807325" y="4708525"/>
          <p14:tracePt t="101836" x="7834313" y="4708525"/>
          <p14:tracePt t="101845" x="7842250" y="4708525"/>
          <p14:tracePt t="101852" x="7851775" y="4708525"/>
          <p14:tracePt t="101860" x="7859713" y="4708525"/>
          <p14:tracePt t="101868" x="7869238" y="4700588"/>
          <p14:tracePt t="101876" x="7894638" y="4691063"/>
          <p14:tracePt t="101884" x="7904163" y="4691063"/>
          <p14:tracePt t="101892" x="7929563" y="4665663"/>
          <p14:tracePt t="101900" x="7939088" y="4665663"/>
          <p14:tracePt t="101908" x="7939088" y="4656138"/>
          <p14:tracePt t="101916" x="7947025" y="4656138"/>
          <p14:tracePt t="101923" x="7947025" y="4648200"/>
          <p14:tracePt t="101933" x="7956550" y="4648200"/>
          <p14:tracePt t="101940" x="7964488" y="4648200"/>
          <p14:tracePt t="101948" x="7974013" y="4648200"/>
          <p14:tracePt t="101956" x="7974013" y="4638675"/>
          <p14:tracePt t="101972" x="7981950" y="4638675"/>
          <p14:tracePt t="101981" x="7999413" y="4638675"/>
          <p14:tracePt t="101988" x="8008938" y="4638675"/>
          <p14:tracePt t="101997" x="8016875" y="4638675"/>
          <p14:tracePt t="102004" x="8026400" y="4638675"/>
          <p14:tracePt t="102036" x="8026400" y="4630738"/>
          <p14:tracePt t="102052" x="8026400" y="4621213"/>
          <p14:tracePt t="102068" x="8026400" y="4613275"/>
          <p14:tracePt t="102076" x="8026400" y="4595813"/>
          <p14:tracePt t="102083" x="8026400" y="4586288"/>
          <p14:tracePt t="102108" x="8026400" y="4578350"/>
          <p14:tracePt t="102116" x="8016875" y="4568825"/>
          <p14:tracePt t="102132" x="8016875" y="4560888"/>
          <p14:tracePt t="102149" x="8016875" y="4551363"/>
          <p14:tracePt t="102156" x="8008938" y="4551363"/>
          <p14:tracePt t="102164" x="8008938" y="4543425"/>
          <p14:tracePt t="102181" x="8008938" y="4525963"/>
          <p14:tracePt t="102199" x="7991475" y="4516438"/>
          <p14:tracePt t="102204" x="7991475" y="4508500"/>
          <p14:tracePt t="102214" x="7991475" y="4498975"/>
          <p14:tracePt t="102220" x="7991475" y="4491038"/>
          <p14:tracePt t="102229" x="7991475" y="4481513"/>
          <p14:tracePt t="102236" x="7981950" y="4456113"/>
          <p14:tracePt t="102245" x="7981950" y="4446588"/>
          <p14:tracePt t="102252" x="7981950" y="4411663"/>
          <p14:tracePt t="102260" x="7981950" y="4394200"/>
          <p14:tracePt t="102268" x="7981950" y="4386263"/>
          <p14:tracePt t="102275" x="7981950" y="4368800"/>
          <p14:tracePt t="102284" x="7991475" y="4368800"/>
          <p14:tracePt t="102293" x="7991475" y="4359275"/>
          <p14:tracePt t="102324" x="8008938" y="4359275"/>
          <p14:tracePt t="102332" x="8016875" y="4359275"/>
          <p14:tracePt t="102340" x="8026400" y="4359275"/>
          <p14:tracePt t="102348" x="8034338" y="4359275"/>
          <p14:tracePt t="102355" x="8043863" y="4359275"/>
          <p14:tracePt t="102364" x="8051800" y="4359275"/>
          <p14:tracePt t="102372" x="8061325" y="4359275"/>
          <p14:tracePt t="102381" x="8096250" y="4368800"/>
          <p14:tracePt t="102388" x="8139113" y="4368800"/>
          <p14:tracePt t="102396" x="8148638" y="4368800"/>
          <p14:tracePt t="102403" x="8191500" y="4376738"/>
          <p14:tracePt t="102414" x="8218488" y="4376738"/>
          <p14:tracePt t="102420" x="8253413" y="4386263"/>
          <p14:tracePt t="102429" x="8261350" y="4386263"/>
          <p14:tracePt t="102436" x="8296275" y="4386263"/>
          <p14:tracePt t="102446" x="8305800" y="4386263"/>
          <p14:tracePt t="102452" x="8331200" y="4386263"/>
          <p14:tracePt t="102460" x="8340725" y="4386263"/>
          <p14:tracePt t="102468" x="8348663" y="4386263"/>
          <p14:tracePt t="102484" x="8358188" y="4386263"/>
          <p14:tracePt t="102532" x="8366125" y="4386263"/>
          <p14:tracePt t="102548" x="8375650" y="4386263"/>
          <p14:tracePt t="102555" x="8383588" y="4386263"/>
          <p14:tracePt t="102572" x="8401050" y="4386263"/>
          <p14:tracePt t="102588" x="8410575" y="4386263"/>
          <p14:tracePt t="103828" x="8366125" y="4403725"/>
          <p14:tracePt t="103836" x="8226425" y="4403725"/>
          <p14:tracePt t="103844" x="8113713" y="4403725"/>
          <p14:tracePt t="103852" x="7991475" y="4403725"/>
          <p14:tracePt t="103860" x="7537450" y="4403725"/>
          <p14:tracePt t="103868" x="7143750" y="4429125"/>
          <p14:tracePt t="103876" x="6961188" y="4429125"/>
          <p14:tracePt t="103884" x="6951663" y="4429125"/>
          <p14:tracePt t="104275" x="7004050" y="4421188"/>
          <p14:tracePt t="104284" x="7170738" y="4386263"/>
          <p14:tracePt t="104292" x="7292975" y="4368800"/>
          <p14:tracePt t="104300" x="7729538" y="4298950"/>
          <p14:tracePt t="104308" x="7939088" y="4271963"/>
          <p14:tracePt t="104315" x="8008938" y="4271963"/>
          <p14:tracePt t="104324" x="8243888" y="4237038"/>
          <p14:tracePt t="104332" x="8340725" y="4219575"/>
          <p14:tracePt t="104341" x="8610600" y="4159250"/>
          <p14:tracePt t="104348" x="8689975" y="4124325"/>
          <p14:tracePt t="104357" x="8934450" y="4044950"/>
          <p14:tracePt t="104364" x="9029700" y="4010025"/>
          <p14:tracePt t="104373" x="9248775" y="3930650"/>
          <p14:tracePt t="104380" x="9458325" y="3895725"/>
          <p14:tracePt t="104389" x="9555163" y="3878263"/>
          <p14:tracePt t="104395" x="9764713" y="3843338"/>
          <p14:tracePt t="104403" x="9842500" y="3825875"/>
          <p14:tracePt t="104412" x="10034588" y="3808413"/>
          <p14:tracePt t="104420" x="10069513" y="3790950"/>
          <p14:tracePt t="104428" x="10201275" y="3773488"/>
          <p14:tracePt t="104436" x="10296525" y="3765550"/>
          <p14:tracePt t="104443" x="10313988" y="3765550"/>
          <p14:tracePt t="104452" x="10410825" y="3748088"/>
          <p14:tracePt t="104460" x="10428288" y="3748088"/>
          <p14:tracePt t="104468" x="10515600" y="3748088"/>
          <p14:tracePt t="104476" x="10541000" y="3748088"/>
          <p14:tracePt t="104484" x="10628313" y="3748088"/>
          <p14:tracePt t="104492" x="10750550" y="3748088"/>
          <p14:tracePt t="104500" x="10802938" y="3748088"/>
          <p14:tracePt t="104509" x="10942638" y="3748088"/>
          <p14:tracePt t="104517" x="10995025" y="3748088"/>
          <p14:tracePt t="104524" x="11144250" y="3748088"/>
          <p14:tracePt t="104532" x="11214100" y="3748088"/>
          <p14:tracePt t="104540" x="11396663" y="3748088"/>
          <p14:tracePt t="104547" x="11466513" y="3748088"/>
          <p14:tracePt t="104558" x="11633200" y="3748088"/>
          <p14:tracePt t="104563" x="11772900" y="3748088"/>
          <p14:tracePt t="104573" x="11842750" y="3748088"/>
          <p14:tracePt t="104580" x="11964988" y="3748088"/>
          <p14:tracePt t="104588" x="11999913" y="3748088"/>
          <p14:tracePt t="104595" x="12104688" y="3748088"/>
          <p14:tracePt t="104604" x="12157075" y="3748088"/>
          <p14:tracePt t="105188" x="11982450" y="3511550"/>
          <p14:tracePt t="105194" x="11588750" y="3511550"/>
          <p14:tracePt t="105203" x="11074400" y="3511550"/>
          <p14:tracePt t="105212" x="10837863" y="3511550"/>
          <p14:tracePt t="105221" x="10209213" y="3511550"/>
          <p14:tracePt t="105228" x="9956800" y="3511550"/>
          <p14:tracePt t="105238" x="9213850" y="3486150"/>
          <p14:tracePt t="105244" x="8986838" y="3468688"/>
          <p14:tracePt t="105253" x="8270875" y="3381375"/>
          <p14:tracePt t="105260" x="7485063" y="3214688"/>
          <p14:tracePt t="105268" x="7213600" y="3179763"/>
          <p14:tracePt t="105275" x="6427788" y="3049588"/>
          <p14:tracePt t="105285" x="6235700" y="2987675"/>
          <p14:tracePt t="105292" x="5649913" y="2830513"/>
          <p14:tracePt t="105300" x="5502275" y="2778125"/>
          <p14:tracePt t="105308" x="5021263" y="2620963"/>
          <p14:tracePt t="105316" x="4846638" y="2541588"/>
          <p14:tracePt t="105323" x="4497388" y="2401888"/>
          <p14:tracePt t="105332" x="4070350" y="2271713"/>
          <p14:tracePt t="105340" x="3965575" y="2219325"/>
          <p14:tracePt t="105348" x="3686175" y="2132013"/>
          <p14:tracePt t="105356" x="3606800" y="2105025"/>
          <p14:tracePt t="105364" x="3397250" y="2027238"/>
          <p14:tracePt t="105372" x="3336925" y="1992313"/>
          <p14:tracePt t="105380" x="3170238" y="1922463"/>
          <p14:tracePt t="105389" x="3038475" y="1870075"/>
          <p14:tracePt t="105396" x="3021013" y="1852613"/>
          <p14:tracePt t="105403" x="2943225" y="1808163"/>
          <p14:tracePt t="105412" x="2933700" y="1800225"/>
          <p14:tracePt t="105420" x="2881313" y="1773238"/>
          <p14:tracePt t="105426" x="2873375" y="1773238"/>
          <p14:tracePt t="105435" x="2846388" y="1755775"/>
          <p14:tracePt t="105443" x="2838450" y="1738313"/>
          <p14:tracePt t="105452" x="2828925" y="1730375"/>
          <p14:tracePt t="105458" x="2811463" y="1712913"/>
          <p14:tracePt t="105468" x="2803525" y="1703388"/>
          <p14:tracePt t="105475" x="2786063" y="1685925"/>
          <p14:tracePt t="105484" x="2776538" y="1677988"/>
          <p14:tracePt t="105492" x="2768600" y="1668463"/>
          <p14:tracePt t="105500" x="2759075" y="1668463"/>
          <p14:tracePt t="105508" x="2751138" y="1660525"/>
          <p14:tracePt t="105515" x="2716213" y="1633538"/>
          <p14:tracePt t="105524" x="2689225" y="1625600"/>
          <p14:tracePt t="105532" x="2593975" y="1581150"/>
          <p14:tracePt t="105539" x="2559050" y="1581150"/>
          <p14:tracePt t="105549" x="2462213" y="1528763"/>
          <p14:tracePt t="105556" x="2427288" y="1520825"/>
          <p14:tracePt t="105564" x="2314575" y="1468438"/>
          <p14:tracePt t="105573" x="2297113" y="1458913"/>
          <p14:tracePt t="105580" x="2217738" y="1433513"/>
          <p14:tracePt t="105589" x="2157413" y="1381125"/>
          <p14:tracePt t="105595" x="2130425" y="1371600"/>
          <p14:tracePt t="105604" x="2112963" y="1344613"/>
          <p14:tracePt t="105611" x="2087563" y="1319213"/>
          <p14:tracePt t="105621" x="2043113" y="1284288"/>
          <p14:tracePt t="105628" x="2017713" y="1257300"/>
          <p14:tracePt t="105636" x="1990725" y="1204913"/>
          <p14:tracePt t="105643" x="1920875" y="1117600"/>
          <p14:tracePt t="105653" x="1912938" y="1082675"/>
          <p14:tracePt t="105660" x="1851025" y="1004888"/>
          <p14:tracePt t="105669" x="1843088" y="960438"/>
          <p14:tracePt t="105676" x="1773238" y="847725"/>
          <p14:tracePt t="105687" x="1746250" y="812800"/>
          <p14:tracePt t="105692" x="1668463" y="715963"/>
          <p14:tracePt t="105699" x="1624013" y="655638"/>
          <p14:tracePt t="105708" x="1554163" y="550863"/>
          <p14:tracePt t="105716" x="1458913" y="419100"/>
          <p14:tracePt t="105724" x="1414463" y="358775"/>
          <p14:tracePt t="105731" x="1344613" y="279400"/>
          <p14:tracePt t="105739" x="1309688" y="236538"/>
          <p14:tracePt t="105748" x="1257300" y="157163"/>
          <p14:tracePt t="105755" x="1249363" y="114300"/>
          <p14:tracePt t="105764" x="1214438" y="44450"/>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BE594C-D871-479D-A4DF-86571B7D8B64}"/>
              </a:ext>
            </a:extLst>
          </p:cNvPr>
          <p:cNvSpPr>
            <a:spLocks noGrp="1"/>
          </p:cNvSpPr>
          <p:nvPr>
            <p:ph type="title"/>
          </p:nvPr>
        </p:nvSpPr>
        <p:spPr>
          <a:xfrm>
            <a:off x="3033466" y="991261"/>
            <a:ext cx="5754696" cy="1837349"/>
          </a:xfrm>
        </p:spPr>
        <p:txBody>
          <a:bodyPr anchor="b">
            <a:normAutofit/>
          </a:bodyPr>
          <a:lstStyle/>
          <a:p>
            <a:pPr algn="ctr"/>
            <a:r>
              <a:rPr lang="en-GB" sz="3600">
                <a:solidFill>
                  <a:schemeClr val="tx2"/>
                </a:solidFill>
              </a:rPr>
              <a:t>Matilida</a:t>
            </a:r>
            <a:r>
              <a:rPr lang="en-GB" sz="3600" dirty="0">
                <a:solidFill>
                  <a:schemeClr val="tx2"/>
                </a:solidFill>
              </a:rPr>
              <a:t> what might she be doing now? </a:t>
            </a:r>
          </a:p>
        </p:txBody>
      </p:sp>
      <p:grpSp>
        <p:nvGrpSpPr>
          <p:cNvPr id="6" name="Group 9">
            <a:extLst>
              <a:ext uri="{FF2B5EF4-FFF2-40B4-BE49-F238E27FC236}">
                <a16:creationId xmlns:a16="http://schemas.microsoft.com/office/drawing/2014/main" id="{5C3921CD-DDE5-4B57-8FDF-B37ADE4EDA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1219" y="3985"/>
            <a:ext cx="9747620" cy="6858000"/>
            <a:chOff x="1318434" y="36937"/>
            <a:chExt cx="9747620" cy="6858000"/>
          </a:xfrm>
        </p:grpSpPr>
        <p:sp>
          <p:nvSpPr>
            <p:cNvPr id="11" name="Freeform: Shape 10">
              <a:extLst>
                <a:ext uri="{FF2B5EF4-FFF2-40B4-BE49-F238E27FC236}">
                  <a16:creationId xmlns:a16="http://schemas.microsoft.com/office/drawing/2014/main" id="{A4CBEDF6-7B5F-471F-AF99-301A237481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Shape 11">
              <a:extLst>
                <a:ext uri="{FF2B5EF4-FFF2-40B4-BE49-F238E27FC236}">
                  <a16:creationId xmlns:a16="http://schemas.microsoft.com/office/drawing/2014/main" id="{1D43DB10-4F84-47C2-8170-CB9EED8667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accent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Freeform: Shape 12">
              <a:extLst>
                <a:ext uri="{FF2B5EF4-FFF2-40B4-BE49-F238E27FC236}">
                  <a16:creationId xmlns:a16="http://schemas.microsoft.com/office/drawing/2014/main" id="{9F35C7A0-1526-4D97-BCD8-91B3576E3C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Shape 13">
              <a:extLst>
                <a:ext uri="{FF2B5EF4-FFF2-40B4-BE49-F238E27FC236}">
                  <a16:creationId xmlns:a16="http://schemas.microsoft.com/office/drawing/2014/main" id="{1009574A-38B7-43A8-A925-1FB54C6B1A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adFill>
              <a:gsLst>
                <a:gs pos="2000">
                  <a:schemeClr val="bg1">
                    <a:alpha val="10000"/>
                  </a:schemeClr>
                </a:gs>
                <a:gs pos="16000">
                  <a:schemeClr val="accent6">
                    <a:alpha val="8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Shape 14">
              <a:extLst>
                <a:ext uri="{FF2B5EF4-FFF2-40B4-BE49-F238E27FC236}">
                  <a16:creationId xmlns:a16="http://schemas.microsoft.com/office/drawing/2014/main" id="{EA3AAA50-DE22-4E5D-9064-A37786C590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adFill>
              <a:gsLst>
                <a:gs pos="2000">
                  <a:schemeClr val="bg1">
                    <a:alpha val="10000"/>
                  </a:schemeClr>
                </a:gs>
                <a:gs pos="16000">
                  <a:schemeClr val="accent6">
                    <a:alpha val="2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3" name="Content Placeholder 2">
            <a:extLst>
              <a:ext uri="{FF2B5EF4-FFF2-40B4-BE49-F238E27FC236}">
                <a16:creationId xmlns:a16="http://schemas.microsoft.com/office/drawing/2014/main" id="{FC2DE112-D404-4581-8C74-5BF4FB9697CE}"/>
              </a:ext>
            </a:extLst>
          </p:cNvPr>
          <p:cNvSpPr>
            <a:spLocks noGrp="1"/>
          </p:cNvSpPr>
          <p:nvPr>
            <p:ph idx="1"/>
          </p:nvPr>
        </p:nvSpPr>
        <p:spPr>
          <a:xfrm>
            <a:off x="3055954" y="2979336"/>
            <a:ext cx="5709721" cy="2430864"/>
          </a:xfrm>
        </p:spPr>
        <p:txBody>
          <a:bodyPr anchor="t">
            <a:normAutofit/>
          </a:bodyPr>
          <a:lstStyle/>
          <a:p>
            <a:r>
              <a:rPr lang="en-GB" sz="2000" dirty="0">
                <a:solidFill>
                  <a:schemeClr val="tx2"/>
                </a:solidFill>
                <a:hlinkClick r:id="rId5"/>
              </a:rPr>
              <a:t>https://www.bbc.co.uk/newsround/47333134</a:t>
            </a:r>
            <a:endParaRPr lang="en-GB" sz="2000" dirty="0">
              <a:solidFill>
                <a:schemeClr val="tx2"/>
              </a:solidFill>
            </a:endParaRPr>
          </a:p>
          <a:p>
            <a:endParaRPr lang="en-GB" sz="2000" dirty="0">
              <a:solidFill>
                <a:schemeClr val="tx2"/>
              </a:solidFill>
            </a:endParaRPr>
          </a:p>
          <a:p>
            <a:endParaRPr lang="en-GB" sz="2000" dirty="0">
              <a:solidFill>
                <a:schemeClr val="tx2"/>
              </a:solidFill>
            </a:endParaRPr>
          </a:p>
          <a:p>
            <a:endParaRPr lang="en-GB" sz="2000" dirty="0">
              <a:solidFill>
                <a:schemeClr val="tx2"/>
              </a:solidFill>
            </a:endParaRPr>
          </a:p>
        </p:txBody>
      </p:sp>
      <p:pic>
        <p:nvPicPr>
          <p:cNvPr id="4" name="Audio 3">
            <a:hlinkClick r:id="" action="ppaction://media"/>
            <a:extLst>
              <a:ext uri="{FF2B5EF4-FFF2-40B4-BE49-F238E27FC236}">
                <a16:creationId xmlns:a16="http://schemas.microsoft.com/office/drawing/2014/main" id="{A5C0D4A4-F471-4A14-A005-9E392D90FEB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3704322020"/>
      </p:ext>
    </p:extLst>
  </p:cSld>
  <p:clrMapOvr>
    <a:masterClrMapping/>
  </p:clrMapOvr>
  <mc:AlternateContent xmlns:mc="http://schemas.openxmlformats.org/markup-compatibility/2006">
    <mc:Choice xmlns:p14="http://schemas.microsoft.com/office/powerpoint/2010/main" Requires="p14">
      <p:transition spd="slow" p14:dur="2000" advTm="25616"/>
    </mc:Choice>
    <mc:Fallback>
      <p:transition spd="slow" advTm="256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3143" x="733425" y="52388"/>
          <p14:tracePt t="3151" x="812800" y="149225"/>
          <p14:tracePt t="3160" x="838200" y="192088"/>
          <p14:tracePt t="3167" x="900113" y="279400"/>
          <p14:tracePt t="3176" x="969963" y="366713"/>
          <p14:tracePt t="3183" x="995363" y="401638"/>
          <p14:tracePt t="3192" x="1039813" y="498475"/>
          <p14:tracePt t="3199" x="1065213" y="541338"/>
          <p14:tracePt t="3207" x="1092200" y="628650"/>
          <p14:tracePt t="3215" x="1109663" y="673100"/>
          <p14:tracePt t="3223" x="1135063" y="742950"/>
          <p14:tracePt t="3231" x="1152525" y="768350"/>
          <p14:tracePt t="3239" x="1152525" y="820738"/>
          <p14:tracePt t="3247" x="1162050" y="925513"/>
          <p14:tracePt t="3256" x="1179513" y="969963"/>
          <p14:tracePt t="3263" x="1239838" y="1057275"/>
          <p14:tracePt t="3271" x="1239838" y="1082675"/>
          <p14:tracePt t="3279" x="1274763" y="1152525"/>
          <p14:tracePt t="3287" x="1284288" y="1196975"/>
          <p14:tracePt t="3296" x="1309688" y="1266825"/>
          <p14:tracePt t="3303" x="1327150" y="1292225"/>
          <p14:tracePt t="3311" x="1354138" y="1362075"/>
          <p14:tracePt t="3319" x="1379538" y="1423988"/>
          <p14:tracePt t="3328" x="1406525" y="1468438"/>
          <p14:tracePt t="3335" x="1423988" y="1503363"/>
          <p14:tracePt t="3344" x="1431925" y="1538288"/>
          <p14:tracePt t="3351" x="1466850" y="1616075"/>
          <p14:tracePt t="3361" x="1476375" y="1651000"/>
          <p14:tracePt t="3367" x="1511300" y="1730375"/>
          <p14:tracePt t="3376" x="1554163" y="1825625"/>
          <p14:tracePt t="3384" x="1554163" y="1852613"/>
          <p14:tracePt t="3392" x="1571625" y="1939925"/>
          <p14:tracePt t="3399" x="1589088" y="1965325"/>
          <p14:tracePt t="3407" x="1616075" y="2017713"/>
          <p14:tracePt t="3415" x="1624013" y="2044700"/>
          <p14:tracePt t="3423" x="1668463" y="2105025"/>
          <p14:tracePt t="3431" x="1676400" y="2139950"/>
          <p14:tracePt t="3439" x="1720850" y="2184400"/>
          <p14:tracePt t="3447" x="1746250" y="2236788"/>
          <p14:tracePt t="3455" x="1773238" y="2262188"/>
          <p14:tracePt t="3465" x="1833563" y="2306638"/>
          <p14:tracePt t="3472" x="1860550" y="2332038"/>
          <p14:tracePt t="3482" x="1912938" y="2393950"/>
          <p14:tracePt t="3487" x="1938338" y="2419350"/>
          <p14:tracePt t="3495" x="2000250" y="2471738"/>
          <p14:tracePt t="3504" x="2087563" y="2559050"/>
          <p14:tracePt t="3511" x="2112963" y="2586038"/>
          <p14:tracePt t="3519" x="2165350" y="2646363"/>
          <p14:tracePt t="3528" x="2192338" y="2673350"/>
          <p14:tracePt t="3535" x="2270125" y="2733675"/>
          <p14:tracePt t="3545" x="2297113" y="2770188"/>
          <p14:tracePt t="3553" x="2357438" y="2830513"/>
          <p14:tracePt t="3559" x="2384425" y="2857500"/>
          <p14:tracePt t="3567" x="2436813" y="2900363"/>
          <p14:tracePt t="3576" x="2497138" y="2962275"/>
          <p14:tracePt t="3583" x="2514600" y="2987675"/>
          <p14:tracePt t="3591" x="2549525" y="3014663"/>
          <p14:tracePt t="3599" x="2576513" y="3032125"/>
          <p14:tracePt t="3608" x="2619375" y="3074988"/>
          <p14:tracePt t="3615" x="2628900" y="3084513"/>
          <p14:tracePt t="3623" x="2646363" y="3092450"/>
          <p14:tracePt t="3631" x="2671763" y="3119438"/>
          <p14:tracePt t="3639" x="2698750" y="3136900"/>
          <p14:tracePt t="3647" x="2724150" y="3144838"/>
          <p14:tracePt t="3655" x="2733675" y="3154363"/>
          <p14:tracePt t="3665" x="2768600" y="3179763"/>
          <p14:tracePt t="3670" x="2776538" y="3189288"/>
          <p14:tracePt t="3682" x="2811463" y="3214688"/>
          <p14:tracePt t="3687" x="2828925" y="3214688"/>
          <p14:tracePt t="3698" x="2890838" y="3224213"/>
          <p14:tracePt t="3703" x="2943225" y="3249613"/>
          <p14:tracePt t="3712" x="2951163" y="3249613"/>
          <p14:tracePt t="3720" x="2978150" y="3267075"/>
          <p14:tracePt t="3729" x="2986088" y="3276600"/>
          <p14:tracePt t="3735" x="3003550" y="3276600"/>
          <p14:tracePt t="3745" x="3021013" y="3276600"/>
          <p14:tracePt t="3799" x="3030538" y="3276600"/>
          <p14:tracePt t="3888" x="3038475" y="3276600"/>
          <p14:tracePt t="4184" x="3038475" y="3284538"/>
          <p14:tracePt t="4215" x="3038475" y="3294063"/>
          <p14:tracePt t="4223" x="3030538" y="3302000"/>
          <p14:tracePt t="4239" x="3013075" y="3311525"/>
          <p14:tracePt t="4247" x="3003550" y="3319463"/>
          <p14:tracePt t="4257" x="3003550" y="3336925"/>
          <p14:tracePt t="4273" x="2995613" y="3346450"/>
          <p14:tracePt t="4279" x="2995613" y="3354388"/>
          <p14:tracePt t="4289" x="2995613" y="3363913"/>
          <p14:tracePt t="4294" x="2995613" y="3371850"/>
          <p14:tracePt t="4304" x="2986088" y="3381375"/>
          <p14:tracePt t="4311" x="2986088" y="3389313"/>
          <p14:tracePt t="4321" x="2986088" y="3406775"/>
          <p14:tracePt t="4327" x="2986088" y="3416300"/>
          <p14:tracePt t="4335" x="2978150" y="3416300"/>
          <p14:tracePt t="4344" x="2978150" y="3424238"/>
          <p14:tracePt t="4352" x="2978150" y="3433763"/>
          <p14:tracePt t="4359" x="2968625" y="3433763"/>
          <p14:tracePt t="4367" x="2968625" y="3441700"/>
          <p14:tracePt t="4383" x="2968625" y="3451225"/>
          <p14:tracePt t="4391" x="2960688" y="3451225"/>
          <p14:tracePt t="4399" x="2960688" y="3459163"/>
          <p14:tracePt t="4407" x="2960688" y="3476625"/>
          <p14:tracePt t="4416" x="2943225" y="3476625"/>
          <p14:tracePt t="4423" x="2943225" y="3486150"/>
          <p14:tracePt t="4439" x="2933700" y="3486150"/>
          <p14:tracePt t="4455" x="2933700" y="3494088"/>
          <p14:tracePt t="4495" x="2925763" y="3494088"/>
          <p14:tracePt t="6448" x="2916238" y="3494088"/>
          <p14:tracePt t="6760" x="2908300" y="3494088"/>
          <p14:tracePt t="6775" x="2908300" y="3503613"/>
          <p14:tracePt t="6783" x="2898775" y="3503613"/>
          <p14:tracePt t="6791" x="2898775" y="3511550"/>
          <p14:tracePt t="6799" x="2898775" y="3521075"/>
          <p14:tracePt t="6808" x="2890838" y="3521075"/>
          <p14:tracePt t="6816" x="2890838" y="3529013"/>
          <p14:tracePt t="6824" x="2873375" y="3529013"/>
          <p14:tracePt t="6831" x="2863850" y="3538538"/>
          <p14:tracePt t="6839" x="2863850" y="3556000"/>
          <p14:tracePt t="6848" x="2863850" y="3563938"/>
          <p14:tracePt t="6855" x="2863850" y="3573463"/>
          <p14:tracePt t="6872" x="2863850" y="3581400"/>
          <p14:tracePt t="6898" x="2863850" y="3598863"/>
          <p14:tracePt t="6919" x="2863850" y="3608388"/>
          <p14:tracePt t="6928" x="2863850" y="3625850"/>
          <p14:tracePt t="6943" x="2863850" y="3633788"/>
          <p14:tracePt t="6960" x="2863850" y="3643313"/>
          <p14:tracePt t="6976" x="2863850" y="3651250"/>
          <p14:tracePt t="6983" x="2863850" y="3660775"/>
          <p14:tracePt t="7007" x="2863850" y="3668713"/>
          <p14:tracePt t="7087" x="2863850" y="3678238"/>
          <p14:tracePt t="16032" x="2863850" y="3695700"/>
          <p14:tracePt t="16183" x="2863850" y="3703638"/>
          <p14:tracePt t="16231" x="2863850" y="3713163"/>
          <p14:tracePt t="16256" x="2863850" y="3721100"/>
          <p14:tracePt t="16415" x="2863850" y="3730625"/>
          <p14:tracePt t="16559" x="2863850" y="3738563"/>
          <p14:tracePt t="16631" x="2863850" y="3748088"/>
          <p14:tracePt t="16639" x="2881313" y="3748088"/>
          <p14:tracePt t="16712" x="2881313" y="3765550"/>
          <p14:tracePt t="16816" x="2890838" y="3765550"/>
          <p14:tracePt t="20966" x="2898775" y="3765550"/>
          <p14:tracePt t="21015" x="2908300" y="3765550"/>
          <p14:tracePt t="21334" x="2916238" y="3765550"/>
          <p14:tracePt t="21518" x="2916238" y="3773488"/>
          <p14:tracePt t="21526" x="2925763" y="3783013"/>
          <p14:tracePt t="21534" x="2933700" y="3783013"/>
          <p14:tracePt t="21542" x="2951163" y="3790950"/>
          <p14:tracePt t="21551" x="2960688" y="3800475"/>
          <p14:tracePt t="21558" x="2978150" y="3825875"/>
          <p14:tracePt t="21566" x="2986088" y="3835400"/>
          <p14:tracePt t="21574" x="3003550" y="3843338"/>
          <p14:tracePt t="21583" x="3013075" y="3852863"/>
          <p14:tracePt t="21647" x="3021013" y="3852863"/>
          <p14:tracePt t="24103" x="3021013" y="3860800"/>
          <p14:tracePt t="24118" x="3021013" y="3870325"/>
          <p14:tracePt t="24135" x="3013075" y="3870325"/>
          <p14:tracePt t="24142" x="3013075" y="3878263"/>
          <p14:tracePt t="24150" x="2995613" y="3878263"/>
          <p14:tracePt t="24158" x="2995613" y="3895725"/>
          <p14:tracePt t="24166" x="2986088" y="3895725"/>
          <p14:tracePt t="24182" x="2986088" y="3905250"/>
          <p14:tracePt t="24190" x="2978150" y="3905250"/>
          <p14:tracePt t="24206" x="2968625" y="3905250"/>
          <p14:tracePt t="24214" x="2960688" y="3905250"/>
          <p14:tracePt t="24222" x="2951163" y="3905250"/>
          <p14:tracePt t="24238" x="2943225" y="3905250"/>
          <p14:tracePt t="24246" x="2925763" y="3905250"/>
          <p14:tracePt t="24262" x="2916238" y="3905250"/>
          <p14:tracePt t="24279" x="2908300" y="3905250"/>
          <p14:tracePt t="24294" x="2898775" y="3905250"/>
          <p14:tracePt t="24302" x="2890838" y="3905250"/>
          <p14:tracePt t="24311" x="2881313" y="3905250"/>
          <p14:tracePt t="24318" x="2873375" y="3905250"/>
          <p14:tracePt t="24326" x="2855913" y="3905250"/>
          <p14:tracePt t="24334" x="2846388" y="3905250"/>
          <p14:tracePt t="24342" x="2811463" y="3905250"/>
          <p14:tracePt t="24350" x="2803525" y="3905250"/>
          <p14:tracePt t="24359" x="2759075" y="3878263"/>
          <p14:tracePt t="24366" x="2698750" y="3835400"/>
          <p14:tracePt t="24374" x="2671763" y="3808413"/>
          <p14:tracePt t="24382" x="2593975" y="3730625"/>
          <p14:tracePt t="24390" x="2559050" y="3703638"/>
          <p14:tracePt t="24398" x="2479675" y="3625850"/>
          <p14:tracePt t="24406" x="2436813" y="3581400"/>
          <p14:tracePt t="24414" x="2314575" y="3511550"/>
          <p14:tracePt t="24422" x="2200275" y="3424238"/>
          <p14:tracePt t="24430" x="2165350" y="3381375"/>
          <p14:tracePt t="24438" x="2052638" y="3276600"/>
          <p14:tracePt t="24446" x="2017713" y="3232150"/>
          <p14:tracePt t="24454" x="1920875" y="3127375"/>
          <p14:tracePt t="24464" x="1885950" y="3084513"/>
          <p14:tracePt t="24470" x="1781175" y="3014663"/>
          <p14:tracePt t="24479" x="1738313" y="2979738"/>
          <p14:tracePt t="24486" x="1651000" y="2892425"/>
          <p14:tracePt t="24495" x="1563688" y="2805113"/>
          <p14:tracePt t="24502" x="1536700" y="2760663"/>
          <p14:tracePt t="24511" x="1466850" y="2690813"/>
          <p14:tracePt t="24518" x="1449388" y="2663825"/>
          <p14:tracePt t="24526" x="1389063" y="2586038"/>
          <p14:tracePt t="24534" x="1362075" y="2559050"/>
          <p14:tracePt t="24542" x="1319213" y="2489200"/>
          <p14:tracePt t="24550" x="1309688" y="2463800"/>
          <p14:tracePt t="24558" x="1274763" y="2384425"/>
          <p14:tracePt t="24566" x="1249363" y="2332038"/>
          <p14:tracePt t="24574" x="1239838" y="2289175"/>
          <p14:tracePt t="24582" x="1204913" y="2219325"/>
          <p14:tracePt t="24590" x="1196975" y="2192338"/>
          <p14:tracePt t="24598" x="1179513" y="2122488"/>
          <p14:tracePt t="24608" x="1152525" y="2097088"/>
          <p14:tracePt t="24614" x="1144588" y="2044700"/>
          <p14:tracePt t="24622" x="1117600" y="1982788"/>
          <p14:tracePt t="24630" x="1117600" y="1965325"/>
          <p14:tracePt t="24638" x="1092200" y="1922463"/>
          <p14:tracePt t="24646" x="1074738" y="1905000"/>
          <p14:tracePt t="24654" x="1074738" y="1878013"/>
          <p14:tracePt t="24662" x="1065213" y="1870075"/>
          <p14:tracePt t="24670" x="1065213" y="1860550"/>
          <p14:tracePt t="24680" x="1057275" y="1835150"/>
          <p14:tracePt t="24686" x="1057275" y="1825625"/>
          <p14:tracePt t="24694" x="1057275" y="1817688"/>
          <p14:tracePt t="24702" x="1047750" y="1808163"/>
          <p14:tracePt t="24711" x="1047750" y="1800225"/>
          <p14:tracePt t="24719" x="1039813" y="1790700"/>
          <p14:tracePt t="24727" x="1022350" y="1765300"/>
          <p14:tracePt t="24734" x="1022350" y="1747838"/>
          <p14:tracePt t="24742" x="995363" y="1703388"/>
          <p14:tracePt t="24750" x="969963" y="1668463"/>
          <p14:tracePt t="24758" x="942975" y="1625600"/>
          <p14:tracePt t="24766" x="917575" y="1555750"/>
          <p14:tracePt t="24774" x="908050" y="1528763"/>
          <p14:tracePt t="24782" x="855663" y="1450975"/>
          <p14:tracePt t="24790" x="847725" y="1433513"/>
          <p14:tracePt t="24798" x="820738" y="1371600"/>
          <p14:tracePt t="24806" x="768350" y="1292225"/>
          <p14:tracePt t="24814" x="742950" y="1249363"/>
          <p14:tracePt t="24822" x="715963" y="1196975"/>
          <p14:tracePt t="24830" x="690563" y="1169988"/>
          <p14:tracePt t="24838" x="646113" y="1092200"/>
          <p14:tracePt t="24846" x="638175" y="1074738"/>
          <p14:tracePt t="24854" x="593725" y="1012825"/>
          <p14:tracePt t="24862" x="576263" y="987425"/>
          <p14:tracePt t="24870" x="533400" y="935038"/>
          <p14:tracePt t="24878" x="515938" y="908050"/>
          <p14:tracePt t="24886" x="498475" y="882650"/>
          <p14:tracePt t="24894" x="498475" y="865188"/>
          <p14:tracePt t="24902" x="498475" y="855663"/>
          <p14:tracePt t="24911" x="498475" y="830263"/>
          <p14:tracePt t="24919" x="498475" y="820738"/>
          <p14:tracePt t="24926" x="498475" y="785813"/>
          <p14:tracePt t="24934" x="515938" y="760413"/>
          <p14:tracePt t="24942" x="515938" y="742950"/>
          <p14:tracePt t="24950" x="523875" y="698500"/>
          <p14:tracePt t="24958" x="523875" y="681038"/>
          <p14:tracePt t="24966" x="541338" y="638175"/>
          <p14:tracePt t="24974" x="541338" y="620713"/>
          <p14:tracePt t="24982" x="541338" y="585788"/>
          <p14:tracePt t="24990" x="541338" y="558800"/>
          <p14:tracePt t="24998" x="541338" y="523875"/>
          <p14:tracePt t="25006" x="541338" y="481013"/>
          <p14:tracePt t="25014" x="541338" y="463550"/>
          <p14:tracePt t="25022" x="541338" y="428625"/>
          <p14:tracePt t="25030" x="550863" y="419100"/>
          <p14:tracePt t="25038" x="550863" y="384175"/>
          <p14:tracePt t="25063" x="576263" y="296863"/>
          <p14:tracePt t="25070" x="576263" y="279400"/>
          <p14:tracePt t="25079" x="585788" y="254000"/>
          <p14:tracePt t="25086" x="593725" y="227013"/>
          <p14:tracePt t="25094" x="611188" y="209550"/>
          <p14:tracePt t="25102" x="620713" y="184150"/>
          <p14:tracePt t="25111" x="638175" y="139700"/>
          <p14:tracePt t="25118" x="638175" y="122238"/>
          <p14:tracePt t="25126" x="646113" y="79375"/>
          <p14:tracePt t="25134" x="646113" y="26988"/>
          <p14:tracePt t="25142" x="646113" y="95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FA3C7DEA-BCC2-4295-8850-1479932961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C289949D-B9F6-468A-86FE-2694DC5AE7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6A95ACDC-3159-447E-AF5F-7DDFD7EBF7E1}"/>
              </a:ext>
            </a:extLst>
          </p:cNvPr>
          <p:cNvSpPr>
            <a:spLocks noGrp="1"/>
          </p:cNvSpPr>
          <p:nvPr>
            <p:ph type="title"/>
          </p:nvPr>
        </p:nvSpPr>
        <p:spPr>
          <a:xfrm>
            <a:off x="1179073" y="253772"/>
            <a:ext cx="9833548" cy="1066802"/>
          </a:xfrm>
        </p:spPr>
        <p:txBody>
          <a:bodyPr anchor="b">
            <a:normAutofit/>
          </a:bodyPr>
          <a:lstStyle/>
          <a:p>
            <a:r>
              <a:rPr lang="en-GB" sz="3600" dirty="0">
                <a:solidFill>
                  <a:schemeClr val="tx2"/>
                </a:solidFill>
              </a:rPr>
              <a:t>How Quentin Blake creates his drawings</a:t>
            </a:r>
          </a:p>
        </p:txBody>
      </p:sp>
      <p:grpSp>
        <p:nvGrpSpPr>
          <p:cNvPr id="29" name="Group 28">
            <a:extLst>
              <a:ext uri="{FF2B5EF4-FFF2-40B4-BE49-F238E27FC236}">
                <a16:creationId xmlns:a16="http://schemas.microsoft.com/office/drawing/2014/main" id="{E4DF0958-0C87-4C28-9554-2FADC788C2B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30" name="Freeform: Shape 29">
              <a:extLst>
                <a:ext uri="{FF2B5EF4-FFF2-40B4-BE49-F238E27FC236}">
                  <a16:creationId xmlns:a16="http://schemas.microsoft.com/office/drawing/2014/main" id="{DEC53B48-7B73-49D1-A6FD-9DBF5141E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7DEDDC41-2C98-4AF1-A0EA-AEEC34827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D2208F20-F93C-4530-8370-FC7818BAB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E52F51E0-B50B-43EA-B6AC-C16BD29C3E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870A94B2-2C17-4659-BA7C-4D0E8D6CE105}"/>
              </a:ext>
            </a:extLst>
          </p:cNvPr>
          <p:cNvSpPr>
            <a:spLocks noGrp="1"/>
          </p:cNvSpPr>
          <p:nvPr>
            <p:ph idx="1"/>
          </p:nvPr>
        </p:nvSpPr>
        <p:spPr>
          <a:xfrm>
            <a:off x="1179226" y="1320574"/>
            <a:ext cx="9833548" cy="4674325"/>
          </a:xfrm>
        </p:spPr>
        <p:txBody>
          <a:bodyPr anchor="ctr">
            <a:normAutofit lnSpcReduction="10000"/>
          </a:bodyPr>
          <a:lstStyle/>
          <a:p>
            <a:r>
              <a:rPr lang="en-GB" sz="1100" b="0" i="0" dirty="0">
                <a:solidFill>
                  <a:schemeClr val="tx2"/>
                </a:solidFill>
                <a:effectLst/>
                <a:latin typeface="EB Garamond"/>
              </a:rPr>
              <a:t>I do a freewheeling sort of drawing that looks as though it is done on the spur of the moment. However even a single drawing needs a certain amount of preparation and planning.</a:t>
            </a:r>
          </a:p>
          <a:p>
            <a:r>
              <a:rPr lang="en-GB" sz="1100" b="0" i="0" dirty="0">
                <a:solidFill>
                  <a:schemeClr val="tx2"/>
                </a:solidFill>
                <a:effectLst/>
                <a:latin typeface="EB Garamond"/>
              </a:rPr>
              <a:t>Most of the time I need to do a rough in which I find out how people stand, what sort of expressions they have and how they fit on the page. For a sequence of drawings more planning is needed, and one needs to think of a number of questions at the same time (which is part of the interest of the job):</a:t>
            </a:r>
          </a:p>
          <a:p>
            <a:pPr>
              <a:buFont typeface="Arial" panose="020B0604020202020204" pitchFamily="34" charset="0"/>
              <a:buChar char="•"/>
            </a:pPr>
            <a:r>
              <a:rPr lang="en-GB" sz="1100" b="0" i="0" dirty="0">
                <a:solidFill>
                  <a:schemeClr val="tx2"/>
                </a:solidFill>
                <a:effectLst/>
                <a:latin typeface="EB Garamond"/>
              </a:rPr>
              <a:t>Is the method and medium of this drawing suitable to the atmosphere of the book?</a:t>
            </a:r>
          </a:p>
          <a:p>
            <a:pPr>
              <a:buFont typeface="Arial" panose="020B0604020202020204" pitchFamily="34" charset="0"/>
              <a:buChar char="•"/>
            </a:pPr>
            <a:r>
              <a:rPr lang="en-GB" sz="1100" b="0" i="0" dirty="0">
                <a:solidFill>
                  <a:schemeClr val="tx2"/>
                </a:solidFill>
                <a:effectLst/>
                <a:latin typeface="EB Garamond"/>
              </a:rPr>
              <a:t>What goes on which page? Do the actions carry on from one picture to another?</a:t>
            </a:r>
          </a:p>
          <a:p>
            <a:pPr>
              <a:buFont typeface="Arial" panose="020B0604020202020204" pitchFamily="34" charset="0"/>
              <a:buChar char="•"/>
            </a:pPr>
            <a:r>
              <a:rPr lang="en-GB" sz="1100" b="0" i="0" dirty="0">
                <a:solidFill>
                  <a:schemeClr val="tx2"/>
                </a:solidFill>
                <a:effectLst/>
                <a:latin typeface="EB Garamond"/>
              </a:rPr>
              <a:t>Do the characters still look the same on each page?</a:t>
            </a:r>
          </a:p>
          <a:p>
            <a:pPr>
              <a:buFont typeface="Arial" panose="020B0604020202020204" pitchFamily="34" charset="0"/>
              <a:buChar char="•"/>
            </a:pPr>
            <a:r>
              <a:rPr lang="en-GB" sz="1100" b="0" i="0" dirty="0">
                <a:solidFill>
                  <a:schemeClr val="tx2"/>
                </a:solidFill>
                <a:effectLst/>
                <a:latin typeface="EB Garamond"/>
              </a:rPr>
              <a:t>In the attempt to combine planning with an air of spontaneity I've employed various techniques of which the one I have found most successful, and have used for the last thirty years - making use of a light box!</a:t>
            </a:r>
          </a:p>
          <a:p>
            <a:r>
              <a:rPr lang="en-GB" sz="1100" b="0" i="0" dirty="0">
                <a:solidFill>
                  <a:schemeClr val="tx2"/>
                </a:solidFill>
                <a:effectLst/>
                <a:latin typeface="EB Garamond"/>
              </a:rPr>
              <a:t>The Lightbox Technique</a:t>
            </a:r>
          </a:p>
          <a:p>
            <a:r>
              <a:rPr lang="en-GB" sz="1100" b="0" i="0" dirty="0">
                <a:solidFill>
                  <a:schemeClr val="tx2"/>
                </a:solidFill>
                <a:effectLst/>
                <a:latin typeface="EB Garamond"/>
              </a:rPr>
              <a:t>On the light box I put the rough drawing I am going to work from, and on top of that a sheet of watercolour paper, normally </a:t>
            </a:r>
            <a:r>
              <a:rPr lang="en-GB" sz="1100" b="0" i="0" dirty="0" err="1">
                <a:solidFill>
                  <a:schemeClr val="tx2"/>
                </a:solidFill>
                <a:effectLst/>
                <a:latin typeface="EB Garamond"/>
              </a:rPr>
              <a:t>Canson</a:t>
            </a:r>
            <a:r>
              <a:rPr lang="en-GB" sz="1100" b="0" i="0" dirty="0">
                <a:solidFill>
                  <a:schemeClr val="tx2"/>
                </a:solidFill>
                <a:effectLst/>
                <a:latin typeface="EB Garamond"/>
              </a:rPr>
              <a:t> or Arches fin. Ready to hand is a bottle of waterproof black ink and a lot of scruffy-looking dip pens. Essentially each of these is a straight double-ended holder (a German make called </a:t>
            </a:r>
            <a:r>
              <a:rPr lang="en-GB" sz="1100" b="0" i="0" dirty="0" err="1">
                <a:solidFill>
                  <a:schemeClr val="tx2"/>
                </a:solidFill>
                <a:effectLst/>
                <a:latin typeface="EB Garamond"/>
              </a:rPr>
              <a:t>Brausse</a:t>
            </a:r>
            <a:r>
              <a:rPr lang="en-GB" sz="1100" b="0" i="0" dirty="0">
                <a:solidFill>
                  <a:schemeClr val="tx2"/>
                </a:solidFill>
                <a:effectLst/>
                <a:latin typeface="EB Garamond"/>
              </a:rPr>
              <a:t>) with a nib, which is flexible and scratchy, or a J nib, which is harder and broader. Or it may be some other kind of nib, or a brush, or a reed pen, depending on the needs of the job.</a:t>
            </a:r>
          </a:p>
          <a:p>
            <a:r>
              <a:rPr lang="en-GB" sz="1100" b="0" i="0" dirty="0">
                <a:solidFill>
                  <a:schemeClr val="tx2"/>
                </a:solidFill>
                <a:effectLst/>
                <a:latin typeface="EB Garamond"/>
              </a:rPr>
              <a:t>What happens next is not tracing; in fact it's important that I can't see the rough drawing underneath too clearly, because when I draw I try to draw as if for the first time; but I can do it with increased concentration, because the drawing underneath lets me know all the elements that have to appear and exactly where they have to be placed. Normally I begin with the most difficult piece of the drawing - some particular facial expression, some particular gesture or stance - so that if I get that wrong, I don't have to repeat the whole of the drawing. Consequently, it's not impossible for me to find myself at the end of a session of work surrounded by expensive sheets of watercolour paper with a small face bearing not quite the right expression in the middle of each.</a:t>
            </a:r>
          </a:p>
          <a:p>
            <a:r>
              <a:rPr lang="en-GB" sz="1100" b="0" i="0" dirty="0">
                <a:solidFill>
                  <a:schemeClr val="tx2"/>
                </a:solidFill>
                <a:effectLst/>
                <a:latin typeface="EB Garamond"/>
              </a:rPr>
              <a:t>There are various other stages at which I may have to stop and start again - the drawing may be finished but uncoloured or even completely finished before I decide that it lacks some flavour hinted at in the rough, or that there's some quality of line or colour that doesn't seem quite consistent with the rest of the book. And sometimes I may do two or three finished versions in the search for some phantom felicity. This comes under the heading of Artist's Neurosis, and later I am not always sure why I made the choice I did or if it was the right one.</a:t>
            </a:r>
          </a:p>
          <a:p>
            <a:endParaRPr lang="en-GB" sz="700" dirty="0">
              <a:solidFill>
                <a:schemeClr val="tx2"/>
              </a:solidFill>
            </a:endParaRPr>
          </a:p>
        </p:txBody>
      </p:sp>
      <p:pic>
        <p:nvPicPr>
          <p:cNvPr id="4" name="Audio 3">
            <a:hlinkClick r:id="" action="ppaction://media"/>
            <a:extLst>
              <a:ext uri="{FF2B5EF4-FFF2-40B4-BE49-F238E27FC236}">
                <a16:creationId xmlns:a16="http://schemas.microsoft.com/office/drawing/2014/main" id="{793C645B-D435-44BB-8524-5E56415A3AF0}"/>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343732482"/>
      </p:ext>
    </p:extLst>
  </p:cSld>
  <p:clrMapOvr>
    <a:masterClrMapping/>
  </p:clrMapOvr>
  <mc:AlternateContent xmlns:mc="http://schemas.openxmlformats.org/markup-compatibility/2006">
    <mc:Choice xmlns:p14="http://schemas.microsoft.com/office/powerpoint/2010/main" Requires="p14">
      <p:transition spd="slow" p14:dur="2000" advTm="313455"/>
    </mc:Choice>
    <mc:Fallback>
      <p:transition spd="slow" advTm="3134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643" x="166688" y="26988"/>
          <p14:tracePt t="650" x="192088" y="79375"/>
          <p14:tracePt t="658" x="192088" y="104775"/>
          <p14:tracePt t="666" x="227013" y="174625"/>
          <p14:tracePt t="674" x="236538" y="209550"/>
          <p14:tracePt t="683" x="261938" y="271463"/>
          <p14:tracePt t="690" x="296863" y="349250"/>
          <p14:tracePt t="698" x="306388" y="384175"/>
          <p14:tracePt t="706" x="358775" y="481013"/>
          <p14:tracePt t="716" x="366713" y="506413"/>
          <p14:tracePt t="721" x="428625" y="593725"/>
          <p14:tracePt t="733" x="446088" y="638175"/>
          <p14:tracePt t="738" x="523875" y="750888"/>
          <p14:tracePt t="748" x="550863" y="785813"/>
          <p14:tracePt t="754" x="611188" y="900113"/>
          <p14:tracePt t="763" x="708025" y="1030288"/>
          <p14:tracePt t="770" x="750888" y="1074738"/>
          <p14:tracePt t="780" x="838200" y="1196975"/>
          <p14:tracePt t="786" x="865188" y="1257300"/>
          <p14:tracePt t="795" x="960438" y="1362075"/>
          <p14:tracePt t="802" x="987425" y="1406525"/>
          <p14:tracePt t="811" x="1030288" y="1511300"/>
          <p14:tracePt t="818" x="1082675" y="1643063"/>
          <p14:tracePt t="827" x="1109663" y="1695450"/>
          <p14:tracePt t="834" x="1162050" y="1800225"/>
          <p14:tracePt t="843" x="1179513" y="1852613"/>
          <p14:tracePt t="850" x="1231900" y="1957388"/>
          <p14:tracePt t="858" x="1239838" y="1992313"/>
          <p14:tracePt t="870" x="1274763" y="2105025"/>
          <p14:tracePt t="874" x="1284288" y="2139950"/>
          <p14:tracePt t="900" x="1397000" y="2359025"/>
          <p14:tracePt t="905" x="1441450" y="2419350"/>
          <p14:tracePt t="916" x="1449388" y="2446338"/>
          <p14:tracePt t="922" x="1493838" y="2481263"/>
          <p14:tracePt t="933" x="1501775" y="2489200"/>
          <p14:tracePt t="938" x="1511300" y="2506663"/>
          <p14:tracePt t="947" x="1519238" y="2516188"/>
          <p14:tracePt t="1042" x="1511300" y="2516188"/>
          <p14:tracePt t="1058" x="1501775" y="2516188"/>
          <p14:tracePt t="1066" x="1493838" y="2516188"/>
          <p14:tracePt t="1074" x="1476375" y="2516188"/>
          <p14:tracePt t="1082" x="1466850" y="2516188"/>
          <p14:tracePt t="1090" x="1449388" y="2516188"/>
          <p14:tracePt t="1099" x="1441450" y="2516188"/>
          <p14:tracePt t="1114" x="1431925" y="2516188"/>
          <p14:tracePt t="1131" x="1414463" y="2516188"/>
          <p14:tracePt t="1139" x="1406525" y="2516188"/>
          <p14:tracePt t="1147" x="1397000" y="2498725"/>
          <p14:tracePt t="1155" x="1389063" y="2498725"/>
          <p14:tracePt t="1165" x="1354138" y="2481263"/>
          <p14:tracePt t="1170" x="1344613" y="2471738"/>
          <p14:tracePt t="1180" x="1292225" y="2446338"/>
          <p14:tracePt t="1187" x="1284288" y="2446338"/>
          <p14:tracePt t="1197" x="1239838" y="2419350"/>
          <p14:tracePt t="1202" x="1214438" y="2393950"/>
          <p14:tracePt t="1211" x="1187450" y="2393950"/>
          <p14:tracePt t="1217" x="1152525" y="2384425"/>
          <p14:tracePt t="1226" x="1152525" y="2376488"/>
          <p14:tracePt t="1234" x="1144588" y="2376488"/>
          <p14:tracePt t="1347" x="1135063" y="2376488"/>
          <p14:tracePt t="1371" x="1117600" y="2376488"/>
          <p14:tracePt t="1387" x="1117600" y="2384425"/>
          <p14:tracePt t="1396" x="1117600" y="2393950"/>
          <p14:tracePt t="1403" x="1109663" y="2401888"/>
          <p14:tracePt t="1413" x="1109663" y="2428875"/>
          <p14:tracePt t="1419" x="1109663" y="2436813"/>
          <p14:tracePt t="1427" x="1109663" y="2446338"/>
          <p14:tracePt t="1434" x="1100138" y="2446338"/>
          <p14:tracePt t="1442" x="1100138" y="2454275"/>
          <p14:tracePt t="1515" x="1092200" y="2454275"/>
          <p14:tracePt t="1547" x="1092200" y="2446338"/>
          <p14:tracePt t="1579" x="1082675" y="2436813"/>
          <p14:tracePt t="1603" x="1074738" y="2436813"/>
          <p14:tracePt t="1619" x="1065213" y="2436813"/>
          <p14:tracePt t="1626" x="1047750" y="2436813"/>
          <p14:tracePt t="1643" x="1039813" y="2436813"/>
          <p14:tracePt t="1650" x="1030288" y="2436813"/>
          <p14:tracePt t="1666" x="1022350" y="2419350"/>
          <p14:tracePt t="1674" x="1012825" y="2419350"/>
          <p14:tracePt t="1683" x="1004888" y="2411413"/>
          <p14:tracePt t="1691" x="995363" y="2411413"/>
          <p14:tracePt t="1699" x="977900" y="2401888"/>
          <p14:tracePt t="1707" x="960438" y="2393950"/>
          <p14:tracePt t="1718" x="952500" y="2393950"/>
          <p14:tracePt t="1722" x="925513" y="2366963"/>
          <p14:tracePt t="1732" x="908050" y="2359025"/>
          <p14:tracePt t="1739" x="890588" y="2349500"/>
          <p14:tracePt t="1748" x="873125" y="2324100"/>
          <p14:tracePt t="1754" x="865188" y="2314575"/>
          <p14:tracePt t="1763" x="838200" y="2306638"/>
          <p14:tracePt t="1771" x="812800" y="2279650"/>
          <p14:tracePt t="1781" x="803275" y="2254250"/>
          <p14:tracePt t="1786" x="795338" y="2244725"/>
          <p14:tracePt t="1796" x="795338" y="2236788"/>
          <p14:tracePt t="1802" x="785813" y="2227263"/>
          <p14:tracePt t="1811" x="777875" y="2219325"/>
          <p14:tracePt t="1818" x="777875" y="2209800"/>
          <p14:tracePt t="1827" x="777875" y="2192338"/>
          <p14:tracePt t="1835" x="777875" y="2174875"/>
          <p14:tracePt t="1843" x="777875" y="2166938"/>
          <p14:tracePt t="1850" x="760413" y="2157413"/>
          <p14:tracePt t="1859" x="760413" y="2132013"/>
          <p14:tracePt t="1867" x="760413" y="2122488"/>
          <p14:tracePt t="1875" x="750888" y="2105025"/>
          <p14:tracePt t="1883" x="750888" y="2097088"/>
          <p14:tracePt t="1891" x="742950" y="2070100"/>
          <p14:tracePt t="1916" x="725488" y="2027238"/>
          <p14:tracePt t="1923" x="725488" y="2017713"/>
          <p14:tracePt t="1932" x="708025" y="2009775"/>
          <p14:tracePt t="1939" x="708025" y="2000250"/>
          <p14:tracePt t="1948" x="708025" y="1974850"/>
          <p14:tracePt t="1955" x="698500" y="1974850"/>
          <p14:tracePt t="1964" x="698500" y="1965325"/>
          <p14:tracePt t="1971" x="690563" y="1957388"/>
          <p14:tracePt t="1981" x="690563" y="1947863"/>
          <p14:tracePt t="2051" x="681038" y="1947863"/>
          <p14:tracePt t="25179" x="690563" y="1947863"/>
          <p14:tracePt t="25195" x="698500" y="1947863"/>
          <p14:tracePt t="25211" x="715963" y="1947863"/>
          <p14:tracePt t="25219" x="725488" y="1947863"/>
          <p14:tracePt t="25226" x="733425" y="1947863"/>
          <p14:tracePt t="25235" x="742950" y="1947863"/>
          <p14:tracePt t="25242" x="760413" y="1947863"/>
          <p14:tracePt t="25250" x="777875" y="1947863"/>
          <p14:tracePt t="25258" x="785813" y="1947863"/>
          <p14:tracePt t="25267" x="803275" y="1947863"/>
          <p14:tracePt t="25275" x="830263" y="1947863"/>
          <p14:tracePt t="25283" x="865188" y="1947863"/>
          <p14:tracePt t="25291" x="873125" y="1947863"/>
          <p14:tracePt t="25301" x="917575" y="1947863"/>
          <p14:tracePt t="25307" x="925513" y="1947863"/>
          <p14:tracePt t="25317" x="977900" y="1947863"/>
          <p14:tracePt t="25323" x="987425" y="1947863"/>
          <p14:tracePt t="25332" x="1004888" y="1947863"/>
          <p14:tracePt t="25338" x="1030288" y="1947863"/>
          <p14:tracePt t="25347" x="1039813" y="1947863"/>
          <p14:tracePt t="25354" x="1047750" y="1947863"/>
          <p14:tracePt t="25370" x="1057275" y="1947863"/>
          <p14:tracePt t="25386" x="1074738" y="1947863"/>
          <p14:tracePt t="25394" x="1074738" y="1939925"/>
          <p14:tracePt t="25402" x="1082675" y="1939925"/>
          <p14:tracePt t="25410" x="1100138" y="1939925"/>
          <p14:tracePt t="25418" x="1109663" y="1939925"/>
          <p14:tracePt t="25427" x="1135063" y="1939925"/>
          <p14:tracePt t="25435" x="1144588" y="1939925"/>
          <p14:tracePt t="25443" x="1162050" y="1922463"/>
          <p14:tracePt t="25450" x="1169988" y="1922463"/>
          <p14:tracePt t="25458" x="1196975" y="1922463"/>
          <p14:tracePt t="25468" x="1204913" y="1922463"/>
          <p14:tracePt t="25474" x="1214438" y="1922463"/>
          <p14:tracePt t="25483" x="1222375" y="1922463"/>
          <p14:tracePt t="25507" x="1231900" y="1922463"/>
          <p14:tracePt t="25675" x="1231900" y="1930400"/>
          <p14:tracePt t="25723" x="1231900" y="1939925"/>
          <p14:tracePt t="25795" x="1231900" y="1947863"/>
          <p14:tracePt t="25947" x="1222375" y="1947863"/>
          <p14:tracePt t="25962" x="1214438" y="1947863"/>
          <p14:tracePt t="26203" x="1214438" y="1939925"/>
          <p14:tracePt t="26218" x="1222375" y="1939925"/>
          <p14:tracePt t="26226" x="1222375" y="1922463"/>
          <p14:tracePt t="26235" x="1231900" y="1922463"/>
          <p14:tracePt t="26243" x="1231900" y="1912938"/>
          <p14:tracePt t="26250" x="1249363" y="1912938"/>
          <p14:tracePt t="26258" x="1249363" y="1905000"/>
          <p14:tracePt t="26266" x="1257300" y="1905000"/>
          <p14:tracePt t="26274" x="1266825" y="1905000"/>
          <p14:tracePt t="26282" x="1266825" y="1895475"/>
          <p14:tracePt t="26298" x="1274763" y="1895475"/>
          <p14:tracePt t="26314" x="1274763" y="1887538"/>
          <p14:tracePt t="26347" x="1284288" y="1887538"/>
          <p14:tracePt t="26355" x="1284288" y="1878013"/>
          <p14:tracePt t="26371" x="1284288" y="1870075"/>
          <p14:tracePt t="26394" x="1292225" y="1870075"/>
          <p14:tracePt t="26402" x="1292225" y="1852613"/>
          <p14:tracePt t="26498" x="1301750" y="1852613"/>
          <p14:tracePt t="26757" x="1301750" y="1860550"/>
          <p14:tracePt t="26795" x="1301750" y="1870075"/>
          <p14:tracePt t="26827" x="1301750" y="1878013"/>
          <p14:tracePt t="26834" x="1292225" y="1878013"/>
          <p14:tracePt t="26842" x="1284288" y="1878013"/>
          <p14:tracePt t="26986" x="1274763" y="1878013"/>
          <p14:tracePt t="27027" x="1266825" y="1870075"/>
          <p14:tracePt t="27042" x="1257300" y="1852613"/>
          <p14:tracePt t="27067" x="1257300" y="1843088"/>
          <p14:tracePt t="27195" x="1239838" y="1843088"/>
          <p14:tracePt t="27243" x="1231900" y="1860550"/>
          <p14:tracePt t="27259" x="1231900" y="1870075"/>
          <p14:tracePt t="27266" x="1231900" y="1878013"/>
          <p14:tracePt t="27290" x="1222375" y="1878013"/>
          <p14:tracePt t="27323" x="1222375" y="1887538"/>
          <p14:tracePt t="27683" x="1222375" y="1878013"/>
          <p14:tracePt t="27698" x="1222375" y="1870075"/>
          <p14:tracePt t="27715" x="1222375" y="1852613"/>
          <p14:tracePt t="27723" x="1222375" y="1843088"/>
          <p14:tracePt t="27731" x="1222375" y="1835150"/>
          <p14:tracePt t="27739" x="1231900" y="1835150"/>
          <p14:tracePt t="27754" x="1231900" y="1825625"/>
          <p14:tracePt t="27779" x="1231900" y="1817688"/>
          <p14:tracePt t="27787" x="1249363" y="1817688"/>
          <p14:tracePt t="27804" x="1249363" y="1808163"/>
          <p14:tracePt t="27851" x="1249363" y="1800225"/>
          <p14:tracePt t="27867" x="1249363" y="1790700"/>
          <p14:tracePt t="27898" x="1249363" y="1773238"/>
          <p14:tracePt t="28251" x="1257300" y="1773238"/>
          <p14:tracePt t="28396" x="1257300" y="1765300"/>
          <p14:tracePt t="28427" x="1257300" y="1755775"/>
          <p14:tracePt t="35530" x="1266825" y="1755775"/>
          <p14:tracePt t="35643" x="1274763" y="1755775"/>
          <p14:tracePt t="35675" x="1284288" y="1755775"/>
          <p14:tracePt t="35731" x="1292225" y="1755775"/>
          <p14:tracePt t="35763" x="1301750" y="1755775"/>
          <p14:tracePt t="35787" x="1319213" y="1755775"/>
          <p14:tracePt t="35835" x="1327150" y="1755775"/>
          <p14:tracePt t="35850" x="1336675" y="1755775"/>
          <p14:tracePt t="35858" x="1354138" y="1755775"/>
          <p14:tracePt t="35867" x="1362075" y="1747838"/>
          <p14:tracePt t="35874" x="1371600" y="1747838"/>
          <p14:tracePt t="35884" x="1397000" y="1738313"/>
          <p14:tracePt t="35890" x="1406525" y="1730375"/>
          <p14:tracePt t="35899" x="1414463" y="1730375"/>
          <p14:tracePt t="35919" x="1423988" y="1730375"/>
          <p14:tracePt t="35954" x="1441450" y="1730375"/>
          <p14:tracePt t="35995" x="1449388" y="1730375"/>
          <p14:tracePt t="36171" x="1449388" y="1738313"/>
          <p14:tracePt t="36218" x="1458913" y="1747838"/>
          <p14:tracePt t="36227" x="1466850" y="1747838"/>
          <p14:tracePt t="36235" x="1466850" y="1755775"/>
          <p14:tracePt t="36242" x="1476375" y="1765300"/>
          <p14:tracePt t="36251" x="1484313" y="1790700"/>
          <p14:tracePt t="36260" x="1501775" y="1808163"/>
          <p14:tracePt t="36267" x="1511300" y="1852613"/>
          <p14:tracePt t="36275" x="1528763" y="1878013"/>
          <p14:tracePt t="36282" x="1528763" y="1887538"/>
          <p14:tracePt t="36291" x="1536700" y="1895475"/>
          <p14:tracePt t="36298" x="1536700" y="1905000"/>
          <p14:tracePt t="36346" x="1546225" y="1905000"/>
          <p14:tracePt t="36378" x="1554163" y="1905000"/>
          <p14:tracePt t="36595" x="1554163" y="1895475"/>
          <p14:tracePt t="36602" x="1554163" y="1887538"/>
          <p14:tracePt t="36610" x="1563688" y="1887538"/>
          <p14:tracePt t="36618" x="1563688" y="1870075"/>
          <p14:tracePt t="36634" x="1563688" y="1860550"/>
          <p14:tracePt t="36642" x="1563688" y="1852613"/>
          <p14:tracePt t="36658" x="1571625" y="1852613"/>
          <p14:tracePt t="36667" x="1571625" y="1843088"/>
          <p14:tracePt t="36682" x="1571625" y="1835150"/>
          <p14:tracePt t="36698" x="1571625" y="1825625"/>
          <p14:tracePt t="36716" x="1581150" y="1825625"/>
          <p14:tracePt t="36789" x="1581150" y="1817688"/>
          <p14:tracePt t="36804" x="1581150" y="1808163"/>
          <p14:tracePt t="36891" x="1598613" y="1808163"/>
          <p14:tracePt t="36907" x="1598613" y="1790700"/>
          <p14:tracePt t="36931" x="1598613" y="1782763"/>
          <p14:tracePt t="36955" x="1598613" y="1773238"/>
          <p14:tracePt t="36986" x="1606550" y="1765300"/>
          <p14:tracePt t="37044" x="1606550" y="1755775"/>
          <p14:tracePt t="37059" x="1606550" y="1747838"/>
          <p14:tracePt t="37122" x="1606550" y="1738313"/>
          <p14:tracePt t="37147" x="1616075" y="1738313"/>
          <p14:tracePt t="37195" x="1616075" y="1720850"/>
          <p14:tracePt t="37227" x="1624013" y="1720850"/>
          <p14:tracePt t="37267" x="1633538" y="1720850"/>
          <p14:tracePt t="37298" x="1641475" y="1720850"/>
          <p14:tracePt t="37306" x="1651000" y="1720850"/>
          <p14:tracePt t="37315" x="1651000" y="1712913"/>
          <p14:tracePt t="37323" x="1658938" y="1712913"/>
          <p14:tracePt t="37332" x="1676400" y="1712913"/>
          <p14:tracePt t="37339" x="1685925" y="1712913"/>
          <p14:tracePt t="37354" x="1693863" y="1712913"/>
          <p14:tracePt t="37363" x="1703388" y="1712913"/>
          <p14:tracePt t="37371" x="1720850" y="1712913"/>
          <p14:tracePt t="37378" x="1738313" y="1703388"/>
          <p14:tracePt t="37387" x="1746250" y="1703388"/>
          <p14:tracePt t="37395" x="1755775" y="1703388"/>
          <p14:tracePt t="37402" x="1763713" y="1703388"/>
          <p14:tracePt t="37411" x="1773238" y="1703388"/>
          <p14:tracePt t="37418" x="1781175" y="1703388"/>
          <p14:tracePt t="37427" x="1790700" y="1703388"/>
          <p14:tracePt t="37435" x="1808163" y="1703388"/>
          <p14:tracePt t="37449" x="1816100" y="1703388"/>
          <p14:tracePt t="37466" x="1825625" y="1703388"/>
          <p14:tracePt t="37475" x="1833563" y="1703388"/>
          <p14:tracePt t="37482" x="1843088" y="1703388"/>
          <p14:tracePt t="37491" x="1851025" y="1703388"/>
          <p14:tracePt t="37499" x="1878013" y="1703388"/>
          <p14:tracePt t="37507" x="1895475" y="1703388"/>
          <p14:tracePt t="37516" x="1930400" y="1703388"/>
          <p14:tracePt t="37523" x="1955800" y="1703388"/>
          <p14:tracePt t="37533" x="1990725" y="1703388"/>
          <p14:tracePt t="37538" x="2000250" y="1703388"/>
          <p14:tracePt t="37548" x="2035175" y="1703388"/>
          <p14:tracePt t="37555" x="2043113" y="1703388"/>
          <p14:tracePt t="37563" x="2060575" y="1703388"/>
          <p14:tracePt t="37571" x="2070100" y="1703388"/>
          <p14:tracePt t="37578" x="2078038" y="1703388"/>
          <p14:tracePt t="37595" x="2087563" y="1703388"/>
          <p14:tracePt t="37603" x="2095500" y="1703388"/>
          <p14:tracePt t="37611" x="2105025" y="1703388"/>
          <p14:tracePt t="37627" x="2112963" y="1703388"/>
          <p14:tracePt t="37642" x="2130425" y="1703388"/>
          <p14:tracePt t="37651" x="2139950" y="1703388"/>
          <p14:tracePt t="37658" x="2147888" y="1703388"/>
          <p14:tracePt t="37699" x="2157413" y="1703388"/>
          <p14:tracePt t="37706" x="2165350" y="1703388"/>
          <p14:tracePt t="37723" x="2174875" y="1703388"/>
          <p14:tracePt t="37731" x="2200275" y="1703388"/>
          <p14:tracePt t="37738" x="2209800" y="1703388"/>
          <p14:tracePt t="37749" x="2209800" y="1695450"/>
          <p14:tracePt t="37755" x="2217738" y="1695450"/>
          <p14:tracePt t="37761" x="2227263" y="1695450"/>
          <p14:tracePt t="37794" x="2235200" y="1695450"/>
          <p14:tracePt t="37811" x="2244725" y="1695450"/>
          <p14:tracePt t="37818" x="2252663" y="1695450"/>
          <p14:tracePt t="37827" x="2270125" y="1695450"/>
          <p14:tracePt t="37835" x="2279650" y="1695450"/>
          <p14:tracePt t="37842" x="2287588" y="1695450"/>
          <p14:tracePt t="37851" x="2297113" y="1685925"/>
          <p14:tracePt t="37859" x="2305050" y="1685925"/>
          <p14:tracePt t="37866" x="2314575" y="1685925"/>
          <p14:tracePt t="37875" x="2322513" y="1685925"/>
          <p14:tracePt t="37884" x="2339975" y="1685925"/>
          <p14:tracePt t="37890" x="2349500" y="1685925"/>
          <p14:tracePt t="37900" x="2357438" y="1685925"/>
          <p14:tracePt t="37915" x="2366963" y="1685925"/>
          <p14:tracePt t="37924" x="2374900" y="1685925"/>
          <p14:tracePt t="37939" x="2384425" y="1685925"/>
          <p14:tracePt t="37948" x="2392363" y="1685925"/>
          <p14:tracePt t="37955" x="2409825" y="1685925"/>
          <p14:tracePt t="37964" x="2419350" y="1685925"/>
          <p14:tracePt t="37971" x="2427288" y="1685925"/>
          <p14:tracePt t="37978" x="2436813" y="1685925"/>
          <p14:tracePt t="37986" x="2444750" y="1685925"/>
          <p14:tracePt t="37995" x="2454275" y="1685925"/>
          <p14:tracePt t="38003" x="2479675" y="1685925"/>
          <p14:tracePt t="38011" x="2489200" y="1685925"/>
          <p14:tracePt t="38018" x="2497138" y="1685925"/>
          <p14:tracePt t="38027" x="2506663" y="1685925"/>
          <p14:tracePt t="38034" x="2514600" y="1685925"/>
          <p14:tracePt t="38043" x="2524125" y="1685925"/>
          <p14:tracePt t="38051" x="2532063" y="1685925"/>
          <p14:tracePt t="38059" x="2549525" y="1685925"/>
          <p14:tracePt t="38066" x="2559050" y="1685925"/>
          <p14:tracePt t="38076" x="2566988" y="1685925"/>
          <p14:tracePt t="38091" x="2576513" y="1685925"/>
          <p14:tracePt t="38099" x="2584450" y="1685925"/>
          <p14:tracePt t="38106" x="2593975" y="1685925"/>
          <p14:tracePt t="38115" x="2601913" y="1685925"/>
          <p14:tracePt t="38122" x="2619375" y="1685925"/>
          <p14:tracePt t="38133" x="2628900" y="1685925"/>
          <p14:tracePt t="38138" x="2646363" y="1685925"/>
          <p14:tracePt t="38149" x="2654300" y="1685925"/>
          <p14:tracePt t="38154" x="2681288" y="1685925"/>
          <p14:tracePt t="38163" x="2689225" y="1685925"/>
          <p14:tracePt t="38171" x="2698750" y="1685925"/>
          <p14:tracePt t="38179" x="2706688" y="1685925"/>
          <p14:tracePt t="38188" x="2716213" y="1685925"/>
          <p14:tracePt t="38195" x="2741613" y="1685925"/>
          <p14:tracePt t="38203" x="2751138" y="1685925"/>
          <p14:tracePt t="38211" x="2759075" y="1685925"/>
          <p14:tracePt t="38218" x="2768600" y="1685925"/>
          <p14:tracePt t="38227" x="2776538" y="1685925"/>
          <p14:tracePt t="38251" x="2786063" y="1685925"/>
          <p14:tracePt t="38323" x="2794000" y="1685925"/>
          <p14:tracePt t="38338" x="2811463" y="1685925"/>
          <p14:tracePt t="38347" x="2820988" y="1685925"/>
          <p14:tracePt t="38355" x="2828925" y="1685925"/>
          <p14:tracePt t="38364" x="2838450" y="1685925"/>
          <p14:tracePt t="38370" x="2846388" y="1685925"/>
          <p14:tracePt t="38379" x="2855913" y="1685925"/>
          <p14:tracePt t="38387" x="2863850" y="1685925"/>
          <p14:tracePt t="38395" x="2898775" y="1685925"/>
          <p14:tracePt t="38402" x="2908300" y="1685925"/>
          <p14:tracePt t="38411" x="2933700" y="1685925"/>
          <p14:tracePt t="38419" x="2933700" y="1677988"/>
          <p14:tracePt t="38427" x="2951163" y="1677988"/>
          <p14:tracePt t="38434" x="2960688" y="1677988"/>
          <p14:tracePt t="38444" x="2978150" y="1677988"/>
          <p14:tracePt t="38451" x="2986088" y="1677988"/>
          <p14:tracePt t="38523" x="2995613" y="1677988"/>
          <p14:tracePt t="38531" x="3003550" y="1677988"/>
          <p14:tracePt t="38538" x="3013075" y="1677988"/>
          <p14:tracePt t="38548" x="3021013" y="1677988"/>
          <p14:tracePt t="38554" x="3030538" y="1677988"/>
          <p14:tracePt t="38565" x="3038475" y="1677988"/>
          <p14:tracePt t="38571" x="3065463" y="1677988"/>
          <p14:tracePt t="38579" x="3082925" y="1677988"/>
          <p14:tracePt t="38587" x="3100388" y="1677988"/>
          <p14:tracePt t="38598" x="3117850" y="1677988"/>
          <p14:tracePt t="38602" x="3127375" y="1677988"/>
          <p14:tracePt t="38618" x="3135313" y="1677988"/>
          <p14:tracePt t="38634" x="3144838" y="1677988"/>
          <p14:tracePt t="38643" x="3162300" y="1677988"/>
          <p14:tracePt t="38651" x="3170238" y="1677988"/>
          <p14:tracePt t="38659" x="3179763" y="1677988"/>
          <p14:tracePt t="38667" x="3187700" y="1677988"/>
          <p14:tracePt t="38674" x="3197225" y="1677988"/>
          <p14:tracePt t="38683" x="3222625" y="1677988"/>
          <p14:tracePt t="38690" x="3232150" y="1677988"/>
          <p14:tracePt t="38698" x="3249613" y="1677988"/>
          <p14:tracePt t="38706" x="3275013" y="1677988"/>
          <p14:tracePt t="38717" x="3284538" y="1677988"/>
          <p14:tracePt t="38721" x="3292475" y="1677988"/>
          <p14:tracePt t="38731" x="3302000" y="1677988"/>
          <p14:tracePt t="38738" x="3309938" y="1677988"/>
          <p14:tracePt t="38748" x="3319463" y="1677988"/>
          <p14:tracePt t="38755" x="3327400" y="1677988"/>
          <p14:tracePt t="38763" x="3344863" y="1677988"/>
          <p14:tracePt t="38779" x="3354388" y="1677988"/>
          <p14:tracePt t="38786" x="3362325" y="1677988"/>
          <p14:tracePt t="38794" x="3371850" y="1677988"/>
          <p14:tracePt t="38803" x="3379788" y="1677988"/>
          <p14:tracePt t="38811" x="3389313" y="1677988"/>
          <p14:tracePt t="38818" x="3397250" y="1677988"/>
          <p14:tracePt t="38826" x="3414713" y="1677988"/>
          <p14:tracePt t="38835" x="3424238" y="1677988"/>
          <p14:tracePt t="38843" x="3432175" y="1677988"/>
          <p14:tracePt t="38850" x="3449638" y="1677988"/>
          <p14:tracePt t="38858" x="3459163" y="1677988"/>
          <p14:tracePt t="38866" x="3476625" y="1677988"/>
          <p14:tracePt t="39323" x="3467100" y="1677988"/>
          <p14:tracePt t="39331" x="3459163" y="1677988"/>
          <p14:tracePt t="39346" x="3449638" y="1677988"/>
          <p14:tracePt t="39363" x="3441700" y="1677988"/>
          <p14:tracePt t="39370" x="3432175" y="1685925"/>
          <p14:tracePt t="39378" x="3424238" y="1695450"/>
          <p14:tracePt t="39387" x="3424238" y="1703388"/>
          <p14:tracePt t="39396" x="3414713" y="1703388"/>
          <p14:tracePt t="39402" x="3414713" y="1712913"/>
          <p14:tracePt t="39435" x="3424238" y="1712913"/>
          <p14:tracePt t="39450" x="3432175" y="1712913"/>
          <p14:tracePt t="39475" x="3441700" y="1712913"/>
          <p14:tracePt t="39492" x="3449638" y="1712913"/>
          <p14:tracePt t="39500" x="3459163" y="1712913"/>
          <p14:tracePt t="39515" x="3476625" y="1712913"/>
          <p14:tracePt t="39531" x="3484563" y="1712913"/>
          <p14:tracePt t="39546" x="3494088" y="1712913"/>
          <p14:tracePt t="39555" x="3502025" y="1712913"/>
          <p14:tracePt t="39563" x="3511550" y="1712913"/>
          <p14:tracePt t="39571" x="3519488" y="1712913"/>
          <p14:tracePt t="39579" x="3546475" y="1712913"/>
          <p14:tracePt t="39587" x="3554413" y="1703388"/>
          <p14:tracePt t="39595" x="3571875" y="1695450"/>
          <p14:tracePt t="39602" x="3624263" y="1677988"/>
          <p14:tracePt t="39612" x="3651250" y="1668463"/>
          <p14:tracePt t="39618" x="3703638" y="1651000"/>
          <p14:tracePt t="39627" x="3729038" y="1651000"/>
          <p14:tracePt t="39634" x="3763963" y="1643063"/>
          <p14:tracePt t="39642" x="3808413" y="1643063"/>
          <p14:tracePt t="39650" x="3843338" y="1633538"/>
          <p14:tracePt t="39660" x="3851275" y="1633538"/>
          <p14:tracePt t="39666" x="3868738" y="1633538"/>
          <p14:tracePt t="39675" x="3895725" y="1616075"/>
          <p14:tracePt t="39682" x="3903663" y="1616075"/>
          <p14:tracePt t="39691" x="3930650" y="1616075"/>
          <p14:tracePt t="39698" x="3938588" y="1616075"/>
          <p14:tracePt t="39722" x="3948113" y="1616075"/>
          <p14:tracePt t="39738" x="3956050" y="1616075"/>
          <p14:tracePt t="39746" x="3965575" y="1616075"/>
          <p14:tracePt t="39754" x="3973513" y="1616075"/>
          <p14:tracePt t="39763" x="3990975" y="1616075"/>
          <p14:tracePt t="39771" x="3990975" y="1625600"/>
          <p14:tracePt t="39778" x="4008438" y="1643063"/>
          <p14:tracePt t="39785" x="4017963" y="1643063"/>
          <p14:tracePt t="39801" x="4017963" y="1651000"/>
          <p14:tracePt t="39809" x="4025900" y="1651000"/>
          <p14:tracePt t="39817" x="4025900" y="1660525"/>
          <p14:tracePt t="39842" x="4035425" y="1660525"/>
          <p14:tracePt t="39851" x="4035425" y="1668463"/>
          <p14:tracePt t="39860" x="4052888" y="1668463"/>
          <p14:tracePt t="39866" x="4052888" y="1677988"/>
          <p14:tracePt t="39875" x="4060825" y="1677988"/>
          <p14:tracePt t="39883" x="4070350" y="1685925"/>
          <p14:tracePt t="39894" x="4078288" y="1685925"/>
          <p14:tracePt t="39898" x="4087813" y="1703388"/>
          <p14:tracePt t="39906" x="4095750" y="1703388"/>
          <p14:tracePt t="39914" x="4122738" y="1703388"/>
          <p14:tracePt t="39923" x="4130675" y="1703388"/>
          <p14:tracePt t="39930" x="4140200" y="1712913"/>
          <p14:tracePt t="39938" x="4148138" y="1712913"/>
          <p14:tracePt t="39947" x="4175125" y="1712913"/>
          <p14:tracePt t="39955" x="4183063" y="1712913"/>
          <p14:tracePt t="39963" x="4200525" y="1712913"/>
          <p14:tracePt t="39971" x="4210050" y="1712913"/>
          <p14:tracePt t="39979" x="4217988" y="1712913"/>
          <p14:tracePt t="39987" x="4235450" y="1712913"/>
          <p14:tracePt t="39995" x="4244975" y="1712913"/>
          <p14:tracePt t="40003" x="4262438" y="1712913"/>
          <p14:tracePt t="40011" x="4270375" y="1712913"/>
          <p14:tracePt t="40018" x="4279900" y="1712913"/>
          <p14:tracePt t="40028" x="4297363" y="1712913"/>
          <p14:tracePt t="40035" x="4322763" y="1712913"/>
          <p14:tracePt t="40042" x="4349750" y="1712913"/>
          <p14:tracePt t="40049" x="4367213" y="1712913"/>
          <p14:tracePt t="40061" x="4392613" y="1712913"/>
          <p14:tracePt t="40066" x="4402138" y="1712913"/>
          <p14:tracePt t="40075" x="4427538" y="1712913"/>
          <p14:tracePt t="40083" x="4437063" y="1712913"/>
          <p14:tracePt t="40092" x="4454525" y="1720850"/>
          <p14:tracePt t="40098" x="4462463" y="1720850"/>
          <p14:tracePt t="40106" x="4479925" y="1720850"/>
          <p14:tracePt t="40130" x="4489450" y="1720850"/>
          <p14:tracePt t="40138" x="4497388" y="1730375"/>
          <p14:tracePt t="40146" x="4506913" y="1730375"/>
          <p14:tracePt t="40155" x="4514850" y="1730375"/>
          <p14:tracePt t="40163" x="4524375" y="1730375"/>
          <p14:tracePt t="40171" x="4532313" y="1730375"/>
          <p14:tracePt t="40178" x="4541838" y="1730375"/>
          <p14:tracePt t="40187" x="4567238" y="1730375"/>
          <p14:tracePt t="40194" x="4576763" y="1730375"/>
          <p14:tracePt t="40211" x="4584700" y="1730375"/>
          <p14:tracePt t="40370" x="4594225" y="1730375"/>
          <p14:tracePt t="40395" x="4602163" y="1738313"/>
          <p14:tracePt t="40404" x="4619625" y="1738313"/>
          <p14:tracePt t="40410" x="4629150" y="1738313"/>
          <p14:tracePt t="40418" x="4637088" y="1738313"/>
          <p14:tracePt t="40426" x="4646613" y="1738313"/>
          <p14:tracePt t="40435" x="4654550" y="1738313"/>
          <p14:tracePt t="40442" x="4681538" y="1738313"/>
          <p14:tracePt t="40451" x="4689475" y="1738313"/>
          <p14:tracePt t="40459" x="4699000" y="1738313"/>
          <p14:tracePt t="40467" x="4706938" y="1738313"/>
          <p14:tracePt t="40475" x="4724400" y="1738313"/>
          <p14:tracePt t="40483" x="4741863" y="1738313"/>
          <p14:tracePt t="40492" x="4751388" y="1738313"/>
          <p14:tracePt t="40498" x="4759325" y="1738313"/>
          <p14:tracePt t="40515" x="4768850" y="1738313"/>
          <p14:tracePt t="40524" x="4776788" y="1738313"/>
          <p14:tracePt t="40531" x="4786313" y="1738313"/>
          <p14:tracePt t="40540" x="4794250" y="1738313"/>
          <p14:tracePt t="40547" x="4803775" y="1738313"/>
          <p14:tracePt t="40563" x="4821238" y="1738313"/>
          <p14:tracePt t="40578" x="4829175" y="1738313"/>
          <p14:tracePt t="40604" x="4838700" y="1738313"/>
          <p14:tracePt t="40618" x="4846638" y="1738313"/>
          <p14:tracePt t="40634" x="4856163" y="1738313"/>
          <p14:tracePt t="40642" x="4864100" y="1738313"/>
          <p14:tracePt t="40650" x="4873625" y="1738313"/>
          <p14:tracePt t="40682" x="4891088" y="1738313"/>
          <p14:tracePt t="40723" x="4899025" y="1738313"/>
          <p14:tracePt t="40747" x="4908550" y="1738313"/>
          <p14:tracePt t="40754" x="4916488" y="1738313"/>
          <p14:tracePt t="40763" x="4933950" y="1738313"/>
          <p14:tracePt t="40770" x="4951413" y="1738313"/>
          <p14:tracePt t="40778" x="4960938" y="1738313"/>
          <p14:tracePt t="40787" x="4978400" y="1738313"/>
          <p14:tracePt t="40794" x="4986338" y="1738313"/>
          <p14:tracePt t="40802" x="5013325" y="1738313"/>
          <p14:tracePt t="40811" x="5021263" y="1738313"/>
          <p14:tracePt t="40818" x="5030788" y="1738313"/>
          <p14:tracePt t="40826" x="5048250" y="1738313"/>
          <p14:tracePt t="40835" x="5056188" y="1738313"/>
          <p14:tracePt t="40851" x="5073650" y="1738313"/>
          <p14:tracePt t="40859" x="5083175" y="1738313"/>
          <p14:tracePt t="40876" x="5091113" y="1738313"/>
          <p14:tracePt t="40893" x="5100638" y="1738313"/>
          <p14:tracePt t="40908" x="5108575" y="1738313"/>
          <p14:tracePt t="40925" x="5118100" y="1738313"/>
          <p14:tracePt t="40939" x="5126038" y="1738313"/>
          <p14:tracePt t="40946" x="5143500" y="1738313"/>
          <p14:tracePt t="40956" x="5153025" y="1738313"/>
          <p14:tracePt t="40963" x="5160963" y="1738313"/>
          <p14:tracePt t="40971" x="5170488" y="1738313"/>
          <p14:tracePt t="40978" x="5178425" y="1738313"/>
          <p14:tracePt t="40987" x="5187950" y="1738313"/>
          <p14:tracePt t="40994" x="5187950" y="1747838"/>
          <p14:tracePt t="41003" x="5195888" y="1747838"/>
          <p14:tracePt t="41011" x="5213350" y="1747838"/>
          <p14:tracePt t="41027" x="5222875" y="1747838"/>
          <p14:tracePt t="41059" x="5230813" y="1747838"/>
          <p14:tracePt t="41074" x="5240338" y="1755775"/>
          <p14:tracePt t="41083" x="5248275" y="1755775"/>
          <p14:tracePt t="41098" x="5257800" y="1755775"/>
          <p14:tracePt t="41107" x="5265738" y="1755775"/>
          <p14:tracePt t="41114" x="5283200" y="1755775"/>
          <p14:tracePt t="41139" x="5292725" y="1755775"/>
          <p14:tracePt t="41162" x="5300663" y="1755775"/>
          <p14:tracePt t="41178" x="5310188" y="1755775"/>
          <p14:tracePt t="41194" x="5318125" y="1755775"/>
          <p14:tracePt t="41203" x="5327650" y="1755775"/>
          <p14:tracePt t="41211" x="5335588" y="1755775"/>
          <p14:tracePt t="41218" x="5345113" y="1755775"/>
          <p14:tracePt t="41227" x="5362575" y="1755775"/>
          <p14:tracePt t="41234" x="5370513" y="1755775"/>
          <p14:tracePt t="41242" x="5380038" y="1755775"/>
          <p14:tracePt t="41251" x="5387975" y="1755775"/>
          <p14:tracePt t="41258" x="5397500" y="1755775"/>
          <p14:tracePt t="41266" x="5405438" y="1755775"/>
          <p14:tracePt t="41275" x="5414963" y="1755775"/>
          <p14:tracePt t="41283" x="5440363" y="1755775"/>
          <p14:tracePt t="41292" x="5449888" y="1755775"/>
          <p14:tracePt t="41298" x="5467350" y="1755775"/>
          <p14:tracePt t="41308" x="5484813" y="1755775"/>
          <p14:tracePt t="41314" x="5510213" y="1755775"/>
          <p14:tracePt t="41324" x="5527675" y="1755775"/>
          <p14:tracePt t="41331" x="5545138" y="1755775"/>
          <p14:tracePt t="41339" x="5572125" y="1755775"/>
          <p14:tracePt t="41394" x="5580063" y="1755775"/>
          <p14:tracePt t="41411" x="5589588" y="1755775"/>
          <p14:tracePt t="41418" x="5597525" y="1755775"/>
          <p14:tracePt t="41435" x="5607050" y="1755775"/>
          <p14:tracePt t="41443" x="5614988" y="1755775"/>
          <p14:tracePt t="41451" x="5624513" y="1755775"/>
          <p14:tracePt t="41458" x="5632450" y="1755775"/>
          <p14:tracePt t="41466" x="5649913" y="1755775"/>
          <p14:tracePt t="41475" x="5659438" y="1755775"/>
          <p14:tracePt t="41483" x="5667375" y="1755775"/>
          <p14:tracePt t="41491" x="5676900" y="1755775"/>
          <p14:tracePt t="41498" x="5694363" y="1755775"/>
          <p14:tracePt t="41509" x="5711825" y="1755775"/>
          <p14:tracePt t="41514" x="5719763" y="1755775"/>
          <p14:tracePt t="41524" x="5729288" y="1755775"/>
          <p14:tracePt t="41531" x="5764213" y="1755775"/>
          <p14:tracePt t="41539" x="5781675" y="1747838"/>
          <p14:tracePt t="41548" x="5799138" y="1747838"/>
          <p14:tracePt t="41555" x="5807075" y="1747838"/>
          <p14:tracePt t="41566" x="5816600" y="1747838"/>
          <p14:tracePt t="41571" x="5824538" y="1747838"/>
          <p14:tracePt t="41618" x="5834063" y="1747838"/>
          <p14:tracePt t="41643" x="5842000" y="1747838"/>
          <p14:tracePt t="41651" x="5842000" y="1738313"/>
          <p14:tracePt t="41659" x="5851525" y="1738313"/>
          <p14:tracePt t="41667" x="5868988" y="1738313"/>
          <p14:tracePt t="41675" x="5876925" y="1738313"/>
          <p14:tracePt t="41683" x="5886450" y="1738313"/>
          <p14:tracePt t="41694" x="5894388" y="1738313"/>
          <p14:tracePt t="41709" x="5903913" y="1738313"/>
          <p14:tracePt t="41739" x="5911850" y="1738313"/>
          <p14:tracePt t="41755" x="5921375" y="1738313"/>
          <p14:tracePt t="41763" x="5938838" y="1738313"/>
          <p14:tracePt t="41787" x="5946775" y="1738313"/>
          <p14:tracePt t="41818" x="5956300" y="1738313"/>
          <p14:tracePt t="41835" x="5964238" y="1738313"/>
          <p14:tracePt t="41851" x="5973763" y="1738313"/>
          <p14:tracePt t="41859" x="5981700" y="1738313"/>
          <p14:tracePt t="41867" x="5991225" y="1738313"/>
          <p14:tracePt t="41876" x="5999163" y="1738313"/>
          <p14:tracePt t="41895" x="6026150" y="1730375"/>
          <p14:tracePt t="41898" x="6034088" y="1730375"/>
          <p14:tracePt t="41908" x="6043613" y="1730375"/>
          <p14:tracePt t="41925" x="6051550" y="1730375"/>
          <p14:tracePt t="41939" x="6061075" y="1730375"/>
          <p14:tracePt t="42003" x="6069013" y="1730375"/>
          <p14:tracePt t="42010" x="6086475" y="1730375"/>
          <p14:tracePt t="42026" x="6096000" y="1730375"/>
          <p14:tracePt t="42042" x="6105525" y="1730375"/>
          <p14:tracePt t="42051" x="6113463" y="1730375"/>
          <p14:tracePt t="42067" x="6122988" y="1730375"/>
          <p14:tracePt t="42075" x="6130925" y="1730375"/>
          <p14:tracePt t="42083" x="6140450" y="1730375"/>
          <p14:tracePt t="42092" x="6157913" y="1730375"/>
          <p14:tracePt t="42098" x="6165850" y="1730375"/>
          <p14:tracePt t="42109" x="6175375" y="1730375"/>
          <p14:tracePt t="42114" x="6183313" y="1730375"/>
          <p14:tracePt t="42124" x="6192838" y="1730375"/>
          <p14:tracePt t="42130" x="6200775" y="1730375"/>
          <p14:tracePt t="42139" x="6227763" y="1730375"/>
          <p14:tracePt t="42147" x="6235700" y="1730375"/>
          <p14:tracePt t="42155" x="6245225" y="1730375"/>
          <p14:tracePt t="42162" x="6253163" y="1730375"/>
          <p14:tracePt t="42171" x="6262688" y="1730375"/>
          <p14:tracePt t="42178" x="6288088" y="1730375"/>
          <p14:tracePt t="42187" x="6297613" y="1730375"/>
          <p14:tracePt t="42194" x="6305550" y="1730375"/>
          <p14:tracePt t="42202" x="6315075" y="1730375"/>
          <p14:tracePt t="42211" x="6323013" y="1730375"/>
          <p14:tracePt t="42218" x="6332538" y="1730375"/>
          <p14:tracePt t="42235" x="6340475" y="1730375"/>
          <p14:tracePt t="42259" x="6357938" y="1730375"/>
          <p14:tracePt t="42274" x="6367463" y="1730375"/>
          <p14:tracePt t="42298" x="6375400" y="1730375"/>
          <p14:tracePt t="42467" x="6384925" y="1730375"/>
          <p14:tracePt t="42515" x="6392863" y="1730375"/>
          <p14:tracePt t="42531" x="6402388" y="1730375"/>
          <p14:tracePt t="42547" x="6410325" y="1730375"/>
          <p14:tracePt t="42554" x="6427788" y="1730375"/>
          <p14:tracePt t="42563" x="6437313" y="1730375"/>
          <p14:tracePt t="42572" x="6445250" y="1730375"/>
          <p14:tracePt t="42578" x="6454775" y="1730375"/>
          <p14:tracePt t="42587" x="6462713" y="1730375"/>
          <p14:tracePt t="42605" x="6472238" y="1738313"/>
          <p14:tracePt t="42610" x="6480175" y="1738313"/>
          <p14:tracePt t="42627" x="6497638" y="1738313"/>
          <p14:tracePt t="42643" x="6507163" y="1738313"/>
          <p14:tracePt t="42683" x="6515100" y="1738313"/>
          <p14:tracePt t="42811" x="6524625" y="1738313"/>
          <p14:tracePt t="42827" x="6532563" y="1738313"/>
          <p14:tracePt t="42843" x="6542088" y="1738313"/>
          <p14:tracePt t="42851" x="6550025" y="1738313"/>
          <p14:tracePt t="42858" x="6559550" y="1738313"/>
          <p14:tracePt t="42867" x="6577013" y="1738313"/>
          <p14:tracePt t="42874" x="6584950" y="1738313"/>
          <p14:tracePt t="42891" x="6594475" y="1738313"/>
          <p14:tracePt t="42902" x="6602413" y="1738313"/>
          <p14:tracePt t="42906" x="6611938" y="1738313"/>
          <p14:tracePt t="42916" x="6619875" y="1738313"/>
          <p14:tracePt t="42923" x="6629400" y="1738313"/>
          <p14:tracePt t="42932" x="6646863" y="1738313"/>
          <p14:tracePt t="42939" x="6654800" y="1738313"/>
          <p14:tracePt t="42948" x="6672263" y="1738313"/>
          <p14:tracePt t="42954" x="6699250" y="1738313"/>
          <p14:tracePt t="42964" x="6707188" y="1738313"/>
          <p14:tracePt t="42971" x="6716713" y="1738313"/>
          <p14:tracePt t="42977" x="6734175" y="1738313"/>
          <p14:tracePt t="42985" x="6751638" y="1738313"/>
          <p14:tracePt t="42995" x="6769100" y="1738313"/>
          <p14:tracePt t="43003" x="6804025" y="1720850"/>
          <p14:tracePt t="43010" x="6829425" y="1720850"/>
          <p14:tracePt t="43018" x="6864350" y="1720850"/>
          <p14:tracePt t="43027" x="6873875" y="1712913"/>
          <p14:tracePt t="43034" x="6908800" y="1712913"/>
          <p14:tracePt t="43043" x="6916738" y="1712913"/>
          <p14:tracePt t="43051" x="6926263" y="1703388"/>
          <p14:tracePt t="43058" x="6943725" y="1703388"/>
          <p14:tracePt t="43067" x="6951663" y="1703388"/>
          <p14:tracePt t="43146" x="6961188" y="1703388"/>
          <p14:tracePt t="43163" x="6969125" y="1703388"/>
          <p14:tracePt t="43203" x="6978650" y="1703388"/>
          <p14:tracePt t="43227" x="6986588" y="1703388"/>
          <p14:tracePt t="43355" x="6986588" y="1712913"/>
          <p14:tracePt t="43363" x="6986588" y="1720850"/>
          <p14:tracePt t="43371" x="6986588" y="1738313"/>
          <p14:tracePt t="43387" x="6996113" y="1747838"/>
          <p14:tracePt t="43395" x="7013575" y="1755775"/>
          <p14:tracePt t="43403" x="7021513" y="1755775"/>
          <p14:tracePt t="43411" x="7031038" y="1755775"/>
          <p14:tracePt t="43418" x="7038975" y="1765300"/>
          <p14:tracePt t="43428" x="7048500" y="1765300"/>
          <p14:tracePt t="43435" x="7056438" y="1765300"/>
          <p14:tracePt t="43444" x="7065963" y="1765300"/>
          <p14:tracePt t="43451" x="7073900" y="1765300"/>
          <p14:tracePt t="43482" x="7091363" y="1765300"/>
          <p14:tracePt t="43539" x="7100888" y="1765300"/>
          <p14:tracePt t="43579" x="7108825" y="1765300"/>
          <p14:tracePt t="43610" x="7118350" y="1765300"/>
          <p14:tracePt t="43627" x="7126288" y="1765300"/>
          <p14:tracePt t="43642" x="7135813" y="1765300"/>
          <p14:tracePt t="43667" x="7143750" y="1765300"/>
          <p14:tracePt t="43691" x="7161213" y="1765300"/>
          <p14:tracePt t="43715" x="7170738" y="1765300"/>
          <p14:tracePt t="43731" x="7178675" y="1765300"/>
          <p14:tracePt t="43738" x="7188200" y="1765300"/>
          <p14:tracePt t="43746" x="7196138" y="1765300"/>
          <p14:tracePt t="43755" x="7205663" y="1765300"/>
          <p14:tracePt t="43762" x="7240588" y="1765300"/>
          <p14:tracePt t="43771" x="7265988" y="1765300"/>
          <p14:tracePt t="43778" x="7275513" y="1755775"/>
          <p14:tracePt t="43786" x="7310438" y="1755775"/>
          <p14:tracePt t="43795" x="7318375" y="1747838"/>
          <p14:tracePt t="43803" x="7327900" y="1747838"/>
          <p14:tracePt t="43811" x="7335838" y="1747838"/>
          <p14:tracePt t="43819" x="7345363" y="1747838"/>
          <p14:tracePt t="43842" x="7353300" y="1747838"/>
          <p14:tracePt t="43891" x="7362825" y="1747838"/>
          <p14:tracePt t="43931" x="7380288" y="1747838"/>
          <p14:tracePt t="43955" x="7388225" y="1747838"/>
          <p14:tracePt t="43962" x="7397750" y="1747838"/>
          <p14:tracePt t="43970" x="7432675" y="1730375"/>
          <p14:tracePt t="43978" x="7440613" y="1730375"/>
          <p14:tracePt t="43987" x="7458075" y="1730375"/>
          <p14:tracePt t="43994" x="7467600" y="1730375"/>
          <p14:tracePt t="44003" x="7502525" y="1730375"/>
          <p14:tracePt t="44011" x="7510463" y="1730375"/>
          <p14:tracePt t="44018" x="7562850" y="1730375"/>
          <p14:tracePt t="44026" x="7597775" y="1730375"/>
          <p14:tracePt t="44035" x="7607300" y="1720850"/>
          <p14:tracePt t="44044" x="7650163" y="1720850"/>
          <p14:tracePt t="44051" x="7667625" y="1712913"/>
          <p14:tracePt t="44058" x="7694613" y="1712913"/>
          <p14:tracePt t="44067" x="7720013" y="1712913"/>
          <p14:tracePt t="44076" x="7729538" y="1703388"/>
          <p14:tracePt t="44083" x="7737475" y="1703388"/>
          <p14:tracePt t="44093" x="7747000" y="1703388"/>
          <p14:tracePt t="44187" x="7764463" y="1703388"/>
          <p14:tracePt t="44228" x="7772400" y="1703388"/>
          <p14:tracePt t="44235" x="7781925" y="1703388"/>
          <p14:tracePt t="44251" x="7789863" y="1703388"/>
          <p14:tracePt t="44258" x="7807325" y="1703388"/>
          <p14:tracePt t="44267" x="7824788" y="1703388"/>
          <p14:tracePt t="44276" x="7851775" y="1712913"/>
          <p14:tracePt t="44283" x="7912100" y="1730375"/>
          <p14:tracePt t="44291" x="7921625" y="1730375"/>
          <p14:tracePt t="44298" x="7956550" y="1730375"/>
          <p14:tracePt t="44309" x="7974013" y="1730375"/>
          <p14:tracePt t="44314" x="7999413" y="1730375"/>
          <p14:tracePt t="44323" x="8008938" y="1730375"/>
          <p14:tracePt t="44331" x="8043863" y="1730375"/>
          <p14:tracePt t="44339" x="8051800" y="1730375"/>
          <p14:tracePt t="44347" x="8069263" y="1730375"/>
          <p14:tracePt t="44355" x="8104188" y="1730375"/>
          <p14:tracePt t="44363" x="8121650" y="1730375"/>
          <p14:tracePt t="44370" x="8139113" y="1730375"/>
          <p14:tracePt t="44378" x="8148638" y="1730375"/>
          <p14:tracePt t="44387" x="8174038" y="1730375"/>
          <p14:tracePt t="44394" x="8183563" y="1730375"/>
          <p14:tracePt t="44403" x="8191500" y="1730375"/>
          <p14:tracePt t="44411" x="8201025" y="1730375"/>
          <p14:tracePt t="44418" x="8208963" y="1730375"/>
          <p14:tracePt t="44427" x="8235950" y="1730375"/>
          <p14:tracePt t="44435" x="8253413" y="1730375"/>
          <p14:tracePt t="44443" x="8261350" y="1730375"/>
          <p14:tracePt t="44451" x="8270875" y="1730375"/>
          <p14:tracePt t="44459" x="8288338" y="1730375"/>
          <p14:tracePt t="44467" x="8296275" y="1730375"/>
          <p14:tracePt t="44475" x="8305800" y="1730375"/>
          <p14:tracePt t="44482" x="8323263" y="1730375"/>
          <p14:tracePt t="44493" x="8331200" y="1730375"/>
          <p14:tracePt t="44509" x="8348663" y="1730375"/>
          <p14:tracePt t="44524" x="8358188" y="1738313"/>
          <p14:tracePt t="44531" x="8366125" y="1738313"/>
          <p14:tracePt t="44538" x="8375650" y="1738313"/>
          <p14:tracePt t="44546" x="8383588" y="1738313"/>
          <p14:tracePt t="44554" x="8401050" y="1738313"/>
          <p14:tracePt t="44562" x="8418513" y="1738313"/>
          <p14:tracePt t="44571" x="8428038" y="1738313"/>
          <p14:tracePt t="44579" x="8435975" y="1738313"/>
          <p14:tracePt t="44586" x="8453438" y="1738313"/>
          <p14:tracePt t="44596" x="8462963" y="1738313"/>
          <p14:tracePt t="44602" x="8480425" y="1738313"/>
          <p14:tracePt t="44611" x="8488363" y="1738313"/>
          <p14:tracePt t="44618" x="8497888" y="1738313"/>
          <p14:tracePt t="44626" x="8505825" y="1738313"/>
          <p14:tracePt t="44634" x="8515350" y="1738313"/>
          <p14:tracePt t="44763" x="8523288" y="1738313"/>
          <p14:tracePt t="44803" x="8532813" y="1738313"/>
          <p14:tracePt t="44818" x="8550275" y="1738313"/>
          <p14:tracePt t="44835" x="8558213" y="1738313"/>
          <p14:tracePt t="44843" x="8567738" y="1738313"/>
          <p14:tracePt t="44850" x="8575675" y="1738313"/>
          <p14:tracePt t="44867" x="8585200" y="1738313"/>
          <p14:tracePt t="44875" x="8593138" y="1738313"/>
          <p14:tracePt t="44885" x="8602663" y="1738313"/>
          <p14:tracePt t="44907" x="8620125" y="1738313"/>
          <p14:tracePt t="44923" x="8628063" y="1738313"/>
          <p14:tracePt t="44947" x="8637588" y="1738313"/>
          <p14:tracePt t="44955" x="8645525" y="1738313"/>
          <p14:tracePt t="44963" x="8655050" y="1738313"/>
          <p14:tracePt t="44972" x="8662988" y="1738313"/>
          <p14:tracePt t="44979" x="8672513" y="1738313"/>
          <p14:tracePt t="44995" x="8680450" y="1738313"/>
          <p14:tracePt t="45003" x="8697913" y="1738313"/>
          <p14:tracePt t="45011" x="8707438" y="1738313"/>
          <p14:tracePt t="45018" x="8715375" y="1738313"/>
          <p14:tracePt t="45027" x="8732838" y="1738313"/>
          <p14:tracePt t="45035" x="8742363" y="1738313"/>
          <p14:tracePt t="45043" x="8759825" y="1738313"/>
          <p14:tracePt t="45051" x="8767763" y="1738313"/>
          <p14:tracePt t="45058" x="8777288" y="1738313"/>
          <p14:tracePt t="45068" x="8794750" y="1738313"/>
          <p14:tracePt t="45074" x="8802688" y="1738313"/>
          <p14:tracePt t="45084" x="8829675" y="1738313"/>
          <p14:tracePt t="45091" x="8837613" y="1738313"/>
          <p14:tracePt t="45100" x="8847138" y="1738313"/>
          <p14:tracePt t="45106" x="8855075" y="1738313"/>
          <p14:tracePt t="45115" x="8864600" y="1738313"/>
          <p14:tracePt t="45123" x="8882063" y="1738313"/>
          <p14:tracePt t="45131" x="8890000" y="1730375"/>
          <p14:tracePt t="45138" x="8899525" y="1730375"/>
          <p14:tracePt t="45178" x="8907463" y="1730375"/>
          <p14:tracePt t="45195" x="8916988" y="1730375"/>
          <p14:tracePt t="45202" x="8924925" y="1730375"/>
          <p14:tracePt t="45219" x="8934450" y="1730375"/>
          <p14:tracePt t="45234" x="8951913" y="1730375"/>
          <p14:tracePt t="45258" x="8959850" y="1730375"/>
          <p14:tracePt t="45274" x="8969375" y="1730375"/>
          <p14:tracePt t="45299" x="8977313" y="1730375"/>
          <p14:tracePt t="45309" x="8986838" y="1730375"/>
          <p14:tracePt t="45331" x="8994775" y="1730375"/>
          <p14:tracePt t="45347" x="9004300" y="1730375"/>
          <p14:tracePt t="45363" x="9004300" y="1720850"/>
          <p14:tracePt t="45379" x="9021763" y="1720850"/>
          <p14:tracePt t="45403" x="9029700" y="1720850"/>
          <p14:tracePt t="45419" x="9039225" y="1720850"/>
          <p14:tracePt t="45427" x="9047163" y="1720850"/>
          <p14:tracePt t="45443" x="9056688" y="1720850"/>
          <p14:tracePt t="45459" x="9064625" y="1720850"/>
          <p14:tracePt t="45467" x="9074150" y="1720850"/>
          <p14:tracePt t="45475" x="9091613" y="1703388"/>
          <p14:tracePt t="45485" x="9099550" y="1703388"/>
          <p14:tracePt t="45490" x="9109075" y="1703388"/>
          <p14:tracePt t="45500" x="9117013" y="1703388"/>
          <p14:tracePt t="45506" x="9134475" y="1695450"/>
          <p14:tracePt t="45516" x="9153525" y="1695450"/>
          <p14:tracePt t="45523" x="9161463" y="1695450"/>
          <p14:tracePt t="45531" x="9170988" y="1695450"/>
          <p14:tracePt t="45538" x="9178925" y="1695450"/>
          <p14:tracePt t="45547" x="9188450" y="1695450"/>
          <p14:tracePt t="45554" x="9196388" y="1685925"/>
          <p14:tracePt t="45563" x="9205913" y="1685925"/>
          <p14:tracePt t="45586" x="9223375" y="1685925"/>
          <p14:tracePt t="45603" x="9231313" y="1685925"/>
          <p14:tracePt t="45619" x="9240838" y="1677988"/>
          <p14:tracePt t="45634" x="9248775" y="1677988"/>
          <p14:tracePt t="45651" x="9258300" y="1677988"/>
          <p14:tracePt t="45659" x="9266238" y="1677988"/>
          <p14:tracePt t="45675" x="9275763" y="1677988"/>
          <p14:tracePt t="45690" x="9283700" y="1677988"/>
          <p14:tracePt t="45706" x="9301163" y="1668463"/>
          <p14:tracePt t="45716" x="9310688" y="1668463"/>
          <p14:tracePt t="45723" x="9318625" y="1668463"/>
          <p14:tracePt t="45747" x="9328150" y="1668463"/>
          <p14:tracePt t="45770" x="9336088" y="1668463"/>
          <p14:tracePt t="45803" x="9345613" y="1668463"/>
          <p14:tracePt t="45826" x="9353550" y="1668463"/>
          <p14:tracePt t="45834" x="9371013" y="1668463"/>
          <p14:tracePt t="45843" x="9380538" y="1668463"/>
          <p14:tracePt t="45851" x="9388475" y="1668463"/>
          <p14:tracePt t="45858" x="9398000" y="1668463"/>
          <p14:tracePt t="45869" x="9405938" y="1668463"/>
          <p14:tracePt t="45874" x="9415463" y="1668463"/>
          <p14:tracePt t="45883" x="9440863" y="1668463"/>
          <p14:tracePt t="45902" x="9502775" y="1677988"/>
          <p14:tracePt t="45906" x="9555163" y="1677988"/>
          <p14:tracePt t="45915" x="9572625" y="1677988"/>
          <p14:tracePt t="45922" x="9625013" y="1677988"/>
          <p14:tracePt t="45931" x="9650413" y="1677988"/>
          <p14:tracePt t="45938" x="9685338" y="1677988"/>
          <p14:tracePt t="45946" x="9694863" y="1677988"/>
          <p14:tracePt t="45954" x="9729788" y="1677988"/>
          <p14:tracePt t="45962" x="9755188" y="1677988"/>
          <p14:tracePt t="45971" x="9764713" y="1677988"/>
          <p14:tracePt t="46002" x="9772650" y="1695450"/>
          <p14:tracePt t="46036" x="9782175" y="1695450"/>
          <p14:tracePt t="46043" x="9782175" y="1703388"/>
          <p14:tracePt t="46058" x="9790113" y="1703388"/>
          <p14:tracePt t="46075" x="9799638" y="1703388"/>
          <p14:tracePt t="46090" x="9807575" y="1712913"/>
          <p14:tracePt t="46099" x="9825038" y="1712913"/>
          <p14:tracePt t="46106" x="9834563" y="1720850"/>
          <p14:tracePt t="46115" x="9842500" y="1720850"/>
          <p14:tracePt t="46123" x="9859963" y="1720850"/>
          <p14:tracePt t="46131" x="9869488" y="1720850"/>
          <p14:tracePt t="46138" x="9904413" y="1720850"/>
          <p14:tracePt t="46146" x="9912350" y="1730375"/>
          <p14:tracePt t="46155" x="9964738" y="1730375"/>
          <p14:tracePt t="46163" x="9982200" y="1730375"/>
          <p14:tracePt t="46170" x="9991725" y="1730375"/>
          <p14:tracePt t="46178" x="10026650" y="1730375"/>
          <p14:tracePt t="46186" x="10034588" y="1730375"/>
          <p14:tracePt t="46194" x="10061575" y="1730375"/>
          <p14:tracePt t="46202" x="10069513" y="1730375"/>
          <p14:tracePt t="46209" x="10086975" y="1738313"/>
          <p14:tracePt t="46219" x="10096500" y="1738313"/>
          <p14:tracePt t="46227" x="10113963" y="1747838"/>
          <p14:tracePt t="46236" x="10121900" y="1747838"/>
          <p14:tracePt t="46243" x="10131425" y="1747838"/>
          <p14:tracePt t="46251" x="10148888" y="1747838"/>
          <p14:tracePt t="46258" x="10156825" y="1747838"/>
          <p14:tracePt t="46268" x="10174288" y="1747838"/>
          <p14:tracePt t="46275" x="10183813" y="1747838"/>
          <p14:tracePt t="46283" x="10191750" y="1747838"/>
          <p14:tracePt t="46291" x="10201275" y="1747838"/>
          <p14:tracePt t="46300" x="10209213" y="1747838"/>
          <p14:tracePt t="46307" x="10218738" y="1747838"/>
          <p14:tracePt t="46316" x="10226675" y="1747838"/>
          <p14:tracePt t="46347" x="10244138" y="1747838"/>
          <p14:tracePt t="46370" x="10253663" y="1747838"/>
          <p14:tracePt t="46387" x="10261600" y="1747838"/>
          <p14:tracePt t="46875" x="10236200" y="1738313"/>
          <p14:tracePt t="46882" x="10226675" y="1738313"/>
          <p14:tracePt t="46891" x="10191750" y="1730375"/>
          <p14:tracePt t="46899" x="10156825" y="1730375"/>
          <p14:tracePt t="46907" x="10104438" y="1712913"/>
          <p14:tracePt t="46914" x="10096500" y="1712913"/>
          <p14:tracePt t="46922" x="10044113" y="1703388"/>
          <p14:tracePt t="46930" x="10009188" y="1703388"/>
          <p14:tracePt t="46938" x="9982200" y="1695450"/>
          <p14:tracePt t="46949" x="9947275" y="1677988"/>
          <p14:tracePt t="46955" x="9912350" y="1677988"/>
          <p14:tracePt t="46962" x="9852025" y="1668463"/>
          <p14:tracePt t="46970" x="9834563" y="1668463"/>
          <p14:tracePt t="46979" x="9747250" y="1668463"/>
          <p14:tracePt t="46987" x="9702800" y="1668463"/>
          <p14:tracePt t="46997" x="9598025" y="1651000"/>
          <p14:tracePt t="47003" x="9432925" y="1651000"/>
          <p14:tracePt t="47012" x="9363075" y="1633538"/>
          <p14:tracePt t="47018" x="9153525" y="1633538"/>
          <p14:tracePt t="47028" x="9082088" y="1633538"/>
          <p14:tracePt t="47034" x="8829675" y="1633538"/>
          <p14:tracePt t="47043" x="8732838" y="1633538"/>
          <p14:tracePt t="47050" x="8497888" y="1633538"/>
          <p14:tracePt t="47058" x="8243888" y="1633538"/>
          <p14:tracePt t="47067" x="8174038" y="1633538"/>
          <p14:tracePt t="47076" x="7894638" y="1633538"/>
          <p14:tracePt t="47082" x="7772400" y="1633538"/>
          <p14:tracePt t="47091" x="7545388" y="1633538"/>
          <p14:tracePt t="47098" x="7423150" y="1633538"/>
          <p14:tracePt t="47106" x="7213600" y="1633538"/>
          <p14:tracePt t="47114" x="7100888" y="1633538"/>
          <p14:tracePt t="47122" x="6916738" y="1633538"/>
          <p14:tracePt t="47131" x="6724650" y="1633538"/>
          <p14:tracePt t="47138" x="6654800" y="1633538"/>
          <p14:tracePt t="47146" x="6472238" y="1633538"/>
          <p14:tracePt t="47155" x="6402388" y="1633538"/>
          <p14:tracePt t="47164" x="6235700" y="1633538"/>
          <p14:tracePt t="47171" x="6165850" y="1633538"/>
          <p14:tracePt t="47180" x="5999163" y="1616075"/>
          <p14:tracePt t="47187" x="5816600" y="1616075"/>
          <p14:tracePt t="47196" x="5764213" y="1616075"/>
          <p14:tracePt t="47202" x="5614988" y="1616075"/>
          <p14:tracePt t="47213" x="5519738" y="1598613"/>
          <p14:tracePt t="47218" x="5380038" y="1598613"/>
          <p14:tracePt t="47227" x="5327650" y="1598613"/>
          <p14:tracePt t="47234" x="5160963" y="1598613"/>
          <p14:tracePt t="47242" x="5091113" y="1598613"/>
          <p14:tracePt t="47251" x="4908550" y="1598613"/>
          <p14:tracePt t="47258" x="4716463" y="1598613"/>
          <p14:tracePt t="47267" x="4646613" y="1598613"/>
          <p14:tracePt t="47275" x="4506913" y="1608138"/>
          <p14:tracePt t="47283" x="4454525" y="1625600"/>
          <p14:tracePt t="47291" x="4332288" y="1643063"/>
          <p14:tracePt t="47298" x="4297363" y="1643063"/>
          <p14:tracePt t="47307" x="4200525" y="1651000"/>
          <p14:tracePt t="47314" x="4130675" y="1651000"/>
          <p14:tracePt t="47322" x="4095750" y="1668463"/>
          <p14:tracePt t="47332" x="4000500" y="1668463"/>
          <p14:tracePt t="47338" x="3983038" y="1677988"/>
          <p14:tracePt t="47347" x="3886200" y="1695450"/>
          <p14:tracePt t="47354" x="3833813" y="1695450"/>
          <p14:tracePt t="47364" x="3763963" y="1712913"/>
          <p14:tracePt t="47371" x="3729038" y="1720850"/>
          <p14:tracePt t="47379" x="3633788" y="1738313"/>
          <p14:tracePt t="47387" x="3536950" y="1755775"/>
          <p14:tracePt t="47397" x="3502025" y="1765300"/>
          <p14:tracePt t="47403" x="3406775" y="1782763"/>
          <p14:tracePt t="47412" x="3371850" y="1782763"/>
          <p14:tracePt t="47418" x="3284538" y="1800225"/>
          <p14:tracePt t="47429" x="3249613" y="1800225"/>
          <p14:tracePt t="47435" x="3187700" y="1808163"/>
          <p14:tracePt t="47443" x="3092450" y="1825625"/>
          <p14:tracePt t="47451" x="3074988" y="1825625"/>
          <p14:tracePt t="47459" x="2978150" y="1843088"/>
          <p14:tracePt t="47466" x="2943225" y="1852613"/>
          <p14:tracePt t="47477" x="2873375" y="1870075"/>
          <p14:tracePt t="47482" x="2828925" y="1870075"/>
          <p14:tracePt t="47491" x="2759075" y="1870075"/>
          <p14:tracePt t="47499" x="2724150" y="1870075"/>
          <p14:tracePt t="47507" x="2636838" y="1870075"/>
          <p14:tracePt t="47515" x="2566988" y="1870075"/>
          <p14:tracePt t="47523" x="2541588" y="1870075"/>
          <p14:tracePt t="47530" x="2471738" y="1870075"/>
          <p14:tracePt t="47538" x="2436813" y="1870075"/>
          <p14:tracePt t="47547" x="2366963" y="1870075"/>
          <p14:tracePt t="47555" x="2339975" y="1870075"/>
          <p14:tracePt t="47563" x="2287588" y="1870075"/>
          <p14:tracePt t="47571" x="2235200" y="1870075"/>
          <p14:tracePt t="47580" x="2200275" y="1870075"/>
          <p14:tracePt t="47587" x="2165350" y="1870075"/>
          <p14:tracePt t="47596" x="2157413" y="1870075"/>
          <p14:tracePt t="47602" x="2122488" y="1870075"/>
          <p14:tracePt t="47614" x="2112963" y="1870075"/>
          <p14:tracePt t="47651" x="2105025" y="1870075"/>
          <p14:tracePt t="47666" x="2095500" y="1870075"/>
          <p14:tracePt t="47674" x="2078038" y="1870075"/>
          <p14:tracePt t="47682" x="2070100" y="1870075"/>
          <p14:tracePt t="47692" x="2060575" y="1870075"/>
          <p14:tracePt t="47698" x="2052638" y="1870075"/>
          <p14:tracePt t="47706" x="2043113" y="1852613"/>
          <p14:tracePt t="47714" x="2035175" y="1852613"/>
          <p14:tracePt t="47722" x="2025650" y="1852613"/>
          <p14:tracePt t="47746" x="2025650" y="1843088"/>
          <p14:tracePt t="48355" x="2025650" y="1860550"/>
          <p14:tracePt t="48362" x="2025650" y="1870075"/>
          <p14:tracePt t="48372" x="2025650" y="1887538"/>
          <p14:tracePt t="48378" x="2008188" y="1895475"/>
          <p14:tracePt t="48387" x="2000250" y="1930400"/>
          <p14:tracePt t="48394" x="1990725" y="1939925"/>
          <p14:tracePt t="48403" x="1965325" y="1974850"/>
          <p14:tracePt t="48411" x="1947863" y="2000250"/>
          <p14:tracePt t="48418" x="1930400" y="2009775"/>
          <p14:tracePt t="48430" x="1920875" y="2017713"/>
          <p14:tracePt t="48434" x="1903413" y="2035175"/>
          <p14:tracePt t="48446" x="1895475" y="2044700"/>
          <p14:tracePt t="48450" x="1878013" y="2044700"/>
          <p14:tracePt t="48459" x="1868488" y="2052638"/>
          <p14:tracePt t="48466" x="1860550" y="2062163"/>
          <p14:tracePt t="48476" x="1860550" y="2070100"/>
          <p14:tracePt t="48482" x="1851025" y="2070100"/>
          <p14:tracePt t="48492" x="1851025" y="2079625"/>
          <p14:tracePt t="48509" x="1843088" y="2079625"/>
          <p14:tracePt t="48514" x="1843088" y="2097088"/>
          <p14:tracePt t="48522" x="1843088" y="2105025"/>
          <p14:tracePt t="48531" x="1825625" y="2105025"/>
          <p14:tracePt t="48538" x="1808163" y="2114550"/>
          <p14:tracePt t="48546" x="1808163" y="2122488"/>
          <p14:tracePt t="48555" x="1798638" y="2122488"/>
          <p14:tracePt t="48563" x="1781175" y="2122488"/>
          <p14:tracePt t="48571" x="1781175" y="2132013"/>
          <p14:tracePt t="48578" x="1773238" y="2132013"/>
          <p14:tracePt t="49259" x="1763713" y="2139950"/>
          <p14:tracePt t="49267" x="1746250" y="2139950"/>
          <p14:tracePt t="49995" x="1738313" y="2139950"/>
          <p14:tracePt t="50042" x="1728788" y="2132013"/>
          <p14:tracePt t="50083" x="1720850" y="2122488"/>
          <p14:tracePt t="50171" x="1720850" y="2114550"/>
          <p14:tracePt t="50194" x="1728788" y="2114550"/>
          <p14:tracePt t="50203" x="1755775" y="2097088"/>
          <p14:tracePt t="50211" x="1763713" y="2097088"/>
          <p14:tracePt t="50218" x="1781175" y="2087563"/>
          <p14:tracePt t="50228" x="1798638" y="2087563"/>
          <p14:tracePt t="50234" x="1825625" y="2087563"/>
          <p14:tracePt t="50244" x="1843088" y="2087563"/>
          <p14:tracePt t="50250" x="1851025" y="2087563"/>
          <p14:tracePt t="50261" x="1860550" y="2087563"/>
          <p14:tracePt t="50283" x="1868488" y="2087563"/>
          <p14:tracePt t="50307" x="1878013" y="2087563"/>
          <p14:tracePt t="50314" x="1903413" y="2087563"/>
          <p14:tracePt t="50323" x="1912938" y="2087563"/>
          <p14:tracePt t="50330" x="1930400" y="2087563"/>
          <p14:tracePt t="50338" x="1938338" y="2087563"/>
          <p14:tracePt t="50346" x="1947863" y="2087563"/>
          <p14:tracePt t="50355" x="1955800" y="2087563"/>
          <p14:tracePt t="50362" x="1990725" y="2087563"/>
          <p14:tracePt t="50371" x="2000250" y="2087563"/>
          <p14:tracePt t="50378" x="2017713" y="2087563"/>
          <p14:tracePt t="50387" x="2035175" y="2087563"/>
          <p14:tracePt t="50394" x="2043113" y="2087563"/>
          <p14:tracePt t="50411" x="2052638" y="2087563"/>
          <p14:tracePt t="50442" x="2060575" y="2087563"/>
          <p14:tracePt t="50451" x="2078038" y="2087563"/>
          <p14:tracePt t="50462" x="2087563" y="2087563"/>
          <p14:tracePt t="50467" x="2095500" y="2087563"/>
          <p14:tracePt t="50477" x="2112963" y="2087563"/>
          <p14:tracePt t="50483" x="2122488" y="2087563"/>
          <p14:tracePt t="50491" x="2147888" y="2087563"/>
          <p14:tracePt t="50498" x="2157413" y="2087563"/>
          <p14:tracePt t="50507" x="2174875" y="2087563"/>
          <p14:tracePt t="50515" x="2192338" y="2087563"/>
          <p14:tracePt t="50522" x="2200275" y="2087563"/>
          <p14:tracePt t="50530" x="2209800" y="2087563"/>
          <p14:tracePt t="50547" x="2217738" y="2087563"/>
          <p14:tracePt t="50555" x="2227263" y="2087563"/>
          <p14:tracePt t="50563" x="2235200" y="2087563"/>
          <p14:tracePt t="50571" x="2244725" y="2087563"/>
          <p14:tracePt t="50578" x="2252663" y="2087563"/>
          <p14:tracePt t="50587" x="2279650" y="2087563"/>
          <p14:tracePt t="50594" x="2287588" y="2087563"/>
          <p14:tracePt t="50602" x="2297113" y="2087563"/>
          <p14:tracePt t="50642" x="2305050" y="2087563"/>
          <p14:tracePt t="50653" x="2314575" y="2087563"/>
          <p14:tracePt t="50659" x="2332038" y="2087563"/>
          <p14:tracePt t="50666" x="2339975" y="2087563"/>
          <p14:tracePt t="50677" x="2374900" y="2087563"/>
          <p14:tracePt t="50683" x="2384425" y="2087563"/>
          <p14:tracePt t="50691" x="2419350" y="2087563"/>
          <p14:tracePt t="50698" x="2427288" y="2087563"/>
          <p14:tracePt t="50707" x="2462213" y="2087563"/>
          <p14:tracePt t="50714" x="2471738" y="2087563"/>
          <p14:tracePt t="50787" x="2479675" y="2087563"/>
          <p14:tracePt t="50795" x="2489200" y="2087563"/>
          <p14:tracePt t="50811" x="2497138" y="2087563"/>
          <p14:tracePt t="50827" x="2506663" y="2087563"/>
          <p14:tracePt t="50859" x="2514600" y="2087563"/>
          <p14:tracePt t="50882" x="2524125" y="2087563"/>
          <p14:tracePt t="50890" x="2541588" y="2087563"/>
          <p14:tracePt t="50898" x="2559050" y="2087563"/>
          <p14:tracePt t="50907" x="2566988" y="2087563"/>
          <p14:tracePt t="50914" x="2593975" y="2087563"/>
          <p14:tracePt t="50923" x="2611438" y="2087563"/>
          <p14:tracePt t="50930" x="2646363" y="2087563"/>
          <p14:tracePt t="50938" x="2671763" y="2087563"/>
          <p14:tracePt t="50946" x="2706688" y="2087563"/>
          <p14:tracePt t="50954" x="2716213" y="2087563"/>
          <p14:tracePt t="50962" x="2741613" y="2087563"/>
          <p14:tracePt t="50971" x="2759075" y="2087563"/>
          <p14:tracePt t="50978" x="2776538" y="2087563"/>
          <p14:tracePt t="50988" x="2794000" y="2087563"/>
          <p14:tracePt t="50995" x="2803525" y="2087563"/>
          <p14:tracePt t="51003" x="2811463" y="2087563"/>
          <p14:tracePt t="51011" x="2820988" y="2087563"/>
          <p14:tracePt t="51018" x="2846388" y="2087563"/>
          <p14:tracePt t="51027" x="2855913" y="2087563"/>
          <p14:tracePt t="51035" x="2863850" y="2087563"/>
          <p14:tracePt t="51043" x="2881313" y="2087563"/>
          <p14:tracePt t="51051" x="2898775" y="2087563"/>
          <p14:tracePt t="51061" x="2916238" y="2087563"/>
          <p14:tracePt t="51067" x="2925763" y="2087563"/>
          <p14:tracePt t="51075" x="2933700" y="2087563"/>
          <p14:tracePt t="51083" x="2943225" y="2087563"/>
          <p14:tracePt t="51091" x="2960688" y="2087563"/>
          <p14:tracePt t="51099" x="2968625" y="2087563"/>
          <p14:tracePt t="51107" x="2978150" y="2087563"/>
          <p14:tracePt t="51115" x="2986088" y="2087563"/>
          <p14:tracePt t="51131" x="2995613" y="2087563"/>
          <p14:tracePt t="51138" x="3003550" y="2087563"/>
          <p14:tracePt t="51154" x="3013075" y="2087563"/>
          <p14:tracePt t="51163" x="3030538" y="2087563"/>
          <p14:tracePt t="51170" x="3057525" y="2087563"/>
          <p14:tracePt t="51179" x="3065463" y="2087563"/>
          <p14:tracePt t="51186" x="3100388" y="2087563"/>
          <p14:tracePt t="51194" x="3109913" y="2087563"/>
          <p14:tracePt t="51203" x="3144838" y="2087563"/>
          <p14:tracePt t="51211" x="3152775" y="2087563"/>
          <p14:tracePt t="51218" x="3179763" y="2087563"/>
          <p14:tracePt t="51229" x="3187700" y="2087563"/>
          <p14:tracePt t="51235" x="3197225" y="2087563"/>
          <p14:tracePt t="51244" x="3205163" y="2087563"/>
          <p14:tracePt t="51266" x="3214688" y="2087563"/>
          <p14:tracePt t="51283" x="3232150" y="2087563"/>
          <p14:tracePt t="51299" x="3240088" y="2087563"/>
          <p14:tracePt t="51306" x="3249613" y="2087563"/>
          <p14:tracePt t="51339" x="3257550" y="2087563"/>
          <p14:tracePt t="51355" x="3257550" y="2079625"/>
          <p14:tracePt t="51362" x="3267075" y="2079625"/>
          <p14:tracePt t="51371" x="3275013" y="2079625"/>
          <p14:tracePt t="51379" x="3284538" y="2079625"/>
          <p14:tracePt t="51387" x="3302000" y="2079625"/>
          <p14:tracePt t="51395" x="3309938" y="2079625"/>
          <p14:tracePt t="51403" x="3319463" y="2079625"/>
          <p14:tracePt t="51411" x="3327400" y="2079625"/>
          <p14:tracePt t="51418" x="3336925" y="2079625"/>
          <p14:tracePt t="51427" x="3344863" y="2079625"/>
          <p14:tracePt t="51434" x="3354388" y="2079625"/>
          <p14:tracePt t="51444" x="3362325" y="2079625"/>
          <p14:tracePt t="51451" x="3379788" y="2079625"/>
          <p14:tracePt t="51460" x="3389313" y="2079625"/>
          <p14:tracePt t="51467" x="3397250" y="2079625"/>
          <p14:tracePt t="51475" x="3406775" y="2079625"/>
          <p14:tracePt t="51483" x="3414713" y="2087563"/>
          <p14:tracePt t="51493" x="3424238" y="2087563"/>
          <p14:tracePt t="51498" x="3432175" y="2087563"/>
          <p14:tracePt t="51522" x="3449638" y="2087563"/>
          <p14:tracePt t="51557" x="3459163" y="2087563"/>
          <p14:tracePt t="51594" x="3467100" y="2097088"/>
          <p14:tracePt t="51605" x="3476625" y="2097088"/>
          <p14:tracePt t="51610" x="3484563" y="2097088"/>
          <p14:tracePt t="51627" x="3494088" y="2097088"/>
          <p14:tracePt t="51643" x="3502025" y="2097088"/>
          <p14:tracePt t="51867" x="3519488" y="2097088"/>
          <p14:tracePt t="51882" x="3529013" y="2097088"/>
          <p14:tracePt t="51890" x="3536950" y="2097088"/>
          <p14:tracePt t="51907" x="3546475" y="2114550"/>
          <p14:tracePt t="51924" x="3554413" y="2114550"/>
          <p14:tracePt t="52059" x="3563938" y="2114550"/>
          <p14:tracePt t="52074" x="3571875" y="2114550"/>
          <p14:tracePt t="52083" x="3589338" y="2114550"/>
          <p14:tracePt t="52090" x="3598863" y="2114550"/>
          <p14:tracePt t="52099" x="3606800" y="2114550"/>
          <p14:tracePt t="52115" x="3616325" y="2114550"/>
          <p14:tracePt t="52122" x="3624263" y="2105025"/>
          <p14:tracePt t="52131" x="3633788" y="2105025"/>
          <p14:tracePt t="52140" x="3641725" y="2105025"/>
          <p14:tracePt t="52147" x="3651250" y="2105025"/>
          <p14:tracePt t="52155" x="3651250" y="2097088"/>
          <p14:tracePt t="52163" x="3668713" y="2097088"/>
          <p14:tracePt t="52171" x="3676650" y="2097088"/>
          <p14:tracePt t="52178" x="3686175" y="2097088"/>
          <p14:tracePt t="52188" x="3686175" y="2087563"/>
          <p14:tracePt t="52194" x="3694113" y="2087563"/>
          <p14:tracePt t="52204" x="3694113" y="2079625"/>
          <p14:tracePt t="52211" x="3703638" y="2079625"/>
          <p14:tracePt t="52219" x="3711575" y="2079625"/>
          <p14:tracePt t="52226" x="3711575" y="2070100"/>
          <p14:tracePt t="52235" x="3721100" y="2070100"/>
          <p14:tracePt t="52243" x="3738563" y="2070100"/>
          <p14:tracePt t="52251" x="3746500" y="2070100"/>
          <p14:tracePt t="52258" x="3746500" y="2062163"/>
          <p14:tracePt t="52268" x="3756025" y="2062163"/>
          <p14:tracePt t="52283" x="3763963" y="2062163"/>
          <p14:tracePt t="52323" x="3773488" y="2062163"/>
          <p14:tracePt t="52331" x="3773488" y="2052638"/>
          <p14:tracePt t="52339" x="3781425" y="2052638"/>
          <p14:tracePt t="52347" x="3790950" y="2052638"/>
          <p14:tracePt t="52354" x="3808413" y="2052638"/>
          <p14:tracePt t="52362" x="3816350" y="2052638"/>
          <p14:tracePt t="52372" x="3825875" y="2052638"/>
          <p14:tracePt t="52378" x="3833813" y="2052638"/>
          <p14:tracePt t="52403" x="3843338" y="2052638"/>
          <p14:tracePt t="52451" x="3851275" y="2052638"/>
          <p14:tracePt t="52458" x="3860800" y="2052638"/>
          <p14:tracePt t="52467" x="3878263" y="2052638"/>
          <p14:tracePt t="52474" x="3886200" y="2052638"/>
          <p14:tracePt t="52483" x="3895725" y="2052638"/>
          <p14:tracePt t="52490" x="3903663" y="2052638"/>
          <p14:tracePt t="52498" x="3921125" y="2052638"/>
          <p14:tracePt t="52507" x="3948113" y="2052638"/>
          <p14:tracePt t="52515" x="3956050" y="2052638"/>
          <p14:tracePt t="52524" x="3973513" y="2052638"/>
          <p14:tracePt t="52530" x="4000500" y="2052638"/>
          <p14:tracePt t="52539" x="4025900" y="2052638"/>
          <p14:tracePt t="52547" x="4035425" y="2052638"/>
          <p14:tracePt t="52555" x="4052888" y="2052638"/>
          <p14:tracePt t="52563" x="4078288" y="2052638"/>
          <p14:tracePt t="52572" x="4087813" y="2052638"/>
          <p14:tracePt t="52578" x="4095750" y="2052638"/>
          <p14:tracePt t="52587" x="4105275" y="2052638"/>
          <p14:tracePt t="52604" x="4113213" y="2052638"/>
          <p14:tracePt t="52651" x="4130675" y="2052638"/>
          <p14:tracePt t="52658" x="4140200" y="2052638"/>
          <p14:tracePt t="52674" x="4148138" y="2052638"/>
          <p14:tracePt t="52682" x="4157663" y="2052638"/>
          <p14:tracePt t="52690" x="4165600" y="2052638"/>
          <p14:tracePt t="52698" x="4175125" y="2052638"/>
          <p14:tracePt t="52706" x="4183063" y="2052638"/>
          <p14:tracePt t="52715" x="4200525" y="2052638"/>
          <p14:tracePt t="52722" x="4210050" y="2052638"/>
          <p14:tracePt t="52730" x="4217988" y="2052638"/>
          <p14:tracePt t="52739" x="4227513" y="2052638"/>
          <p14:tracePt t="52754" x="4235450" y="2052638"/>
          <p14:tracePt t="52763" x="4244975" y="2052638"/>
          <p14:tracePt t="52771" x="4252913" y="2052638"/>
          <p14:tracePt t="52779" x="4279900" y="2052638"/>
          <p14:tracePt t="52789" x="4287838" y="2052638"/>
          <p14:tracePt t="52795" x="4297363" y="2052638"/>
          <p14:tracePt t="52804" x="4305300" y="2052638"/>
          <p14:tracePt t="52811" x="4314825" y="2052638"/>
          <p14:tracePt t="52819" x="4322763" y="2052638"/>
          <p14:tracePt t="52827" x="4340225" y="2052638"/>
          <p14:tracePt t="52836" x="4349750" y="2052638"/>
          <p14:tracePt t="52844" x="4357688" y="2052638"/>
          <p14:tracePt t="52859" x="4367213" y="2052638"/>
          <p14:tracePt t="52867" x="4375150" y="2052638"/>
          <p14:tracePt t="52874" x="4384675" y="2052638"/>
          <p14:tracePt t="52883" x="4392613" y="2052638"/>
          <p14:tracePt t="52909" x="4437063" y="2044700"/>
          <p14:tracePt t="52914" x="4445000" y="2044700"/>
          <p14:tracePt t="52923" x="4471988" y="2044700"/>
          <p14:tracePt t="52931" x="4479925" y="2027238"/>
          <p14:tracePt t="52939" x="4497388" y="2027238"/>
          <p14:tracePt t="52947" x="4506913" y="2027238"/>
          <p14:tracePt t="52963" x="4524375" y="2027238"/>
          <p14:tracePt t="52972" x="4532313" y="2027238"/>
          <p14:tracePt t="52989" x="4541838" y="2027238"/>
          <p14:tracePt t="52995" x="4549775" y="2027238"/>
          <p14:tracePt t="53004" x="4549775" y="2017713"/>
          <p14:tracePt t="53011" x="4559300" y="2017713"/>
          <p14:tracePt t="53020" x="4567238" y="2017713"/>
          <p14:tracePt t="53027" x="4576763" y="2017713"/>
          <p14:tracePt t="53036" x="4594225" y="2017713"/>
          <p14:tracePt t="53042" x="4602163" y="2017713"/>
          <p14:tracePt t="53116" x="4611688" y="2017713"/>
          <p14:tracePt t="53131" x="4619625" y="2017713"/>
          <p14:tracePt t="53138" x="4629150" y="2017713"/>
          <p14:tracePt t="53155" x="4637088" y="2017713"/>
          <p14:tracePt t="53163" x="4646613" y="2017713"/>
          <p14:tracePt t="53171" x="4664075" y="2017713"/>
          <p14:tracePt t="53188" x="4672013" y="2017713"/>
          <p14:tracePt t="53194" x="4681538" y="2017713"/>
          <p14:tracePt t="53205" x="4689475" y="2017713"/>
          <p14:tracePt t="53211" x="4699000" y="2017713"/>
          <p14:tracePt t="53219" x="4716463" y="2017713"/>
          <p14:tracePt t="53226" x="4733925" y="2017713"/>
          <p14:tracePt t="53236" x="4751388" y="2027238"/>
          <p14:tracePt t="53242" x="4759325" y="2027238"/>
          <p14:tracePt t="53251" x="4794250" y="2027238"/>
          <p14:tracePt t="53258" x="4821238" y="2027238"/>
          <p14:tracePt t="53267" x="4838700" y="2027238"/>
          <p14:tracePt t="53274" x="4864100" y="2027238"/>
          <p14:tracePt t="53282" x="4873625" y="2027238"/>
          <p14:tracePt t="53290" x="4881563" y="2027238"/>
          <p14:tracePt t="53307" x="4891088" y="2027238"/>
          <p14:tracePt t="53315" x="4899025" y="2027238"/>
          <p14:tracePt t="53330" x="4908550" y="2027238"/>
          <p14:tracePt t="53339" x="4926013" y="2027238"/>
          <p14:tracePt t="53347" x="4933950" y="2027238"/>
          <p14:tracePt t="53356" x="4943475" y="2027238"/>
          <p14:tracePt t="53363" x="4951413" y="2027238"/>
          <p14:tracePt t="53372" x="4960938" y="2027238"/>
          <p14:tracePt t="53377" x="4995863" y="2035175"/>
          <p14:tracePt t="53388" x="5003800" y="2035175"/>
          <p14:tracePt t="53394" x="5030788" y="2044700"/>
          <p14:tracePt t="53404" x="5038725" y="2044700"/>
          <p14:tracePt t="53410" x="5048250" y="2044700"/>
          <p14:tracePt t="53419" x="5056188" y="2044700"/>
          <p14:tracePt t="53443" x="5065713" y="2052638"/>
          <p14:tracePt t="53458" x="5073650" y="2052638"/>
          <p14:tracePt t="53466" x="5091113" y="2062163"/>
          <p14:tracePt t="53474" x="5100638" y="2062163"/>
          <p14:tracePt t="53483" x="5108575" y="2079625"/>
          <p14:tracePt t="53491" x="5118100" y="2079625"/>
          <p14:tracePt t="53498" x="5126038" y="2079625"/>
          <p14:tracePt t="53506" x="5135563" y="2087563"/>
          <p14:tracePt t="53515" x="5143500" y="2087563"/>
          <p14:tracePt t="53522" x="5153025" y="2097088"/>
          <p14:tracePt t="53530" x="5170488" y="2097088"/>
          <p14:tracePt t="53540" x="5178425" y="2097088"/>
          <p14:tracePt t="53594" x="5187950" y="2105025"/>
          <p14:tracePt t="53611" x="5195888" y="2105025"/>
          <p14:tracePt t="53627" x="5205413" y="2114550"/>
          <p14:tracePt t="53643" x="5213350" y="2114550"/>
          <p14:tracePt t="53658" x="5222875" y="2114550"/>
          <p14:tracePt t="53681" x="5240338" y="2114550"/>
          <p14:tracePt t="53697" x="5248275" y="2122488"/>
          <p14:tracePt t="53705" x="5257800" y="2122488"/>
          <p14:tracePt t="53714" x="5265738" y="2122488"/>
          <p14:tracePt t="53722" x="5275263" y="2122488"/>
          <p14:tracePt t="53731" x="5283200" y="2122488"/>
          <p14:tracePt t="53740" x="5292725" y="2132013"/>
          <p14:tracePt t="53746" x="5318125" y="2132013"/>
          <p14:tracePt t="53755" x="5327650" y="2132013"/>
          <p14:tracePt t="53763" x="5335588" y="2132013"/>
          <p14:tracePt t="53772" x="5345113" y="2132013"/>
          <p14:tracePt t="53778" x="5353050" y="2132013"/>
          <p14:tracePt t="53787" x="5370513" y="2132013"/>
          <p14:tracePt t="53805" x="5380038" y="2132013"/>
          <p14:tracePt t="53811" x="5387975" y="2132013"/>
          <p14:tracePt t="53827" x="5397500" y="2132013"/>
          <p14:tracePt t="53835" x="5405438" y="2132013"/>
          <p14:tracePt t="53851" x="5414963" y="2132013"/>
          <p14:tracePt t="53867" x="5422900" y="2132013"/>
          <p14:tracePt t="53883" x="5432425" y="2132013"/>
          <p14:tracePt t="53905" x="5449888" y="2132013"/>
          <p14:tracePt t="53955" x="5457825" y="2122488"/>
          <p14:tracePt t="53986" x="5467350" y="2122488"/>
          <p14:tracePt t="54010" x="5475288" y="2122488"/>
          <p14:tracePt t="54043" x="5484813" y="2122488"/>
          <p14:tracePt t="54066" x="5492750" y="2122488"/>
          <p14:tracePt t="54083" x="5502275" y="2122488"/>
          <p14:tracePt t="54227" x="5519738" y="2122488"/>
          <p14:tracePt t="54267" x="5527675" y="2122488"/>
          <p14:tracePt t="54298" x="5537200" y="2122488"/>
          <p14:tracePt t="54314" x="5537200" y="2114550"/>
          <p14:tracePt t="54323" x="5545138" y="2114550"/>
          <p14:tracePt t="54355" x="5545138" y="2105025"/>
          <p14:tracePt t="54378" x="5554663" y="2105025"/>
          <p14:tracePt t="54411" x="5562600" y="2105025"/>
          <p14:tracePt t="54443" x="5572125" y="2105025"/>
          <p14:tracePt t="54612" x="5572125" y="2114550"/>
          <p14:tracePt t="54619" x="5572125" y="2122488"/>
          <p14:tracePt t="54627" x="5572125" y="2132013"/>
          <p14:tracePt t="54634" x="5572125" y="2139950"/>
          <p14:tracePt t="54643" x="5572125" y="2157413"/>
          <p14:tracePt t="54652" x="5572125" y="2166938"/>
          <p14:tracePt t="54658" x="5572125" y="2184400"/>
          <p14:tracePt t="54668" x="5572125" y="2209800"/>
          <p14:tracePt t="54690" x="5572125" y="2219325"/>
          <p14:tracePt t="54699" x="5554663" y="2219325"/>
          <p14:tracePt t="54707" x="5527675" y="2219325"/>
          <p14:tracePt t="54716" x="5519738" y="2219325"/>
          <p14:tracePt t="54733" x="5510213" y="2219325"/>
          <p14:tracePt t="54899" x="5502275" y="2219325"/>
          <p14:tracePt t="54995" x="5510213" y="2219325"/>
          <p14:tracePt t="55003" x="5537200" y="2192338"/>
          <p14:tracePt t="55011" x="5597525" y="2132013"/>
          <p14:tracePt t="55020" x="5624513" y="2122488"/>
          <p14:tracePt t="55027" x="5676900" y="2079625"/>
          <p14:tracePt t="55037" x="5702300" y="2062163"/>
          <p14:tracePt t="55042" x="5737225" y="2062163"/>
          <p14:tracePt t="55050" x="5746750" y="2052638"/>
          <p14:tracePt t="55058" x="5764213" y="2052638"/>
          <p14:tracePt t="55066" x="5772150" y="2052638"/>
          <p14:tracePt t="55073" x="5772150" y="2044700"/>
          <p14:tracePt t="55084" x="5789613" y="2044700"/>
          <p14:tracePt t="55091" x="5799138" y="2044700"/>
          <p14:tracePt t="55100" x="5834063" y="2044700"/>
          <p14:tracePt t="55108" x="5842000" y="2035175"/>
          <p14:tracePt t="55115" x="5894388" y="2035175"/>
          <p14:tracePt t="55122" x="5929313" y="2035175"/>
          <p14:tracePt t="55130" x="5946775" y="2035175"/>
          <p14:tracePt t="55138" x="5991225" y="2035175"/>
          <p14:tracePt t="55146" x="6008688" y="2035175"/>
          <p14:tracePt t="55154" x="6043613" y="2035175"/>
          <p14:tracePt t="55162" x="6061075" y="2035175"/>
          <p14:tracePt t="55172" x="6086475" y="2035175"/>
          <p14:tracePt t="55179" x="6113463" y="2035175"/>
          <p14:tracePt t="55186" x="6165850" y="2035175"/>
          <p14:tracePt t="55195" x="6200775" y="2035175"/>
          <p14:tracePt t="55202" x="6210300" y="2035175"/>
          <p14:tracePt t="55211" x="6227763" y="2035175"/>
          <p14:tracePt t="55219" x="6235700" y="2035175"/>
          <p14:tracePt t="55259" x="6245225" y="2035175"/>
          <p14:tracePt t="55282" x="6253163" y="2044700"/>
          <p14:tracePt t="55291" x="6262688" y="2044700"/>
          <p14:tracePt t="55307" x="6270625" y="2044700"/>
          <p14:tracePt t="55315" x="6280150" y="2044700"/>
          <p14:tracePt t="55323" x="6297613" y="2052638"/>
          <p14:tracePt t="55332" x="6305550" y="2052638"/>
          <p14:tracePt t="55338" x="6315075" y="2052638"/>
          <p14:tracePt t="55347" x="6323013" y="2052638"/>
          <p14:tracePt t="55354" x="6323013" y="2062163"/>
          <p14:tracePt t="55363" x="6332538" y="2062163"/>
          <p14:tracePt t="55386" x="6340475" y="2062163"/>
          <p14:tracePt t="55411" x="6350000" y="2062163"/>
          <p14:tracePt t="55427" x="6357938" y="2062163"/>
          <p14:tracePt t="55434" x="6375400" y="2062163"/>
          <p14:tracePt t="55451" x="6384925" y="2062163"/>
          <p14:tracePt t="55475" x="6392863" y="2062163"/>
          <p14:tracePt t="55491" x="6402388" y="2062163"/>
          <p14:tracePt t="55515" x="6410325" y="2062163"/>
          <p14:tracePt t="55530" x="6419850" y="2062163"/>
          <p14:tracePt t="55538" x="6427788" y="2062163"/>
          <p14:tracePt t="55563" x="6445250" y="2062163"/>
          <p14:tracePt t="55571" x="6454775" y="2079625"/>
          <p14:tracePt t="55578" x="6462713" y="2079625"/>
          <p14:tracePt t="55587" x="6472238" y="2079625"/>
          <p14:tracePt t="55595" x="6480175" y="2079625"/>
          <p14:tracePt t="55603" x="6507163" y="2079625"/>
          <p14:tracePt t="55611" x="6515100" y="2079625"/>
          <p14:tracePt t="55619" x="6524625" y="2079625"/>
          <p14:tracePt t="55627" x="6532563" y="2079625"/>
          <p14:tracePt t="55635" x="6542088" y="2079625"/>
          <p14:tracePt t="55643" x="6550025" y="2079625"/>
          <p14:tracePt t="55651" x="6559550" y="2079625"/>
          <p14:tracePt t="55658" x="6577013" y="2079625"/>
          <p14:tracePt t="55690" x="6584950" y="2079625"/>
          <p14:tracePt t="55715" x="6594475" y="2079625"/>
          <p14:tracePt t="55723" x="6602413" y="2079625"/>
          <p14:tracePt t="55731" x="6611938" y="2079625"/>
          <p14:tracePt t="55738" x="6619875" y="2079625"/>
          <p14:tracePt t="55747" x="6629400" y="2079625"/>
          <p14:tracePt t="55754" x="6637338" y="2079625"/>
          <p14:tracePt t="55762" x="6654800" y="2079625"/>
          <p14:tracePt t="55771" x="6664325" y="2079625"/>
          <p14:tracePt t="55778" x="6672263" y="2079625"/>
          <p14:tracePt t="55787" x="6681788" y="2079625"/>
          <p14:tracePt t="55794" x="6699250" y="2079625"/>
          <p14:tracePt t="55802" x="6716713" y="2079625"/>
          <p14:tracePt t="55810" x="6724650" y="2079625"/>
          <p14:tracePt t="55818" x="6734175" y="2079625"/>
          <p14:tracePt t="55827" x="6751638" y="2079625"/>
          <p14:tracePt t="55835" x="6777038" y="2079625"/>
          <p14:tracePt t="55843" x="6786563" y="2079625"/>
          <p14:tracePt t="55851" x="6804025" y="2079625"/>
          <p14:tracePt t="55858" x="6821488" y="2079625"/>
          <p14:tracePt t="55868" x="6846888" y="2079625"/>
          <p14:tracePt t="55875" x="6856413" y="2079625"/>
          <p14:tracePt t="55885" x="6881813" y="2079625"/>
          <p14:tracePt t="55891" x="6899275" y="2079625"/>
          <p14:tracePt t="55901" x="6916738" y="2079625"/>
          <p14:tracePt t="55906" x="6926263" y="2079625"/>
          <p14:tracePt t="55916" x="6934200" y="2079625"/>
          <p14:tracePt t="56091" x="6943725" y="2079625"/>
          <p14:tracePt t="56131" x="6951663" y="2079625"/>
          <p14:tracePt t="56347" x="6961188" y="2079625"/>
          <p14:tracePt t="56355" x="6969125" y="2079625"/>
          <p14:tracePt t="56363" x="6986588" y="2079625"/>
          <p14:tracePt t="56370" x="6996113" y="2079625"/>
          <p14:tracePt t="56379" x="7031038" y="2079625"/>
          <p14:tracePt t="56390" x="7048500" y="2079625"/>
          <p14:tracePt t="56395" x="7100888" y="2079625"/>
          <p14:tracePt t="56403" x="7135813" y="2079625"/>
          <p14:tracePt t="56410" x="7153275" y="2079625"/>
          <p14:tracePt t="56418" x="7178675" y="2079625"/>
          <p14:tracePt t="56426" x="7188200" y="2079625"/>
          <p14:tracePt t="56435" x="7223125" y="2079625"/>
          <p14:tracePt t="56443" x="7231063" y="2079625"/>
          <p14:tracePt t="56452" x="7258050" y="2079625"/>
          <p14:tracePt t="56458" x="7275513" y="2079625"/>
          <p14:tracePt t="56467" x="7292975" y="2079625"/>
          <p14:tracePt t="56475" x="7300913" y="2070100"/>
          <p14:tracePt t="56484" x="7310438" y="2070100"/>
          <p14:tracePt t="56491" x="7327900" y="2070100"/>
          <p14:tracePt t="56499" x="7335838" y="2070100"/>
          <p14:tracePt t="56507" x="7362825" y="2070100"/>
          <p14:tracePt t="56515" x="7362825" y="2062163"/>
          <p14:tracePt t="56522" x="7380288" y="2062163"/>
          <p14:tracePt t="56530" x="7388225" y="2062163"/>
          <p14:tracePt t="56658" x="7405688" y="2062163"/>
          <p14:tracePt t="56666" x="7415213" y="2062163"/>
          <p14:tracePt t="56674" x="7423150" y="2062163"/>
          <p14:tracePt t="56683" x="7432675" y="2062163"/>
          <p14:tracePt t="56691" x="7450138" y="2062163"/>
          <p14:tracePt t="56699" x="7458075" y="2062163"/>
          <p14:tracePt t="56707" x="7493000" y="2062163"/>
          <p14:tracePt t="56714" x="7502525" y="2062163"/>
          <p14:tracePt t="56723" x="7527925" y="2062163"/>
          <p14:tracePt t="56731" x="7537450" y="2062163"/>
          <p14:tracePt t="56747" x="7545388" y="2062163"/>
          <p14:tracePt t="56827" x="7554913" y="2062163"/>
          <p14:tracePt t="56843" x="7562850" y="2062163"/>
          <p14:tracePt t="56858" x="7580313" y="2062163"/>
          <p14:tracePt t="56866" x="7589838" y="2062163"/>
          <p14:tracePt t="56875" x="7597775" y="2062163"/>
          <p14:tracePt t="56900" x="7607300" y="2062163"/>
          <p14:tracePt t="56938" x="7615238" y="2062163"/>
          <p14:tracePt t="56955" x="7624763" y="2062163"/>
          <p14:tracePt t="56971" x="7632700" y="2062163"/>
          <p14:tracePt t="56979" x="7650163" y="2062163"/>
          <p14:tracePt t="56987" x="7659688" y="2062163"/>
          <p14:tracePt t="56995" x="7667625" y="2062163"/>
          <p14:tracePt t="57005" x="7685088" y="2070100"/>
          <p14:tracePt t="57013" x="7694613" y="2070100"/>
          <p14:tracePt t="57018" x="7712075" y="2070100"/>
          <p14:tracePt t="57028" x="7720013" y="2070100"/>
          <p14:tracePt t="57034" x="7729538" y="2070100"/>
          <p14:tracePt t="57043" x="7737475" y="2070100"/>
          <p14:tracePt t="57051" x="7747000" y="2070100"/>
          <p14:tracePt t="57058" x="7754938" y="2070100"/>
          <p14:tracePt t="57066" x="7764463" y="2070100"/>
          <p14:tracePt t="57075" x="7781925" y="2070100"/>
          <p14:tracePt t="57091" x="7789863" y="2070100"/>
          <p14:tracePt t="57106" x="7799388" y="2070100"/>
          <p14:tracePt t="57122" x="7807325" y="2070100"/>
          <p14:tracePt t="57131" x="7816850" y="2070100"/>
          <p14:tracePt t="57138" x="7824788" y="2070100"/>
          <p14:tracePt t="57147" x="7834313" y="2070100"/>
          <p14:tracePt t="57155" x="7851775" y="2070100"/>
          <p14:tracePt t="57163" x="7859713" y="2070100"/>
          <p14:tracePt t="57172" x="7869238" y="2070100"/>
          <p14:tracePt t="57186" x="7877175" y="2070100"/>
          <p14:tracePt t="57195" x="7886700" y="2070100"/>
          <p14:tracePt t="57202" x="7894638" y="2070100"/>
          <p14:tracePt t="57212" x="7904163" y="2070100"/>
          <p14:tracePt t="57283" x="7912100" y="2070100"/>
          <p14:tracePt t="57331" x="7929563" y="2070100"/>
          <p14:tracePt t="57354" x="7939088" y="2070100"/>
          <p14:tracePt t="57379" x="7947025" y="2070100"/>
          <p14:tracePt t="57395" x="7956550" y="2070100"/>
          <p14:tracePt t="57418" x="7964488" y="2070100"/>
          <p14:tracePt t="57426" x="7974013" y="2070100"/>
          <p14:tracePt t="57435" x="7981950" y="2070100"/>
          <p14:tracePt t="57443" x="7999413" y="2070100"/>
          <p14:tracePt t="57451" x="8008938" y="2070100"/>
          <p14:tracePt t="57459" x="8016875" y="2070100"/>
          <p14:tracePt t="57467" x="8026400" y="2070100"/>
          <p14:tracePt t="57475" x="8034338" y="2070100"/>
          <p14:tracePt t="57482" x="8043863" y="2070100"/>
          <p14:tracePt t="57492" x="8051800" y="2070100"/>
          <p14:tracePt t="57499" x="8069263" y="2070100"/>
          <p14:tracePt t="57508" x="8078788" y="2070100"/>
          <p14:tracePt t="57515" x="8086725" y="2070100"/>
          <p14:tracePt t="57522" x="8096250" y="2070100"/>
          <p14:tracePt t="57538" x="8104188" y="2070100"/>
          <p14:tracePt t="57547" x="8113713" y="2070100"/>
          <p14:tracePt t="57555" x="8121650" y="2070100"/>
          <p14:tracePt t="57571" x="8139113" y="2070100"/>
          <p14:tracePt t="57580" x="8148638" y="2070100"/>
          <p14:tracePt t="57597" x="8156575" y="2070100"/>
          <p14:tracePt t="57613" x="8166100" y="2070100"/>
          <p14:tracePt t="57628" x="8174038" y="2070100"/>
          <p14:tracePt t="57644" x="8183563" y="2070100"/>
          <p14:tracePt t="57667" x="8191500" y="2070100"/>
          <p14:tracePt t="57691" x="8201025" y="2070100"/>
          <p14:tracePt t="57707" x="8218488" y="2070100"/>
          <p14:tracePt t="57715" x="8226425" y="2070100"/>
          <p14:tracePt t="57731" x="8235950" y="2070100"/>
          <p14:tracePt t="57747" x="8243888" y="2070100"/>
          <p14:tracePt t="57755" x="8253413" y="2070100"/>
          <p14:tracePt t="57763" x="8261350" y="2070100"/>
          <p14:tracePt t="57771" x="8270875" y="2070100"/>
          <p14:tracePt t="57781" x="8288338" y="2070100"/>
          <p14:tracePt t="57786" x="8296275" y="2070100"/>
          <p14:tracePt t="57795" x="8305800" y="2070100"/>
          <p14:tracePt t="57803" x="8313738" y="2070100"/>
          <p14:tracePt t="57812" x="8323263" y="2070100"/>
          <p14:tracePt t="57818" x="8331200" y="2070100"/>
          <p14:tracePt t="57828" x="8358188" y="2070100"/>
          <p14:tracePt t="57835" x="8366125" y="2070100"/>
          <p14:tracePt t="57851" x="8375650" y="2070100"/>
          <p14:tracePt t="57858" x="8383588" y="2070100"/>
          <p14:tracePt t="57867" x="8393113" y="2070100"/>
          <p14:tracePt t="57875" x="8401050" y="2070100"/>
          <p14:tracePt t="57883" x="8418513" y="2070100"/>
          <p14:tracePt t="57896" x="8428038" y="2070100"/>
          <p14:tracePt t="57900" x="8435975" y="2070100"/>
          <p14:tracePt t="57907" x="8445500" y="2070100"/>
          <p14:tracePt t="57915" x="8462963" y="2070100"/>
          <p14:tracePt t="57923" x="8470900" y="2070100"/>
          <p14:tracePt t="57930" x="8497888" y="2070100"/>
          <p14:tracePt t="57938" x="8505825" y="2070100"/>
          <p14:tracePt t="57946" x="8523288" y="2070100"/>
          <p14:tracePt t="57955" x="8540750" y="2070100"/>
          <p14:tracePt t="57963" x="8550275" y="2070100"/>
          <p14:tracePt t="57970" x="8567738" y="2070100"/>
          <p14:tracePt t="57980" x="8575675" y="2070100"/>
          <p14:tracePt t="57987" x="8585200" y="2070100"/>
          <p14:tracePt t="57997" x="8602663" y="2070100"/>
          <p14:tracePt t="58002" x="8610600" y="2070100"/>
          <p14:tracePt t="58012" x="8620125" y="2070100"/>
          <p14:tracePt t="58018" x="8628063" y="2070100"/>
          <p14:tracePt t="58027" x="8637588" y="2070100"/>
          <p14:tracePt t="58034" x="8645525" y="2070100"/>
          <p14:tracePt t="58051" x="8655050" y="2070100"/>
          <p14:tracePt t="58082" x="8672513" y="2070100"/>
          <p14:tracePt t="58107" x="8680450" y="2070100"/>
          <p14:tracePt t="58122" x="8689975" y="2070100"/>
          <p14:tracePt t="58138" x="8697913" y="2070100"/>
          <p14:tracePt t="58146" x="8707438" y="2070100"/>
          <p14:tracePt t="58163" x="8715375" y="2070100"/>
          <p14:tracePt t="58178" x="8724900" y="2070100"/>
          <p14:tracePt t="58195" x="8742363" y="2070100"/>
          <p14:tracePt t="58202" x="8750300" y="2070100"/>
          <p14:tracePt t="58212" x="8759825" y="2070100"/>
          <p14:tracePt t="58218" x="8767763" y="2070100"/>
          <p14:tracePt t="58228" x="8777288" y="2070100"/>
          <p14:tracePt t="58234" x="8785225" y="2070100"/>
          <p14:tracePt t="58243" x="8794750" y="2070100"/>
          <p14:tracePt t="58250" x="8820150" y="2070100"/>
          <p14:tracePt t="58258" x="8829675" y="2070100"/>
          <p14:tracePt t="58266" x="8837613" y="2070100"/>
          <p14:tracePt t="58274" x="8847138" y="2070100"/>
          <p14:tracePt t="58282" x="8855075" y="2070100"/>
          <p14:tracePt t="58290" x="8864600" y="2070100"/>
          <p14:tracePt t="58308" x="8882063" y="2070100"/>
          <p14:tracePt t="58315" x="8890000" y="2070100"/>
          <p14:tracePt t="58330" x="8899525" y="2070100"/>
          <p14:tracePt t="58348" x="8907463" y="2070100"/>
          <p14:tracePt t="58354" x="8916988" y="2070100"/>
          <p14:tracePt t="58363" x="8924925" y="2070100"/>
          <p14:tracePt t="58379" x="8934450" y="2070100"/>
          <p14:tracePt t="58386" x="8959850" y="2070100"/>
          <p14:tracePt t="58396" x="8969375" y="2070100"/>
          <p14:tracePt t="58403" x="8977313" y="2070100"/>
          <p14:tracePt t="58412" x="8986838" y="2070100"/>
          <p14:tracePt t="58418" x="8994775" y="2070100"/>
          <p14:tracePt t="58427" x="9012238" y="2070100"/>
          <p14:tracePt t="58434" x="9021763" y="2070100"/>
          <p14:tracePt t="58443" x="9029700" y="2070100"/>
          <p14:tracePt t="58450" x="9039225" y="2070100"/>
          <p14:tracePt t="58466" x="9047163" y="2070100"/>
          <p14:tracePt t="58507" x="9056688" y="2070100"/>
          <p14:tracePt t="58515" x="9064625" y="2070100"/>
          <p14:tracePt t="58522" x="9074150" y="2070100"/>
          <p14:tracePt t="58530" x="9091613" y="2070100"/>
          <p14:tracePt t="58538" x="9099550" y="2070100"/>
          <p14:tracePt t="58547" x="9109075" y="2070100"/>
          <p14:tracePt t="58554" x="9117013" y="2070100"/>
          <p14:tracePt t="58562" x="9126538" y="2070100"/>
          <p14:tracePt t="58571" x="9134475" y="2062163"/>
          <p14:tracePt t="58580" x="9144000" y="2062163"/>
          <p14:tracePt t="58586" x="9161463" y="2062163"/>
          <p14:tracePt t="58597" x="9170988" y="2062163"/>
          <p14:tracePt t="58603" x="9178925" y="2062163"/>
          <p14:tracePt t="58612" x="9188450" y="2062163"/>
          <p14:tracePt t="58618" x="9196388" y="2062163"/>
          <p14:tracePt t="58635" x="9205913" y="2062163"/>
          <p14:tracePt t="58715" x="9213850" y="2062163"/>
          <p14:tracePt t="59131" x="9231313" y="2062163"/>
          <p14:tracePt t="59138" x="9240838" y="2062163"/>
          <p14:tracePt t="59146" x="9248775" y="2062163"/>
          <p14:tracePt t="59163" x="9258300" y="2062163"/>
          <p14:tracePt t="59171" x="9266238" y="2062163"/>
          <p14:tracePt t="59178" x="9293225" y="2062163"/>
          <p14:tracePt t="59186" x="9301163" y="2062163"/>
          <p14:tracePt t="59194" x="9318625" y="2062163"/>
          <p14:tracePt t="59202" x="9328150" y="2062163"/>
          <p14:tracePt t="59211" x="9353550" y="2062163"/>
          <p14:tracePt t="59220" x="9371013" y="2062163"/>
          <p14:tracePt t="59226" x="9380538" y="2062163"/>
          <p14:tracePt t="59235" x="9405938" y="2062163"/>
          <p14:tracePt t="59242" x="9415463" y="2062163"/>
          <p14:tracePt t="59252" x="9423400" y="2062163"/>
          <p14:tracePt t="59258" x="9432925" y="2062163"/>
          <p14:tracePt t="59268" x="9440863" y="2062163"/>
          <p14:tracePt t="59274" x="9450388" y="2062163"/>
          <p14:tracePt t="59283" x="9467850" y="2062163"/>
          <p14:tracePt t="59291" x="9475788" y="2062163"/>
          <p14:tracePt t="59299" x="9485313" y="2062163"/>
          <p14:tracePt t="59306" x="9493250" y="2062163"/>
          <p14:tracePt t="59315" x="9502775" y="2070100"/>
          <p14:tracePt t="59323" x="9510713" y="2070100"/>
          <p14:tracePt t="59331" x="9520238" y="2070100"/>
          <p14:tracePt t="59338" x="9537700" y="2070100"/>
          <p14:tracePt t="59346" x="9545638" y="2079625"/>
          <p14:tracePt t="59354" x="9555163" y="2079625"/>
          <p14:tracePt t="59362" x="9563100" y="2079625"/>
          <p14:tracePt t="59370" x="9572625" y="2079625"/>
          <p14:tracePt t="59378" x="9590088" y="2079625"/>
          <p14:tracePt t="59386" x="9607550" y="2079625"/>
          <p14:tracePt t="59394" x="9615488" y="2079625"/>
          <p14:tracePt t="59402" x="9625013" y="2079625"/>
          <p14:tracePt t="59531" x="9632950" y="2079625"/>
          <p14:tracePt t="59562" x="9642475" y="2079625"/>
          <p14:tracePt t="59587" x="9650413" y="2079625"/>
          <p14:tracePt t="59604" x="9659938" y="2079625"/>
          <p14:tracePt t="59618" x="9677400" y="2079625"/>
          <p14:tracePt t="59634" x="9685338" y="2079625"/>
          <p14:tracePt t="59643" x="9694863" y="2079625"/>
          <p14:tracePt t="59651" x="9702800" y="2062163"/>
          <p14:tracePt t="59659" x="9712325" y="2062163"/>
          <p14:tracePt t="59668" x="9737725" y="2062163"/>
          <p14:tracePt t="59674" x="9755188" y="2062163"/>
          <p14:tracePt t="59684" x="9799638" y="2052638"/>
          <p14:tracePt t="59691" x="9817100" y="2052638"/>
          <p14:tracePt t="59698" x="9825038" y="2052638"/>
          <p14:tracePt t="59706" x="9852025" y="2052638"/>
          <p14:tracePt t="59715" x="9852025" y="2044700"/>
          <p14:tracePt t="59723" x="9869488" y="2044700"/>
          <p14:tracePt t="59731" x="9877425" y="2044700"/>
          <p14:tracePt t="59738" x="9886950" y="2044700"/>
          <p14:tracePt t="59747" x="9894888" y="2044700"/>
          <p14:tracePt t="59755" x="9912350" y="2044700"/>
          <p14:tracePt t="59770" x="9921875" y="2044700"/>
          <p14:tracePt t="59779" x="9929813" y="2044700"/>
          <p14:tracePt t="59786" x="9939338" y="2044700"/>
          <p14:tracePt t="59795" x="9956800" y="2044700"/>
          <p14:tracePt t="59802" x="9974263" y="2044700"/>
          <p14:tracePt t="59811" x="9982200" y="2044700"/>
          <p14:tracePt t="59819" x="9991725" y="2044700"/>
          <p14:tracePt t="59826" x="9999663" y="2044700"/>
          <p14:tracePt t="59836" x="10034588" y="2044700"/>
          <p14:tracePt t="59843" x="10044113" y="2044700"/>
          <p14:tracePt t="59853" x="10052050" y="2044700"/>
          <p14:tracePt t="59858" x="10061575" y="2044700"/>
          <p14:tracePt t="59869" x="10086975" y="2044700"/>
          <p14:tracePt t="59875" x="10096500" y="2044700"/>
          <p14:tracePt t="59883" x="10131425" y="2044700"/>
          <p14:tracePt t="59890" x="10148888" y="2044700"/>
          <p14:tracePt t="59899" x="10174288" y="2044700"/>
          <p14:tracePt t="59919" x="10201275" y="2044700"/>
          <p14:tracePt t="59923" x="10226675" y="2044700"/>
          <p14:tracePt t="59930" x="10236200" y="2044700"/>
          <p14:tracePt t="59938" x="10253663" y="2044700"/>
          <p14:tracePt t="59947" x="10271125" y="2044700"/>
          <p14:tracePt t="59954" x="10279063" y="2052638"/>
          <p14:tracePt t="59970" x="10288588" y="2052638"/>
          <p14:tracePt t="60011" x="10296525" y="2052638"/>
          <p14:tracePt t="60123" x="10288588" y="2052638"/>
          <p14:tracePt t="60130" x="10279063" y="2044700"/>
          <p14:tracePt t="60138" x="10253663" y="2044700"/>
          <p14:tracePt t="60146" x="10201275" y="2017713"/>
          <p14:tracePt t="60154" x="10174288" y="2000250"/>
          <p14:tracePt t="60162" x="10086975" y="2000250"/>
          <p14:tracePt t="60171" x="10034588" y="2000250"/>
          <p14:tracePt t="60178" x="9904413" y="1982788"/>
          <p14:tracePt t="60186" x="9852025" y="1982788"/>
          <p14:tracePt t="60194" x="9747250" y="1982788"/>
          <p14:tracePt t="60202" x="9632950" y="1982788"/>
          <p14:tracePt t="60212" x="9590088" y="1982788"/>
          <p14:tracePt t="60218" x="9485313" y="1982788"/>
          <p14:tracePt t="60227" x="9450388" y="1982788"/>
          <p14:tracePt t="60234" x="9318625" y="1974850"/>
          <p14:tracePt t="60243" x="9266238" y="1974850"/>
          <p14:tracePt t="60250" x="9144000" y="1974850"/>
          <p14:tracePt t="60259" x="9064625" y="1974850"/>
          <p14:tracePt t="60266" x="8864600" y="1974850"/>
          <p14:tracePt t="60276" x="8628063" y="1974850"/>
          <p14:tracePt t="60282" x="8515350" y="1974850"/>
          <p14:tracePt t="60292" x="8261350" y="1982788"/>
          <p14:tracePt t="60298" x="8156575" y="2000250"/>
          <p14:tracePt t="60306" x="7921625" y="2035175"/>
          <p14:tracePt t="60314" x="7824788" y="2052638"/>
          <p14:tracePt t="60322" x="7659688" y="2070100"/>
          <p14:tracePt t="60331" x="7458075" y="2070100"/>
          <p14:tracePt t="60338" x="7380288" y="2070100"/>
          <p14:tracePt t="60346" x="7170738" y="2070100"/>
          <p14:tracePt t="60354" x="7083425" y="2070100"/>
          <p14:tracePt t="60363" x="6846888" y="2070100"/>
          <p14:tracePt t="60370" x="6751638" y="2070100"/>
          <p14:tracePt t="60379" x="6524625" y="2070100"/>
          <p14:tracePt t="60387" x="6288088" y="2070100"/>
          <p14:tracePt t="60394" x="6200775" y="2070100"/>
          <p14:tracePt t="60403" x="5964238" y="2070100"/>
          <p14:tracePt t="60410" x="5868988" y="2070100"/>
          <p14:tracePt t="60418" x="5684838" y="2070100"/>
          <p14:tracePt t="60427" x="5614988" y="2070100"/>
          <p14:tracePt t="60435" x="5475288" y="2070100"/>
          <p14:tracePt t="60444" x="5422900" y="2070100"/>
          <p14:tracePt t="60451" x="5292725" y="2070100"/>
          <p14:tracePt t="60460" x="5178425" y="2070100"/>
          <p14:tracePt t="60466" x="5143500" y="2070100"/>
          <p14:tracePt t="60477" x="5013325" y="2070100"/>
          <p14:tracePt t="60482" x="4960938" y="2070100"/>
          <p14:tracePt t="60491" x="4838700" y="2070100"/>
          <p14:tracePt t="60498" x="4794250" y="2070100"/>
          <p14:tracePt t="60507" x="4654550" y="2070100"/>
          <p14:tracePt t="60515" x="4514850" y="2070100"/>
          <p14:tracePt t="60522" x="4462463" y="2070100"/>
          <p14:tracePt t="60531" x="4349750" y="2062163"/>
          <p14:tracePt t="60538" x="4297363" y="2062163"/>
          <p14:tracePt t="60547" x="4192588" y="2035175"/>
          <p14:tracePt t="60554" x="4140200" y="2035175"/>
          <p14:tracePt t="60562" x="4043363" y="2000250"/>
          <p14:tracePt t="60571" x="3990975" y="2000250"/>
          <p14:tracePt t="60578" x="3903663" y="1992313"/>
          <p14:tracePt t="60587" x="3808413" y="1974850"/>
          <p14:tracePt t="60594" x="3763963" y="1957388"/>
          <p14:tracePt t="60603" x="3676650" y="1957388"/>
          <p14:tracePt t="60613" x="3641725" y="1957388"/>
          <p14:tracePt t="60618" x="3536950" y="1957388"/>
          <p14:tracePt t="60628" x="3484563" y="1957388"/>
          <p14:tracePt t="60635" x="3389313" y="1957388"/>
          <p14:tracePt t="60643" x="3354388" y="1957388"/>
          <p14:tracePt t="60651" x="3284538" y="1957388"/>
          <p14:tracePt t="60662" x="3214688" y="1957388"/>
          <p14:tracePt t="60666" x="3187700" y="1957388"/>
          <p14:tracePt t="60676" x="3135313" y="1957388"/>
          <p14:tracePt t="60682" x="3117850" y="1957388"/>
          <p14:tracePt t="60691" x="3065463" y="1957388"/>
          <p14:tracePt t="60698" x="3038475" y="1957388"/>
          <p14:tracePt t="60707" x="2968625" y="1957388"/>
          <p14:tracePt t="60714" x="2916238" y="1957388"/>
          <p14:tracePt t="60722" x="2898775" y="1957388"/>
          <p14:tracePt t="60731" x="2855913" y="1965325"/>
          <p14:tracePt t="60738" x="2838450" y="1965325"/>
          <p14:tracePt t="60746" x="2794000" y="1974850"/>
          <p14:tracePt t="60755" x="2786063" y="1974850"/>
          <p14:tracePt t="60762" x="2751138" y="1982788"/>
          <p14:tracePt t="60771" x="2733675" y="1982788"/>
          <p14:tracePt t="60780" x="2706688" y="2000250"/>
          <p14:tracePt t="60786" x="2671763" y="2009775"/>
          <p14:tracePt t="60794" x="2646363" y="2027238"/>
          <p14:tracePt t="60802" x="2576513" y="2052638"/>
          <p14:tracePt t="60813" x="2549525" y="2062163"/>
          <p14:tracePt t="60818" x="2479675" y="2079625"/>
          <p14:tracePt t="60826" x="2462213" y="2087563"/>
          <p14:tracePt t="60833" x="2436813" y="2105025"/>
          <p14:tracePt t="60842" x="2392363" y="2114550"/>
          <p14:tracePt t="60851" x="2384425" y="2114550"/>
          <p14:tracePt t="60860" x="2339975" y="2114550"/>
          <p14:tracePt t="60866" x="2314575" y="2122488"/>
          <p14:tracePt t="60876" x="2262188" y="2122488"/>
          <p14:tracePt t="60882" x="2252663" y="2132013"/>
          <p14:tracePt t="60892" x="2209800" y="2132013"/>
          <p14:tracePt t="60898" x="2182813" y="2149475"/>
          <p14:tracePt t="60907" x="2130425" y="2149475"/>
          <p14:tracePt t="60915" x="2095500" y="2157413"/>
          <p14:tracePt t="60922" x="2070100" y="2157413"/>
          <p14:tracePt t="60931" x="2035175" y="2174875"/>
          <p14:tracePt t="60938" x="2017713" y="2174875"/>
          <p14:tracePt t="60946" x="2000250" y="2184400"/>
          <p14:tracePt t="60954" x="1990725" y="2192338"/>
          <p14:tracePt t="60962" x="1982788" y="2192338"/>
          <p14:tracePt t="60995" x="1973263" y="2192338"/>
          <p14:tracePt t="61091" x="1955800" y="2192338"/>
          <p14:tracePt t="61195" x="1955800" y="2201863"/>
          <p14:tracePt t="61298" x="1955800" y="2209800"/>
          <p14:tracePt t="61307" x="1965325" y="2209800"/>
          <p14:tracePt t="61315" x="1973263" y="2209800"/>
          <p14:tracePt t="61323" x="1982788" y="2227263"/>
          <p14:tracePt t="61331" x="2000250" y="2227263"/>
          <p14:tracePt t="61338" x="2008188" y="2236788"/>
          <p14:tracePt t="61349" x="2060575" y="2236788"/>
          <p14:tracePt t="61355" x="2112963" y="2244725"/>
          <p14:tracePt t="61364" x="2130425" y="2244725"/>
          <p14:tracePt t="61371" x="2174875" y="2244725"/>
          <p14:tracePt t="61378" x="2182813" y="2244725"/>
          <p14:tracePt t="61387" x="2200275" y="2244725"/>
          <p14:tracePt t="61395" x="2209800" y="2244725"/>
          <p14:tracePt t="61403" x="2217738" y="2244725"/>
          <p14:tracePt t="61410" x="2235200" y="2244725"/>
          <p14:tracePt t="61418" x="2244725" y="2244725"/>
          <p14:tracePt t="61426" x="2252663" y="2244725"/>
          <p14:tracePt t="61443" x="2262188" y="2244725"/>
          <p14:tracePt t="61450" x="2270125" y="2244725"/>
          <p14:tracePt t="61458" x="2279650" y="2244725"/>
          <p14:tracePt t="61466" x="2287588" y="2244725"/>
          <p14:tracePt t="61474" x="2305050" y="2244725"/>
          <p14:tracePt t="61482" x="2314575" y="2244725"/>
          <p14:tracePt t="61490" x="2314575" y="2236788"/>
          <p14:tracePt t="61497" x="2332038" y="2236788"/>
          <p14:tracePt t="61505" x="2339975" y="2236788"/>
          <p14:tracePt t="61514" x="2366963" y="2227263"/>
          <p14:tracePt t="61522" x="2374900" y="2227263"/>
          <p14:tracePt t="61633" x="2384425" y="2227263"/>
          <p14:tracePt t="61642" x="2392363" y="2227263"/>
          <p14:tracePt t="61649" x="2401888" y="2227263"/>
          <p14:tracePt t="61658" x="2409825" y="2227263"/>
          <p14:tracePt t="61665" x="2427288" y="2227263"/>
          <p14:tracePt t="61673" x="2444750" y="2209800"/>
          <p14:tracePt t="61681" x="2471738" y="2209800"/>
          <p14:tracePt t="61689" x="2479675" y="2209800"/>
          <p14:tracePt t="61697" x="2497138" y="2201863"/>
          <p14:tracePt t="61706" x="2506663" y="2201863"/>
          <p14:tracePt t="61716" x="2541588" y="2201863"/>
          <p14:tracePt t="61723" x="2549525" y="2201863"/>
          <p14:tracePt t="61731" x="2601913" y="2201863"/>
          <p14:tracePt t="61738" x="2636838" y="2201863"/>
          <p14:tracePt t="61748" x="2646363" y="2201863"/>
          <p14:tracePt t="61756" x="2663825" y="2201863"/>
          <p14:tracePt t="61761" x="2681288" y="2201863"/>
          <p14:tracePt t="61827" x="2689225" y="2201863"/>
          <p14:tracePt t="61843" x="2689225" y="2192338"/>
          <p14:tracePt t="61851" x="2698750" y="2192338"/>
          <p14:tracePt t="61866" x="2706688" y="2192338"/>
          <p14:tracePt t="61882" x="2716213" y="2192338"/>
          <p14:tracePt t="61900" x="2733675" y="2192338"/>
          <p14:tracePt t="61906" x="2751138" y="2192338"/>
          <p14:tracePt t="61915" x="2759075" y="2192338"/>
          <p14:tracePt t="61922" x="2768600" y="2192338"/>
          <p14:tracePt t="61933" x="2776538" y="2192338"/>
          <p14:tracePt t="61938" x="2786063" y="2192338"/>
          <p14:tracePt t="61948" x="2794000" y="2192338"/>
          <p14:tracePt t="61965" x="2803525" y="2192338"/>
          <p14:tracePt t="62018" x="2820988" y="2192338"/>
          <p14:tracePt t="62027" x="2828925" y="2192338"/>
          <p14:tracePt t="62034" x="2838450" y="2192338"/>
          <p14:tracePt t="62051" x="2846388" y="2192338"/>
          <p14:tracePt t="62058" x="2855913" y="2192338"/>
          <p14:tracePt t="62066" x="2863850" y="2192338"/>
          <p14:tracePt t="62075" x="2873375" y="2192338"/>
          <p14:tracePt t="62082" x="2898775" y="2192338"/>
          <p14:tracePt t="62091" x="2908300" y="2192338"/>
          <p14:tracePt t="62099" x="2916238" y="2192338"/>
          <p14:tracePt t="62107" x="2925763" y="2192338"/>
          <p14:tracePt t="62115" x="2933700" y="2192338"/>
          <p14:tracePt t="62132" x="2951163" y="2192338"/>
          <p14:tracePt t="62163" x="2960688" y="2192338"/>
          <p14:tracePt t="62178" x="2968625" y="2192338"/>
          <p14:tracePt t="62194" x="2978150" y="2192338"/>
          <p14:tracePt t="62435" x="2986088" y="2192338"/>
          <p14:tracePt t="62467" x="2995613" y="2192338"/>
          <p14:tracePt t="62653" x="3003550" y="2192338"/>
          <p14:tracePt t="62657" x="3003550" y="2201863"/>
          <p14:tracePt t="62714" x="3013075" y="2201863"/>
          <p14:tracePt t="62731" x="3030538" y="2201863"/>
          <p14:tracePt t="62747" x="3038475" y="2201863"/>
          <p14:tracePt t="62763" x="3048000" y="2201863"/>
          <p14:tracePt t="62771" x="3057525" y="2201863"/>
          <p14:tracePt t="62778" x="3065463" y="2201863"/>
          <p14:tracePt t="62788" x="3074988" y="2201863"/>
          <p14:tracePt t="62795" x="3082925" y="2201863"/>
          <p14:tracePt t="62806" x="3100388" y="2201863"/>
          <p14:tracePt t="62810" x="3117850" y="2219325"/>
          <p14:tracePt t="62819" x="3144838" y="2219325"/>
          <p14:tracePt t="62826" x="3162300" y="2219325"/>
          <p14:tracePt t="62835" x="3197225" y="2219325"/>
          <p14:tracePt t="62842" x="3214688" y="2219325"/>
          <p14:tracePt t="62850" x="3232150" y="2219325"/>
          <p14:tracePt t="62858" x="3240088" y="2219325"/>
          <p14:tracePt t="62867" x="3249613" y="2219325"/>
          <p14:tracePt t="62874" x="3257550" y="2219325"/>
          <p14:tracePt t="62907" x="3292475" y="2219325"/>
          <p14:tracePt t="62915" x="3302000" y="2219325"/>
          <p14:tracePt t="62923" x="3319463" y="2219325"/>
          <p14:tracePt t="62931" x="3336925" y="2219325"/>
          <p14:tracePt t="62939" x="3379788" y="2219325"/>
          <p14:tracePt t="62947" x="3389313" y="2219325"/>
          <p14:tracePt t="62955" x="3406775" y="2219325"/>
          <p14:tracePt t="62963" x="3449638" y="2219325"/>
          <p14:tracePt t="62973" x="3459163" y="2219325"/>
          <p14:tracePt t="63035" x="3467100" y="2219325"/>
          <p14:tracePt t="63043" x="3476625" y="2219325"/>
          <p14:tracePt t="63058" x="3484563" y="2219325"/>
          <p14:tracePt t="63066" x="3494088" y="2219325"/>
          <p14:tracePt t="63074" x="3502025" y="2219325"/>
          <p14:tracePt t="63114" x="3519488" y="2219325"/>
          <p14:tracePt t="63131" x="3529013" y="2219325"/>
          <p14:tracePt t="63147" x="3536950" y="2219325"/>
          <p14:tracePt t="63154" x="3546475" y="2219325"/>
          <p14:tracePt t="63163" x="3554413" y="2219325"/>
          <p14:tracePt t="63244" x="3563938" y="2219325"/>
          <p14:tracePt t="63258" x="3571875" y="2219325"/>
          <p14:tracePt t="63411" x="3589338" y="2219325"/>
          <p14:tracePt t="63426" x="3598863" y="2219325"/>
          <p14:tracePt t="63443" x="3606800" y="2219325"/>
          <p14:tracePt t="63450" x="3616325" y="2219325"/>
          <p14:tracePt t="63547" x="3624263" y="2219325"/>
          <p14:tracePt t="63555" x="3633788" y="2219325"/>
          <p14:tracePt t="63563" x="3641725" y="2227263"/>
          <p14:tracePt t="63570" x="3659188" y="2227263"/>
          <p14:tracePt t="63579" x="3668713" y="2227263"/>
          <p14:tracePt t="63587" x="3676650" y="2227263"/>
          <p14:tracePt t="63595" x="3686175" y="2227263"/>
          <p14:tracePt t="63603" x="3703638" y="2227263"/>
          <p14:tracePt t="63611" x="3721100" y="2227263"/>
          <p14:tracePt t="63618" x="3738563" y="2227263"/>
          <p14:tracePt t="63626" x="3763963" y="2227263"/>
          <p14:tracePt t="63634" x="3781425" y="2227263"/>
          <p14:tracePt t="63642" x="3790950" y="2227263"/>
          <p14:tracePt t="63651" x="3798888" y="2227263"/>
          <p14:tracePt t="63658" x="3808413" y="2227263"/>
          <p14:tracePt t="63691" x="3825875" y="2227263"/>
          <p14:tracePt t="63698" x="3833813" y="2227263"/>
          <p14:tracePt t="63707" x="3843338" y="2227263"/>
          <p14:tracePt t="63715" x="3851275" y="2227263"/>
          <p14:tracePt t="63733" x="3860800" y="2227263"/>
          <p14:tracePt t="63811" x="3860800" y="2236788"/>
          <p14:tracePt t="63818" x="3868738" y="2236788"/>
          <p14:tracePt t="63827" x="3878263" y="2236788"/>
          <p14:tracePt t="63834" x="3895725" y="2236788"/>
          <p14:tracePt t="63842" x="3903663" y="2244725"/>
          <p14:tracePt t="63851" x="3913188" y="2244725"/>
          <p14:tracePt t="63859" x="3921125" y="2244725"/>
          <p14:tracePt t="63868" x="3930650" y="2244725"/>
          <p14:tracePt t="63875" x="3956050" y="2244725"/>
          <p14:tracePt t="63882" x="3965575" y="2244725"/>
          <p14:tracePt t="63889" x="3983038" y="2244725"/>
          <p14:tracePt t="63897" x="3990975" y="2244725"/>
          <p14:tracePt t="63905" x="4017963" y="2244725"/>
          <p14:tracePt t="63913" x="4025900" y="2244725"/>
          <p14:tracePt t="63921" x="4035425" y="2244725"/>
          <p14:tracePt t="63931" x="4043363" y="2244725"/>
          <p14:tracePt t="63938" x="4052888" y="2244725"/>
          <p14:tracePt t="63986" x="4060825" y="2244725"/>
          <p14:tracePt t="63995" x="4070350" y="2244725"/>
          <p14:tracePt t="64002" x="4087813" y="2244725"/>
          <p14:tracePt t="64011" x="4095750" y="2244725"/>
          <p14:tracePt t="64019" x="4105275" y="2244725"/>
          <p14:tracePt t="64026" x="4113213" y="2244725"/>
          <p14:tracePt t="64034" x="4122738" y="2244725"/>
          <p14:tracePt t="64043" x="4130675" y="2244725"/>
          <p14:tracePt t="64052" x="4140200" y="2244725"/>
          <p14:tracePt t="64058" x="4165600" y="2244725"/>
          <p14:tracePt t="64066" x="4175125" y="2244725"/>
          <p14:tracePt t="64075" x="4192588" y="2244725"/>
          <p14:tracePt t="64083" x="4210050" y="2244725"/>
          <p14:tracePt t="64091" x="4227513" y="2244725"/>
          <p14:tracePt t="64099" x="4235450" y="2244725"/>
          <p14:tracePt t="64107" x="4262438" y="2244725"/>
          <p14:tracePt t="64115" x="4270375" y="2244725"/>
          <p14:tracePt t="64122" x="4279900" y="2244725"/>
          <p14:tracePt t="64133" x="4287838" y="2244725"/>
          <p14:tracePt t="64138" x="4297363" y="2244725"/>
          <p14:tracePt t="64151" x="4305300" y="2244725"/>
          <p14:tracePt t="64154" x="4314825" y="2244725"/>
          <p14:tracePt t="64162" x="4349750" y="2244725"/>
          <p14:tracePt t="64171" x="4357688" y="2244725"/>
          <p14:tracePt t="64179" x="4384675" y="2236788"/>
          <p14:tracePt t="64186" x="4402138" y="2236788"/>
          <p14:tracePt t="64195" x="4419600" y="2236788"/>
          <p14:tracePt t="64282" x="4427538" y="2236788"/>
          <p14:tracePt t="64299" x="4437063" y="2236788"/>
          <p14:tracePt t="64307" x="4445000" y="2236788"/>
          <p14:tracePt t="64314" x="4454525" y="2236788"/>
          <p14:tracePt t="64323" x="4462463" y="2236788"/>
          <p14:tracePt t="64333" x="4462463" y="2227263"/>
          <p14:tracePt t="64338" x="4471988" y="2227263"/>
          <p14:tracePt t="64349" x="4489450" y="2227263"/>
          <p14:tracePt t="64354" x="4497388" y="2227263"/>
          <p14:tracePt t="64365" x="4514850" y="2209800"/>
          <p14:tracePt t="64370" x="4524375" y="2209800"/>
          <p14:tracePt t="64379" x="4559300" y="2209800"/>
          <p14:tracePt t="64386" x="4567238" y="2201863"/>
          <p14:tracePt t="64395" x="4576763" y="2201863"/>
          <p14:tracePt t="64403" x="4594225" y="2201863"/>
          <p14:tracePt t="64411" x="4602163" y="2201863"/>
          <p14:tracePt t="64467" x="4611688" y="2201863"/>
          <p14:tracePt t="64483" x="4619625" y="2201863"/>
          <p14:tracePt t="64490" x="4629150" y="2201863"/>
          <p14:tracePt t="64499" x="4637088" y="2201863"/>
          <p14:tracePt t="64507" x="4664075" y="2201863"/>
          <p14:tracePt t="64515" x="4681538" y="2201863"/>
          <p14:tracePt t="64523" x="4689475" y="2201863"/>
          <p14:tracePt t="64534" x="4716463" y="2201863"/>
          <p14:tracePt t="64540" x="4724400" y="2201863"/>
          <p14:tracePt t="64548" x="4733925" y="2201863"/>
          <p14:tracePt t="64555" x="4751388" y="2201863"/>
          <p14:tracePt t="64563" x="4776788" y="2201863"/>
          <p14:tracePt t="64571" x="4786313" y="2192338"/>
          <p14:tracePt t="64579" x="4794250" y="2192338"/>
          <p14:tracePt t="64586" x="4803775" y="2192338"/>
          <p14:tracePt t="64611" x="4821238" y="2192338"/>
          <p14:tracePt t="64643" x="4829175" y="2192338"/>
          <p14:tracePt t="64652" x="4838700" y="2192338"/>
          <p14:tracePt t="64667" x="4846638" y="2192338"/>
          <p14:tracePt t="64674" x="4856163" y="2192338"/>
          <p14:tracePt t="64683" x="4864100" y="2192338"/>
          <p14:tracePt t="64691" x="4891088" y="2192338"/>
          <p14:tracePt t="64699" x="4899025" y="2192338"/>
          <p14:tracePt t="64707" x="4908550" y="2192338"/>
          <p14:tracePt t="64716" x="4926013" y="2192338"/>
          <p14:tracePt t="64722" x="4943475" y="2192338"/>
          <p14:tracePt t="64732" x="4960938" y="2192338"/>
          <p14:tracePt t="64738" x="4968875" y="2192338"/>
          <p14:tracePt t="64746" x="4978400" y="2192338"/>
          <p14:tracePt t="64753" x="4986338" y="2192338"/>
          <p14:tracePt t="64763" x="4995863" y="2192338"/>
          <p14:tracePt t="64771" x="5021263" y="2192338"/>
          <p14:tracePt t="64778" x="5030788" y="2192338"/>
          <p14:tracePt t="64789" x="5048250" y="2192338"/>
          <p14:tracePt t="64794" x="5065713" y="2192338"/>
          <p14:tracePt t="64802" x="5073650" y="2192338"/>
          <p14:tracePt t="64811" x="5083175" y="2192338"/>
          <p14:tracePt t="64818" x="5100638" y="2192338"/>
          <p14:tracePt t="64827" x="5108575" y="2192338"/>
          <p14:tracePt t="64834" x="5126038" y="2192338"/>
          <p14:tracePt t="64843" x="5153025" y="2192338"/>
          <p14:tracePt t="64850" x="5170488" y="2192338"/>
          <p14:tracePt t="64858" x="5187950" y="2192338"/>
          <p14:tracePt t="64867" x="5195888" y="2192338"/>
          <p14:tracePt t="64875" x="5222875" y="2192338"/>
          <p14:tracePt t="64883" x="5240338" y="2192338"/>
          <p14:tracePt t="64891" x="5265738" y="2192338"/>
          <p14:tracePt t="64900" x="5275263" y="2192338"/>
          <p14:tracePt t="64906" x="5283200" y="2192338"/>
          <p14:tracePt t="64916" x="5292725" y="2192338"/>
          <p14:tracePt t="64922" x="5300663" y="2201863"/>
          <p14:tracePt t="64932" x="5327650" y="2201863"/>
          <p14:tracePt t="64938" x="5335588" y="2201863"/>
          <p14:tracePt t="64948" x="5345113" y="2201863"/>
          <p14:tracePt t="64955" x="5362575" y="2201863"/>
          <p14:tracePt t="64963" x="5387975" y="2201863"/>
          <p14:tracePt t="64970" x="5405438" y="2201863"/>
          <p14:tracePt t="64978" x="5422900" y="2201863"/>
          <p14:tracePt t="64986" x="5432425" y="2201863"/>
          <p14:tracePt t="64995" x="5440363" y="2201863"/>
          <p14:tracePt t="65002" x="5475288" y="2201863"/>
          <p14:tracePt t="65011" x="5484813" y="2201863"/>
          <p14:tracePt t="65018" x="5492750" y="2201863"/>
          <p14:tracePt t="65026" x="5502275" y="2201863"/>
          <p14:tracePt t="65043" x="5510213" y="2201863"/>
          <p14:tracePt t="65050" x="5519738" y="2201863"/>
          <p14:tracePt t="65058" x="5537200" y="2201863"/>
          <p14:tracePt t="65066" x="5545138" y="2201863"/>
          <p14:tracePt t="65083" x="5554663" y="2201863"/>
          <p14:tracePt t="65099" x="5562600" y="2201863"/>
          <p14:tracePt t="65106" x="5562600" y="2219325"/>
          <p14:tracePt t="65116" x="5580063" y="2219325"/>
          <p14:tracePt t="65123" x="5597525" y="2219325"/>
          <p14:tracePt t="65133" x="5607050" y="2219325"/>
          <p14:tracePt t="65138" x="5614988" y="2219325"/>
          <p14:tracePt t="65148" x="5624513" y="2219325"/>
          <p14:tracePt t="65154" x="5632450" y="2219325"/>
          <p14:tracePt t="65163" x="5641975" y="2219325"/>
          <p14:tracePt t="65170" x="5649913" y="2219325"/>
          <p14:tracePt t="65178" x="5667375" y="2219325"/>
          <p14:tracePt t="65187" x="5684838" y="2219325"/>
          <p14:tracePt t="65195" x="5694363" y="2219325"/>
          <p14:tracePt t="65203" x="5702300" y="2219325"/>
          <p14:tracePt t="65211" x="5711825" y="2219325"/>
          <p14:tracePt t="65218" x="5737225" y="2219325"/>
          <p14:tracePt t="65227" x="5746750" y="2219325"/>
          <p14:tracePt t="65234" x="5754688" y="2219325"/>
          <p14:tracePt t="65242" x="5764213" y="2219325"/>
          <p14:tracePt t="65251" x="5772150" y="2219325"/>
          <p14:tracePt t="65258" x="5781675" y="2219325"/>
          <p14:tracePt t="65266" x="5799138" y="2219325"/>
          <p14:tracePt t="65275" x="5816600" y="2219325"/>
          <p14:tracePt t="65282" x="5842000" y="2219325"/>
          <p14:tracePt t="65290" x="5851525" y="2219325"/>
          <p14:tracePt t="65299" x="5886450" y="2219325"/>
          <p14:tracePt t="65306" x="5894388" y="2219325"/>
          <p14:tracePt t="65316" x="5911850" y="2219325"/>
          <p14:tracePt t="65323" x="5921375" y="2219325"/>
          <p14:tracePt t="65332" x="5946775" y="2219325"/>
          <p14:tracePt t="65338" x="5956300" y="2219325"/>
          <p14:tracePt t="65347" x="5964238" y="2219325"/>
          <p14:tracePt t="65354" x="5973763" y="2219325"/>
          <p14:tracePt t="65364" x="5981700" y="2219325"/>
          <p14:tracePt t="65379" x="5991225" y="2219325"/>
          <p14:tracePt t="65397" x="5999163" y="2219325"/>
          <p14:tracePt t="65403" x="6016625" y="2219325"/>
          <p14:tracePt t="65418" x="6026150" y="2219325"/>
          <p14:tracePt t="65435" x="6034088" y="2219325"/>
          <p14:tracePt t="65450" x="6043613" y="2219325"/>
          <p14:tracePt t="65499" x="6051550" y="2219325"/>
          <p14:tracePt t="65522" x="6061075" y="2219325"/>
          <p14:tracePt t="65531" x="6069013" y="2219325"/>
          <p14:tracePt t="65538" x="6069013" y="2209800"/>
          <p14:tracePt t="65547" x="6086475" y="2209800"/>
          <p14:tracePt t="65555" x="6096000" y="2209800"/>
          <p14:tracePt t="65563" x="6105525" y="2209800"/>
          <p14:tracePt t="65580" x="6113463" y="2209800"/>
          <p14:tracePt t="65586" x="6113463" y="2201863"/>
          <p14:tracePt t="65610" x="6122988" y="2201863"/>
          <p14:tracePt t="65627" x="6130925" y="2201863"/>
          <p14:tracePt t="65643" x="6140450" y="2201863"/>
          <p14:tracePt t="65658" x="6157913" y="2201863"/>
          <p14:tracePt t="65666" x="6165850" y="2201863"/>
          <p14:tracePt t="65675" x="6175375" y="2201863"/>
          <p14:tracePt t="65682" x="6183313" y="2201863"/>
          <p14:tracePt t="65691" x="6200775" y="2201863"/>
          <p14:tracePt t="65699" x="6218238" y="2201863"/>
          <p14:tracePt t="65706" x="6227763" y="2201863"/>
          <p14:tracePt t="65716" x="6253163" y="2201863"/>
          <p14:tracePt t="65722" x="6280150" y="2201863"/>
          <p14:tracePt t="65732" x="6305550" y="2219325"/>
          <p14:tracePt t="65738" x="6340475" y="2219325"/>
          <p14:tracePt t="65747" x="6350000" y="2219325"/>
          <p14:tracePt t="65754" x="6375400" y="2219325"/>
          <p14:tracePt t="65761" x="6384925" y="2219325"/>
          <p14:tracePt t="65770" x="6402388" y="2219325"/>
          <p14:tracePt t="65777" x="6410325" y="2219325"/>
          <p14:tracePt t="65785" x="6419850" y="2219325"/>
          <p14:tracePt t="65793" x="6437313" y="2219325"/>
          <p14:tracePt t="65809" x="6445250" y="2219325"/>
          <p14:tracePt t="65817" x="6454775" y="2219325"/>
          <p14:tracePt t="65825" x="6462713" y="2219325"/>
          <p14:tracePt t="65833" x="6472238" y="2219325"/>
          <p14:tracePt t="65841" x="6480175" y="2219325"/>
          <p14:tracePt t="65850" x="6489700" y="2219325"/>
          <p14:tracePt t="65866" x="6507163" y="2219325"/>
          <p14:tracePt t="65873" x="6515100" y="2219325"/>
          <p14:tracePt t="65889" x="6524625" y="2219325"/>
          <p14:tracePt t="65914" x="6532563" y="2219325"/>
          <p14:tracePt t="65937" x="6542088" y="2219325"/>
          <p14:tracePt t="65961" x="6550025" y="2219325"/>
          <p14:tracePt t="66002" x="6559550" y="2219325"/>
          <p14:tracePt t="66049" x="6577013" y="2219325"/>
          <p14:tracePt t="66066" x="6584950" y="2219325"/>
          <p14:tracePt t="66073" x="6594475" y="2219325"/>
          <p14:tracePt t="66082" x="6602413" y="2219325"/>
          <p14:tracePt t="66090" x="6611938" y="2219325"/>
          <p14:tracePt t="66098" x="6629400" y="2219325"/>
          <p14:tracePt t="66106" x="6646863" y="2219325"/>
          <p14:tracePt t="66114" x="6664325" y="2219325"/>
          <p14:tracePt t="66121" x="6689725" y="2219325"/>
          <p14:tracePt t="66129" x="6699250" y="2219325"/>
          <p14:tracePt t="66137" x="6734175" y="2219325"/>
          <p14:tracePt t="66145" x="6742113" y="2219325"/>
          <p14:tracePt t="66153" x="6759575" y="2219325"/>
          <p14:tracePt t="66161" x="6786563" y="2219325"/>
          <p14:tracePt t="66169" x="6804025" y="2219325"/>
          <p14:tracePt t="66177" x="6811963" y="2219325"/>
          <p14:tracePt t="66187" x="6829425" y="2219325"/>
          <p14:tracePt t="66193" x="6846888" y="2219325"/>
          <p14:tracePt t="66201" x="6856413" y="2219325"/>
          <p14:tracePt t="66225" x="6864350" y="2219325"/>
          <p14:tracePt t="66450" x="6873875" y="2219325"/>
          <p14:tracePt t="66458" x="6881813" y="2219325"/>
          <p14:tracePt t="66483" x="6899275" y="2219325"/>
          <p14:tracePt t="66530" x="6908800" y="2219325"/>
          <p14:tracePt t="66546" x="6916738" y="2219325"/>
          <p14:tracePt t="66843" x="6926263" y="2219325"/>
          <p14:tracePt t="66906" x="6934200" y="2219325"/>
          <p14:tracePt t="66931" x="6943725" y="2219325"/>
          <p14:tracePt t="66966" x="6951663" y="2219325"/>
          <p14:tracePt t="66986" x="6969125" y="2219325"/>
          <p14:tracePt t="67011" x="6978650" y="2227263"/>
          <p14:tracePt t="67018" x="6986588" y="2227263"/>
          <p14:tracePt t="67034" x="6996113" y="2227263"/>
          <p14:tracePt t="67042" x="7004050" y="2227263"/>
          <p14:tracePt t="67050" x="7013575" y="2236788"/>
          <p14:tracePt t="67059" x="7021513" y="2236788"/>
          <p14:tracePt t="67074" x="7038975" y="2236788"/>
          <p14:tracePt t="67082" x="7048500" y="2236788"/>
          <p14:tracePt t="67099" x="7056438" y="2236788"/>
          <p14:tracePt t="67118" x="7065963" y="2236788"/>
          <p14:tracePt t="67123" x="7073900" y="2244725"/>
          <p14:tracePt t="67130" x="7083425" y="2244725"/>
          <p14:tracePt t="67148" x="7091363" y="2244725"/>
          <p14:tracePt t="67154" x="7108825" y="2244725"/>
          <p14:tracePt t="67164" x="7118350" y="2244725"/>
          <p14:tracePt t="67180" x="7126288" y="2244725"/>
          <p14:tracePt t="67197" x="7135813" y="2244725"/>
          <p14:tracePt t="67218" x="7143750" y="2244725"/>
          <p14:tracePt t="67250" x="7153275" y="2244725"/>
          <p14:tracePt t="67283" x="7161213" y="2244725"/>
          <p14:tracePt t="67291" x="7170738" y="2244725"/>
          <p14:tracePt t="67315" x="7188200" y="2244725"/>
          <p14:tracePt t="67331" x="7196138" y="2244725"/>
          <p14:tracePt t="67346" x="7205663" y="2244725"/>
          <p14:tracePt t="67355" x="7213600" y="2244725"/>
          <p14:tracePt t="67371" x="7223125" y="2244725"/>
          <p14:tracePt t="67387" x="7231063" y="2244725"/>
          <p14:tracePt t="67395" x="7240588" y="2244725"/>
          <p14:tracePt t="67402" x="7258050" y="2244725"/>
          <p14:tracePt t="67418" x="7265988" y="2244725"/>
          <p14:tracePt t="67427" x="7275513" y="2244725"/>
          <p14:tracePt t="67434" x="7283450" y="2244725"/>
          <p14:tracePt t="67443" x="7292975" y="2244725"/>
          <p14:tracePt t="67459" x="7300913" y="2244725"/>
          <p14:tracePt t="67483" x="7310438" y="2244725"/>
          <p14:tracePt t="67507" x="7327900" y="2244725"/>
          <p14:tracePt t="67514" x="7327900" y="2236788"/>
          <p14:tracePt t="67523" x="7335838" y="2236788"/>
          <p14:tracePt t="67531" x="7345363" y="2236788"/>
          <p14:tracePt t="67547" x="7353300" y="2236788"/>
          <p14:tracePt t="67554" x="7362825" y="2236788"/>
          <p14:tracePt t="67563" x="7370763" y="2236788"/>
          <p14:tracePt t="67570" x="7370763" y="2227263"/>
          <p14:tracePt t="67580" x="7380288" y="2227263"/>
          <p14:tracePt t="67597" x="7397750" y="2227263"/>
          <p14:tracePt t="67611" x="7405688" y="2227263"/>
          <p14:tracePt t="67634" x="7415213" y="2227263"/>
          <p14:tracePt t="67643" x="7423150" y="2227263"/>
          <p14:tracePt t="67650" x="7432675" y="2227263"/>
          <p14:tracePt t="67658" x="7440613" y="2227263"/>
          <p14:tracePt t="67666" x="7450138" y="2227263"/>
          <p14:tracePt t="67674" x="7475538" y="2227263"/>
          <p14:tracePt t="67682" x="7493000" y="2227263"/>
          <p14:tracePt t="67690" x="7502525" y="2227263"/>
          <p14:tracePt t="67698" x="7519988" y="2227263"/>
          <p14:tracePt t="67707" x="7527925" y="2227263"/>
          <p14:tracePt t="67715" x="7537450" y="2227263"/>
          <p14:tracePt t="67731" x="7545388" y="2227263"/>
          <p14:tracePt t="67754" x="7554913" y="2227263"/>
          <p14:tracePt t="67771" x="7562850" y="2227263"/>
          <p14:tracePt t="67786" x="7572375" y="2227263"/>
          <p14:tracePt t="67796" x="7589838" y="2227263"/>
          <p14:tracePt t="67803" x="7597775" y="2227263"/>
          <p14:tracePt t="67810" x="7607300" y="2227263"/>
          <p14:tracePt t="67818" x="7615238" y="2227263"/>
          <p14:tracePt t="67826" x="7632700" y="2227263"/>
          <p14:tracePt t="67834" x="7659688" y="2227263"/>
          <p14:tracePt t="67841" x="7685088" y="2227263"/>
          <p14:tracePt t="67849" x="7694613" y="2227263"/>
          <p14:tracePt t="67858" x="7702550" y="2227263"/>
          <p14:tracePt t="67866" x="7712075" y="2227263"/>
          <p14:tracePt t="67873" x="7720013" y="2227263"/>
          <p14:tracePt t="67890" x="7729538" y="2227263"/>
          <p14:tracePt t="67905" x="7737475" y="2227263"/>
          <p14:tracePt t="67913" x="7747000" y="2227263"/>
          <p14:tracePt t="67921" x="7764463" y="2227263"/>
          <p14:tracePt t="67929" x="7772400" y="2227263"/>
          <p14:tracePt t="67938" x="7781925" y="2227263"/>
          <p14:tracePt t="67946" x="7789863" y="2227263"/>
          <p14:tracePt t="67954" x="7799388" y="2227263"/>
          <p14:tracePt t="67962" x="7824788" y="2227263"/>
          <p14:tracePt t="67970" x="7842250" y="2227263"/>
          <p14:tracePt t="67978" x="7851775" y="2227263"/>
          <p14:tracePt t="67985" x="7877175" y="2227263"/>
          <p14:tracePt t="67993" x="7886700" y="2236788"/>
          <p14:tracePt t="68001" x="7894638" y="2236788"/>
          <p14:tracePt t="68010" x="7904163" y="2236788"/>
          <p14:tracePt t="68018" x="7912100" y="2236788"/>
          <p14:tracePt t="68026" x="7921625" y="2244725"/>
          <p14:tracePt t="68035" x="7939088" y="2244725"/>
          <p14:tracePt t="68042" x="7956550" y="2244725"/>
          <p14:tracePt t="68050" x="7964488" y="2244725"/>
          <p14:tracePt t="68058" x="7991475" y="2244725"/>
          <p14:tracePt t="68066" x="7999413" y="2244725"/>
          <p14:tracePt t="68075" x="8016875" y="2262188"/>
          <p14:tracePt t="68082" x="8026400" y="2262188"/>
          <p14:tracePt t="68090" x="8034338" y="2262188"/>
          <p14:tracePt t="68098" x="8051800" y="2262188"/>
          <p14:tracePt t="68106" x="8069263" y="2271713"/>
          <p14:tracePt t="68115" x="8078788" y="2271713"/>
          <p14:tracePt t="68122" x="8086725" y="2271713"/>
          <p14:tracePt t="68131" x="8113713" y="2279650"/>
          <p14:tracePt t="68138" x="8121650" y="2279650"/>
          <p14:tracePt t="68146" x="8131175" y="2279650"/>
          <p14:tracePt t="68154" x="8139113" y="2279650"/>
          <p14:tracePt t="68162" x="8148638" y="2279650"/>
          <p14:tracePt t="68169" x="8166100" y="2279650"/>
          <p14:tracePt t="68195" x="8174038" y="2279650"/>
          <p14:tracePt t="68210" x="8183563" y="2279650"/>
          <p14:tracePt t="68218" x="8191500" y="2289175"/>
          <p14:tracePt t="68226" x="8201025" y="2289175"/>
          <p14:tracePt t="68234" x="8208963" y="2289175"/>
          <p14:tracePt t="68242" x="8218488" y="2297113"/>
          <p14:tracePt t="68250" x="8235950" y="2297113"/>
          <p14:tracePt t="68258" x="8253413" y="2297113"/>
          <p14:tracePt t="68266" x="8261350" y="2297113"/>
          <p14:tracePt t="68274" x="8288338" y="2297113"/>
          <p14:tracePt t="68282" x="8296275" y="2297113"/>
          <p14:tracePt t="68290" x="8313738" y="2297113"/>
          <p14:tracePt t="68298" x="8323263" y="2297113"/>
          <p14:tracePt t="68307" x="8331200" y="2297113"/>
          <p14:tracePt t="68322" x="8348663" y="2297113"/>
          <p14:tracePt t="68346" x="8358188" y="2297113"/>
          <p14:tracePt t="68354" x="8366125" y="2297113"/>
          <p14:tracePt t="68371" x="8375650" y="2297113"/>
          <p14:tracePt t="68381" x="8383588" y="2297113"/>
          <p14:tracePt t="68386" x="8393113" y="2297113"/>
          <p14:tracePt t="68397" x="8401050" y="2297113"/>
          <p14:tracePt t="68410" x="8410575" y="2297113"/>
          <p14:tracePt t="68427" x="8428038" y="2297113"/>
          <p14:tracePt t="68442" x="8435975" y="2297113"/>
          <p14:tracePt t="68451" x="8445500" y="2297113"/>
          <p14:tracePt t="68466" x="8453438" y="2297113"/>
          <p14:tracePt t="68482" x="8462963" y="2297113"/>
          <p14:tracePt t="68498" x="8470900" y="2297113"/>
          <p14:tracePt t="68506" x="8470900" y="2289175"/>
          <p14:tracePt t="68514" x="8480425" y="2289175"/>
          <p14:tracePt t="68522" x="8497888" y="2289175"/>
          <p14:tracePt t="68538" x="8505825" y="2289175"/>
          <p14:tracePt t="68547" x="8515350" y="2289175"/>
          <p14:tracePt t="68554" x="8523288" y="2289175"/>
          <p14:tracePt t="68563" x="8532813" y="2289175"/>
          <p14:tracePt t="68571" x="8540750" y="2279650"/>
          <p14:tracePt t="68579" x="8550275" y="2279650"/>
          <p14:tracePt t="68602" x="8567738" y="2279650"/>
          <p14:tracePt t="68611" x="8575675" y="2279650"/>
          <p14:tracePt t="68627" x="8585200" y="2271713"/>
          <p14:tracePt t="68634" x="8593138" y="2271713"/>
          <p14:tracePt t="68651" x="8602663" y="2271713"/>
          <p14:tracePt t="68658" x="8610600" y="2262188"/>
          <p14:tracePt t="68666" x="8620125" y="2262188"/>
          <p14:tracePt t="68675" x="8620125" y="2254250"/>
          <p14:tracePt t="68682" x="8645525" y="2254250"/>
          <p14:tracePt t="68692" x="8655050" y="2254250"/>
          <p14:tracePt t="68699" x="8672513" y="2236788"/>
          <p14:tracePt t="68705" x="8689975" y="2236788"/>
          <p14:tracePt t="68715" x="8697913" y="2227263"/>
          <p14:tracePt t="68722" x="8707438" y="2227263"/>
          <p14:tracePt t="68732" x="8724900" y="2227263"/>
          <p14:tracePt t="68738" x="8732838" y="2227263"/>
          <p14:tracePt t="68747" x="8750300" y="2219325"/>
          <p14:tracePt t="68754" x="8767763" y="2219325"/>
          <p14:tracePt t="68764" x="8777288" y="2219325"/>
          <p14:tracePt t="68770" x="8785225" y="2219325"/>
          <p14:tracePt t="68780" x="8794750" y="2219325"/>
          <p14:tracePt t="68786" x="8820150" y="2219325"/>
          <p14:tracePt t="68796" x="8829675" y="2219325"/>
          <p14:tracePt t="68802" x="8837613" y="2209800"/>
          <p14:tracePt t="68811" x="8872538" y="2209800"/>
          <p14:tracePt t="68818" x="8882063" y="2209800"/>
          <p14:tracePt t="68827" x="8899525" y="2209800"/>
          <p14:tracePt t="68834" x="8916988" y="2209800"/>
          <p14:tracePt t="68844" x="8934450" y="2209800"/>
          <p14:tracePt t="68850" x="8942388" y="2209800"/>
          <p14:tracePt t="68858" x="8969375" y="2209800"/>
          <p14:tracePt t="68866" x="8977313" y="2209800"/>
          <p14:tracePt t="68874" x="8986838" y="2209800"/>
          <p14:tracePt t="68882" x="9004300" y="2209800"/>
          <p14:tracePt t="68899" x="9039225" y="2209800"/>
          <p14:tracePt t="68907" x="9047163" y="2209800"/>
          <p14:tracePt t="68915" x="9064625" y="2209800"/>
          <p14:tracePt t="68922" x="9082088" y="2209800"/>
          <p14:tracePt t="68930" x="9099550" y="2209800"/>
          <p14:tracePt t="68937" x="9117013" y="2209800"/>
          <p14:tracePt t="68946" x="9134475" y="2209800"/>
          <p14:tracePt t="68953" x="9134475" y="2201863"/>
          <p14:tracePt t="68962" x="9144000" y="2201863"/>
          <p14:tracePt t="68982" x="9153525" y="2201863"/>
          <p14:tracePt t="68998" x="9161463" y="2201863"/>
          <p14:tracePt t="69010" x="9170988" y="2201863"/>
          <p14:tracePt t="69042" x="9178925" y="2201863"/>
          <p14:tracePt t="69123" x="9188450" y="2201863"/>
          <p14:tracePt t="69322" x="9188450" y="2192338"/>
          <p14:tracePt t="69483" x="9178925" y="2192338"/>
          <p14:tracePt t="69498" x="9170988" y="2192338"/>
          <p14:tracePt t="69517" x="9161463" y="2192338"/>
          <p14:tracePt t="69522" x="9153525" y="2192338"/>
          <p14:tracePt t="69530" x="9144000" y="2192338"/>
          <p14:tracePt t="69538" x="9126538" y="2192338"/>
          <p14:tracePt t="69546" x="9117013" y="2192338"/>
          <p14:tracePt t="69554" x="9109075" y="2192338"/>
          <p14:tracePt t="69563" x="9099550" y="2192338"/>
          <p14:tracePt t="69570" x="9091613" y="2192338"/>
          <p14:tracePt t="69578" x="9082088" y="2192338"/>
          <p14:tracePt t="69586" x="9074150" y="2192338"/>
          <p14:tracePt t="69594" x="9064625" y="2192338"/>
          <p14:tracePt t="69602" x="9047163" y="2192338"/>
          <p14:tracePt t="69611" x="9029700" y="2192338"/>
          <p14:tracePt t="69619" x="9021763" y="2192338"/>
          <p14:tracePt t="69628" x="8994775" y="2192338"/>
          <p14:tracePt t="69634" x="8986838" y="2192338"/>
          <p14:tracePt t="69643" x="8951913" y="2192338"/>
          <p14:tracePt t="69650" x="8899525" y="2201863"/>
          <p14:tracePt t="69659" x="8864600" y="2201863"/>
          <p14:tracePt t="69665" x="8777288" y="2219325"/>
          <p14:tracePt t="69675" x="8724900" y="2219325"/>
          <p14:tracePt t="69682" x="8593138" y="2254250"/>
          <p14:tracePt t="69690" x="8515350" y="2271713"/>
          <p14:tracePt t="69698" x="8375650" y="2306638"/>
          <p14:tracePt t="69709" x="8208963" y="2306638"/>
          <p14:tracePt t="69714" x="8156575" y="2306638"/>
          <p14:tracePt t="69722" x="8051800" y="2306638"/>
          <p14:tracePt t="69731" x="8026400" y="2306638"/>
          <p14:tracePt t="69739" x="7956550" y="2297113"/>
          <p14:tracePt t="69746" x="7921625" y="2297113"/>
          <p14:tracePt t="69754" x="7869238" y="2289175"/>
          <p14:tracePt t="69762" x="7824788" y="2289175"/>
          <p14:tracePt t="69770" x="7754938" y="2289175"/>
          <p14:tracePt t="69778" x="7659688" y="2289175"/>
          <p14:tracePt t="69786" x="7589838" y="2289175"/>
          <p14:tracePt t="69794" x="7450138" y="2289175"/>
          <p14:tracePt t="69802" x="7353300" y="2289175"/>
          <p14:tracePt t="69811" x="7126288" y="2289175"/>
          <p14:tracePt t="69818" x="7031038" y="2289175"/>
          <p14:tracePt t="69827" x="6777038" y="2297113"/>
          <p14:tracePt t="69834" x="6524625" y="2314575"/>
          <p14:tracePt t="69843" x="6419850" y="2332038"/>
          <p14:tracePt t="69850" x="6210300" y="2349500"/>
          <p14:tracePt t="69859" x="6113463" y="2349500"/>
          <p14:tracePt t="69866" x="5911850" y="2349500"/>
          <p14:tracePt t="69875" x="5834063" y="2349500"/>
          <p14:tracePt t="69882" x="5649913" y="2349500"/>
          <p14:tracePt t="69892" x="5597525" y="2349500"/>
          <p14:tracePt t="69898" x="5449888" y="2349500"/>
          <p14:tracePt t="69911" x="5310188" y="2349500"/>
          <p14:tracePt t="69914" x="5257800" y="2349500"/>
          <p14:tracePt t="69923" x="5135563" y="2349500"/>
          <p14:tracePt t="69930" x="5083175" y="2349500"/>
          <p14:tracePt t="69938" x="4960938" y="2349500"/>
          <p14:tracePt t="69946" x="4916488" y="2349500"/>
          <p14:tracePt t="69953" x="4794250" y="2349500"/>
          <p14:tracePt t="69961" x="4654550" y="2349500"/>
          <p14:tracePt t="69969" x="4602163" y="2349500"/>
          <p14:tracePt t="69977" x="4471988" y="2349500"/>
          <p14:tracePt t="69986" x="4437063" y="2349500"/>
          <p14:tracePt t="69995" x="4332288" y="2349500"/>
          <p14:tracePt t="70003" x="4279900" y="2349500"/>
          <p14:tracePt t="70011" x="4175125" y="2349500"/>
          <p14:tracePt t="70019" x="4122738" y="2349500"/>
          <p14:tracePt t="70027" x="4008438" y="2349500"/>
          <p14:tracePt t="70034" x="3895725" y="2349500"/>
          <p14:tracePt t="70043" x="3860800" y="2349500"/>
          <p14:tracePt t="70050" x="3746500" y="2349500"/>
          <p14:tracePt t="70060" x="3694113" y="2349500"/>
          <p14:tracePt t="70066" x="3571875" y="2349500"/>
          <p14:tracePt t="70075" x="3519488" y="2349500"/>
          <p14:tracePt t="70083" x="3389313" y="2349500"/>
          <p14:tracePt t="70092" x="3275013" y="2366963"/>
          <p14:tracePt t="70099" x="3222625" y="2366963"/>
          <p14:tracePt t="70107" x="3109913" y="2366963"/>
          <p14:tracePt t="70114" x="3074988" y="2366963"/>
          <p14:tracePt t="70123" x="2986088" y="2384425"/>
          <p14:tracePt t="70130" x="2951163" y="2384425"/>
          <p14:tracePt t="70138" x="2838450" y="2401888"/>
          <p14:tracePt t="70146" x="2820988" y="2401888"/>
          <p14:tracePt t="70154" x="2724150" y="2411413"/>
          <p14:tracePt t="70162" x="2628900" y="2411413"/>
          <p14:tracePt t="70170" x="2611438" y="2411413"/>
          <p14:tracePt t="70178" x="2524125" y="2411413"/>
          <p14:tracePt t="70187" x="2497138" y="2411413"/>
          <p14:tracePt t="70195" x="2409825" y="2411413"/>
          <p14:tracePt t="70203" x="2374900" y="2411413"/>
          <p14:tracePt t="70210" x="2305050" y="2411413"/>
          <p14:tracePt t="70218" x="2279650" y="2411413"/>
          <p14:tracePt t="70227" x="2209800" y="2411413"/>
          <p14:tracePt t="70234" x="2157413" y="2411413"/>
          <p14:tracePt t="70244" x="2139950" y="2411413"/>
          <p14:tracePt t="70252" x="2087563" y="2411413"/>
          <p14:tracePt t="70260" x="2060575" y="2411413"/>
          <p14:tracePt t="70266" x="1990725" y="2411413"/>
          <p14:tracePt t="70275" x="1965325" y="2411413"/>
          <p14:tracePt t="70282" x="1912938" y="2376488"/>
          <p14:tracePt t="70290" x="1860550" y="2376488"/>
          <p14:tracePt t="70298" x="1833563" y="2376488"/>
          <p14:tracePt t="70306" x="1781175" y="2366963"/>
          <p14:tracePt t="70314" x="1763713" y="2366963"/>
          <p14:tracePt t="70322" x="1738313" y="2366963"/>
          <p14:tracePt t="70330" x="1711325" y="2359025"/>
          <p14:tracePt t="70338" x="1693863" y="2359025"/>
          <p14:tracePt t="70346" x="1685925" y="2341563"/>
          <p14:tracePt t="70355" x="1676400" y="2341563"/>
          <p14:tracePt t="70362" x="1658938" y="2341563"/>
          <p14:tracePt t="70387" x="1651000" y="2332038"/>
          <p14:tracePt t="70403" x="1641475" y="2332038"/>
          <p14:tracePt t="70418" x="1633538" y="2324100"/>
          <p14:tracePt t="70490" x="1624013" y="2324100"/>
          <p14:tracePt t="70507" x="1624013" y="2332038"/>
          <p14:tracePt t="70514" x="1624013" y="2349500"/>
          <p14:tracePt t="70546" x="1616075" y="2349500"/>
          <p14:tracePt t="70563" x="1616075" y="2359025"/>
          <p14:tracePt t="70587" x="1616075" y="2366963"/>
          <p14:tracePt t="70594" x="1616075" y="2376488"/>
          <p14:tracePt t="70610" x="1616075" y="2384425"/>
          <p14:tracePt t="70618" x="1624013" y="2393950"/>
          <p14:tracePt t="70627" x="1624013" y="2401888"/>
          <p14:tracePt t="70644" x="1633538" y="2411413"/>
          <p14:tracePt t="70650" x="1641475" y="2428875"/>
          <p14:tracePt t="70660" x="1651000" y="2436813"/>
          <p14:tracePt t="70676" x="1668463" y="2436813"/>
          <p14:tracePt t="70698" x="1676400" y="2436813"/>
          <p14:tracePt t="70746" x="1685925" y="2436813"/>
          <p14:tracePt t="70763" x="1693863" y="2436813"/>
          <p14:tracePt t="70771" x="1703388" y="2436813"/>
          <p14:tracePt t="70778" x="1711325" y="2436813"/>
          <p14:tracePt t="70787" x="1720850" y="2436813"/>
          <p14:tracePt t="70803" x="1738313" y="2436813"/>
          <p14:tracePt t="70818" x="1746250" y="2436813"/>
          <p14:tracePt t="70827" x="1755775" y="2446338"/>
          <p14:tracePt t="70867" x="1763713" y="2446338"/>
          <p14:tracePt t="70875" x="1773238" y="2446338"/>
          <p14:tracePt t="70907" x="1781175" y="2446338"/>
          <p14:tracePt t="71027" x="1781175" y="2454275"/>
          <p14:tracePt t="71043" x="1790700" y="2454275"/>
          <p14:tracePt t="71051" x="1798638" y="2454275"/>
          <p14:tracePt t="71058" x="1816100" y="2463800"/>
          <p14:tracePt t="71066" x="1825625" y="2463800"/>
          <p14:tracePt t="71075" x="1843088" y="2471738"/>
          <p14:tracePt t="71084" x="1868488" y="2489200"/>
          <p14:tracePt t="71091" x="1903413" y="2498725"/>
          <p14:tracePt t="71099" x="1930400" y="2498725"/>
          <p14:tracePt t="71106" x="1965325" y="2516188"/>
          <p14:tracePt t="71117" x="1973263" y="2516188"/>
          <p14:tracePt t="71122" x="2000250" y="2524125"/>
          <p14:tracePt t="71132" x="2008188" y="2524125"/>
          <p14:tracePt t="71148" x="2017713" y="2524125"/>
          <p14:tracePt t="71163" x="2025650" y="2524125"/>
          <p14:tracePt t="71170" x="2043113" y="2524125"/>
          <p14:tracePt t="71178" x="2052638" y="2524125"/>
          <p14:tracePt t="71186" x="2087563" y="2524125"/>
          <p14:tracePt t="71194" x="2095500" y="2524125"/>
          <p14:tracePt t="71203" x="2122488" y="2524125"/>
          <p14:tracePt t="71210" x="2139950" y="2524125"/>
          <p14:tracePt t="71218" x="2165350" y="2524125"/>
          <p14:tracePt t="71227" x="2182813" y="2524125"/>
          <p14:tracePt t="71234" x="2192338" y="2524125"/>
          <p14:tracePt t="71242" x="2200275" y="2524125"/>
          <p14:tracePt t="71250" x="2209800" y="2524125"/>
          <p14:tracePt t="71258" x="2217738" y="2524125"/>
          <p14:tracePt t="71266" x="2227263" y="2524125"/>
          <p14:tracePt t="71275" x="2235200" y="2524125"/>
          <p14:tracePt t="71282" x="2252663" y="2524125"/>
          <p14:tracePt t="71291" x="2262188" y="2524125"/>
          <p14:tracePt t="71299" x="2270125" y="2524125"/>
          <p14:tracePt t="71306" x="2287588" y="2524125"/>
          <p14:tracePt t="71316" x="2332038" y="2524125"/>
          <p14:tracePt t="71322" x="2339975" y="2524125"/>
          <p14:tracePt t="71332" x="2357438" y="2524125"/>
          <p14:tracePt t="71338" x="2366963" y="2506663"/>
          <p14:tracePt t="71348" x="2374900" y="2506663"/>
          <p14:tracePt t="71371" x="2392363" y="2506663"/>
          <p14:tracePt t="71394" x="2401888" y="2506663"/>
          <p14:tracePt t="71402" x="2419350" y="2506663"/>
          <p14:tracePt t="71409" x="2427288" y="2506663"/>
          <p14:tracePt t="71417" x="2436813" y="2506663"/>
          <p14:tracePt t="71425" x="2454275" y="2506663"/>
          <p14:tracePt t="71433" x="2462213" y="2506663"/>
          <p14:tracePt t="71443" x="2471738" y="2506663"/>
          <p14:tracePt t="71458" x="2479675" y="2506663"/>
          <p14:tracePt t="71466" x="2489200" y="2506663"/>
          <p14:tracePt t="71475" x="2497138" y="2506663"/>
          <p14:tracePt t="71538" x="2506663" y="2506663"/>
          <p14:tracePt t="71563" x="2524125" y="2506663"/>
          <p14:tracePt t="71571" x="2532063" y="2506663"/>
          <p14:tracePt t="71586" x="2541588" y="2506663"/>
          <p14:tracePt t="71595" x="2549525" y="2506663"/>
          <p14:tracePt t="71603" x="2559050" y="2506663"/>
          <p14:tracePt t="71618" x="2566988" y="2506663"/>
          <p14:tracePt t="71627" x="2576513" y="2506663"/>
          <p14:tracePt t="71642" x="2593975" y="2506663"/>
          <p14:tracePt t="71650" x="2601913" y="2506663"/>
          <p14:tracePt t="71658" x="2611438" y="2506663"/>
          <p14:tracePt t="71666" x="2619375" y="2506663"/>
          <p14:tracePt t="71674" x="2636838" y="2506663"/>
          <p14:tracePt t="71682" x="2654300" y="2506663"/>
          <p14:tracePt t="71691" x="2671763" y="2506663"/>
          <p14:tracePt t="71697" x="2689225" y="2506663"/>
          <p14:tracePt t="71706" x="2706688" y="2506663"/>
          <p14:tracePt t="71713" x="2733675" y="2506663"/>
          <p14:tracePt t="71722" x="2751138" y="2506663"/>
          <p14:tracePt t="71730" x="2776538" y="2506663"/>
          <p14:tracePt t="71737" x="2803525" y="2498725"/>
          <p14:tracePt t="71747" x="2855913" y="2481263"/>
          <p14:tracePt t="71754" x="2863850" y="2481263"/>
          <p14:tracePt t="71763" x="2890838" y="2471738"/>
          <p14:tracePt t="71771" x="2916238" y="2471738"/>
          <p14:tracePt t="71779" x="2916238" y="2463800"/>
          <p14:tracePt t="71786" x="2925763" y="2463800"/>
          <p14:tracePt t="71794" x="2933700" y="2463800"/>
          <p14:tracePt t="71802" x="2943225" y="2463800"/>
          <p14:tracePt t="71811" x="2943225" y="2454275"/>
          <p14:tracePt t="71819" x="2951163" y="2454275"/>
          <p14:tracePt t="71828" x="2960688" y="2454275"/>
          <p14:tracePt t="71833" x="2986088" y="2446338"/>
          <p14:tracePt t="71842" x="2995613" y="2446338"/>
          <p14:tracePt t="71851" x="3013075" y="2446338"/>
          <p14:tracePt t="71858" x="3038475" y="2446338"/>
          <p14:tracePt t="71866" x="3048000" y="2446338"/>
          <p14:tracePt t="71874" x="3065463" y="2446338"/>
          <p14:tracePt t="71882" x="3092450" y="2446338"/>
          <p14:tracePt t="71901" x="3135313" y="2446338"/>
          <p14:tracePt t="71906" x="3135313" y="2436813"/>
          <p14:tracePt t="71915" x="3144838" y="2436813"/>
          <p14:tracePt t="71922" x="3152775" y="2436813"/>
          <p14:tracePt t="71932" x="3162300" y="2436813"/>
          <p14:tracePt t="71948" x="3179763" y="2436813"/>
          <p14:tracePt t="71964" x="3187700" y="2436813"/>
          <p14:tracePt t="71970" x="3197225" y="2436813"/>
          <p14:tracePt t="71979" x="3205163" y="2436813"/>
          <p14:tracePt t="71987" x="3214688" y="2436813"/>
          <p14:tracePt t="71994" x="3222625" y="2436813"/>
          <p14:tracePt t="72003" x="3232150" y="2436813"/>
          <p14:tracePt t="72011" x="3249613" y="2436813"/>
          <p14:tracePt t="72018" x="3267075" y="2436813"/>
          <p14:tracePt t="72026" x="3302000" y="2436813"/>
          <p14:tracePt t="72034" x="3309938" y="2436813"/>
          <p14:tracePt t="72043" x="3336925" y="2436813"/>
          <p14:tracePt t="72050" x="3344863" y="2436813"/>
          <p14:tracePt t="72058" x="3379788" y="2436813"/>
          <p14:tracePt t="72066" x="3389313" y="2436813"/>
          <p14:tracePt t="72074" x="3397250" y="2436813"/>
          <p14:tracePt t="72083" x="3406775" y="2436813"/>
          <p14:tracePt t="72107" x="3414713" y="2436813"/>
          <p14:tracePt t="72122" x="3424238" y="2436813"/>
          <p14:tracePt t="72132" x="3441700" y="2436813"/>
          <p14:tracePt t="72138" x="3449638" y="2436813"/>
          <p14:tracePt t="72149" x="3459163" y="2436813"/>
          <p14:tracePt t="72154" x="3476625" y="2436813"/>
          <p14:tracePt t="72163" x="3484563" y="2436813"/>
          <p14:tracePt t="72170" x="3519488" y="2446338"/>
          <p14:tracePt t="72178" x="3529013" y="2446338"/>
          <p14:tracePt t="72186" x="3554413" y="2446338"/>
          <p14:tracePt t="72194" x="3563938" y="2446338"/>
          <p14:tracePt t="72203" x="3581400" y="2446338"/>
          <p14:tracePt t="72211" x="3598863" y="2446338"/>
          <p14:tracePt t="72218" x="3624263" y="2446338"/>
          <p14:tracePt t="72227" x="3651250" y="2446338"/>
          <p14:tracePt t="72234" x="3659188" y="2436813"/>
          <p14:tracePt t="72242" x="3668713" y="2436813"/>
          <p14:tracePt t="72251" x="3676650" y="2436813"/>
          <p14:tracePt t="72258" x="3703638" y="2436813"/>
          <p14:tracePt t="72266" x="3711575" y="2436813"/>
          <p14:tracePt t="72274" x="3729038" y="2436813"/>
          <p14:tracePt t="72282" x="3756025" y="2436813"/>
          <p14:tracePt t="72290" x="3763963" y="2436813"/>
          <p14:tracePt t="72299" x="3790950" y="2436813"/>
          <p14:tracePt t="72307" x="3798888" y="2436813"/>
          <p14:tracePt t="72315" x="3816350" y="2436813"/>
          <p14:tracePt t="72323" x="3825875" y="2436813"/>
          <p14:tracePt t="72332" x="3851275" y="2436813"/>
          <p14:tracePt t="72338" x="3860800" y="2436813"/>
          <p14:tracePt t="72348" x="3878263" y="2436813"/>
          <p14:tracePt t="72354" x="3886200" y="2436813"/>
          <p14:tracePt t="72394" x="3895725" y="2436813"/>
          <p14:tracePt t="72410" x="3913188" y="2436813"/>
          <p14:tracePt t="72418" x="3921125" y="2436813"/>
          <p14:tracePt t="72426" x="3921125" y="2446338"/>
          <p14:tracePt t="72434" x="3930650" y="2446338"/>
          <p14:tracePt t="72443" x="3938588" y="2446338"/>
          <p14:tracePt t="72451" x="3948113" y="2446338"/>
          <p14:tracePt t="72501" x="3948113" y="2454275"/>
          <p14:tracePt t="72507" x="3956050" y="2454275"/>
          <p14:tracePt t="72514" x="3965575" y="2454275"/>
          <p14:tracePt t="72531" x="3983038" y="2463800"/>
          <p14:tracePt t="72548" x="3990975" y="2463800"/>
          <p14:tracePt t="72563" x="4000500" y="2463800"/>
          <p14:tracePt t="72571" x="4000500" y="2471738"/>
          <p14:tracePt t="72579" x="4008438" y="2471738"/>
          <p14:tracePt t="72586" x="4017963" y="2471738"/>
          <p14:tracePt t="72604" x="4025900" y="2471738"/>
          <p14:tracePt t="72610" x="4025900" y="2481263"/>
          <p14:tracePt t="72618" x="4035425" y="2481263"/>
          <p14:tracePt t="72626" x="4052888" y="2481263"/>
          <p14:tracePt t="72634" x="4060825" y="2481263"/>
          <p14:tracePt t="72642" x="4070350" y="2481263"/>
          <p14:tracePt t="72651" x="4078288" y="2481263"/>
          <p14:tracePt t="72657" x="4087813" y="2481263"/>
          <p14:tracePt t="72666" x="4095750" y="2481263"/>
          <p14:tracePt t="72682" x="4105275" y="2481263"/>
          <p14:tracePt t="72690" x="4122738" y="2481263"/>
          <p14:tracePt t="72698" x="4130675" y="2498725"/>
          <p14:tracePt t="72706" x="4140200" y="2498725"/>
          <p14:tracePt t="72715" x="4148138" y="2498725"/>
          <p14:tracePt t="72722" x="4157663" y="2498725"/>
          <p14:tracePt t="72731" x="4175125" y="2498725"/>
          <p14:tracePt t="72738" x="4192588" y="2498725"/>
          <p14:tracePt t="72747" x="4200525" y="2498725"/>
          <p14:tracePt t="72753" x="4210050" y="2498725"/>
          <p14:tracePt t="72762" x="4217988" y="2498725"/>
          <p14:tracePt t="72778" x="4227513" y="2498725"/>
          <p14:tracePt t="72809" x="4235450" y="2498725"/>
          <p14:tracePt t="72826" x="4244975" y="2498725"/>
          <p14:tracePt t="72842" x="4262438" y="2498725"/>
          <p14:tracePt t="72866" x="4270375" y="2498725"/>
          <p14:tracePt t="72874" x="4279900" y="2498725"/>
          <p14:tracePt t="72881" x="4287838" y="2498725"/>
          <p14:tracePt t="72889" x="4297363" y="2498725"/>
          <p14:tracePt t="72913" x="4305300" y="2498725"/>
          <p14:tracePt t="72930" x="4314825" y="2498725"/>
          <p14:tracePt t="72947" x="4332288" y="2498725"/>
          <p14:tracePt t="72978" x="4340225" y="2498725"/>
          <p14:tracePt t="73035" x="4349750" y="2498725"/>
          <p14:tracePt t="73067" x="4357688" y="2498725"/>
          <p14:tracePt t="73163" x="4367213" y="2498725"/>
          <p14:tracePt t="73195" x="4375150" y="2498725"/>
          <p14:tracePt t="73219" x="4384675" y="2498725"/>
          <p14:tracePt t="73250" x="4402138" y="2498725"/>
          <p14:tracePt t="73266" x="4410075" y="2498725"/>
          <p14:tracePt t="73274" x="4419600" y="2498725"/>
          <p14:tracePt t="73291" x="4427538" y="2498725"/>
          <p14:tracePt t="73306" x="4437063" y="2506663"/>
          <p14:tracePt t="73315" x="4445000" y="2506663"/>
          <p14:tracePt t="73323" x="4454525" y="2506663"/>
          <p14:tracePt t="73332" x="4462463" y="2506663"/>
          <p14:tracePt t="73338" x="4479925" y="2506663"/>
          <p14:tracePt t="73355" x="4489450" y="2506663"/>
          <p14:tracePt t="73395" x="4497388" y="2506663"/>
          <p14:tracePt t="73419" x="4506913" y="2506663"/>
          <p14:tracePt t="73513" x="4514850" y="2506663"/>
          <p14:tracePt t="73529" x="4524375" y="2506663"/>
          <p14:tracePt t="73545" x="4532313" y="2506663"/>
          <p14:tracePt t="73553" x="4549775" y="2506663"/>
          <p14:tracePt t="73569" x="4559300" y="2506663"/>
          <p14:tracePt t="73577" x="4567238" y="2506663"/>
          <p14:tracePt t="73585" x="4576763" y="2506663"/>
          <p14:tracePt t="73593" x="4584700" y="2506663"/>
          <p14:tracePt t="73601" x="4594225" y="2506663"/>
          <p14:tracePt t="73609" x="4602163" y="2506663"/>
          <p14:tracePt t="73617" x="4629150" y="2506663"/>
          <p14:tracePt t="73625" x="4637088" y="2506663"/>
          <p14:tracePt t="73633" x="4654550" y="2506663"/>
          <p14:tracePt t="73641" x="4672013" y="2506663"/>
          <p14:tracePt t="73649" x="4689475" y="2506663"/>
          <p14:tracePt t="73657" x="4699000" y="2506663"/>
          <p14:tracePt t="73665" x="4706938" y="2506663"/>
          <p14:tracePt t="73673" x="4716463" y="2506663"/>
          <p14:tracePt t="73689" x="4733925" y="2506663"/>
          <p14:tracePt t="73713" x="4741863" y="2506663"/>
          <p14:tracePt t="73729" x="4751388" y="2506663"/>
          <p14:tracePt t="73737" x="4759325" y="2506663"/>
          <p14:tracePt t="73745" x="4768850" y="2506663"/>
          <p14:tracePt t="73761" x="4776788" y="2506663"/>
          <p14:tracePt t="73769" x="4786313" y="2506663"/>
          <p14:tracePt t="73777" x="4794250" y="2506663"/>
          <p14:tracePt t="73785" x="4811713" y="2506663"/>
          <p14:tracePt t="73801" x="4821238" y="2506663"/>
          <p14:tracePt t="73809" x="4829175" y="2506663"/>
          <p14:tracePt t="73818" x="4838700" y="2506663"/>
          <p14:tracePt t="73825" x="4846638" y="2506663"/>
          <p14:tracePt t="73833" x="4856163" y="2506663"/>
          <p14:tracePt t="73841" x="4864100" y="2506663"/>
          <p14:tracePt t="73849" x="4881563" y="2506663"/>
          <p14:tracePt t="73857" x="4891088" y="2506663"/>
          <p14:tracePt t="73865" x="4899025" y="2506663"/>
          <p14:tracePt t="73873" x="4908550" y="2506663"/>
          <p14:tracePt t="73881" x="4916488" y="2506663"/>
          <p14:tracePt t="73889" x="4926013" y="2506663"/>
          <p14:tracePt t="73899" x="4933950" y="2506663"/>
          <p14:tracePt t="73913" x="4951413" y="2506663"/>
          <p14:tracePt t="73921" x="4960938" y="2506663"/>
          <p14:tracePt t="73929" x="4968875" y="2506663"/>
          <p14:tracePt t="73949" x="4978400" y="2506663"/>
          <p14:tracePt t="73956" x="4986338" y="2506663"/>
          <p14:tracePt t="73971" x="4995863" y="2506663"/>
          <p14:tracePt t="73986" x="5003800" y="2506663"/>
          <p14:tracePt t="73994" x="5013325" y="2506663"/>
          <p14:tracePt t="74002" x="5030788" y="2506663"/>
          <p14:tracePt t="74027" x="5038725" y="2506663"/>
          <p14:tracePt t="74050" x="5048250" y="2506663"/>
          <p14:tracePt t="74074" x="5056188" y="2506663"/>
          <p14:tracePt t="74084" x="5065713" y="2506663"/>
          <p14:tracePt t="74106" x="5073650" y="2506663"/>
          <p14:tracePt t="74114" x="5083175" y="2506663"/>
          <p14:tracePt t="74122" x="5083175" y="2489200"/>
          <p14:tracePt t="74130" x="5100638" y="2489200"/>
          <p14:tracePt t="74138" x="5108575" y="2489200"/>
          <p14:tracePt t="74146" x="5118100" y="2489200"/>
          <p14:tracePt t="74154" x="5126038" y="2489200"/>
          <p14:tracePt t="74162" x="5135563" y="2489200"/>
          <p14:tracePt t="74172" x="5143500" y="2489200"/>
          <p14:tracePt t="74177" x="5153025" y="2489200"/>
          <p14:tracePt t="74186" x="5170488" y="2481263"/>
          <p14:tracePt t="74194" x="5178425" y="2481263"/>
          <p14:tracePt t="74201" x="5187950" y="2481263"/>
          <p14:tracePt t="74217" x="5195888" y="2481263"/>
          <p14:tracePt t="74226" x="5205413" y="2481263"/>
          <p14:tracePt t="74233" x="5213350" y="2481263"/>
          <p14:tracePt t="74242" x="5222875" y="2481263"/>
          <p14:tracePt t="74251" x="5240338" y="2471738"/>
          <p14:tracePt t="74258" x="5248275" y="2471738"/>
          <p14:tracePt t="74268" x="5265738" y="2471738"/>
          <p14:tracePt t="74274" x="5292725" y="2471738"/>
          <p14:tracePt t="74283" x="5300663" y="2471738"/>
          <p14:tracePt t="74289" x="5318125" y="2471738"/>
          <p14:tracePt t="74298" x="5327650" y="2471738"/>
          <p14:tracePt t="74306" x="5353050" y="2471738"/>
          <p14:tracePt t="74316" x="5362575" y="2471738"/>
          <p14:tracePt t="74322" x="5380038" y="2471738"/>
          <p14:tracePt t="74329" x="5387975" y="2471738"/>
          <p14:tracePt t="74337" x="5414963" y="2471738"/>
          <p14:tracePt t="74345" x="5422900" y="2471738"/>
          <p14:tracePt t="74354" x="5432425" y="2471738"/>
          <p14:tracePt t="74363" x="5440363" y="2471738"/>
          <p14:tracePt t="74370" x="5449888" y="2471738"/>
          <p14:tracePt t="74378" x="5467350" y="2471738"/>
          <p14:tracePt t="74386" x="5475288" y="2471738"/>
          <p14:tracePt t="74394" x="5484813" y="2471738"/>
          <p14:tracePt t="74402" x="5492750" y="2471738"/>
          <p14:tracePt t="74411" x="5502275" y="2471738"/>
          <p14:tracePt t="74428" x="5510213" y="2471738"/>
          <p14:tracePt t="74436" x="5519738" y="2471738"/>
          <p14:tracePt t="74442" x="5537200" y="2471738"/>
          <p14:tracePt t="74451" x="5545138" y="2471738"/>
          <p14:tracePt t="74459" x="5554663" y="2471738"/>
          <p14:tracePt t="74469" x="5562600" y="2471738"/>
          <p14:tracePt t="74474" x="5572125" y="2481263"/>
          <p14:tracePt t="74482" x="5580063" y="2481263"/>
          <p14:tracePt t="74490" x="5607050" y="2481263"/>
          <p14:tracePt t="74499" x="5614988" y="2481263"/>
          <p14:tracePt t="74506" x="5624513" y="2498725"/>
          <p14:tracePt t="74514" x="5632450" y="2498725"/>
          <p14:tracePt t="74522" x="5641975" y="2498725"/>
          <p14:tracePt t="74530" x="5649913" y="2498725"/>
          <p14:tracePt t="74546" x="5659438" y="2498725"/>
          <p14:tracePt t="74554" x="5676900" y="2498725"/>
          <p14:tracePt t="74570" x="5684838" y="2498725"/>
          <p14:tracePt t="74586" x="5694363" y="2498725"/>
          <p14:tracePt t="74594" x="5702300" y="2498725"/>
          <p14:tracePt t="74603" x="5711825" y="2498725"/>
          <p14:tracePt t="74610" x="5719763" y="2498725"/>
          <p14:tracePt t="74627" x="5729288" y="2498725"/>
          <p14:tracePt t="74635" x="5746750" y="2498725"/>
          <p14:tracePt t="74643" x="5754688" y="2498725"/>
          <p14:tracePt t="74652" x="5772150" y="2498725"/>
          <p14:tracePt t="74658" x="5781675" y="2498725"/>
          <p14:tracePt t="74668" x="5789613" y="2498725"/>
          <p14:tracePt t="74674" x="5807075" y="2498725"/>
          <p14:tracePt t="74690" x="5816600" y="2498725"/>
          <p14:tracePt t="75228" x="5816600" y="2506663"/>
          <p14:tracePt t="75234" x="5799138" y="2506663"/>
          <p14:tracePt t="75242" x="5789613" y="2506663"/>
          <p14:tracePt t="75250" x="5781675" y="2506663"/>
          <p14:tracePt t="75258" x="5772150" y="2516188"/>
          <p14:tracePt t="75267" x="5764213" y="2516188"/>
          <p14:tracePt t="75274" x="5711825" y="2524125"/>
          <p14:tracePt t="75284" x="5659438" y="2524125"/>
          <p14:tracePt t="75290" x="5641975" y="2524125"/>
          <p14:tracePt t="75299" x="5589588" y="2541588"/>
          <p14:tracePt t="75307" x="5562600" y="2541588"/>
          <p14:tracePt t="75314" x="5492750" y="2551113"/>
          <p14:tracePt t="75323" x="5457825" y="2551113"/>
          <p14:tracePt t="75331" x="5387975" y="2568575"/>
          <p14:tracePt t="75338" x="5362575" y="2576513"/>
          <p14:tracePt t="75347" x="5292725" y="2593975"/>
          <p14:tracePt t="75355" x="5213350" y="2593975"/>
          <p14:tracePt t="75364" x="5195888" y="2603500"/>
          <p14:tracePt t="75371" x="5100638" y="2620963"/>
          <p14:tracePt t="75379" x="5065713" y="2620963"/>
          <p14:tracePt t="75386" x="4951413" y="2638425"/>
          <p14:tracePt t="75394" x="4899025" y="2646363"/>
          <p14:tracePt t="75402" x="4733925" y="2663825"/>
          <p14:tracePt t="75410" x="4664075" y="2663825"/>
          <p14:tracePt t="75418" x="4454525" y="2663825"/>
          <p14:tracePt t="75427" x="4270375" y="2663825"/>
          <p14:tracePt t="75434" x="4175125" y="2663825"/>
          <p14:tracePt t="75443" x="3990975" y="2663825"/>
          <p14:tracePt t="75450" x="3895725" y="2663825"/>
          <p14:tracePt t="75459" x="3711575" y="2663825"/>
          <p14:tracePt t="75467" x="3659188" y="2663825"/>
          <p14:tracePt t="75478" x="3554413" y="2663825"/>
          <p14:tracePt t="75482" x="3459163" y="2663825"/>
          <p14:tracePt t="75490" x="3432175" y="2663825"/>
          <p14:tracePt t="75499" x="3362325" y="2663825"/>
          <p14:tracePt t="75507" x="3354388" y="2663825"/>
          <p14:tracePt t="75515" x="3309938" y="2663825"/>
          <p14:tracePt t="75522" x="3302000" y="2663825"/>
          <p14:tracePt t="75532" x="3267075" y="2663825"/>
          <p14:tracePt t="75538" x="3240088" y="2663825"/>
          <p14:tracePt t="75549" x="3170238" y="2663825"/>
          <p14:tracePt t="75554" x="3100388" y="2663825"/>
          <p14:tracePt t="75564" x="3065463" y="2663825"/>
          <p14:tracePt t="75570" x="2951163" y="2663825"/>
          <p14:tracePt t="75578" x="2916238" y="2663825"/>
          <p14:tracePt t="75586" x="2828925" y="2681288"/>
          <p14:tracePt t="75595" x="2776538" y="2681288"/>
          <p14:tracePt t="75602" x="2689225" y="2698750"/>
          <p14:tracePt t="75611" x="2611438" y="2733675"/>
          <p14:tracePt t="75618" x="2584450" y="2733675"/>
          <p14:tracePt t="75626" x="2514600" y="2733675"/>
          <p14:tracePt t="75634" x="2489200" y="2743200"/>
          <p14:tracePt t="75642" x="2454275" y="2743200"/>
          <p14:tracePt t="75651" x="2444750" y="2743200"/>
          <p14:tracePt t="75658" x="2419350" y="2743200"/>
          <p14:tracePt t="75666" x="2409825" y="2743200"/>
          <p14:tracePt t="75675" x="2374900" y="2743200"/>
          <p14:tracePt t="75682" x="2339975" y="2743200"/>
          <p14:tracePt t="75690" x="2322513" y="2743200"/>
          <p14:tracePt t="75699" x="2270125" y="2743200"/>
          <p14:tracePt t="75706" x="2227263" y="2743200"/>
          <p14:tracePt t="75715" x="2174875" y="2743200"/>
          <p14:tracePt t="75722" x="2157413" y="2743200"/>
          <p14:tracePt t="75732" x="2105025" y="2743200"/>
          <p14:tracePt t="75738" x="2052638" y="2743200"/>
          <p14:tracePt t="75750" x="2043113" y="2743200"/>
          <p14:tracePt t="75754" x="2008188" y="2743200"/>
          <p14:tracePt t="75765" x="2000250" y="2743200"/>
          <p14:tracePt t="75771" x="1965325" y="2743200"/>
          <p14:tracePt t="75779" x="1955800" y="2743200"/>
          <p14:tracePt t="75786" x="1947863" y="2743200"/>
          <p14:tracePt t="75795" x="1930400" y="2743200"/>
          <p14:tracePt t="75802" x="1912938" y="2743200"/>
          <p14:tracePt t="75811" x="1903413" y="2743200"/>
          <p14:tracePt t="75818" x="1903413" y="2752725"/>
          <p14:tracePt t="75826" x="1895475" y="2752725"/>
          <p14:tracePt t="75834" x="1885950" y="2752725"/>
          <p14:tracePt t="75866" x="1885950" y="2760663"/>
          <p14:tracePt t="75875" x="1878013" y="2760663"/>
          <p14:tracePt t="75882" x="1860550" y="2760663"/>
          <p14:tracePt t="75891" x="1851025" y="2760663"/>
          <p14:tracePt t="75918" x="1843088" y="2770188"/>
          <p14:tracePt t="75922" x="1833563" y="2770188"/>
          <p14:tracePt t="75931" x="1825625" y="2770188"/>
          <p14:tracePt t="75948" x="1816100" y="2770188"/>
          <p14:tracePt t="76074" x="1808163" y="2770188"/>
          <p14:tracePt t="76474" x="1816100" y="2770188"/>
          <p14:tracePt t="76483" x="1851025" y="2770188"/>
          <p14:tracePt t="76491" x="1860550" y="2770188"/>
          <p14:tracePt t="76499" x="1895475" y="2770188"/>
          <p14:tracePt t="76507" x="1912938" y="2770188"/>
          <p14:tracePt t="76514" x="1947863" y="2770188"/>
          <p14:tracePt t="76523" x="1990725" y="2770188"/>
          <p14:tracePt t="76531" x="2000250" y="2770188"/>
          <p14:tracePt t="76538" x="2008188" y="2770188"/>
          <p14:tracePt t="77227" x="2008188" y="2760663"/>
          <p14:tracePt t="77259" x="2017713" y="2760663"/>
          <p14:tracePt t="77266" x="2025650" y="2760663"/>
          <p14:tracePt t="77275" x="2035175" y="2760663"/>
          <p14:tracePt t="77282" x="2052638" y="2760663"/>
          <p14:tracePt t="77291" x="2060575" y="2760663"/>
          <p14:tracePt t="77298" x="2070100" y="2760663"/>
          <p14:tracePt t="77306" x="2105025" y="2760663"/>
          <p14:tracePt t="77315" x="2112963" y="2760663"/>
          <p14:tracePt t="77322" x="2147888" y="2760663"/>
          <p14:tracePt t="77332" x="2157413" y="2760663"/>
          <p14:tracePt t="77338" x="2174875" y="2760663"/>
          <p14:tracePt t="77348" x="2209800" y="2760663"/>
          <p14:tracePt t="77355" x="2227263" y="2760663"/>
          <p14:tracePt t="77364" x="2244725" y="2760663"/>
          <p14:tracePt t="77370" x="2252663" y="2760663"/>
          <p14:tracePt t="77379" x="2279650" y="2760663"/>
          <p14:tracePt t="77386" x="2287588" y="2760663"/>
          <p14:tracePt t="77395" x="2305050" y="2760663"/>
          <p14:tracePt t="77403" x="2314575" y="2760663"/>
          <p14:tracePt t="77411" x="2339975" y="2760663"/>
          <p14:tracePt t="77418" x="2349500" y="2760663"/>
          <p14:tracePt t="77426" x="2357438" y="2760663"/>
          <p14:tracePt t="77434" x="2366963" y="2752725"/>
          <p14:tracePt t="77442" x="2374900" y="2752725"/>
          <p14:tracePt t="77571" x="2384425" y="2752725"/>
          <p14:tracePt t="77578" x="2409825" y="2752725"/>
          <p14:tracePt t="77587" x="2419350" y="2752725"/>
          <p14:tracePt t="77594" x="2436813" y="2752725"/>
          <p14:tracePt t="77603" x="2454275" y="2752725"/>
          <p14:tracePt t="77611" x="2462213" y="2752725"/>
          <p14:tracePt t="77618" x="2506663" y="2752725"/>
          <p14:tracePt t="77629" x="2514600" y="2752725"/>
          <p14:tracePt t="77634" x="2532063" y="2752725"/>
          <p14:tracePt t="77643" x="2559050" y="2752725"/>
          <p14:tracePt t="77650" x="2584450" y="2752725"/>
          <p14:tracePt t="77657" x="2593975" y="2752725"/>
          <p14:tracePt t="77666" x="2601913" y="2752725"/>
          <p14:tracePt t="77682" x="2611438" y="2752725"/>
          <p14:tracePt t="77691" x="2619375" y="2752725"/>
          <p14:tracePt t="77698" x="2628900" y="2752725"/>
          <p14:tracePt t="77709" x="2636838" y="2752725"/>
          <p14:tracePt t="77714" x="2654300" y="2752725"/>
          <p14:tracePt t="77731" x="2663825" y="2752725"/>
          <p14:tracePt t="77803" x="2671763" y="2752725"/>
          <p14:tracePt t="77826" x="2681288" y="2752725"/>
          <p14:tracePt t="77835" x="2689225" y="2752725"/>
          <p14:tracePt t="77843" x="2698750" y="2752725"/>
          <p14:tracePt t="77867" x="2706688" y="2752725"/>
          <p14:tracePt t="77891" x="2724150" y="2752725"/>
          <p14:tracePt t="77898" x="2733675" y="2752725"/>
          <p14:tracePt t="77914" x="2741613" y="2752725"/>
          <p14:tracePt t="77923" x="2751138" y="2760663"/>
          <p14:tracePt t="77931" x="2768600" y="2760663"/>
          <p14:tracePt t="77939" x="2776538" y="2760663"/>
          <p14:tracePt t="77946" x="2794000" y="2760663"/>
          <p14:tracePt t="78412" x="2803525" y="2760663"/>
          <p14:tracePt t="78451" x="2811463" y="2760663"/>
          <p14:tracePt t="78458" x="2820988" y="2760663"/>
          <p14:tracePt t="78467" x="2828925" y="2760663"/>
          <p14:tracePt t="78474" x="2838450" y="2760663"/>
          <p14:tracePt t="78482" x="2846388" y="2760663"/>
          <p14:tracePt t="78491" x="2863850" y="2760663"/>
          <p14:tracePt t="78506" x="2873375" y="2760663"/>
          <p14:tracePt t="78522" x="2881313" y="2760663"/>
          <p14:tracePt t="78532" x="2890838" y="2760663"/>
          <p14:tracePt t="78538" x="2898775" y="2760663"/>
          <p14:tracePt t="78549" x="2908300" y="2760663"/>
          <p14:tracePt t="78554" x="2916238" y="2760663"/>
          <p14:tracePt t="78565" x="2933700" y="2760663"/>
          <p14:tracePt t="78570" x="2951163" y="2760663"/>
          <p14:tracePt t="78578" x="2978150" y="2760663"/>
          <p14:tracePt t="78586" x="2986088" y="2760663"/>
          <p14:tracePt t="78594" x="2995613" y="2760663"/>
          <p14:tracePt t="78602" x="3013075" y="2760663"/>
          <p14:tracePt t="78610" x="3021013" y="2760663"/>
          <p14:tracePt t="78618" x="3048000" y="2760663"/>
          <p14:tracePt t="78626" x="3057525" y="2760663"/>
          <p14:tracePt t="78634" x="3065463" y="2760663"/>
          <p14:tracePt t="78642" x="3074988" y="2760663"/>
          <p14:tracePt t="78659" x="3082925" y="2760663"/>
          <p14:tracePt t="78714" x="3092450" y="2760663"/>
          <p14:tracePt t="78730" x="3109913" y="2760663"/>
          <p14:tracePt t="78738" x="3117850" y="2760663"/>
          <p14:tracePt t="78747" x="3127375" y="2760663"/>
          <p14:tracePt t="78755" x="3135313" y="2760663"/>
          <p14:tracePt t="78764" x="3144838" y="2760663"/>
          <p14:tracePt t="78771" x="3152775" y="2760663"/>
          <p14:tracePt t="78907" x="3162300" y="2760663"/>
          <p14:tracePt t="78916" x="3179763" y="2760663"/>
          <p14:tracePt t="78932" x="3187700" y="2760663"/>
          <p14:tracePt t="78948" x="3197225" y="2760663"/>
          <p14:tracePt t="78954" x="3205163" y="2760663"/>
          <p14:tracePt t="78970" x="3214688" y="2760663"/>
          <p14:tracePt t="78978" x="3222625" y="2760663"/>
          <p14:tracePt t="78995" x="3232150" y="2760663"/>
          <p14:tracePt t="79003" x="3249613" y="2760663"/>
          <p14:tracePt t="79011" x="3257550" y="2760663"/>
          <p14:tracePt t="79019" x="3267075" y="2760663"/>
          <p14:tracePt t="79027" x="3284538" y="2760663"/>
          <p14:tracePt t="79034" x="3292475" y="2760663"/>
          <p14:tracePt t="79043" x="3319463" y="2760663"/>
          <p14:tracePt t="79051" x="3327400" y="2760663"/>
          <p14:tracePt t="79058" x="3344863" y="2760663"/>
          <p14:tracePt t="79067" x="3354388" y="2760663"/>
          <p14:tracePt t="79075" x="3371850" y="2760663"/>
          <p14:tracePt t="79084" x="3389313" y="2760663"/>
          <p14:tracePt t="79091" x="3397250" y="2760663"/>
          <p14:tracePt t="79101" x="3406775" y="2760663"/>
          <p14:tracePt t="79106" x="3424238" y="2752725"/>
          <p14:tracePt t="79116" x="3449638" y="2752725"/>
          <p14:tracePt t="79122" x="3467100" y="2752725"/>
          <p14:tracePt t="79131" x="3476625" y="2752725"/>
          <p14:tracePt t="79138" x="3484563" y="2752725"/>
          <p14:tracePt t="79147" x="3484563" y="2743200"/>
          <p14:tracePt t="79155" x="3494088" y="2743200"/>
          <p14:tracePt t="79163" x="3502025" y="2743200"/>
          <p14:tracePt t="79170" x="3511550" y="2743200"/>
          <p14:tracePt t="79178" x="3519488" y="2743200"/>
          <p14:tracePt t="79186" x="3529013" y="2743200"/>
          <p14:tracePt t="79194" x="3546475" y="2743200"/>
          <p14:tracePt t="79203" x="3563938" y="2743200"/>
          <p14:tracePt t="79210" x="3589338" y="2743200"/>
          <p14:tracePt t="79219" x="3598863" y="2743200"/>
          <p14:tracePt t="79227" x="3616325" y="2743200"/>
          <p14:tracePt t="79234" x="3641725" y="2743200"/>
          <p14:tracePt t="79243" x="3676650" y="2743200"/>
          <p14:tracePt t="79251" x="3686175" y="2743200"/>
          <p14:tracePt t="79258" x="3721100" y="2743200"/>
          <p14:tracePt t="79268" x="3746500" y="2743200"/>
          <p14:tracePt t="79274" x="3756025" y="2743200"/>
          <p14:tracePt t="79284" x="3790950" y="2725738"/>
          <p14:tracePt t="79290" x="3808413" y="2725738"/>
          <p14:tracePt t="79301" x="3816350" y="2725738"/>
          <p14:tracePt t="79306" x="3825875" y="2725738"/>
          <p14:tracePt t="79316" x="3851275" y="2716213"/>
          <p14:tracePt t="79322" x="3868738" y="2716213"/>
          <p14:tracePt t="79332" x="3913188" y="2716213"/>
          <p14:tracePt t="79338" x="3930650" y="2716213"/>
          <p14:tracePt t="79346" x="3938588" y="2716213"/>
          <p14:tracePt t="79354" x="3965575" y="2716213"/>
          <p14:tracePt t="79362" x="3973513" y="2716213"/>
          <p14:tracePt t="79371" x="3983038" y="2716213"/>
          <p14:tracePt t="79378" x="3990975" y="2716213"/>
          <p14:tracePt t="79386" x="4000500" y="2716213"/>
          <p14:tracePt t="79394" x="4017963" y="2716213"/>
          <p14:tracePt t="79403" x="4025900" y="2716213"/>
          <p14:tracePt t="79411" x="4035425" y="2716213"/>
          <p14:tracePt t="79419" x="4043363" y="2716213"/>
          <p14:tracePt t="79426" x="4052888" y="2716213"/>
          <p14:tracePt t="79434" x="4060825" y="2716213"/>
          <p14:tracePt t="79451" x="4070350" y="2716213"/>
          <p14:tracePt t="79475" x="4078288" y="2716213"/>
          <p14:tracePt t="79483" x="4095750" y="2725738"/>
          <p14:tracePt t="79491" x="4105275" y="2725738"/>
          <p14:tracePt t="79500" x="4113213" y="2725738"/>
          <p14:tracePt t="79506" x="4122738" y="2725738"/>
          <p14:tracePt t="79516" x="4130675" y="2743200"/>
          <p14:tracePt t="79523" x="4140200" y="2743200"/>
          <p14:tracePt t="79532" x="4148138" y="2743200"/>
          <p14:tracePt t="79538" x="4165600" y="2743200"/>
          <p14:tracePt t="79546" x="4175125" y="2743200"/>
          <p14:tracePt t="79555" x="4183063" y="2743200"/>
          <p14:tracePt t="79571" x="4192588" y="2743200"/>
          <p14:tracePt t="79586" x="4200525" y="2743200"/>
          <p14:tracePt t="79619" x="4210050" y="2743200"/>
          <p14:tracePt t="79651" x="4217988" y="2743200"/>
          <p14:tracePt t="79658" x="4235450" y="2743200"/>
          <p14:tracePt t="79675" x="4244975" y="2743200"/>
          <p14:tracePt t="79682" x="4252913" y="2743200"/>
          <p14:tracePt t="79691" x="4262438" y="2743200"/>
          <p14:tracePt t="79701" x="4270375" y="2743200"/>
          <p14:tracePt t="79706" x="4270375" y="2752725"/>
          <p14:tracePt t="79716" x="4297363" y="2752725"/>
          <p14:tracePt t="79722" x="4305300" y="2752725"/>
          <p14:tracePt t="79733" x="4314825" y="2752725"/>
          <p14:tracePt t="79739" x="4322763" y="2752725"/>
          <p14:tracePt t="79747" x="4332288" y="2752725"/>
          <p14:tracePt t="79754" x="4340225" y="2752725"/>
          <p14:tracePt t="79795" x="4349750" y="2752725"/>
          <p14:tracePt t="79802" x="4357688" y="2752725"/>
          <p14:tracePt t="79811" x="4375150" y="2752725"/>
          <p14:tracePt t="79819" x="4384675" y="2752725"/>
          <p14:tracePt t="79827" x="4392613" y="2752725"/>
          <p14:tracePt t="79834" x="4402138" y="2752725"/>
          <p14:tracePt t="79851" x="4410075" y="2752725"/>
          <p14:tracePt t="79858" x="4419600" y="2752725"/>
          <p14:tracePt t="79867" x="4427538" y="2752725"/>
          <p14:tracePt t="79874" x="4445000" y="2752725"/>
          <p14:tracePt t="79900" x="4454525" y="2752725"/>
          <p14:tracePt t="79931" x="4462463" y="2752725"/>
          <p14:tracePt t="79954" x="4471988" y="2752725"/>
          <p14:tracePt t="79963" x="4479925" y="2752725"/>
          <p14:tracePt t="79978" x="4489450" y="2752725"/>
          <p14:tracePt t="79986" x="4497388" y="2752725"/>
          <p14:tracePt t="79995" x="4514850" y="2752725"/>
          <p14:tracePt t="80019" x="4524375" y="2752725"/>
          <p14:tracePt t="80034" x="4532313" y="2752725"/>
          <p14:tracePt t="80083" x="4541838" y="2752725"/>
          <p14:tracePt t="80123" x="4549775" y="2752725"/>
          <p14:tracePt t="80507" x="4559300" y="2752725"/>
          <p14:tracePt t="80514" x="4567238" y="2752725"/>
          <p14:tracePt t="80539" x="4584700" y="2752725"/>
          <p14:tracePt t="80698" x="4594225" y="2752725"/>
          <p14:tracePt t="80714" x="4602163" y="2752725"/>
          <p14:tracePt t="80723" x="4611688" y="2752725"/>
          <p14:tracePt t="80731" x="4619625" y="2752725"/>
          <p14:tracePt t="80738" x="4629150" y="2752725"/>
          <p14:tracePt t="80746" x="4637088" y="2752725"/>
          <p14:tracePt t="80754" x="4646613" y="2752725"/>
          <p14:tracePt t="80762" x="4664075" y="2752725"/>
          <p14:tracePt t="80771" x="4672013" y="2752725"/>
          <p14:tracePt t="80779" x="4706938" y="2752725"/>
          <p14:tracePt t="80787" x="4716463" y="2752725"/>
          <p14:tracePt t="80795" x="4733925" y="2752725"/>
          <p14:tracePt t="80803" x="4741863" y="2752725"/>
          <p14:tracePt t="80812" x="4768850" y="2752725"/>
          <p14:tracePt t="80818" x="4776788" y="2752725"/>
          <p14:tracePt t="80828" x="4786313" y="2752725"/>
          <p14:tracePt t="80915" x="4794250" y="2752725"/>
          <p14:tracePt t="80955" x="4803775" y="2752725"/>
          <p14:tracePt t="80986" x="4811713" y="2752725"/>
          <p14:tracePt t="81019" x="4829175" y="2752725"/>
          <p14:tracePt t="81027" x="4838700" y="2752725"/>
          <p14:tracePt t="81034" x="4846638" y="2752725"/>
          <p14:tracePt t="81043" x="4856163" y="2752725"/>
          <p14:tracePt t="81051" x="4864100" y="2752725"/>
          <p14:tracePt t="81060" x="4873625" y="2752725"/>
          <p14:tracePt t="81075" x="4881563" y="2752725"/>
          <p14:tracePt t="81082" x="4899025" y="2752725"/>
          <p14:tracePt t="81091" x="4908550" y="2752725"/>
          <p14:tracePt t="81098" x="4916488" y="2752725"/>
          <p14:tracePt t="81107" x="4926013" y="2752725"/>
          <p14:tracePt t="81114" x="4933950" y="2752725"/>
          <p14:tracePt t="81122" x="4943475" y="2752725"/>
          <p14:tracePt t="81131" x="4951413" y="2752725"/>
          <p14:tracePt t="81138" x="4960938" y="2752725"/>
          <p14:tracePt t="81146" x="4986338" y="2752725"/>
          <p14:tracePt t="81154" x="4995863" y="2752725"/>
          <p14:tracePt t="81162" x="5003800" y="2752725"/>
          <p14:tracePt t="81170" x="5013325" y="2752725"/>
          <p14:tracePt t="81178" x="5021263" y="2752725"/>
          <p14:tracePt t="81194" x="5038725" y="2752725"/>
          <p14:tracePt t="81211" x="5048250" y="2752725"/>
          <p14:tracePt t="81218" x="5056188" y="2752725"/>
          <p14:tracePt t="81228" x="5065713" y="2752725"/>
          <p14:tracePt t="81245" x="5073650" y="2752725"/>
          <p14:tracePt t="81260" x="5083175" y="2752725"/>
          <p14:tracePt t="81275" x="5091113" y="2752725"/>
          <p14:tracePt t="81291" x="5108575" y="2752725"/>
          <p14:tracePt t="81298" x="5118100" y="2752725"/>
          <p14:tracePt t="81306" x="5126038" y="2752725"/>
          <p14:tracePt t="81315" x="5135563" y="2752725"/>
          <p14:tracePt t="81322" x="5153025" y="2752725"/>
          <p14:tracePt t="81330" x="5170488" y="2752725"/>
          <p14:tracePt t="81338" x="5178425" y="2752725"/>
          <p14:tracePt t="81346" x="5195888" y="2752725"/>
          <p14:tracePt t="81354" x="5205413" y="2752725"/>
          <p14:tracePt t="81362" x="5213350" y="2752725"/>
          <p14:tracePt t="81371" x="5222875" y="2752725"/>
          <p14:tracePt t="81378" x="5240338" y="2752725"/>
          <p14:tracePt t="81386" x="5248275" y="2752725"/>
          <p14:tracePt t="81394" x="5257800" y="2752725"/>
          <p14:tracePt t="81403" x="5265738" y="2752725"/>
          <p14:tracePt t="81413" x="5275263" y="2752725"/>
          <p14:tracePt t="81418" x="5283200" y="2752725"/>
          <p14:tracePt t="81427" x="5292725" y="2752725"/>
          <p14:tracePt t="81434" x="5310188" y="2752725"/>
          <p14:tracePt t="81445" x="5318125" y="2752725"/>
          <p14:tracePt t="81451" x="5327650" y="2752725"/>
          <p14:tracePt t="81460" x="5335588" y="2752725"/>
          <p14:tracePt t="81466" x="5345113" y="2752725"/>
          <p14:tracePt t="81475" x="5353050" y="2752725"/>
          <p14:tracePt t="81483" x="5362575" y="2752725"/>
          <p14:tracePt t="81522" x="5380038" y="2752725"/>
          <p14:tracePt t="81539" x="5387975" y="2752725"/>
          <p14:tracePt t="81555" x="5397500" y="2752725"/>
          <p14:tracePt t="81562" x="5405438" y="2752725"/>
          <p14:tracePt t="81570" x="5414963" y="2752725"/>
          <p14:tracePt t="81587" x="5422900" y="2752725"/>
          <p14:tracePt t="81594" x="5422900" y="2733675"/>
          <p14:tracePt t="81603" x="5432425" y="2733675"/>
          <p14:tracePt t="81611" x="5449888" y="2733675"/>
          <p14:tracePt t="81618" x="5457825" y="2733675"/>
          <p14:tracePt t="81628" x="5467350" y="2733675"/>
          <p14:tracePt t="82050" x="5457825" y="2733675"/>
          <p14:tracePt t="82058" x="5440363" y="2743200"/>
          <p14:tracePt t="82066" x="5432425" y="2743200"/>
          <p14:tracePt t="82074" x="5414963" y="2743200"/>
          <p14:tracePt t="82083" x="5405438" y="2752725"/>
          <p14:tracePt t="82091" x="5380038" y="2752725"/>
          <p14:tracePt t="82098" x="5327650" y="2760663"/>
          <p14:tracePt t="82108" x="5292725" y="2760663"/>
          <p14:tracePt t="82114" x="5160963" y="2778125"/>
          <p14:tracePt t="82124" x="5108575" y="2795588"/>
          <p14:tracePt t="82130" x="4943475" y="2830513"/>
          <p14:tracePt t="82140" x="4873625" y="2830513"/>
          <p14:tracePt t="82146" x="4706938" y="2865438"/>
          <p14:tracePt t="82155" x="4646613" y="2882900"/>
          <p14:tracePt t="82162" x="4489450" y="2900363"/>
          <p14:tracePt t="82172" x="4384675" y="2917825"/>
          <p14:tracePt t="82178" x="4349750" y="2917825"/>
          <p14:tracePt t="82191" x="4279900" y="2927350"/>
          <p14:tracePt t="82194" x="4252913" y="2927350"/>
          <p14:tracePt t="82203" x="4183063" y="2927350"/>
          <p14:tracePt t="82211" x="4175125" y="2927350"/>
          <p14:tracePt t="82218" x="4113213" y="2927350"/>
          <p14:tracePt t="82226" x="4043363" y="2927350"/>
          <p14:tracePt t="82235" x="4008438" y="2927350"/>
          <p14:tracePt t="82242" x="3895725" y="2927350"/>
          <p14:tracePt t="82250" x="3843338" y="2927350"/>
          <p14:tracePt t="82258" x="3721100" y="2944813"/>
          <p14:tracePt t="82266" x="3668713" y="2962275"/>
          <p14:tracePt t="82274" x="3519488" y="2979738"/>
          <p14:tracePt t="82283" x="3467100" y="2987675"/>
          <p14:tracePt t="82293" x="3327400" y="3005138"/>
          <p14:tracePt t="82297" x="3205163" y="3022600"/>
          <p14:tracePt t="82306" x="3170238" y="3022600"/>
          <p14:tracePt t="82315" x="3057525" y="3040063"/>
          <p14:tracePt t="82323" x="3021013" y="3040063"/>
          <p14:tracePt t="82330" x="2933700" y="3040063"/>
          <p14:tracePt t="82340" x="2898775" y="3040063"/>
          <p14:tracePt t="82347" x="2828925" y="3040063"/>
          <p14:tracePt t="82356" x="2706688" y="3040063"/>
          <p14:tracePt t="82363" x="2681288" y="3049588"/>
          <p14:tracePt t="82373" x="2576513" y="3067050"/>
          <p14:tracePt t="82378" x="2541588" y="3067050"/>
          <p14:tracePt t="82387" x="2444750" y="3084513"/>
          <p14:tracePt t="82394" x="2427288" y="3092450"/>
          <p14:tracePt t="82403" x="2357438" y="3092450"/>
          <p14:tracePt t="82410" x="2332038" y="3109913"/>
          <p14:tracePt t="82418" x="2279650" y="3109913"/>
          <p14:tracePt t="82427" x="2244725" y="3109913"/>
          <p14:tracePt t="82434" x="2217738" y="3109913"/>
          <p14:tracePt t="82442" x="2182813" y="3109913"/>
          <p14:tracePt t="82450" x="2157413" y="3109913"/>
          <p14:tracePt t="82458" x="2122488" y="3109913"/>
          <p14:tracePt t="82466" x="2095500" y="3109913"/>
          <p14:tracePt t="82474" x="2060575" y="3101975"/>
          <p14:tracePt t="82482" x="2035175" y="3101975"/>
          <p14:tracePt t="82491" x="2017713" y="3092450"/>
          <p14:tracePt t="82498" x="1990725" y="3092450"/>
          <p14:tracePt t="82508" x="1965325" y="3074988"/>
          <p14:tracePt t="82514" x="1947863" y="3074988"/>
          <p14:tracePt t="82523" x="1920875" y="3067050"/>
          <p14:tracePt t="82531" x="1903413" y="3067050"/>
          <p14:tracePt t="82539" x="1878013" y="3067050"/>
          <p14:tracePt t="82546" x="1868488" y="3067050"/>
          <p14:tracePt t="82555" x="1843088" y="3057525"/>
          <p14:tracePt t="82563" x="1833563" y="3057525"/>
          <p14:tracePt t="82571" x="1816100" y="3057525"/>
          <p14:tracePt t="82578" x="1808163" y="3057525"/>
          <p14:tracePt t="82587" x="1798638" y="3057525"/>
          <p14:tracePt t="82594" x="1781175" y="3049588"/>
          <p14:tracePt t="82603" x="1763713" y="3049588"/>
          <p14:tracePt t="82611" x="1738313" y="3049588"/>
          <p14:tracePt t="82618" x="1728788" y="3032125"/>
          <p14:tracePt t="82626" x="1720850" y="3032125"/>
          <p14:tracePt t="82634" x="1711325" y="3032125"/>
          <p14:tracePt t="82642" x="1703388" y="3032125"/>
          <p14:tracePt t="82650" x="1693863" y="3032125"/>
          <p14:tracePt t="82667" x="1685925" y="3022600"/>
          <p14:tracePt t="82683" x="1668463" y="3022600"/>
          <p14:tracePt t="82699" x="1658938" y="3014663"/>
          <p14:tracePt t="82707" x="1651000" y="3014663"/>
          <p14:tracePt t="82723" x="1651000" y="3005138"/>
          <p14:tracePt t="82740" x="1641475" y="3005138"/>
          <p14:tracePt t="82762" x="1633538" y="3005138"/>
          <p14:tracePt t="82778" x="1633538" y="2997200"/>
          <p14:tracePt t="82938" x="1624013" y="2997200"/>
          <p14:tracePt t="83179" x="1616075" y="2997200"/>
          <p14:tracePt t="83298" x="1624013" y="2997200"/>
          <p14:tracePt t="83315" x="1633538" y="2997200"/>
          <p14:tracePt t="83323" x="1641475" y="2997200"/>
          <p14:tracePt t="83331" x="1651000" y="2997200"/>
          <p14:tracePt t="83338" x="1658938" y="3005138"/>
          <p14:tracePt t="83348" x="1676400" y="3005138"/>
          <p14:tracePt t="83354" x="1703388" y="3005138"/>
          <p14:tracePt t="83364" x="1728788" y="3005138"/>
          <p14:tracePt t="83371" x="1781175" y="3005138"/>
          <p14:tracePt t="83378" x="1851025" y="3005138"/>
          <p14:tracePt t="83387" x="1903413" y="3005138"/>
          <p14:tracePt t="83395" x="1973263" y="3005138"/>
          <p14:tracePt t="83402" x="2025650" y="3005138"/>
          <p14:tracePt t="83411" x="2095500" y="3005138"/>
          <p14:tracePt t="83418" x="2130425" y="3005138"/>
          <p14:tracePt t="83427" x="2200275" y="3005138"/>
          <p14:tracePt t="83434" x="2252663" y="3005138"/>
          <p14:tracePt t="83443" x="2279650" y="3005138"/>
          <p14:tracePt t="83451" x="2287588" y="3005138"/>
          <p14:tracePt t="83459" x="2297113" y="3005138"/>
          <p14:tracePt t="83477" x="2305050" y="3005138"/>
          <p14:tracePt t="83490" x="2314575" y="3005138"/>
          <p14:tracePt t="83506" x="2322513" y="3005138"/>
          <p14:tracePt t="83517" x="2332038" y="3005138"/>
          <p14:tracePt t="83522" x="2357438" y="3005138"/>
          <p14:tracePt t="83533" x="2366963" y="3005138"/>
          <p14:tracePt t="83539" x="2384425" y="3005138"/>
          <p14:tracePt t="83547" x="2409825" y="3005138"/>
          <p14:tracePt t="83554" x="2436813" y="3005138"/>
          <p14:tracePt t="83563" x="2444750" y="3005138"/>
          <p14:tracePt t="83571" x="2454275" y="3005138"/>
          <p14:tracePt t="83578" x="2462213" y="3005138"/>
          <p14:tracePt t="83586" x="2471738" y="3005138"/>
          <p14:tracePt t="83595" x="2479675" y="3005138"/>
          <p14:tracePt t="83602" x="2489200" y="3005138"/>
          <p14:tracePt t="83618" x="2506663" y="3005138"/>
          <p14:tracePt t="83627" x="2514600" y="3005138"/>
          <p14:tracePt t="83634" x="2524125" y="3005138"/>
          <p14:tracePt t="83642" x="2532063" y="3005138"/>
          <p14:tracePt t="83650" x="2541588" y="3005138"/>
          <p14:tracePt t="83658" x="2549525" y="3005138"/>
          <p14:tracePt t="83667" x="2576513" y="3005138"/>
          <p14:tracePt t="83674" x="2584450" y="3005138"/>
          <p14:tracePt t="83683" x="2619375" y="3005138"/>
          <p14:tracePt t="83690" x="2628900" y="3005138"/>
          <p14:tracePt t="83699" x="2663825" y="3005138"/>
          <p14:tracePt t="83706" x="2681288" y="3005138"/>
          <p14:tracePt t="83717" x="2689225" y="3005138"/>
          <p14:tracePt t="83723" x="2698750" y="3005138"/>
          <p14:tracePt t="83898" x="2716213" y="3005138"/>
          <p14:tracePt t="83914" x="2724150" y="3005138"/>
          <p14:tracePt t="83931" x="2733675" y="3005138"/>
          <p14:tracePt t="83938" x="2741613" y="3005138"/>
          <p14:tracePt t="83946" x="2751138" y="3005138"/>
          <p14:tracePt t="83955" x="2759075" y="3005138"/>
          <p14:tracePt t="83962" x="2794000" y="3005138"/>
          <p14:tracePt t="83971" x="2803525" y="3005138"/>
          <p14:tracePt t="83980" x="2828925" y="3005138"/>
          <p14:tracePt t="83987" x="2838450" y="3005138"/>
          <p14:tracePt t="83994" x="2855913" y="3014663"/>
          <p14:tracePt t="84003" x="2863850" y="3014663"/>
          <p14:tracePt t="84012" x="2890838" y="3014663"/>
          <p14:tracePt t="84018" x="2916238" y="3032125"/>
          <p14:tracePt t="84029" x="2925763" y="3032125"/>
          <p14:tracePt t="84146" x="2933700" y="3032125"/>
          <p14:tracePt t="84162" x="2933700" y="3040063"/>
          <p14:tracePt t="84170" x="2943225" y="3040063"/>
          <p14:tracePt t="84187" x="2951163" y="3040063"/>
          <p14:tracePt t="84194" x="2960688" y="3040063"/>
          <p14:tracePt t="84202" x="2968625" y="3040063"/>
          <p14:tracePt t="84227" x="2986088" y="3040063"/>
          <p14:tracePt t="84251" x="2995613" y="3040063"/>
          <p14:tracePt t="84274" x="3003550" y="3040063"/>
          <p14:tracePt t="84307" x="3013075" y="3040063"/>
          <p14:tracePt t="84546" x="3021013" y="3040063"/>
          <p14:tracePt t="84555" x="3030538" y="3040063"/>
          <p14:tracePt t="84562" x="3038475" y="3040063"/>
          <p14:tracePt t="84578" x="3057525" y="3040063"/>
          <p14:tracePt t="84586" x="3065463" y="3040063"/>
          <p14:tracePt t="84594" x="3074988" y="3040063"/>
          <p14:tracePt t="84603" x="3082925" y="3040063"/>
          <p14:tracePt t="84610" x="3092450" y="3040063"/>
          <p14:tracePt t="84618" x="3117850" y="3040063"/>
          <p14:tracePt t="84627" x="3127375" y="3040063"/>
          <p14:tracePt t="84635" x="3135313" y="3040063"/>
          <p14:tracePt t="84643" x="3144838" y="3040063"/>
          <p14:tracePt t="84658" x="3152775" y="3040063"/>
          <p14:tracePt t="84668" x="3162300" y="3040063"/>
          <p14:tracePt t="84684" x="3170238" y="3040063"/>
          <p14:tracePt t="84691" x="3179763" y="3040063"/>
          <p14:tracePt t="84700" x="3197225" y="3040063"/>
          <p14:tracePt t="84715" x="3205163" y="3040063"/>
          <p14:tracePt t="84722" x="3214688" y="3040063"/>
          <p14:tracePt t="84738" x="3222625" y="3040063"/>
          <p14:tracePt t="84754" x="3232150" y="3040063"/>
          <p14:tracePt t="84762" x="3240088" y="3040063"/>
          <p14:tracePt t="84938" x="3249613" y="3040063"/>
          <p14:tracePt t="84962" x="3267075" y="3040063"/>
          <p14:tracePt t="84986" x="3275013" y="3040063"/>
          <p14:tracePt t="85011" x="3284538" y="3040063"/>
          <p14:tracePt t="85029" x="3292475" y="3040063"/>
          <p14:tracePt t="85036" x="3302000" y="3040063"/>
          <p14:tracePt t="85042" x="3309938" y="3040063"/>
          <p14:tracePt t="85051" x="3319463" y="3040063"/>
          <p14:tracePt t="85058" x="3336925" y="3040063"/>
          <p14:tracePt t="85075" x="3344863" y="3040063"/>
          <p14:tracePt t="85090" x="3354388" y="3040063"/>
          <p14:tracePt t="85100" x="3362325" y="3040063"/>
          <p14:tracePt t="85122" x="3371850" y="3040063"/>
          <p14:tracePt t="85131" x="3379788" y="3040063"/>
          <p14:tracePt t="85138" x="3389313" y="3040063"/>
          <p14:tracePt t="85147" x="3414713" y="3040063"/>
          <p14:tracePt t="85155" x="3424238" y="3040063"/>
          <p14:tracePt t="85162" x="3441700" y="3040063"/>
          <p14:tracePt t="85171" x="3449638" y="3040063"/>
          <p14:tracePt t="85179" x="3467100" y="3040063"/>
          <p14:tracePt t="85186" x="3476625" y="3040063"/>
          <p14:tracePt t="85195" x="3484563" y="3040063"/>
          <p14:tracePt t="85202" x="3494088" y="3040063"/>
          <p14:tracePt t="85211" x="3502025" y="3040063"/>
          <p14:tracePt t="85218" x="3511550" y="3040063"/>
          <p14:tracePt t="85226" x="3519488" y="3040063"/>
          <p14:tracePt t="85234" x="3536950" y="3040063"/>
          <p14:tracePt t="85242" x="3546475" y="3040063"/>
          <p14:tracePt t="85258" x="3554413" y="3040063"/>
          <p14:tracePt t="85267" x="3563938" y="3040063"/>
          <p14:tracePt t="85286" x="3571875" y="3040063"/>
          <p14:tracePt t="85291" x="3581400" y="3040063"/>
          <p14:tracePt t="85306" x="3589338" y="3040063"/>
          <p14:tracePt t="85315" x="3606800" y="3040063"/>
          <p14:tracePt t="85322" x="3616325" y="3040063"/>
          <p14:tracePt t="85331" x="3624263" y="3040063"/>
          <p14:tracePt t="85338" x="3633788" y="3040063"/>
          <p14:tracePt t="85350" x="3641725" y="3040063"/>
          <p14:tracePt t="85354" x="3651250" y="3040063"/>
          <p14:tracePt t="85370" x="3659188" y="3040063"/>
          <p14:tracePt t="85378" x="3676650" y="3040063"/>
          <p14:tracePt t="85385" x="3686175" y="3040063"/>
          <p14:tracePt t="85394" x="3694113" y="3040063"/>
          <p14:tracePt t="85410" x="3703638" y="3040063"/>
          <p14:tracePt t="85419" x="3711575" y="3040063"/>
          <p14:tracePt t="85434" x="3721100" y="3040063"/>
          <p14:tracePt t="85443" x="3729038" y="3040063"/>
          <p14:tracePt t="85451" x="3738563" y="3040063"/>
          <p14:tracePt t="85467" x="3756025" y="3040063"/>
          <p14:tracePt t="85475" x="3763963" y="3040063"/>
          <p14:tracePt t="85484" x="3773488" y="3040063"/>
          <p14:tracePt t="85491" x="3781425" y="3040063"/>
          <p14:tracePt t="85499" x="3781425" y="3049588"/>
          <p14:tracePt t="85506" x="3790950" y="3049588"/>
          <p14:tracePt t="85515" x="3798888" y="3049588"/>
          <p14:tracePt t="86098" x="3798888" y="3057525"/>
          <p14:tracePt t="86114" x="3798888" y="3067050"/>
          <p14:tracePt t="86123" x="3790950" y="3067050"/>
          <p14:tracePt t="86132" x="3781425" y="3084513"/>
          <p14:tracePt t="86138" x="3773488" y="3101975"/>
          <p14:tracePt t="86146" x="3746500" y="3109913"/>
          <p14:tracePt t="86154" x="3703638" y="3136900"/>
          <p14:tracePt t="86164" x="3694113" y="3154363"/>
          <p14:tracePt t="86169" x="3651250" y="3162300"/>
          <p14:tracePt t="86177" x="3641725" y="3171825"/>
          <p14:tracePt t="86187" x="3589338" y="3179763"/>
          <p14:tracePt t="86197" x="3571875" y="3197225"/>
          <p14:tracePt t="86202" x="3511550" y="3224213"/>
          <p14:tracePt t="86211" x="3414713" y="3224213"/>
          <p14:tracePt t="86217" x="3397250" y="3232150"/>
          <p14:tracePt t="86227" x="3302000" y="3267075"/>
          <p14:tracePt t="86234" x="3267075" y="3276600"/>
          <p14:tracePt t="86243" x="3152775" y="3294063"/>
          <p14:tracePt t="86250" x="3117850" y="3294063"/>
          <p14:tracePt t="86258" x="3048000" y="3311525"/>
          <p14:tracePt t="86266" x="2951163" y="3328988"/>
          <p14:tracePt t="86275" x="2908300" y="3328988"/>
          <p14:tracePt t="86282" x="2855913" y="3336925"/>
          <p14:tracePt t="86290" x="2828925" y="3346450"/>
          <p14:tracePt t="86298" x="2794000" y="3346450"/>
          <p14:tracePt t="86306" x="2776538" y="3346450"/>
          <p14:tracePt t="86314" x="2733675" y="3363913"/>
          <p14:tracePt t="86322" x="2724150" y="3363913"/>
          <p14:tracePt t="86331" x="2706688" y="3363913"/>
          <p14:tracePt t="86338" x="2681288" y="3363913"/>
          <p14:tracePt t="86346" x="2671763" y="3363913"/>
          <p14:tracePt t="86355" x="2636838" y="3363913"/>
          <p14:tracePt t="86362" x="2628900" y="3363913"/>
          <p14:tracePt t="86373" x="2593975" y="3363913"/>
          <p14:tracePt t="86378" x="2576513" y="3363913"/>
          <p14:tracePt t="86386" x="2524125" y="3363913"/>
          <p14:tracePt t="86394" x="2479675" y="3363913"/>
          <p14:tracePt t="86402" x="2462213" y="3363913"/>
          <p14:tracePt t="86411" x="2409825" y="3363913"/>
          <p14:tracePt t="86418" x="2401888" y="3363913"/>
          <p14:tracePt t="86429" x="2349500" y="3363913"/>
          <p14:tracePt t="86434" x="2332038" y="3363913"/>
          <p14:tracePt t="86445" x="2297113" y="3363913"/>
          <p14:tracePt t="86450" x="2279650" y="3363913"/>
          <p14:tracePt t="86458" x="2262188" y="3363913"/>
          <p14:tracePt t="86466" x="2227263" y="3363913"/>
          <p14:tracePt t="86475" x="2217738" y="3363913"/>
          <p14:tracePt t="86482" x="2182813" y="3363913"/>
          <p14:tracePt t="86491" x="2174875" y="3363913"/>
          <p14:tracePt t="86498" x="2139950" y="3363913"/>
          <p14:tracePt t="86506" x="2130425" y="3363913"/>
          <p14:tracePt t="86514" x="2105025" y="3363913"/>
          <p14:tracePt t="86523" x="2087563" y="3363913"/>
          <p14:tracePt t="86530" x="2060575" y="3363913"/>
          <p14:tracePt t="86538" x="2052638" y="3371850"/>
          <p14:tracePt t="86546" x="2043113" y="3371850"/>
          <p14:tracePt t="86554" x="2008188" y="3371850"/>
          <p14:tracePt t="86562" x="2000250" y="3371850"/>
          <p14:tracePt t="86571" x="1990725" y="3381375"/>
          <p14:tracePt t="86577" x="1982788" y="3381375"/>
          <p14:tracePt t="86585" x="1955800" y="3381375"/>
          <p14:tracePt t="86596" x="1930400" y="3398838"/>
          <p14:tracePt t="86603" x="1920875" y="3398838"/>
          <p14:tracePt t="86611" x="1903413" y="3398838"/>
          <p14:tracePt t="86618" x="1903413" y="3406775"/>
          <p14:tracePt t="86627" x="1895475" y="3406775"/>
          <p14:tracePt t="86634" x="1885950" y="3406775"/>
          <p14:tracePt t="86645" x="1868488" y="3416300"/>
          <p14:tracePt t="86650" x="1860550" y="3416300"/>
          <p14:tracePt t="86666" x="1851025" y="3416300"/>
          <p14:tracePt t="86683" x="1843088" y="3416300"/>
          <p14:tracePt t="86691" x="1833563" y="3416300"/>
          <p14:tracePt t="86698" x="1825625" y="3416300"/>
          <p14:tracePt t="86706" x="1816100" y="3416300"/>
          <p14:tracePt t="86723" x="1808163" y="3416300"/>
          <p14:tracePt t="86730" x="1790700" y="3416300"/>
          <p14:tracePt t="86738" x="1781175" y="3416300"/>
          <p14:tracePt t="86746" x="1773238" y="3416300"/>
          <p14:tracePt t="86754" x="1763713" y="3416300"/>
          <p14:tracePt t="86762" x="1755775" y="3416300"/>
          <p14:tracePt t="87018" x="1746250" y="3416300"/>
          <p14:tracePt t="87138" x="1738313" y="3416300"/>
          <p14:tracePt t="87147" x="1738313" y="3406775"/>
          <p14:tracePt t="87171" x="1738313" y="3389313"/>
          <p14:tracePt t="87179" x="1720850" y="3389313"/>
          <p14:tracePt t="87210" x="1720850" y="3381375"/>
          <p14:tracePt t="87299" x="1711325" y="3381375"/>
          <p14:tracePt t="87363" x="1711325" y="3371850"/>
          <p14:tracePt t="87410" x="1703388" y="3363913"/>
          <p14:tracePt t="87530" x="1703388" y="3354388"/>
          <p14:tracePt t="87587" x="1711325" y="3354388"/>
          <p14:tracePt t="87594" x="1728788" y="3354388"/>
          <p14:tracePt t="87602" x="1738313" y="3354388"/>
          <p14:tracePt t="87611" x="1773238" y="3354388"/>
          <p14:tracePt t="87618" x="1808163" y="3354388"/>
          <p14:tracePt t="87626" x="1833563" y="3354388"/>
          <p14:tracePt t="87635" x="1868488" y="3354388"/>
          <p14:tracePt t="87643" x="1885950" y="3354388"/>
          <p14:tracePt t="87652" x="1930400" y="3354388"/>
          <p14:tracePt t="87658" x="1938338" y="3354388"/>
          <p14:tracePt t="87668" x="1955800" y="3354388"/>
          <p14:tracePt t="87674" x="1965325" y="3354388"/>
          <p14:tracePt t="87686" x="1973263" y="3354388"/>
          <p14:tracePt t="87723" x="1990725" y="3354388"/>
          <p14:tracePt t="87738" x="2000250" y="3363913"/>
          <p14:tracePt t="87754" x="2008188" y="3363913"/>
          <p14:tracePt t="87819" x="2017713" y="3363913"/>
          <p14:tracePt t="87885" x="2025650" y="3363913"/>
          <p14:tracePt t="87890" x="2025650" y="3354388"/>
          <p14:tracePt t="87907" x="2025650" y="3346450"/>
          <p14:tracePt t="87915" x="2025650" y="3336925"/>
          <p14:tracePt t="87923" x="2025650" y="3328988"/>
          <p14:tracePt t="87954" x="2025650" y="3319463"/>
          <p14:tracePt t="87987" x="2035175" y="3319463"/>
          <p14:tracePt t="88011" x="2043113" y="3319463"/>
          <p14:tracePt t="88026" x="2060575" y="3319463"/>
          <p14:tracePt t="88042" x="2070100" y="3319463"/>
          <p14:tracePt t="88051" x="2078038" y="3319463"/>
          <p14:tracePt t="88058" x="2087563" y="3319463"/>
          <p14:tracePt t="88067" x="2095500" y="3302000"/>
          <p14:tracePt t="88075" x="2105025" y="3302000"/>
          <p14:tracePt t="88084" x="2112963" y="3302000"/>
          <p14:tracePt t="88090" x="2147888" y="3302000"/>
          <p14:tracePt t="88099" x="2157413" y="3294063"/>
          <p14:tracePt t="88108" x="2182813" y="3294063"/>
          <p14:tracePt t="88116" x="2192338" y="3294063"/>
          <p14:tracePt t="88122" x="2209800" y="3294063"/>
          <p14:tracePt t="88131" x="2217738" y="3284538"/>
          <p14:tracePt t="88138" x="2235200" y="3284538"/>
          <p14:tracePt t="88147" x="2244725" y="3284538"/>
          <p14:tracePt t="88154" x="2252663" y="3284538"/>
          <p14:tracePt t="88164" x="2270125" y="3284538"/>
          <p14:tracePt t="88170" x="2279650" y="3284538"/>
          <p14:tracePt t="88178" x="2297113" y="3284538"/>
          <p14:tracePt t="88186" x="2305050" y="3284538"/>
          <p14:tracePt t="88195" x="2314575" y="3294063"/>
          <p14:tracePt t="88205" x="2322513" y="3294063"/>
          <p14:tracePt t="88211" x="2332038" y="3311525"/>
          <p14:tracePt t="88220" x="2339975" y="3311525"/>
          <p14:tracePt t="88226" x="2349500" y="3311525"/>
          <p14:tracePt t="88243" x="2366963" y="3311525"/>
          <p14:tracePt t="88258" x="2374900" y="3311525"/>
          <p14:tracePt t="88267" x="2384425" y="3311525"/>
          <p14:tracePt t="88331" x="2392363" y="3319463"/>
          <p14:tracePt t="88355" x="2401888" y="3328988"/>
          <p14:tracePt t="88435" x="2409825" y="3328988"/>
          <p14:tracePt t="88507" x="2419350" y="3328988"/>
          <p14:tracePt t="88514" x="2436813" y="3328988"/>
          <p14:tracePt t="88523" x="2444750" y="3328988"/>
          <p14:tracePt t="88530" x="2462213" y="3328988"/>
          <p14:tracePt t="88538" x="2471738" y="3328988"/>
          <p14:tracePt t="88547" x="2497138" y="3328988"/>
          <p14:tracePt t="88554" x="2506663" y="3328988"/>
          <p14:tracePt t="88563" x="2524125" y="3328988"/>
          <p14:tracePt t="88570" x="2566988" y="3328988"/>
          <p14:tracePt t="88578" x="2576513" y="3328988"/>
          <p14:tracePt t="88586" x="2593975" y="3311525"/>
          <p14:tracePt t="88595" x="2601913" y="3311525"/>
          <p14:tracePt t="88602" x="2636838" y="3311525"/>
          <p14:tracePt t="88611" x="2636838" y="3302000"/>
          <p14:tracePt t="88620" x="2663825" y="3302000"/>
          <p14:tracePt t="88627" x="2671763" y="3302000"/>
          <p14:tracePt t="88635" x="2689225" y="3302000"/>
          <p14:tracePt t="88643" x="2716213" y="3302000"/>
          <p14:tracePt t="88652" x="2724150" y="3302000"/>
          <p14:tracePt t="88668" x="2733675" y="3302000"/>
          <p14:tracePt t="88685" x="2741613" y="3302000"/>
          <p14:tracePt t="88691" x="2751138" y="3302000"/>
          <p14:tracePt t="88699" x="2759075" y="3302000"/>
          <p14:tracePt t="88714" x="2776538" y="3302000"/>
          <p14:tracePt t="88723" x="2786063" y="3302000"/>
          <p14:tracePt t="88730" x="2794000" y="3302000"/>
          <p14:tracePt t="88738" x="2803525" y="3302000"/>
          <p14:tracePt t="88746" x="2811463" y="3302000"/>
          <p14:tracePt t="88754" x="2820988" y="3302000"/>
          <p14:tracePt t="88762" x="2828925" y="3302000"/>
          <p14:tracePt t="88770" x="2838450" y="3302000"/>
          <p14:tracePt t="88778" x="2855913" y="3302000"/>
          <p14:tracePt t="88786" x="2863850" y="3302000"/>
          <p14:tracePt t="88794" x="2873375" y="3302000"/>
          <p14:tracePt t="88802" x="2890838" y="3302000"/>
          <p14:tracePt t="88810" x="2898775" y="3302000"/>
          <p14:tracePt t="88818" x="2916238" y="3302000"/>
          <p14:tracePt t="88827" x="2925763" y="3302000"/>
          <p14:tracePt t="88835" x="2933700" y="3302000"/>
          <p14:tracePt t="88843" x="2943225" y="3302000"/>
          <p14:tracePt t="88851" x="2951163" y="3302000"/>
          <p14:tracePt t="88923" x="2960688" y="3302000"/>
          <p14:tracePt t="88930" x="2960688" y="3294063"/>
          <p14:tracePt t="88954" x="2968625" y="3294063"/>
          <p14:tracePt t="88962" x="2968625" y="3284538"/>
          <p14:tracePt t="88971" x="2986088" y="3284538"/>
          <p14:tracePt t="88987" x="2986088" y="3276600"/>
          <p14:tracePt t="89002" x="2995613" y="3276600"/>
          <p14:tracePt t="89019" x="2995613" y="3267075"/>
          <p14:tracePt t="89043" x="3003550" y="3267075"/>
          <p14:tracePt t="89052" x="3003550" y="3249613"/>
          <p14:tracePt t="89147" x="3013075" y="3249613"/>
          <p14:tracePt t="89155" x="3021013" y="3249613"/>
          <p14:tracePt t="89171" x="3030538" y="3249613"/>
          <p14:tracePt t="89178" x="3038475" y="3249613"/>
          <p14:tracePt t="89186" x="3057525" y="3249613"/>
          <p14:tracePt t="89198" x="3065463" y="3249613"/>
          <p14:tracePt t="89211" x="3074988" y="3249613"/>
          <p14:tracePt t="89219" x="3082925" y="3249613"/>
          <p14:tracePt t="89226" x="3092450" y="3249613"/>
          <p14:tracePt t="89235" x="3100388" y="3249613"/>
          <p14:tracePt t="89242" x="3109913" y="3249613"/>
          <p14:tracePt t="89251" x="3117850" y="3249613"/>
          <p14:tracePt t="89258" x="3135313" y="3249613"/>
          <p14:tracePt t="89268" x="3144838" y="3249613"/>
          <p14:tracePt t="89275" x="3152775" y="3249613"/>
          <p14:tracePt t="89285" x="3162300" y="3259138"/>
          <p14:tracePt t="89290" x="3179763" y="3259138"/>
          <p14:tracePt t="89299" x="3222625" y="3267075"/>
          <p14:tracePt t="89307" x="3232150" y="3267075"/>
          <p14:tracePt t="89315" x="3267075" y="3267075"/>
          <p14:tracePt t="89322" x="3275013" y="3267075"/>
          <p14:tracePt t="89331" x="3309938" y="3276600"/>
          <p14:tracePt t="89339" x="3319463" y="3276600"/>
          <p14:tracePt t="89347" x="3344863" y="3294063"/>
          <p14:tracePt t="89354" x="3354388" y="3294063"/>
          <p14:tracePt t="89363" x="3362325" y="3294063"/>
          <p14:tracePt t="89380" x="3371850" y="3302000"/>
          <p14:tracePt t="89434" x="3379788" y="3311525"/>
          <p14:tracePt t="89466" x="3389313" y="3311525"/>
          <p14:tracePt t="89498" x="3397250" y="3311525"/>
          <p14:tracePt t="89507" x="3406775" y="3319463"/>
          <p14:tracePt t="89514" x="3424238" y="3319463"/>
          <p14:tracePt t="89522" x="3432175" y="3319463"/>
          <p14:tracePt t="89531" x="3467100" y="3328988"/>
          <p14:tracePt t="89538" x="3476625" y="3328988"/>
          <p14:tracePt t="89546" x="3511550" y="3328988"/>
          <p14:tracePt t="89554" x="3529013" y="3328988"/>
          <p14:tracePt t="89563" x="3536950" y="3336925"/>
          <p14:tracePt t="89570" x="3571875" y="3336925"/>
          <p14:tracePt t="89578" x="3581400" y="3336925"/>
          <p14:tracePt t="89586" x="3589338" y="3336925"/>
          <p14:tracePt t="89595" x="3589338" y="3354388"/>
          <p14:tracePt t="89602" x="3606800" y="3354388"/>
          <p14:tracePt t="89650" x="3616325" y="3354388"/>
          <p14:tracePt t="89658" x="3624263" y="3354388"/>
          <p14:tracePt t="89667" x="3633788" y="3354388"/>
          <p14:tracePt t="89683" x="3641725" y="3354388"/>
          <p14:tracePt t="89691" x="3651250" y="3354388"/>
          <p14:tracePt t="89699" x="3686175" y="3354388"/>
          <p14:tracePt t="89707" x="3694113" y="3354388"/>
          <p14:tracePt t="89715" x="3721100" y="3354388"/>
          <p14:tracePt t="89738" x="3729038" y="3354388"/>
          <p14:tracePt t="89778" x="3738563" y="3354388"/>
          <p14:tracePt t="89786" x="3746500" y="3354388"/>
          <p14:tracePt t="89802" x="3756025" y="3354388"/>
          <p14:tracePt t="89810" x="3763963" y="3354388"/>
          <p14:tracePt t="89850" x="3773488" y="3354388"/>
          <p14:tracePt t="89867" x="3790950" y="3354388"/>
          <p14:tracePt t="89883" x="3798888" y="3354388"/>
          <p14:tracePt t="89891" x="3808413" y="3346450"/>
          <p14:tracePt t="89899" x="3816350" y="3346450"/>
          <p14:tracePt t="89906" x="3825875" y="3346450"/>
          <p14:tracePt t="89915" x="3825875" y="3336925"/>
          <p14:tracePt t="89923" x="3833813" y="3336925"/>
          <p14:tracePt t="89931" x="3843338" y="3336925"/>
          <p14:tracePt t="89938" x="3860800" y="3328988"/>
          <p14:tracePt t="89946" x="3878263" y="3328988"/>
          <p14:tracePt t="89954" x="3903663" y="3319463"/>
          <p14:tracePt t="89963" x="3913188" y="3319463"/>
          <p14:tracePt t="89971" x="3930650" y="3319463"/>
          <p14:tracePt t="89978" x="3956050" y="3319463"/>
          <p14:tracePt t="89986" x="3965575" y="3311525"/>
          <p14:tracePt t="89995" x="3983038" y="3311525"/>
          <p14:tracePt t="90002" x="4000500" y="3311525"/>
          <p14:tracePt t="90012" x="4008438" y="3311525"/>
          <p14:tracePt t="90034" x="4017963" y="3311525"/>
          <p14:tracePt t="90043" x="4025900" y="3311525"/>
          <p14:tracePt t="90052" x="4035425" y="3311525"/>
          <p14:tracePt t="90058" x="4043363" y="3311525"/>
          <p14:tracePt t="90068" x="4052888" y="3311525"/>
          <p14:tracePt t="90084" x="4070350" y="3311525"/>
          <p14:tracePt t="90091" x="4078288" y="3311525"/>
          <p14:tracePt t="90099" x="4087813" y="3311525"/>
          <p14:tracePt t="90106" x="4095750" y="3311525"/>
          <p14:tracePt t="90122" x="4105275" y="3311525"/>
          <p14:tracePt t="90131" x="4113213" y="3311525"/>
          <p14:tracePt t="90138" x="4122738" y="3311525"/>
          <p14:tracePt t="90147" x="4130675" y="3311525"/>
          <p14:tracePt t="90154" x="4148138" y="3311525"/>
          <p14:tracePt t="90164" x="4157663" y="3311525"/>
          <p14:tracePt t="90170" x="4165600" y="3311525"/>
          <p14:tracePt t="90178" x="4175125" y="3311525"/>
          <p14:tracePt t="90186" x="4183063" y="3311525"/>
          <p14:tracePt t="90194" x="4192588" y="3311525"/>
          <p14:tracePt t="90202" x="4200525" y="3311525"/>
          <p14:tracePt t="90210" x="4227513" y="3311525"/>
          <p14:tracePt t="90218" x="4235450" y="3311525"/>
          <p14:tracePt t="90226" x="4244975" y="3311525"/>
          <p14:tracePt t="90235" x="4252913" y="3311525"/>
          <p14:tracePt t="90243" x="4262438" y="3311525"/>
          <p14:tracePt t="90267" x="4279900" y="3311525"/>
          <p14:tracePt t="90274" x="4287838" y="3311525"/>
          <p14:tracePt t="90291" x="4297363" y="3311525"/>
          <p14:tracePt t="90315" x="4305300" y="3311525"/>
          <p14:tracePt t="90331" x="4305300" y="3302000"/>
          <p14:tracePt t="90338" x="4314825" y="3302000"/>
          <p14:tracePt t="90347" x="4322763" y="3302000"/>
          <p14:tracePt t="90362" x="4332288" y="3302000"/>
          <p14:tracePt t="90371" x="4349750" y="3302000"/>
          <p14:tracePt t="90378" x="4357688" y="3302000"/>
          <p14:tracePt t="90386" x="4367213" y="3302000"/>
          <p14:tracePt t="90402" x="4375150" y="3302000"/>
          <p14:tracePt t="90426" x="4375150" y="3284538"/>
          <p14:tracePt t="90435" x="4384675" y="3284538"/>
          <p14:tracePt t="90458" x="4392613" y="3284538"/>
          <p14:tracePt t="90468" x="4402138" y="3284538"/>
          <p14:tracePt t="90474" x="4410075" y="3284538"/>
          <p14:tracePt t="90491" x="4427538" y="3284538"/>
          <p14:tracePt t="90499" x="4437063" y="3284538"/>
          <p14:tracePt t="90506" x="4437063" y="3276600"/>
          <p14:tracePt t="90516" x="4445000" y="3276600"/>
          <p14:tracePt t="90531" x="4454525" y="3276600"/>
          <p14:tracePt t="90546" x="4462463" y="3276600"/>
          <p14:tracePt t="90562" x="4471988" y="3276600"/>
          <p14:tracePt t="90595" x="4479925" y="3276600"/>
          <p14:tracePt t="90611" x="4479925" y="3267075"/>
          <p14:tracePt t="90635" x="4497388" y="3267075"/>
          <p14:tracePt t="90658" x="4506913" y="3267075"/>
          <p14:tracePt t="90738" x="4514850" y="3267075"/>
          <p14:tracePt t="90754" x="4524375" y="3267075"/>
          <p14:tracePt t="90788" x="4532313" y="3267075"/>
          <p14:tracePt t="90810" x="4541838" y="3267075"/>
          <p14:tracePt t="90834" x="4549775" y="3267075"/>
          <p14:tracePt t="90851" x="4567238" y="3267075"/>
          <p14:tracePt t="91515" x="4576763" y="3267075"/>
          <p14:tracePt t="91538" x="4584700" y="3267075"/>
          <p14:tracePt t="91546" x="4594225" y="3267075"/>
          <p14:tracePt t="91554" x="4602163" y="3267075"/>
          <p14:tracePt t="91563" x="4629150" y="3267075"/>
          <p14:tracePt t="91570" x="4637088" y="3267075"/>
          <p14:tracePt t="91586" x="4646613" y="3267075"/>
          <p14:tracePt t="91594" x="4654550" y="3267075"/>
          <p14:tracePt t="91603" x="4664075" y="3267075"/>
          <p14:tracePt t="91610" x="4672013" y="3267075"/>
          <p14:tracePt t="91620" x="4681538" y="3267075"/>
          <p14:tracePt t="91643" x="4699000" y="3267075"/>
          <p14:tracePt t="91658" x="4706938" y="3267075"/>
          <p14:tracePt t="91667" x="4716463" y="3284538"/>
          <p14:tracePt t="91674" x="4724400" y="3284538"/>
          <p14:tracePt t="91683" x="4733925" y="3284538"/>
          <p14:tracePt t="91690" x="4759325" y="3284538"/>
          <p14:tracePt t="91698" x="4768850" y="3284538"/>
          <p14:tracePt t="91706" x="4786313" y="3294063"/>
          <p14:tracePt t="91714" x="4811713" y="3294063"/>
          <p14:tracePt t="91722" x="4829175" y="3294063"/>
          <p14:tracePt t="91731" x="4856163" y="3294063"/>
          <p14:tracePt t="91738" x="4873625" y="3294063"/>
          <p14:tracePt t="91746" x="4899025" y="3294063"/>
          <p14:tracePt t="91754" x="4926013" y="3294063"/>
          <p14:tracePt t="91762" x="4933950" y="3294063"/>
          <p14:tracePt t="91770" x="4951413" y="3294063"/>
          <p14:tracePt t="91778" x="4960938" y="3294063"/>
          <p14:tracePt t="91786" x="4986338" y="3294063"/>
          <p14:tracePt t="91794" x="4995863" y="3294063"/>
          <p14:tracePt t="91803" x="5003800" y="3294063"/>
          <p14:tracePt t="91811" x="5021263" y="3294063"/>
          <p14:tracePt t="91820" x="5030788" y="3294063"/>
          <p14:tracePt t="91827" x="5048250" y="3294063"/>
          <p14:tracePt t="91835" x="5056188" y="3294063"/>
          <p14:tracePt t="91853" x="5065713" y="3294063"/>
          <p14:tracePt t="91867" x="5073650" y="3294063"/>
          <p14:tracePt t="91874" x="5083175" y="3294063"/>
          <p14:tracePt t="91883" x="5091113" y="3294063"/>
          <p14:tracePt t="91890" x="5100638" y="3294063"/>
          <p14:tracePt t="91905" x="5118100" y="3294063"/>
          <p14:tracePt t="91907" x="5126038" y="3294063"/>
          <p14:tracePt t="91914" x="5135563" y="3294063"/>
          <p14:tracePt t="91922" x="5153025" y="3294063"/>
          <p14:tracePt t="91931" x="5195888" y="3294063"/>
          <p14:tracePt t="91938" x="5205413" y="3294063"/>
          <p14:tracePt t="91946" x="5240338" y="3294063"/>
          <p14:tracePt t="91954" x="5257800" y="3294063"/>
          <p14:tracePt t="91962" x="5292725" y="3284538"/>
          <p14:tracePt t="91971" x="5318125" y="3284538"/>
          <p14:tracePt t="91978" x="5353050" y="3284538"/>
          <p14:tracePt t="91986" x="5397500" y="3284538"/>
          <p14:tracePt t="91994" x="5405438" y="3284538"/>
          <p14:tracePt t="92003" x="5440363" y="3284538"/>
          <p14:tracePt t="92011" x="5457825" y="3284538"/>
          <p14:tracePt t="92019" x="5484813" y="3284538"/>
          <p14:tracePt t="92027" x="5492750" y="3284538"/>
          <p14:tracePt t="92034" x="5502275" y="3284538"/>
          <p14:tracePt t="92042" x="5510213" y="3284538"/>
          <p14:tracePt t="92163" x="5519738" y="3284538"/>
          <p14:tracePt t="92186" x="5527675" y="3284538"/>
          <p14:tracePt t="92194" x="5545138" y="3284538"/>
          <p14:tracePt t="92210" x="5554663" y="3284538"/>
          <p14:tracePt t="92219" x="5562600" y="3284538"/>
          <p14:tracePt t="92226" x="5572125" y="3284538"/>
          <p14:tracePt t="92236" x="5580063" y="3284538"/>
          <p14:tracePt t="92243" x="5589588" y="3284538"/>
          <p14:tracePt t="92252" x="5597525" y="3284538"/>
          <p14:tracePt t="92258" x="5607050" y="3284538"/>
          <p14:tracePt t="92275" x="5624513" y="3284538"/>
          <p14:tracePt t="92283" x="5632450" y="3284538"/>
          <p14:tracePt t="92290" x="5641975" y="3284538"/>
          <p14:tracePt t="92299" x="5649913" y="3284538"/>
          <p14:tracePt t="92307" x="5659438" y="3284538"/>
          <p14:tracePt t="92314" x="5667375" y="3284538"/>
          <p14:tracePt t="92322" x="5676900" y="3284538"/>
          <p14:tracePt t="92330" x="5702300" y="3284538"/>
          <p14:tracePt t="92338" x="5729288" y="3294063"/>
          <p14:tracePt t="92346" x="5746750" y="3294063"/>
          <p14:tracePt t="92354" x="5781675" y="3294063"/>
          <p14:tracePt t="92363" x="5807075" y="3294063"/>
          <p14:tracePt t="92370" x="5834063" y="3294063"/>
          <p14:tracePt t="92378" x="5842000" y="3294063"/>
          <p14:tracePt t="92387" x="5859463" y="3294063"/>
          <p14:tracePt t="92394" x="5868988" y="3294063"/>
          <p14:tracePt t="92403" x="5894388" y="3294063"/>
          <p14:tracePt t="92411" x="5903913" y="3294063"/>
          <p14:tracePt t="92419" x="5911850" y="3294063"/>
          <p14:tracePt t="92427" x="5929313" y="3294063"/>
          <p14:tracePt t="92437" x="5938838" y="3294063"/>
          <p14:tracePt t="92443" x="5956300" y="3294063"/>
          <p14:tracePt t="92453" x="5964238" y="3294063"/>
          <p14:tracePt t="92458" x="5973763" y="3294063"/>
          <p14:tracePt t="92467" x="5981700" y="3294063"/>
          <p14:tracePt t="92474" x="5991225" y="3294063"/>
          <p14:tracePt t="92482" x="6016625" y="3294063"/>
          <p14:tracePt t="92490" x="6034088" y="3294063"/>
          <p14:tracePt t="92498" x="6061075" y="3294063"/>
          <p14:tracePt t="92506" x="6069013" y="3294063"/>
          <p14:tracePt t="92514" x="6105525" y="3294063"/>
          <p14:tracePt t="92522" x="6122988" y="3294063"/>
          <p14:tracePt t="92530" x="6148388" y="3294063"/>
          <p14:tracePt t="92538" x="6165850" y="3294063"/>
          <p14:tracePt t="92547" x="6210300" y="3294063"/>
          <p14:tracePt t="92555" x="6227763" y="3294063"/>
          <p14:tracePt t="92562" x="6235700" y="3294063"/>
          <p14:tracePt t="92570" x="6270625" y="3294063"/>
          <p14:tracePt t="92578" x="6280150" y="3294063"/>
          <p14:tracePt t="92595" x="6288088" y="3294063"/>
          <p14:tracePt t="92610" x="6305550" y="3302000"/>
          <p14:tracePt t="92626" x="6315075" y="3302000"/>
          <p14:tracePt t="92698" x="6323013" y="3302000"/>
          <p14:tracePt t="92706" x="6332538" y="3302000"/>
          <p14:tracePt t="92722" x="6340475" y="3302000"/>
          <p14:tracePt t="92731" x="6350000" y="3302000"/>
          <p14:tracePt t="92738" x="6375400" y="3311525"/>
          <p14:tracePt t="92746" x="6384925" y="3311525"/>
          <p14:tracePt t="92754" x="6402388" y="3311525"/>
          <p14:tracePt t="92763" x="6410325" y="3311525"/>
          <p14:tracePt t="92771" x="6437313" y="3311525"/>
          <p14:tracePt t="92778" x="6462713" y="3319463"/>
          <p14:tracePt t="92787" x="6480175" y="3319463"/>
          <p14:tracePt t="92794" x="6489700" y="3319463"/>
          <p14:tracePt t="92802" x="6497638" y="3319463"/>
          <p14:tracePt t="92811" x="6515100" y="3319463"/>
          <p14:tracePt t="92819" x="6524625" y="3319463"/>
          <p14:tracePt t="92827" x="6532563" y="3319463"/>
          <p14:tracePt t="92852" x="6542088" y="3319463"/>
          <p14:tracePt t="92867" x="6550025" y="3319463"/>
          <p14:tracePt t="92883" x="6559550" y="3319463"/>
          <p14:tracePt t="92904" x="6584950" y="3319463"/>
          <p14:tracePt t="92907" x="6594475" y="3319463"/>
          <p14:tracePt t="92914" x="6602413" y="3319463"/>
          <p14:tracePt t="92923" x="6611938" y="3319463"/>
          <p14:tracePt t="93636" x="6619875" y="3319463"/>
          <p14:tracePt t="93691" x="6629400" y="3319463"/>
          <p14:tracePt t="93858" x="6637338" y="3319463"/>
          <p14:tracePt t="93874" x="6654800" y="3319463"/>
          <p14:tracePt t="93891" x="6672263" y="3319463"/>
          <p14:tracePt t="93898" x="6681788" y="3319463"/>
          <p14:tracePt t="93907" x="6689725" y="3319463"/>
          <p14:tracePt t="93914" x="6699250" y="3319463"/>
          <p14:tracePt t="93923" x="6724650" y="3319463"/>
          <p14:tracePt t="93931" x="6742113" y="3319463"/>
          <p14:tracePt t="93939" x="6769100" y="3319463"/>
          <p14:tracePt t="93946" x="6777038" y="3319463"/>
          <p14:tracePt t="93956" x="6786563" y="3319463"/>
          <p14:tracePt t="93963" x="6811963" y="3319463"/>
          <p14:tracePt t="93972" x="6821488" y="3319463"/>
          <p14:tracePt t="93978" x="6829425" y="3319463"/>
          <p14:tracePt t="93986" x="6838950" y="3319463"/>
          <p14:tracePt t="93994" x="6846888" y="3319463"/>
          <p14:tracePt t="94003" x="6856413" y="3319463"/>
          <p14:tracePt t="94011" x="6864350" y="3319463"/>
          <p14:tracePt t="94042" x="6881813" y="3319463"/>
          <p14:tracePt t="94050" x="6891338" y="3319463"/>
          <p14:tracePt t="94067" x="6899275" y="3319463"/>
          <p14:tracePt t="94083" x="6908800" y="3319463"/>
          <p14:tracePt t="94091" x="6916738" y="3319463"/>
          <p14:tracePt t="94098" x="6926263" y="3319463"/>
          <p14:tracePt t="94106" x="6951663" y="3319463"/>
          <p14:tracePt t="94114" x="6961188" y="3319463"/>
          <p14:tracePt t="94123" x="6996113" y="3319463"/>
          <p14:tracePt t="94131" x="7013575" y="3319463"/>
          <p14:tracePt t="94140" x="7056438" y="3311525"/>
          <p14:tracePt t="94146" x="7073900" y="3311525"/>
          <p14:tracePt t="94156" x="7108825" y="3311525"/>
          <p14:tracePt t="94163" x="7153275" y="3294063"/>
          <p14:tracePt t="94172" x="7161213" y="3294063"/>
          <p14:tracePt t="94178" x="7196138" y="3294063"/>
          <p14:tracePt t="94187" x="7205663" y="3294063"/>
          <p14:tracePt t="94194" x="7213600" y="3294063"/>
          <p14:tracePt t="94203" x="7223125" y="3294063"/>
          <p14:tracePt t="94242" x="7231063" y="3294063"/>
          <p14:tracePt t="94284" x="7248525" y="3294063"/>
          <p14:tracePt t="94298" x="7258050" y="3294063"/>
          <p14:tracePt t="94331" x="7265988" y="3294063"/>
          <p14:tracePt t="94346" x="7275513" y="3294063"/>
          <p14:tracePt t="94355" x="7283450" y="3294063"/>
          <p14:tracePt t="94363" x="7292975" y="3294063"/>
          <p14:tracePt t="94371" x="7300913" y="3284538"/>
          <p14:tracePt t="94388" x="7318375" y="3284538"/>
          <p14:tracePt t="94394" x="7327900" y="3284538"/>
          <p14:tracePt t="94403" x="7335838" y="3284538"/>
          <p14:tracePt t="94411" x="7345363" y="3276600"/>
          <p14:tracePt t="94418" x="7353300" y="3276600"/>
          <p14:tracePt t="94435" x="7362825" y="3276600"/>
          <p14:tracePt t="94442" x="7370763" y="3276600"/>
          <p14:tracePt t="94451" x="7380288" y="3276600"/>
          <p14:tracePt t="94458" x="7397750" y="3276600"/>
          <p14:tracePt t="94474" x="7405688" y="3276600"/>
          <p14:tracePt t="94498" x="7415213" y="3276600"/>
          <p14:tracePt t="94514" x="7423150" y="3276600"/>
          <p14:tracePt t="94522" x="7432675" y="3276600"/>
          <p14:tracePt t="94530" x="7440613" y="3276600"/>
          <p14:tracePt t="94539" x="7450138" y="3276600"/>
          <p14:tracePt t="94546" x="7467600" y="3276600"/>
          <p14:tracePt t="94555" x="7485063" y="3276600"/>
          <p14:tracePt t="94563" x="7510463" y="3276600"/>
          <p14:tracePt t="94571" x="7527925" y="3276600"/>
          <p14:tracePt t="94577" x="7554913" y="3276600"/>
          <p14:tracePt t="94585" x="7562850" y="3276600"/>
          <p14:tracePt t="94593" x="7580313" y="3267075"/>
          <p14:tracePt t="94603" x="7589838" y="3267075"/>
          <p14:tracePt t="94610" x="7607300" y="3267075"/>
          <p14:tracePt t="94618" x="7615238" y="3267075"/>
          <p14:tracePt t="94626" x="7624763" y="3259138"/>
          <p14:tracePt t="94658" x="7632700" y="3259138"/>
          <p14:tracePt t="94682" x="7642225" y="3259138"/>
          <p14:tracePt t="94698" x="7650163" y="3259138"/>
          <p14:tracePt t="94706" x="7659688" y="3259138"/>
          <p14:tracePt t="94714" x="7677150" y="3259138"/>
          <p14:tracePt t="94722" x="7685088" y="3259138"/>
          <p14:tracePt t="94731" x="7694613" y="3259138"/>
          <p14:tracePt t="94740" x="7702550" y="3259138"/>
          <p14:tracePt t="94746" x="7720013" y="3259138"/>
          <p14:tracePt t="94756" x="7737475" y="3259138"/>
          <p14:tracePt t="94763" x="7754938" y="3259138"/>
          <p14:tracePt t="94772" x="7764463" y="3259138"/>
          <p14:tracePt t="94778" x="7789863" y="3259138"/>
          <p14:tracePt t="94789" x="7807325" y="3259138"/>
          <p14:tracePt t="94794" x="7834313" y="3259138"/>
          <p14:tracePt t="94804" x="7842250" y="3259138"/>
          <p14:tracePt t="94810" x="7859713" y="3259138"/>
          <p14:tracePt t="94818" x="7886700" y="3259138"/>
          <p14:tracePt t="94826" x="7894638" y="3259138"/>
          <p14:tracePt t="94834" x="7904163" y="3259138"/>
          <p14:tracePt t="94842" x="7912100" y="3259138"/>
          <p14:tracePt t="94850" x="7921625" y="3259138"/>
          <p14:tracePt t="94858" x="7929563" y="3259138"/>
          <p14:tracePt t="94867" x="7956550" y="3259138"/>
          <p14:tracePt t="94874" x="7964488" y="3259138"/>
          <p14:tracePt t="94890" x="7974013" y="3259138"/>
          <p14:tracePt t="94907" x="7991475" y="3259138"/>
          <p14:tracePt t="94923" x="8008938" y="3259138"/>
          <p14:tracePt t="94931" x="8016875" y="3259138"/>
          <p14:tracePt t="94940" x="8026400" y="3259138"/>
          <p14:tracePt t="94946" x="8034338" y="3259138"/>
          <p14:tracePt t="94955" x="8043863" y="3259138"/>
          <p14:tracePt t="94963" x="8051800" y="3259138"/>
          <p14:tracePt t="94978" x="8061325" y="3259138"/>
          <p14:tracePt t="95003" x="8069263" y="3259138"/>
          <p14:tracePt t="95026" x="8086725" y="3259138"/>
          <p14:tracePt t="95058" x="8096250" y="3259138"/>
          <p14:tracePt t="95075" x="8104188" y="3259138"/>
          <p14:tracePt t="95091" x="8113713" y="3259138"/>
          <p14:tracePt t="95098" x="8121650" y="3259138"/>
          <p14:tracePt t="95115" x="8131175" y="3259138"/>
          <p14:tracePt t="95147" x="8139113" y="3259138"/>
          <p14:tracePt t="95170" x="8156575" y="3259138"/>
          <p14:tracePt t="95195" x="8166100" y="3259138"/>
          <p14:tracePt t="95211" x="8174038" y="3259138"/>
          <p14:tracePt t="95227" x="8183563" y="3259138"/>
          <p14:tracePt t="95242" x="8191500" y="3259138"/>
          <p14:tracePt t="95267" x="8201025" y="3259138"/>
          <p14:tracePt t="95331" x="8208963" y="3259138"/>
          <p14:tracePt t="95338" x="8226425" y="3259138"/>
          <p14:tracePt t="95355" x="8235950" y="3259138"/>
          <p14:tracePt t="95363" x="8243888" y="3259138"/>
          <p14:tracePt t="95371" x="8253413" y="3259138"/>
          <p14:tracePt t="95387" x="8261350" y="3259138"/>
          <p14:tracePt t="95394" x="8270875" y="3259138"/>
          <p14:tracePt t="95402" x="8278813" y="3259138"/>
          <p14:tracePt t="95411" x="8296275" y="3259138"/>
          <p14:tracePt t="95418" x="8305800" y="3259138"/>
          <p14:tracePt t="95426" x="8313738" y="3259138"/>
          <p14:tracePt t="95435" x="8323263" y="3259138"/>
          <p14:tracePt t="95442" x="8331200" y="3259138"/>
          <p14:tracePt t="95450" x="8340725" y="3259138"/>
          <p14:tracePt t="95458" x="8348663" y="3259138"/>
          <p14:tracePt t="95467" x="8358188" y="3259138"/>
          <p14:tracePt t="95474" x="8375650" y="3259138"/>
          <p14:tracePt t="95483" x="8383588" y="3259138"/>
          <p14:tracePt t="95498" x="8393113" y="3259138"/>
          <p14:tracePt t="95514" x="8401050" y="3259138"/>
          <p14:tracePt t="95531" x="8410575" y="3259138"/>
          <p14:tracePt t="95540" x="8418513" y="3259138"/>
          <p14:tracePt t="95546" x="8428038" y="3259138"/>
          <p14:tracePt t="95563" x="8445500" y="3259138"/>
          <p14:tracePt t="95573" x="8453438" y="3259138"/>
          <p14:tracePt t="95587" x="8462963" y="3259138"/>
          <p14:tracePt t="95603" x="8470900" y="3241675"/>
          <p14:tracePt t="95626" x="8480425" y="3241675"/>
          <p14:tracePt t="95651" x="8488363" y="3241675"/>
          <p14:tracePt t="95667" x="8497888" y="3241675"/>
          <p14:tracePt t="95683" x="8515350" y="3241675"/>
          <p14:tracePt t="95690" x="8523288" y="3241675"/>
          <p14:tracePt t="95698" x="8532813" y="3241675"/>
          <p14:tracePt t="95715" x="8540750" y="3241675"/>
          <p14:tracePt t="95723" x="8550275" y="3241675"/>
          <p14:tracePt t="95730" x="8558213" y="3241675"/>
          <p14:tracePt t="95739" x="8567738" y="3241675"/>
          <p14:tracePt t="95746" x="8585200" y="3241675"/>
          <p14:tracePt t="95757" x="8593138" y="3241675"/>
          <p14:tracePt t="95762" x="8602663" y="3241675"/>
          <p14:tracePt t="95772" x="8610600" y="3241675"/>
          <p14:tracePt t="95778" x="8628063" y="3241675"/>
          <p14:tracePt t="95787" x="8637588" y="3241675"/>
          <p14:tracePt t="95794" x="8655050" y="3241675"/>
          <p14:tracePt t="95803" x="8655050" y="3232150"/>
          <p14:tracePt t="95811" x="8662988" y="3232150"/>
          <p14:tracePt t="95826" x="8672513" y="3232150"/>
          <p14:tracePt t="95835" x="8680450" y="3232150"/>
          <p14:tracePt t="95850" x="8689975" y="3232150"/>
          <p14:tracePt t="95883" x="8697913" y="3232150"/>
          <p14:tracePt t="95931" x="8707438" y="3232150"/>
          <p14:tracePt t="95954" x="8724900" y="3232150"/>
          <p14:tracePt t="95963" x="8732838" y="3232150"/>
          <p14:tracePt t="95974" x="8742363" y="3232150"/>
          <p14:tracePt t="95979" x="8750300" y="3232150"/>
          <p14:tracePt t="95987" x="8759825" y="3232150"/>
          <p14:tracePt t="95994" x="8767763" y="3232150"/>
          <p14:tracePt t="96002" x="8777288" y="3232150"/>
          <p14:tracePt t="96010" x="8794750" y="3232150"/>
          <p14:tracePt t="96018" x="8802688" y="3232150"/>
          <p14:tracePt t="96027" x="8820150" y="3232150"/>
          <p14:tracePt t="96034" x="8829675" y="3232150"/>
          <p14:tracePt t="96042" x="8837613" y="3232150"/>
          <p14:tracePt t="96051" x="8855075" y="3232150"/>
          <p14:tracePt t="96058" x="8864600" y="3232150"/>
          <p14:tracePt t="96066" x="8872538" y="3232150"/>
          <p14:tracePt t="96082" x="8882063" y="3232150"/>
          <p14:tracePt t="96098" x="8890000" y="3232150"/>
          <p14:tracePt t="96114" x="8899525" y="3232150"/>
          <p14:tracePt t="96138" x="8907463" y="3232150"/>
          <p14:tracePt t="96162" x="8916988" y="3232150"/>
          <p14:tracePt t="96722" x="8934450" y="3232150"/>
          <p14:tracePt t="96738" x="8942388" y="3232150"/>
          <p14:tracePt t="96746" x="8951913" y="3232150"/>
          <p14:tracePt t="96755" x="8959850" y="3232150"/>
          <p14:tracePt t="96762" x="8969375" y="3232150"/>
          <p14:tracePt t="96770" x="8977313" y="3232150"/>
          <p14:tracePt t="96778" x="8986838" y="3232150"/>
          <p14:tracePt t="96786" x="9021763" y="3232150"/>
          <p14:tracePt t="96795" x="9029700" y="3232150"/>
          <p14:tracePt t="96802" x="9056688" y="3232150"/>
          <p14:tracePt t="96810" x="9074150" y="3232150"/>
          <p14:tracePt t="96818" x="9099550" y="3232150"/>
          <p14:tracePt t="96827" x="9126538" y="3232150"/>
          <p14:tracePt t="96834" x="9134475" y="3232150"/>
          <p14:tracePt t="96843" x="9153525" y="3232150"/>
          <p14:tracePt t="96850" x="9161463" y="3232150"/>
          <p14:tracePt t="96859" x="9188450" y="3232150"/>
          <p14:tracePt t="96866" x="9205913" y="3232150"/>
          <p14:tracePt t="96877" x="9231313" y="3232150"/>
          <p14:tracePt t="96882" x="9266238" y="3232150"/>
          <p14:tracePt t="96892" x="9275763" y="3232150"/>
          <p14:tracePt t="96898" x="9310688" y="3232150"/>
          <p14:tracePt t="96908" x="9336088" y="3232150"/>
          <p14:tracePt t="96913" x="9371013" y="3232150"/>
          <p14:tracePt t="96923" x="9380538" y="3232150"/>
          <p14:tracePt t="96931" x="9415463" y="3232150"/>
          <p14:tracePt t="96938" x="9432925" y="3232150"/>
          <p14:tracePt t="96946" x="9450388" y="3232150"/>
          <p14:tracePt t="96954" x="9458325" y="3232150"/>
          <p14:tracePt t="96962" x="9475788" y="3232150"/>
          <p14:tracePt t="96970" x="9485313" y="3232150"/>
          <p14:tracePt t="97010" x="9493250" y="3232150"/>
          <p14:tracePt t="97026" x="9502775" y="3232150"/>
          <p14:tracePt t="97034" x="9520238" y="3232150"/>
          <p14:tracePt t="97050" x="9528175" y="3232150"/>
          <p14:tracePt t="97057" x="9537700" y="3232150"/>
          <p14:tracePt t="97065" x="9545638" y="3232150"/>
          <p14:tracePt t="97075" x="9555163" y="3232150"/>
          <p14:tracePt t="97083" x="9563100" y="3232150"/>
          <p14:tracePt t="97091" x="9572625" y="3232150"/>
          <p14:tracePt t="97099" x="9590088" y="3232150"/>
          <p14:tracePt t="97105" x="9598025" y="3232150"/>
          <p14:tracePt t="97113" x="9607550" y="3232150"/>
          <p14:tracePt t="97123" x="9615488" y="3232150"/>
          <p14:tracePt t="97130" x="9625013" y="3232150"/>
          <p14:tracePt t="97138" x="9650413" y="3232150"/>
          <p14:tracePt t="97146" x="9659938" y="3232150"/>
          <p14:tracePt t="97154" x="9677400" y="3232150"/>
          <p14:tracePt t="97162" x="9685338" y="3232150"/>
          <p14:tracePt t="97170" x="9694863" y="3232150"/>
          <p14:tracePt t="97178" x="9712325" y="3232150"/>
          <p14:tracePt t="97194" x="9720263" y="3232150"/>
          <p14:tracePt t="97210" x="9729788" y="3232150"/>
          <p14:tracePt t="97218" x="9747250" y="3232150"/>
          <p14:tracePt t="97228" x="9755188" y="3232150"/>
          <p14:tracePt t="97235" x="9764713" y="3232150"/>
          <p14:tracePt t="97244" x="9782175" y="3232150"/>
          <p14:tracePt t="97250" x="9790113" y="3232150"/>
          <p14:tracePt t="97261" x="9799638" y="3232150"/>
          <p14:tracePt t="97265" x="9807575" y="3232150"/>
          <p14:tracePt t="97276" x="9817100" y="3232150"/>
          <p14:tracePt t="97283" x="9825038" y="3232150"/>
          <p14:tracePt t="97294" x="9834563" y="3232150"/>
          <p14:tracePt t="97299" x="9852025" y="3232150"/>
          <p14:tracePt t="97306" x="9859963" y="3232150"/>
          <p14:tracePt t="97322" x="9869488" y="3232150"/>
          <p14:tracePt t="97339" x="9877425" y="3232150"/>
          <p14:tracePt t="97371" x="9886950" y="3232150"/>
          <p14:tracePt t="97403" x="9894888" y="3232150"/>
          <p14:tracePt t="97570" x="9886950" y="3232150"/>
          <p14:tracePt t="97578" x="9877425" y="3232150"/>
          <p14:tracePt t="97586" x="9869488" y="3232150"/>
          <p14:tracePt t="97594" x="9807575" y="3249613"/>
          <p14:tracePt t="97603" x="9782175" y="3259138"/>
          <p14:tracePt t="97611" x="9685338" y="3294063"/>
          <p14:tracePt t="97618" x="9667875" y="3302000"/>
          <p14:tracePt t="97629" x="9572625" y="3346450"/>
          <p14:tracePt t="97634" x="9528175" y="3363913"/>
          <p14:tracePt t="97645" x="9440863" y="3389313"/>
          <p14:tracePt t="97650" x="9336088" y="3424238"/>
          <p14:tracePt t="97661" x="9301163" y="3441700"/>
          <p14:tracePt t="97666" x="9196388" y="3459163"/>
          <p14:tracePt t="97676" x="9144000" y="3459163"/>
          <p14:tracePt t="97681" x="9029700" y="3468688"/>
          <p14:tracePt t="97690" x="8977313" y="3486150"/>
          <p14:tracePt t="97698" x="8837613" y="3503613"/>
          <p14:tracePt t="97708" x="8715375" y="3521075"/>
          <p14:tracePt t="97715" x="8662988" y="3529013"/>
          <p14:tracePt t="97724" x="8515350" y="3546475"/>
          <p14:tracePt t="97731" x="8445500" y="3563938"/>
          <p14:tracePt t="97738" x="8296275" y="3598863"/>
          <p14:tracePt t="97746" x="8243888" y="3598863"/>
          <p14:tracePt t="97755" x="8078788" y="3633788"/>
          <p14:tracePt t="97762" x="7999413" y="3651250"/>
          <p14:tracePt t="97771" x="7799388" y="3651250"/>
          <p14:tracePt t="97778" x="7580313" y="3668713"/>
          <p14:tracePt t="97787" x="7485063" y="3686175"/>
          <p14:tracePt t="97794" x="7205663" y="3686175"/>
          <p14:tracePt t="97803" x="7108825" y="3703638"/>
          <p14:tracePt t="97811" x="6786563" y="3721100"/>
          <p14:tracePt t="97818" x="6646863" y="3721100"/>
          <p14:tracePt t="97828" x="6323013" y="3721100"/>
          <p14:tracePt t="97835" x="6183313" y="3721100"/>
          <p14:tracePt t="97843" x="5868988" y="3721100"/>
          <p14:tracePt t="97852" x="5484813" y="3721100"/>
          <p14:tracePt t="97859" x="5387975" y="3721100"/>
          <p14:tracePt t="97867" x="5108575" y="3721100"/>
          <p14:tracePt t="97875" x="5013325" y="3721100"/>
          <p14:tracePt t="97882" x="4759325" y="3721100"/>
          <p14:tracePt t="97892" x="4646613" y="3721100"/>
          <p14:tracePt t="97907" x="4175125" y="3678238"/>
          <p14:tracePt t="97914" x="4105275" y="3660775"/>
          <p14:tracePt t="97924" x="3886200" y="3616325"/>
          <p14:tracePt t="97931" x="3790950" y="3616325"/>
          <p14:tracePt t="97939" x="3633788" y="3598863"/>
          <p14:tracePt t="97946" x="3554413" y="3598863"/>
          <p14:tracePt t="97955" x="3414713" y="3598863"/>
          <p14:tracePt t="97962" x="3275013" y="3598863"/>
          <p14:tracePt t="97970" x="3222625" y="3598863"/>
          <p14:tracePt t="97978" x="3117850" y="3598863"/>
          <p14:tracePt t="97986" x="3082925" y="3598863"/>
          <p14:tracePt t="97994" x="2995613" y="3598863"/>
          <p14:tracePt t="98002" x="2951163" y="3598863"/>
          <p14:tracePt t="98010" x="2881313" y="3598863"/>
          <p14:tracePt t="98018" x="2873375" y="3598863"/>
          <p14:tracePt t="98026" x="2828925" y="3598863"/>
          <p14:tracePt t="98034" x="2786063" y="3590925"/>
          <p14:tracePt t="98042" x="2768600" y="3590925"/>
          <p14:tracePt t="98050" x="2733675" y="3573463"/>
          <p14:tracePt t="98060" x="2706688" y="3563938"/>
          <p14:tracePt t="98066" x="2663825" y="3556000"/>
          <p14:tracePt t="98074" x="2646363" y="3556000"/>
          <p14:tracePt t="98083" x="2593975" y="3538538"/>
          <p14:tracePt t="98091" x="2541588" y="3538538"/>
          <p14:tracePt t="98098" x="2514600" y="3538538"/>
          <p14:tracePt t="98108" x="2462213" y="3521075"/>
          <p14:tracePt t="98114" x="2436813" y="3511550"/>
          <p14:tracePt t="98124" x="2349500" y="3511550"/>
          <p14:tracePt t="98130" x="2339975" y="3503613"/>
          <p14:tracePt t="98139" x="2279650" y="3494088"/>
          <p14:tracePt t="98146" x="2252663" y="3494088"/>
          <p14:tracePt t="98155" x="2200275" y="3494088"/>
          <p14:tracePt t="98162" x="2182813" y="3476625"/>
          <p14:tracePt t="98171" x="2157413" y="3476625"/>
          <p14:tracePt t="98178" x="2147888" y="3476625"/>
          <p14:tracePt t="98187" x="2147888" y="3468688"/>
          <p14:tracePt t="98226" x="2139950" y="3468688"/>
          <p14:tracePt t="98242" x="2130425" y="3468688"/>
          <p14:tracePt t="98250" x="2112963" y="3459163"/>
          <p14:tracePt t="98258" x="2105025" y="3459163"/>
          <p14:tracePt t="98266" x="2095500" y="3451225"/>
          <p14:tracePt t="98276" x="2087563" y="3451225"/>
          <p14:tracePt t="98282" x="2070100" y="3441700"/>
          <p14:tracePt t="98293" x="2025650" y="3424238"/>
          <p14:tracePt t="98298" x="2017713" y="3416300"/>
          <p14:tracePt t="98308" x="1982788" y="3406775"/>
          <p14:tracePt t="98314" x="1973263" y="3406775"/>
          <p14:tracePt t="98324" x="1938338" y="3381375"/>
          <p14:tracePt t="98330" x="1930400" y="3381375"/>
          <p14:tracePt t="98340" x="1903413" y="3371850"/>
          <p14:tracePt t="98346" x="1895475" y="3371850"/>
          <p14:tracePt t="98354" x="1885950" y="3363913"/>
          <p14:tracePt t="98492" x="1895475" y="3363913"/>
          <p14:tracePt t="98498" x="1912938" y="3363913"/>
          <p14:tracePt t="98506" x="1920875" y="3363913"/>
          <p14:tracePt t="98514" x="1930400" y="3363913"/>
          <p14:tracePt t="98522" x="1938338" y="3363913"/>
          <p14:tracePt t="98538" x="1947863" y="3363913"/>
          <p14:tracePt t="98554" x="1955800" y="3363913"/>
          <p14:tracePt t="98594" x="1965325" y="3363913"/>
          <p14:tracePt t="98618" x="1973263" y="3363913"/>
          <p14:tracePt t="98627" x="1990725" y="3363913"/>
          <p14:tracePt t="98643" x="2000250" y="3363913"/>
          <p14:tracePt t="98660" x="2008188" y="3363913"/>
          <p14:tracePt t="98674" x="2017713" y="3363913"/>
          <p14:tracePt t="98683" x="2025650" y="3363913"/>
          <p14:tracePt t="99082" x="2035175" y="3363913"/>
          <p14:tracePt t="99098" x="2043113" y="3363913"/>
          <p14:tracePt t="99108" x="2060575" y="3363913"/>
          <p14:tracePt t="99114" x="2078038" y="3363913"/>
          <p14:tracePt t="99125" x="2105025" y="3363913"/>
          <p14:tracePt t="99130" x="2139950" y="3363913"/>
          <p14:tracePt t="99139" x="2157413" y="3363913"/>
          <p14:tracePt t="99147" x="2209800" y="3363913"/>
          <p14:tracePt t="99154" x="2252663" y="3363913"/>
          <p14:tracePt t="99162" x="2305050" y="3363913"/>
          <p14:tracePt t="99170" x="2322513" y="3371850"/>
          <p14:tracePt t="99178" x="2374900" y="3371850"/>
          <p14:tracePt t="99186" x="2436813" y="3389313"/>
          <p14:tracePt t="99194" x="2454275" y="3389313"/>
          <p14:tracePt t="99202" x="2479675" y="3389313"/>
          <p14:tracePt t="99210" x="2489200" y="3389313"/>
          <p14:tracePt t="99218" x="2506663" y="3389313"/>
          <p14:tracePt t="99226" x="2514600" y="3389313"/>
          <p14:tracePt t="99234" x="2532063" y="3389313"/>
          <p14:tracePt t="99243" x="2541588" y="3389313"/>
          <p14:tracePt t="99250" x="2549525" y="3389313"/>
          <p14:tracePt t="99266" x="2559050" y="3389313"/>
          <p14:tracePt t="99298" x="2566988" y="3389313"/>
          <p14:tracePt t="99307" x="2576513" y="3389313"/>
          <p14:tracePt t="99315" x="2584450" y="3389313"/>
          <p14:tracePt t="99323" x="2601913" y="3389313"/>
          <p14:tracePt t="99331" x="2611438" y="3389313"/>
          <p14:tracePt t="99339" x="2619375" y="3389313"/>
          <p14:tracePt t="99346" x="2628900" y="3389313"/>
          <p14:tracePt t="99355" x="2636838" y="3389313"/>
          <p14:tracePt t="99362" x="2646363" y="3389313"/>
          <p14:tracePt t="99370" x="2654300" y="3389313"/>
          <p14:tracePt t="99387" x="2663825" y="3389313"/>
          <p14:tracePt t="99396" x="2681288" y="3389313"/>
          <p14:tracePt t="99410" x="2689225" y="3389313"/>
          <p14:tracePt t="99763" x="2698750" y="3389313"/>
          <p14:tracePt t="99770" x="2706688" y="3389313"/>
          <p14:tracePt t="99778" x="2716213" y="3389313"/>
          <p14:tracePt t="99786" x="2724150" y="3389313"/>
          <p14:tracePt t="99795" x="2733675" y="3389313"/>
          <p14:tracePt t="99802" x="2759075" y="3389313"/>
          <p14:tracePt t="99811" x="2768600" y="3389313"/>
          <p14:tracePt t="99818" x="2803525" y="3389313"/>
          <p14:tracePt t="99827" x="2838450" y="3389313"/>
          <p14:tracePt t="99834" x="2863850" y="3389313"/>
          <p14:tracePt t="99842" x="2898775" y="3389313"/>
          <p14:tracePt t="99851" x="2916238" y="3389313"/>
          <p14:tracePt t="99857" x="2960688" y="3389313"/>
          <p14:tracePt t="99867" x="2978150" y="3389313"/>
          <p14:tracePt t="99875" x="3021013" y="3398838"/>
          <p14:tracePt t="99883" x="3030538" y="3398838"/>
          <p14:tracePt t="99891" x="3048000" y="3398838"/>
          <p14:tracePt t="99915" x="3057525" y="3416300"/>
          <p14:tracePt t="100067" x="3074988" y="3416300"/>
          <p14:tracePt t="100082" x="3082925" y="3416300"/>
          <p14:tracePt t="100091" x="3092450" y="3416300"/>
          <p14:tracePt t="100098" x="3109913" y="3416300"/>
          <p14:tracePt t="100107" x="3117850" y="3416300"/>
          <p14:tracePt t="100114" x="3135313" y="3416300"/>
          <p14:tracePt t="100122" x="3144838" y="3416300"/>
          <p14:tracePt t="100130" x="3152775" y="3416300"/>
          <p14:tracePt t="100141" x="3162300" y="3416300"/>
          <p14:tracePt t="100419" x="3170238" y="3416300"/>
          <p14:tracePt t="100427" x="3179763" y="3416300"/>
          <p14:tracePt t="100434" x="3187700" y="3416300"/>
          <p14:tracePt t="100442" x="3197225" y="3416300"/>
          <p14:tracePt t="100451" x="3214688" y="3416300"/>
          <p14:tracePt t="100460" x="3232150" y="3416300"/>
          <p14:tracePt t="100467" x="3267075" y="3416300"/>
          <p14:tracePt t="100475" x="3275013" y="3416300"/>
          <p14:tracePt t="100482" x="3302000" y="3416300"/>
          <p14:tracePt t="100490" x="3319463" y="3416300"/>
          <p14:tracePt t="100498" x="3336925" y="3416300"/>
          <p14:tracePt t="100507" x="3344863" y="3416300"/>
          <p14:tracePt t="100515" x="3362325" y="3416300"/>
          <p14:tracePt t="100524" x="3371850" y="3416300"/>
          <p14:tracePt t="100674" x="3379788" y="3416300"/>
          <p14:tracePt t="100691" x="3397250" y="3416300"/>
          <p14:tracePt t="100698" x="3414713" y="3424238"/>
          <p14:tracePt t="100706" x="3441700" y="3424238"/>
          <p14:tracePt t="100714" x="3476625" y="3424238"/>
          <p14:tracePt t="100722" x="3529013" y="3424238"/>
          <p14:tracePt t="100732" x="3536950" y="3424238"/>
          <p14:tracePt t="100738" x="3571875" y="3424238"/>
          <p14:tracePt t="100747" x="3589338" y="3424238"/>
          <p14:tracePt t="100754" x="3606800" y="3424238"/>
          <p14:tracePt t="100762" x="3616325" y="3424238"/>
          <p14:tracePt t="100842" x="3624263" y="3424238"/>
          <p14:tracePt t="100858" x="3633788" y="3424238"/>
          <p14:tracePt t="100874" x="3641725" y="3424238"/>
          <p14:tracePt t="100900" x="3651250" y="3424238"/>
          <p14:tracePt t="100906" x="3659188" y="3424238"/>
          <p14:tracePt t="100915" x="3668713" y="3424238"/>
          <p14:tracePt t="100923" x="3686175" y="3424238"/>
          <p14:tracePt t="100930" x="3694113" y="3424238"/>
          <p14:tracePt t="100938" x="3703638" y="3424238"/>
          <p14:tracePt t="100946" x="3711575" y="3424238"/>
          <p14:tracePt t="100954" x="3721100" y="3424238"/>
          <p14:tracePt t="100963" x="3729038" y="3424238"/>
          <p14:tracePt t="100973" x="3738563" y="3424238"/>
          <p14:tracePt t="100980" x="3756025" y="3424238"/>
          <p14:tracePt t="100996" x="3763963" y="3424238"/>
          <p14:tracePt t="101002" x="3773488" y="3424238"/>
          <p14:tracePt t="101027" x="3781425" y="3424238"/>
          <p14:tracePt t="101034" x="3790950" y="3424238"/>
          <p14:tracePt t="101051" x="3798888" y="3424238"/>
          <p14:tracePt t="102354" x="3798888" y="3433763"/>
          <p14:tracePt t="102370" x="3790950" y="3441700"/>
          <p14:tracePt t="102378" x="3781425" y="3451225"/>
          <p14:tracePt t="102386" x="3781425" y="3459163"/>
          <p14:tracePt t="102394" x="3773488" y="3468688"/>
          <p14:tracePt t="102402" x="3746500" y="3494088"/>
          <p14:tracePt t="102411" x="3721100" y="3521075"/>
          <p14:tracePt t="102418" x="3686175" y="3546475"/>
          <p14:tracePt t="102429" x="3659188" y="3556000"/>
          <p14:tracePt t="102434" x="3624263" y="3598863"/>
          <p14:tracePt t="102445" x="3581400" y="3633788"/>
          <p14:tracePt t="102451" x="3554413" y="3651250"/>
          <p14:tracePt t="102458" x="3519488" y="3678238"/>
          <p14:tracePt t="102466" x="3511550" y="3686175"/>
          <p14:tracePt t="102477" x="3476625" y="3695700"/>
          <p14:tracePt t="102482" x="3459163" y="3703638"/>
          <p14:tracePt t="102490" x="3441700" y="3730625"/>
          <p14:tracePt t="102498" x="3432175" y="3738563"/>
          <p14:tracePt t="102507" x="3406775" y="3748088"/>
          <p14:tracePt t="102514" x="3371850" y="3765550"/>
          <p14:tracePt t="102523" x="3344863" y="3765550"/>
          <p14:tracePt t="102530" x="3292475" y="3773488"/>
          <p14:tracePt t="102539" x="3284538" y="3790950"/>
          <p14:tracePt t="102547" x="3232150" y="3808413"/>
          <p14:tracePt t="102554" x="3214688" y="3808413"/>
          <p14:tracePt t="102563" x="3144838" y="3825875"/>
          <p14:tracePt t="102570" x="3065463" y="3825875"/>
          <p14:tracePt t="102578" x="3048000" y="3835400"/>
          <p14:tracePt t="102587" x="2978150" y="3835400"/>
          <p14:tracePt t="102594" x="2951163" y="3835400"/>
          <p14:tracePt t="102603" x="2881313" y="3835400"/>
          <p14:tracePt t="102611" x="2873375" y="3835400"/>
          <p14:tracePt t="102618" x="2828925" y="3835400"/>
          <p14:tracePt t="102626" x="2803525" y="3835400"/>
          <p14:tracePt t="102635" x="2786063" y="3835400"/>
          <p14:tracePt t="102643" x="2741613" y="3835400"/>
          <p14:tracePt t="102651" x="2733675" y="3835400"/>
          <p14:tracePt t="102659" x="2716213" y="3835400"/>
          <p14:tracePt t="102666" x="2706688" y="3835400"/>
          <p14:tracePt t="102675" x="2671763" y="3835400"/>
          <p14:tracePt t="102682" x="2663825" y="3835400"/>
          <p14:tracePt t="102693" x="2611438" y="3835400"/>
          <p14:tracePt t="102698" x="2559050" y="3835400"/>
          <p14:tracePt t="102709" x="2541588" y="3835400"/>
          <p14:tracePt t="102714" x="2471738" y="3835400"/>
          <p14:tracePt t="102724" x="2444750" y="3835400"/>
          <p14:tracePt t="102731" x="2357438" y="3835400"/>
          <p14:tracePt t="102739" x="2322513" y="3835400"/>
          <p14:tracePt t="102746" x="2235200" y="3835400"/>
          <p14:tracePt t="102754" x="2200275" y="3835400"/>
          <p14:tracePt t="102763" x="2087563" y="3835400"/>
          <p14:tracePt t="102771" x="1973263" y="3835400"/>
          <p14:tracePt t="102779" x="1938338" y="3835400"/>
          <p14:tracePt t="102786" x="1843088" y="3835400"/>
          <p14:tracePt t="102794" x="1790700" y="3835400"/>
          <p14:tracePt t="102803" x="1703388" y="3835400"/>
          <p14:tracePt t="102811" x="1651000" y="3835400"/>
          <p14:tracePt t="102818" x="1563688" y="3835400"/>
          <p14:tracePt t="102826" x="1493838" y="3835400"/>
          <p14:tracePt t="102834" x="1458913" y="3835400"/>
          <p14:tracePt t="102842" x="1406525" y="3835400"/>
          <p14:tracePt t="102850" x="1379538" y="3835400"/>
          <p14:tracePt t="102859" x="1362075" y="3835400"/>
          <p14:tracePt t="102867" x="1336675" y="3835400"/>
          <p14:tracePt t="102876" x="1327150" y="3835400"/>
          <p14:tracePt t="102914" x="1327150" y="3825875"/>
          <p14:tracePt t="102923" x="1319213" y="3817938"/>
          <p14:tracePt t="102931" x="1309688" y="3790950"/>
          <p14:tracePt t="102939" x="1309688" y="3783013"/>
          <p14:tracePt t="102946" x="1292225" y="3748088"/>
          <p14:tracePt t="102954" x="1284288" y="3738563"/>
          <p14:tracePt t="102962" x="1284288" y="3730625"/>
          <p14:tracePt t="102970" x="1284288" y="3721100"/>
          <p14:tracePt t="102978" x="1284288" y="3713163"/>
          <p14:tracePt t="102987" x="1284288" y="3703638"/>
          <p14:tracePt t="102994" x="1301750" y="3703638"/>
          <p14:tracePt t="103003" x="1309688" y="3695700"/>
          <p14:tracePt t="103155" x="1292225" y="3695700"/>
          <p14:tracePt t="103163" x="1292225" y="3703638"/>
          <p14:tracePt t="103170" x="1292225" y="3713163"/>
          <p14:tracePt t="103178" x="1284288" y="3713163"/>
          <p14:tracePt t="103187" x="1284288" y="3721100"/>
          <p14:tracePt t="103194" x="1284288" y="3730625"/>
          <p14:tracePt t="103202" x="1284288" y="3765550"/>
          <p14:tracePt t="103211" x="1292225" y="3790950"/>
          <p14:tracePt t="103218" x="1292225" y="3800475"/>
          <p14:tracePt t="103228" x="1292225" y="3817938"/>
          <p14:tracePt t="103235" x="1301750" y="3825875"/>
          <p14:tracePt t="103244" x="1301750" y="3843338"/>
          <p14:tracePt t="103250" x="1301750" y="3852863"/>
          <p14:tracePt t="103370" x="1309688" y="3852863"/>
          <p14:tracePt t="103539" x="1327150" y="3852863"/>
          <p14:tracePt t="103547" x="1354138" y="3835400"/>
          <p14:tracePt t="103554" x="1389063" y="3835400"/>
          <p14:tracePt t="103562" x="1414463" y="3835400"/>
          <p14:tracePt t="103570" x="1466850" y="3835400"/>
          <p14:tracePt t="103579" x="1493838" y="3825875"/>
          <p14:tracePt t="103586" x="1511300" y="3825875"/>
          <p14:tracePt t="103594" x="1519238" y="3825875"/>
          <p14:tracePt t="103603" x="1519238" y="3817938"/>
          <p14:tracePt t="103610" x="1528763" y="3817938"/>
          <p14:tracePt t="103618" x="1546225" y="3817938"/>
          <p14:tracePt t="103626" x="1554163" y="3817938"/>
          <p14:tracePt t="103635" x="1563688" y="3817938"/>
          <p14:tracePt t="103643" x="1571625" y="3817938"/>
          <p14:tracePt t="103650" x="1571625" y="3808413"/>
          <p14:tracePt t="103660" x="1581150" y="3808413"/>
          <p14:tracePt t="103667" x="1606550" y="3808413"/>
          <p14:tracePt t="103676" x="1606550" y="3790950"/>
          <p14:tracePt t="103683" x="1624013" y="3790950"/>
          <p14:tracePt t="103691" x="1624013" y="3783013"/>
          <p14:tracePt t="103698" x="1658938" y="3783013"/>
          <p14:tracePt t="103707" x="1668463" y="3783013"/>
          <p14:tracePt t="103714" x="1685925" y="3773488"/>
          <p14:tracePt t="103723" x="1703388" y="3773488"/>
          <p14:tracePt t="103730" x="1728788" y="3773488"/>
          <p14:tracePt t="103738" x="1755775" y="3773488"/>
          <p14:tracePt t="103746" x="1763713" y="3765550"/>
          <p14:tracePt t="103754" x="1790700" y="3765550"/>
          <p14:tracePt t="103762" x="1798638" y="3765550"/>
          <p14:tracePt t="103770" x="1808163" y="3765550"/>
          <p14:tracePt t="103786" x="1808163" y="3756025"/>
          <p14:tracePt t="103794" x="1816100" y="3756025"/>
          <p14:tracePt t="103882" x="1825625" y="3756025"/>
          <p14:tracePt t="103891" x="1833563" y="3756025"/>
          <p14:tracePt t="103907" x="1843088" y="3756025"/>
          <p14:tracePt t="103915" x="1851025" y="3756025"/>
          <p14:tracePt t="103923" x="1878013" y="3756025"/>
          <p14:tracePt t="103930" x="1885950" y="3756025"/>
          <p14:tracePt t="103938" x="1912938" y="3748088"/>
          <p14:tracePt t="103946" x="1930400" y="3748088"/>
          <p14:tracePt t="103954" x="1955800" y="3730625"/>
          <p14:tracePt t="103962" x="1965325" y="3730625"/>
          <p14:tracePt t="103970" x="2000250" y="3730625"/>
          <p14:tracePt t="103978" x="2008188" y="3730625"/>
          <p14:tracePt t="103986" x="2017713" y="3721100"/>
          <p14:tracePt t="103994" x="2035175" y="3721100"/>
          <p14:tracePt t="104002" x="2052638" y="3721100"/>
          <p14:tracePt t="104011" x="2070100" y="3713163"/>
          <p14:tracePt t="104019" x="2078038" y="3713163"/>
          <p14:tracePt t="104028" x="2087563" y="3713163"/>
          <p14:tracePt t="104034" x="2105025" y="3713163"/>
          <p14:tracePt t="104045" x="2122488" y="3713163"/>
          <p14:tracePt t="104050" x="2147888" y="3695700"/>
          <p14:tracePt t="104059" x="2157413" y="3695700"/>
          <p14:tracePt t="104066" x="2174875" y="3695700"/>
          <p14:tracePt t="104076" x="2182813" y="3695700"/>
          <p14:tracePt t="104083" x="2200275" y="3695700"/>
          <p14:tracePt t="104092" x="2200275" y="3686175"/>
          <p14:tracePt t="104098" x="2209800" y="3686175"/>
          <p14:tracePt t="104131" x="2217738" y="3686175"/>
          <p14:tracePt t="104180" x="2227263" y="3686175"/>
          <p14:tracePt t="104187" x="2235200" y="3686175"/>
          <p14:tracePt t="104194" x="2244725" y="3686175"/>
          <p14:tracePt t="104203" x="2252663" y="3686175"/>
          <p14:tracePt t="104210" x="2262188" y="3686175"/>
          <p14:tracePt t="104218" x="2279650" y="3686175"/>
          <p14:tracePt t="104226" x="2305050" y="3686175"/>
          <p14:tracePt t="104235" x="2332038" y="3686175"/>
          <p14:tracePt t="104242" x="2357438" y="3686175"/>
          <p14:tracePt t="104250" x="2374900" y="3686175"/>
          <p14:tracePt t="104260" x="2374900" y="3678238"/>
          <p14:tracePt t="104266" x="2384425" y="3678238"/>
          <p14:tracePt t="104275" x="2392363" y="3678238"/>
          <p14:tracePt t="104539" x="2392363" y="3668713"/>
          <p14:tracePt t="106067" x="2409825" y="3668713"/>
          <p14:tracePt t="106098" x="2419350" y="3668713"/>
          <p14:tracePt t="116371" x="2401888" y="3668713"/>
          <p14:tracePt t="116394" x="2392363" y="3668713"/>
          <p14:tracePt t="116418" x="2384425" y="3668713"/>
          <p14:tracePt t="116427" x="2374900" y="3668713"/>
          <p14:tracePt t="116435" x="2374900" y="3678238"/>
          <p14:tracePt t="116442" x="2366963" y="3678238"/>
          <p14:tracePt t="116459" x="2366963" y="3686175"/>
          <p14:tracePt t="116466" x="2357438" y="3686175"/>
          <p14:tracePt t="116578" x="2366963" y="3686175"/>
          <p14:tracePt t="116603" x="2374900" y="3686175"/>
          <p14:tracePt t="116634" x="2374900" y="3678238"/>
          <p14:tracePt t="116746" x="2366963" y="3678238"/>
          <p14:tracePt t="116763" x="2357438" y="3678238"/>
          <p14:tracePt t="116770" x="2349500" y="3678238"/>
          <p14:tracePt t="116778" x="2332038" y="3678238"/>
          <p14:tracePt t="116794" x="2322513" y="3678238"/>
          <p14:tracePt t="116963" x="2314575" y="3678238"/>
          <p14:tracePt t="116970" x="2305050" y="3678238"/>
          <p14:tracePt t="116978" x="2270125" y="3695700"/>
          <p14:tracePt t="116986" x="2262188" y="3713163"/>
          <p14:tracePt t="116994" x="2182813" y="3756025"/>
          <p14:tracePt t="117002" x="2157413" y="3783013"/>
          <p14:tracePt t="117011" x="2087563" y="3843338"/>
          <p14:tracePt t="117021" x="2060575" y="3870325"/>
          <p14:tracePt t="117026" x="1982788" y="3913188"/>
          <p14:tracePt t="117034" x="1938338" y="3957638"/>
          <p14:tracePt t="117042" x="1920875" y="3965575"/>
          <p14:tracePt t="117050" x="1895475" y="4010025"/>
          <p14:tracePt t="117058" x="1885950" y="4017963"/>
          <p14:tracePt t="117066" x="1868488" y="4027488"/>
          <p14:tracePt t="117074" x="1860550" y="4027488"/>
          <p14:tracePt t="117123" x="1851025" y="4027488"/>
          <p14:tracePt t="117147" x="1843088" y="4027488"/>
          <p14:tracePt t="117163" x="1833563" y="4027488"/>
          <p14:tracePt t="117178" x="1825625" y="4027488"/>
          <p14:tracePt t="117186" x="1816100" y="4027488"/>
          <p14:tracePt t="117194" x="1798638" y="4027488"/>
          <p14:tracePt t="117202" x="1790700" y="4027488"/>
          <p14:tracePt t="117234" x="1781175" y="4027488"/>
          <p14:tracePt t="117243" x="1773238" y="4027488"/>
          <p14:tracePt t="117258" x="1763713" y="4027488"/>
          <p14:tracePt t="117269" x="1755775" y="4027488"/>
          <p14:tracePt t="117274" x="1746250" y="4017963"/>
          <p14:tracePt t="117284" x="1720850" y="4017963"/>
          <p14:tracePt t="117290" x="1711325" y="4010025"/>
          <p14:tracePt t="117299" x="1703388" y="4010025"/>
          <p14:tracePt t="117307" x="1703388" y="4000500"/>
          <p14:tracePt t="117323" x="1693863" y="4000500"/>
          <p14:tracePt t="117515" x="1693863" y="3983038"/>
          <p14:tracePt t="117523" x="1685925" y="3983038"/>
          <p14:tracePt t="117603" x="1676400" y="3983038"/>
          <p14:tracePt t="117634" x="1658938" y="3975100"/>
          <p14:tracePt t="117642" x="1651000" y="3975100"/>
          <p14:tracePt t="117651" x="1651000" y="3965575"/>
          <p14:tracePt t="117658" x="1641475" y="3965575"/>
          <p14:tracePt t="117690" x="1633538" y="3965575"/>
          <p14:tracePt t="117714" x="1633538" y="3957638"/>
          <p14:tracePt t="117803" x="1624013" y="3957638"/>
          <p14:tracePt t="117947" x="1616075" y="3957638"/>
          <p14:tracePt t="118115" x="1606550" y="3957638"/>
          <p14:tracePt t="118146" x="1606550" y="3948113"/>
          <p14:tracePt t="118170" x="1589088" y="3948113"/>
          <p14:tracePt t="118202" x="1589088" y="3940175"/>
          <p14:tracePt t="118211" x="1581150" y="3940175"/>
          <p14:tracePt t="118258" x="1581150" y="3930650"/>
          <p14:tracePt t="118314" x="1571625" y="3930650"/>
          <p14:tracePt t="118555" x="1581150" y="3930650"/>
          <p14:tracePt t="118562" x="1598613" y="3930650"/>
          <p14:tracePt t="118570" x="1606550" y="3930650"/>
          <p14:tracePt t="118579" x="1616075" y="3930650"/>
          <p14:tracePt t="118587" x="1633538" y="3930650"/>
          <p14:tracePt t="118594" x="1658938" y="3930650"/>
          <p14:tracePt t="118602" x="1676400" y="3930650"/>
          <p14:tracePt t="118610" x="1693863" y="3930650"/>
          <p14:tracePt t="118618" x="1738313" y="3930650"/>
          <p14:tracePt t="118627" x="1746250" y="3930650"/>
          <p14:tracePt t="118634" x="1763713" y="3913188"/>
          <p14:tracePt t="118643" x="1808163" y="3913188"/>
          <p14:tracePt t="118650" x="1825625" y="3913188"/>
          <p14:tracePt t="118660" x="1851025" y="3905250"/>
          <p14:tracePt t="118666" x="1860550" y="3905250"/>
          <p14:tracePt t="118675" x="1868488" y="3895725"/>
          <p14:tracePt t="118682" x="1878013" y="3895725"/>
          <p14:tracePt t="119114" x="1895475" y="3895725"/>
          <p14:tracePt t="119130" x="1903413" y="3895725"/>
          <p14:tracePt t="119138" x="1912938" y="3895725"/>
          <p14:tracePt t="119146" x="1920875" y="3895725"/>
          <p14:tracePt t="119154" x="1930400" y="3895725"/>
          <p14:tracePt t="119162" x="1938338" y="3895725"/>
          <p14:tracePt t="119170" x="1947863" y="3895725"/>
          <p14:tracePt t="119179" x="1965325" y="3895725"/>
          <p14:tracePt t="119186" x="1990725" y="3895725"/>
          <p14:tracePt t="119195" x="2000250" y="3895725"/>
          <p14:tracePt t="119203" x="2025650" y="3895725"/>
          <p14:tracePt t="119213" x="2052638" y="3905250"/>
          <p14:tracePt t="119218" x="2060575" y="3905250"/>
          <p14:tracePt t="119227" x="2078038" y="3905250"/>
          <p14:tracePt t="119234" x="2087563" y="3905250"/>
          <p14:tracePt t="119243" x="2095500" y="3905250"/>
          <p14:tracePt t="119251" x="2112963" y="3905250"/>
          <p14:tracePt t="119266" x="2122488" y="3905250"/>
          <p14:tracePt t="119275" x="2130425" y="3905250"/>
          <p14:tracePt t="119282" x="2139950" y="3905250"/>
          <p14:tracePt t="119291" x="2147888" y="3905250"/>
          <p14:tracePt t="119298" x="2157413" y="3905250"/>
          <p14:tracePt t="119307" x="2165350" y="3905250"/>
          <p14:tracePt t="119314" x="2182813" y="3905250"/>
          <p14:tracePt t="119322" x="2192338" y="3905250"/>
          <p14:tracePt t="119330" x="2200275" y="3905250"/>
          <p14:tracePt t="119362" x="2209800" y="3905250"/>
          <p14:tracePt t="119419" x="2217738" y="3905250"/>
          <p14:tracePt t="119434" x="2227263" y="3905250"/>
          <p14:tracePt t="119442" x="2235200" y="3905250"/>
          <p14:tracePt t="119451" x="2252663" y="3905250"/>
          <p14:tracePt t="119458" x="2262188" y="3905250"/>
          <p14:tracePt t="119466" x="2270125" y="3905250"/>
          <p14:tracePt t="119498" x="2279650" y="3905250"/>
          <p14:tracePt t="119524" x="2287588" y="3905250"/>
          <p14:tracePt t="119530" x="2297113" y="3905250"/>
          <p14:tracePt t="119541" x="2305050" y="3905250"/>
          <p14:tracePt t="119547" x="2322513" y="3905250"/>
          <p14:tracePt t="119554" x="2332038" y="3905250"/>
          <p14:tracePt t="119562" x="2339975" y="3905250"/>
          <p14:tracePt t="119570" x="2357438" y="3905250"/>
          <p14:tracePt t="119580" x="2366963" y="3905250"/>
          <p14:tracePt t="119587" x="2392363" y="3905250"/>
          <p14:tracePt t="119597" x="2427288" y="3905250"/>
          <p14:tracePt t="119602" x="2436813" y="3905250"/>
          <p14:tracePt t="119612" x="2462213" y="3905250"/>
          <p14:tracePt t="119618" x="2471738" y="3905250"/>
          <p14:tracePt t="119628" x="2489200" y="3922713"/>
          <p14:tracePt t="119634" x="2497138" y="3922713"/>
          <p14:tracePt t="119643" x="2506663" y="3922713"/>
          <p14:tracePt t="119651" x="2524125" y="3922713"/>
          <p14:tracePt t="119658" x="2532063" y="3922713"/>
          <p14:tracePt t="119706" x="2541588" y="3922713"/>
          <p14:tracePt t="119746" x="2549525" y="3922713"/>
          <p14:tracePt t="119803" x="2559050" y="3922713"/>
          <p14:tracePt t="119818" x="2566988" y="3922713"/>
          <p14:tracePt t="119835" x="2576513" y="3922713"/>
          <p14:tracePt t="119842" x="2593975" y="3922713"/>
          <p14:tracePt t="119851" x="2601913" y="3922713"/>
          <p14:tracePt t="119858" x="2611438" y="3922713"/>
          <p14:tracePt t="119866" x="2619375" y="3922713"/>
          <p14:tracePt t="119874" x="2636838" y="3922713"/>
          <p14:tracePt t="119882" x="2654300" y="3922713"/>
          <p14:tracePt t="119890" x="2663825" y="3922713"/>
          <p14:tracePt t="119898" x="2706688" y="3922713"/>
          <p14:tracePt t="119914" x="2768600" y="3922713"/>
          <p14:tracePt t="119923" x="2803525" y="3922713"/>
          <p14:tracePt t="119930" x="2811463" y="3922713"/>
          <p14:tracePt t="119938" x="2838450" y="3922713"/>
          <p14:tracePt t="119946" x="2846388" y="3922713"/>
          <p14:tracePt t="119955" x="2855913" y="3922713"/>
          <p14:tracePt t="119962" x="2863850" y="3922713"/>
          <p14:tracePt t="119981" x="2873375" y="3922713"/>
          <p14:tracePt t="120034" x="2881313" y="3922713"/>
          <p14:tracePt t="120050" x="2890838" y="3922713"/>
          <p14:tracePt t="120058" x="2908300" y="3922713"/>
          <p14:tracePt t="120066" x="2916238" y="3922713"/>
          <p14:tracePt t="120076" x="2925763" y="3922713"/>
          <p14:tracePt t="120082" x="2933700" y="3922713"/>
          <p14:tracePt t="120091" x="2943225" y="3922713"/>
          <p14:tracePt t="120106" x="2951163" y="3922713"/>
          <p14:tracePt t="120122" x="2960688" y="3922713"/>
          <p14:tracePt t="120138" x="2978150" y="3922713"/>
          <p14:tracePt t="120146" x="2986088" y="3922713"/>
          <p14:tracePt t="120154" x="2995613" y="3922713"/>
          <p14:tracePt t="120162" x="3003550" y="3922713"/>
          <p14:tracePt t="120170" x="3013075" y="3922713"/>
          <p14:tracePt t="120179" x="3048000" y="3922713"/>
          <p14:tracePt t="120186" x="3057525" y="3922713"/>
          <p14:tracePt t="120196" x="3082925" y="3922713"/>
          <p14:tracePt t="120202" x="3092450" y="3922713"/>
          <p14:tracePt t="120212" x="3109913" y="3922713"/>
          <p14:tracePt t="120218" x="3117850" y="3922713"/>
          <p14:tracePt t="120227" x="3144838" y="3922713"/>
          <p14:tracePt t="120234" x="3179763" y="3922713"/>
          <p14:tracePt t="120243" x="3187700" y="3922713"/>
          <p14:tracePt t="120251" x="3222625" y="3922713"/>
          <p14:tracePt t="120258" x="3232150" y="3922713"/>
          <p14:tracePt t="120266" x="3267075" y="3922713"/>
          <p14:tracePt t="120274" x="3275013" y="3922713"/>
          <p14:tracePt t="120282" x="3284538" y="3922713"/>
          <p14:tracePt t="120290" x="3292475" y="3922713"/>
          <p14:tracePt t="120298" x="3302000" y="3922713"/>
          <p14:tracePt t="120306" x="3319463" y="3922713"/>
          <p14:tracePt t="120418" x="3327400" y="3922713"/>
          <p14:tracePt t="120434" x="3336925" y="3922713"/>
          <p14:tracePt t="120443" x="3344863" y="3922713"/>
          <p14:tracePt t="120450" x="3354388" y="3922713"/>
          <p14:tracePt t="120458" x="3379788" y="3922713"/>
          <p14:tracePt t="120466" x="3389313" y="3922713"/>
          <p14:tracePt t="120475" x="3397250" y="3922713"/>
          <p14:tracePt t="120482" x="3414713" y="3922713"/>
          <p14:tracePt t="120490" x="3441700" y="3922713"/>
          <p14:tracePt t="120498" x="3449638" y="3922713"/>
          <p14:tracePt t="120507" x="3467100" y="3922713"/>
          <p14:tracePt t="120514" x="3476625" y="3922713"/>
          <p14:tracePt t="120522" x="3494088" y="3922713"/>
          <p14:tracePt t="120530" x="3502025" y="3922713"/>
          <p14:tracePt t="120538" x="3511550" y="3922713"/>
          <p14:tracePt t="120546" x="3519488" y="3922713"/>
          <p14:tracePt t="120898" x="3529013" y="3922713"/>
          <p14:tracePt t="120914" x="3536950" y="3922713"/>
          <p14:tracePt t="120931" x="3546475" y="3922713"/>
          <p14:tracePt t="120938" x="3563938" y="3922713"/>
          <p14:tracePt t="120946" x="3571875" y="3922713"/>
          <p14:tracePt t="120954" x="3581400" y="3930650"/>
          <p14:tracePt t="120962" x="3589338" y="3930650"/>
          <p14:tracePt t="120970" x="3598863" y="3930650"/>
          <p14:tracePt t="120986" x="3606800" y="3930650"/>
          <p14:tracePt t="120995" x="3616325" y="3930650"/>
          <p14:tracePt t="121003" x="3633788" y="3930650"/>
          <p14:tracePt t="121020" x="3641725" y="3930650"/>
          <p14:tracePt t="121026" x="3651250" y="3940175"/>
          <p14:tracePt t="121039" x="3659188" y="3940175"/>
          <p14:tracePt t="121043" x="3668713" y="3940175"/>
          <p14:tracePt t="121051" x="3676650" y="3940175"/>
          <p14:tracePt t="121058" x="3686175" y="3940175"/>
          <p14:tracePt t="121067" x="3694113" y="3940175"/>
          <p14:tracePt t="121074" x="3711575" y="3940175"/>
          <p14:tracePt t="121082" x="3721100" y="3940175"/>
          <p14:tracePt t="121091" x="3729038" y="3940175"/>
          <p14:tracePt t="121106" x="3738563" y="3940175"/>
          <p14:tracePt t="121202" x="3746500" y="3940175"/>
          <p14:tracePt t="121234" x="3756025" y="3940175"/>
          <p14:tracePt t="121251" x="3763963" y="3940175"/>
          <p14:tracePt t="121267" x="3781425" y="3940175"/>
          <p14:tracePt t="121274" x="3790950" y="3940175"/>
          <p14:tracePt t="121283" x="3798888" y="3940175"/>
          <p14:tracePt t="121290" x="3808413" y="3940175"/>
          <p14:tracePt t="121298" x="3816350" y="3940175"/>
          <p14:tracePt t="121307" x="3825875" y="3940175"/>
          <p14:tracePt t="121314" x="3833813" y="3940175"/>
          <p14:tracePt t="121322" x="3860800" y="3940175"/>
          <p14:tracePt t="121330" x="3878263" y="3940175"/>
          <p14:tracePt t="121346" x="3895725" y="3940175"/>
          <p14:tracePt t="121354" x="3903663" y="3940175"/>
          <p14:tracePt t="121363" x="3913188" y="3940175"/>
          <p14:tracePt t="121371" x="3921125" y="3940175"/>
          <p14:tracePt t="121379" x="3930650" y="3940175"/>
          <p14:tracePt t="121402" x="3938588" y="3930650"/>
          <p14:tracePt t="121411" x="3948113" y="3930650"/>
          <p14:tracePt t="121426" x="3956050" y="3930650"/>
          <p14:tracePt t="121442" x="3973513" y="3930650"/>
          <p14:tracePt t="121452" x="3983038" y="3930650"/>
          <p14:tracePt t="121458" x="4000500" y="3930650"/>
          <p14:tracePt t="121467" x="4025900" y="3930650"/>
          <p14:tracePt t="121474" x="4035425" y="3930650"/>
          <p14:tracePt t="121482" x="4043363" y="3930650"/>
          <p14:tracePt t="121490" x="4060825" y="3930650"/>
          <p14:tracePt t="121498" x="4078288" y="3930650"/>
          <p14:tracePt t="121507" x="4087813" y="3930650"/>
          <p14:tracePt t="121531" x="4095750" y="3930650"/>
          <p14:tracePt t="121603" x="4105275" y="3930650"/>
          <p14:tracePt t="121610" x="4113213" y="3930650"/>
          <p14:tracePt t="121619" x="4122738" y="3930650"/>
          <p14:tracePt t="121626" x="4130675" y="3930650"/>
          <p14:tracePt t="121642" x="4148138" y="3930650"/>
          <p14:tracePt t="121658" x="4148138" y="3913188"/>
          <p14:tracePt t="121669" x="4157663" y="3913188"/>
          <p14:tracePt t="121674" x="4165600" y="3913188"/>
          <p14:tracePt t="121683" x="4175125" y="3913188"/>
          <p14:tracePt t="121690" x="4183063" y="3913188"/>
          <p14:tracePt t="121698" x="4192588" y="3913188"/>
          <p14:tracePt t="121707" x="4200525" y="3905250"/>
          <p14:tracePt t="121714" x="4217988" y="3905250"/>
          <p14:tracePt t="121722" x="4227513" y="3905250"/>
          <p14:tracePt t="121730" x="4235450" y="3905250"/>
          <p14:tracePt t="121738" x="4244975" y="3905250"/>
          <p14:tracePt t="121746" x="4262438" y="3905250"/>
          <p14:tracePt t="121754" x="4270375" y="3905250"/>
          <p14:tracePt t="121762" x="4287838" y="3905250"/>
          <p14:tracePt t="121771" x="4297363" y="3905250"/>
          <p14:tracePt t="121778" x="4297363" y="3895725"/>
          <p14:tracePt t="121786" x="4305300" y="3895725"/>
          <p14:tracePt t="121795" x="4314825" y="3895725"/>
          <p14:tracePt t="121810" x="4322763" y="3895725"/>
          <p14:tracePt t="121819" x="4332288" y="3895725"/>
          <p14:tracePt t="121826" x="4340225" y="3895725"/>
          <p14:tracePt t="121836" x="4357688" y="3895725"/>
          <p14:tracePt t="121842" x="4375150" y="3895725"/>
          <p14:tracePt t="121851" x="4384675" y="3895725"/>
          <p14:tracePt t="121858" x="4392613" y="3895725"/>
          <p14:tracePt t="121868" x="4402138" y="3895725"/>
          <p14:tracePt t="121874" x="4419600" y="3895725"/>
          <p14:tracePt t="121886" x="4427538" y="3895725"/>
          <p14:tracePt t="121903" x="4454525" y="3895725"/>
          <p14:tracePt t="121907" x="4462463" y="3895725"/>
          <p14:tracePt t="121914" x="4479925" y="3895725"/>
          <p14:tracePt t="121922" x="4489450" y="3895725"/>
          <p14:tracePt t="121930" x="4506913" y="3895725"/>
          <p14:tracePt t="121938" x="4514850" y="3895725"/>
          <p14:tracePt t="121946" x="4524375" y="3895725"/>
          <p14:tracePt t="121954" x="4532313" y="3895725"/>
          <p14:tracePt t="121962" x="4559300" y="3895725"/>
          <p14:tracePt t="121970" x="4567238" y="3895725"/>
          <p14:tracePt t="121978" x="4576763" y="3895725"/>
          <p14:tracePt t="121985" x="4584700" y="3895725"/>
          <p14:tracePt t="122009" x="4594225" y="3895725"/>
          <p14:tracePt t="122018" x="4611688" y="3895725"/>
          <p14:tracePt t="122025" x="4619625" y="3895725"/>
          <p14:tracePt t="122042" x="4629150" y="3895725"/>
          <p14:tracePt t="122051" x="4637088" y="3895725"/>
          <p14:tracePt t="122058" x="4646613" y="3895725"/>
          <p14:tracePt t="122074" x="4654550" y="3895725"/>
          <p14:tracePt t="122106" x="4664075" y="3895725"/>
          <p14:tracePt t="122122" x="4681538" y="3887788"/>
          <p14:tracePt t="122138" x="4689475" y="3887788"/>
          <p14:tracePt t="122146" x="4699000" y="3887788"/>
          <p14:tracePt t="122154" x="4706938" y="3887788"/>
          <p14:tracePt t="122162" x="4716463" y="3887788"/>
          <p14:tracePt t="122171" x="4724400" y="3887788"/>
          <p14:tracePt t="122178" x="4733925" y="3887788"/>
          <p14:tracePt t="122195" x="4751388" y="3887788"/>
          <p14:tracePt t="122203" x="4759325" y="3887788"/>
          <p14:tracePt t="122210" x="4768850" y="3887788"/>
          <p14:tracePt t="122220" x="4776788" y="3887788"/>
          <p14:tracePt t="122226" x="4786313" y="3887788"/>
          <p14:tracePt t="122236" x="4794250" y="3887788"/>
          <p14:tracePt t="122243" x="4803775" y="3887788"/>
          <p14:tracePt t="122252" x="4811713" y="3887788"/>
          <p14:tracePt t="122594" x="4829175" y="3887788"/>
          <p14:tracePt t="122610" x="4838700" y="3887788"/>
          <p14:tracePt t="122618" x="4856163" y="3887788"/>
          <p14:tracePt t="122626" x="4864100" y="3887788"/>
          <p14:tracePt t="122634" x="4873625" y="3887788"/>
          <p14:tracePt t="122643" x="4891088" y="3887788"/>
          <p14:tracePt t="122650" x="4899025" y="3887788"/>
          <p14:tracePt t="122658" x="4933950" y="3887788"/>
          <p14:tracePt t="122667" x="4951413" y="3887788"/>
          <p14:tracePt t="122675" x="4960938" y="3887788"/>
          <p14:tracePt t="122683" x="4995863" y="3887788"/>
          <p14:tracePt t="122693" x="5003800" y="3887788"/>
          <p14:tracePt t="122699" x="5030788" y="3887788"/>
          <p14:tracePt t="122706" x="5038725" y="3887788"/>
          <p14:tracePt t="122715" x="5056188" y="3887788"/>
          <p14:tracePt t="122722" x="5065713" y="3887788"/>
          <p14:tracePt t="122733" x="5091113" y="3887788"/>
          <p14:tracePt t="122738" x="5108575" y="3887788"/>
          <p14:tracePt t="122748" x="5118100" y="3887788"/>
          <p14:tracePt t="122754" x="5135563" y="3887788"/>
          <p14:tracePt t="122763" x="5153025" y="3887788"/>
          <p14:tracePt t="122771" x="5178425" y="3887788"/>
          <p14:tracePt t="122778" x="5187950" y="3887788"/>
          <p14:tracePt t="122786" x="5222875" y="3887788"/>
          <p14:tracePt t="122794" x="5240338" y="3887788"/>
          <p14:tracePt t="122803" x="5248275" y="3895725"/>
          <p14:tracePt t="122810" x="5283200" y="3895725"/>
          <p14:tracePt t="122818" x="5292725" y="3895725"/>
          <p14:tracePt t="122826" x="5318125" y="3895725"/>
          <p14:tracePt t="122834" x="5327650" y="3895725"/>
          <p14:tracePt t="122842" x="5345113" y="3913188"/>
          <p14:tracePt t="122850" x="5353050" y="3913188"/>
          <p14:tracePt t="122866" x="5370513" y="3913188"/>
          <p14:tracePt t="122914" x="5380038" y="3913188"/>
          <p14:tracePt t="122947" x="5387975" y="3913188"/>
          <p14:tracePt t="122970" x="5397500" y="3913188"/>
          <p14:tracePt t="122994" x="5405438" y="3913188"/>
          <p14:tracePt t="123003" x="5414963" y="3913188"/>
          <p14:tracePt t="123010" x="5422900" y="3913188"/>
          <p14:tracePt t="123018" x="5440363" y="3913188"/>
          <p14:tracePt t="123027" x="5449888" y="3913188"/>
          <p14:tracePt t="123034" x="5457825" y="3913188"/>
          <p14:tracePt t="123042" x="5467350" y="3913188"/>
          <p14:tracePt t="123050" x="5502275" y="3913188"/>
          <p14:tracePt t="123058" x="5510213" y="3913188"/>
          <p14:tracePt t="123067" x="5519738" y="3913188"/>
          <p14:tracePt t="123075" x="5527675" y="3913188"/>
          <p14:tracePt t="123082" x="5537200" y="3913188"/>
          <p14:tracePt t="123100" x="5545138" y="3913188"/>
          <p14:tracePt t="123122" x="5562600" y="3913188"/>
          <p14:tracePt t="123155" x="5572125" y="3913188"/>
          <p14:tracePt t="123170" x="5580063" y="3913188"/>
          <p14:tracePt t="123187" x="5589588" y="3913188"/>
          <p14:tracePt t="123202" x="5597525" y="3913188"/>
          <p14:tracePt t="123218" x="5607050" y="3913188"/>
          <p14:tracePt t="123226" x="5614988" y="3913188"/>
          <p14:tracePt t="123234" x="5632450" y="3913188"/>
          <p14:tracePt t="123250" x="5641975" y="3913188"/>
          <p14:tracePt t="123258" x="5649913" y="3913188"/>
          <p14:tracePt t="123266" x="5659438" y="3913188"/>
          <p14:tracePt t="123274" x="5667375" y="3913188"/>
          <p14:tracePt t="123283" x="5676900" y="3913188"/>
          <p14:tracePt t="123290" x="5684838" y="3913188"/>
          <p14:tracePt t="123300" x="5702300" y="3913188"/>
          <p14:tracePt t="123307" x="5711825" y="3913188"/>
          <p14:tracePt t="123316" x="5719763" y="3913188"/>
          <p14:tracePt t="123322" x="5729288" y="3913188"/>
          <p14:tracePt t="123332" x="5737225" y="3913188"/>
          <p14:tracePt t="123338" x="5764213" y="3922713"/>
          <p14:tracePt t="123349" x="5772150" y="3922713"/>
          <p14:tracePt t="123354" x="5789613" y="3922713"/>
          <p14:tracePt t="123365" x="5799138" y="3922713"/>
          <p14:tracePt t="123370" x="5824538" y="3930650"/>
          <p14:tracePt t="123378" x="5842000" y="3930650"/>
          <p14:tracePt t="123387" x="5868988" y="3930650"/>
          <p14:tracePt t="123395" x="5886450" y="3930650"/>
          <p14:tracePt t="123402" x="5903913" y="3930650"/>
          <p14:tracePt t="123410" x="5929313" y="3930650"/>
          <p14:tracePt t="123419" x="5946775" y="3930650"/>
          <p14:tracePt t="123427" x="5964238" y="3930650"/>
          <p14:tracePt t="123434" x="5973763" y="3930650"/>
          <p14:tracePt t="123443" x="5999163" y="3930650"/>
          <p14:tracePt t="123450" x="6008688" y="3930650"/>
          <p14:tracePt t="123466" x="6016625" y="3930650"/>
          <p14:tracePt t="123546" x="6026150" y="3930650"/>
          <p14:tracePt t="123586" x="6034088" y="3930650"/>
          <p14:tracePt t="123610" x="6043613" y="3930650"/>
          <p14:tracePt t="123634" x="6051550" y="3930650"/>
          <p14:tracePt t="123698" x="6069013" y="3930650"/>
          <p14:tracePt t="123707" x="6069013" y="3922713"/>
          <p14:tracePt t="123715" x="6078538" y="3922713"/>
          <p14:tracePt t="123732" x="6086475" y="3922713"/>
          <p14:tracePt t="123738" x="6096000" y="3922713"/>
          <p14:tracePt t="123748" x="6105525" y="3913188"/>
          <p14:tracePt t="123762" x="6113463" y="3913188"/>
          <p14:tracePt t="123850" x="6122988" y="3913188"/>
          <p14:tracePt t="123875" x="6140450" y="3913188"/>
          <p14:tracePt t="123882" x="6148388" y="3913188"/>
          <p14:tracePt t="123890" x="6157913" y="3913188"/>
          <p14:tracePt t="123898" x="6165850" y="3913188"/>
          <p14:tracePt t="123906" x="6175375" y="3913188"/>
          <p14:tracePt t="123914" x="6183313" y="3905250"/>
          <p14:tracePt t="123922" x="6210300" y="3905250"/>
          <p14:tracePt t="123932" x="6227763" y="3905250"/>
          <p14:tracePt t="123938" x="6253163" y="3887788"/>
          <p14:tracePt t="123946" x="6288088" y="3887788"/>
          <p14:tracePt t="123955" x="6297613" y="3887788"/>
          <p14:tracePt t="123963" x="6323013" y="3878263"/>
          <p14:tracePt t="123970" x="6340475" y="3878263"/>
          <p14:tracePt t="123978" x="6384925" y="3860800"/>
          <p14:tracePt t="123987" x="6402388" y="3860800"/>
          <p14:tracePt t="123994" x="6445250" y="3860800"/>
          <p14:tracePt t="124003" x="6454775" y="3860800"/>
          <p14:tracePt t="124011" x="6489700" y="3852863"/>
          <p14:tracePt t="124018" x="6524625" y="3843338"/>
          <p14:tracePt t="124026" x="6532563" y="3843338"/>
          <p14:tracePt t="124034" x="6542088" y="3843338"/>
          <p14:tracePt t="124042" x="6567488" y="3843338"/>
          <p14:tracePt t="124051" x="6577013" y="3843338"/>
          <p14:tracePt t="124058" x="6584950" y="3835400"/>
          <p14:tracePt t="124067" x="6594475" y="3835400"/>
          <p14:tracePt t="124098" x="6602413" y="3835400"/>
          <p14:tracePt t="124170" x="6611938" y="3835400"/>
          <p14:tracePt t="124178" x="6629400" y="3835400"/>
          <p14:tracePt t="124186" x="6637338" y="3835400"/>
          <p14:tracePt t="124195" x="6646863" y="3835400"/>
          <p14:tracePt t="124203" x="6681788" y="3835400"/>
          <p14:tracePt t="124210" x="6699250" y="3835400"/>
          <p14:tracePt t="124218" x="6724650" y="3843338"/>
          <p14:tracePt t="124225" x="6751638" y="3843338"/>
          <p14:tracePt t="124234" x="6769100" y="3843338"/>
          <p14:tracePt t="124243" x="6794500" y="3860800"/>
          <p14:tracePt t="124252" x="6811963" y="3860800"/>
          <p14:tracePt t="124258" x="6829425" y="3860800"/>
          <p14:tracePt t="124266" x="6846888" y="3860800"/>
          <p14:tracePt t="124283" x="6856413" y="3860800"/>
          <p14:tracePt t="124346" x="6856413" y="3870325"/>
          <p14:tracePt t="124354" x="6864350" y="3870325"/>
          <p14:tracePt t="124370" x="6873875" y="3870325"/>
          <p14:tracePt t="124395" x="6891338" y="3870325"/>
          <p14:tracePt t="124410" x="6899275" y="3870325"/>
          <p14:tracePt t="125066" x="6908800" y="3870325"/>
          <p14:tracePt t="125082" x="6916738" y="3870325"/>
          <p14:tracePt t="125091" x="6926263" y="3870325"/>
          <p14:tracePt t="125098" x="6934200" y="3870325"/>
          <p14:tracePt t="125107" x="6943725" y="3870325"/>
          <p14:tracePt t="125115" x="6961188" y="3870325"/>
          <p14:tracePt t="125124" x="6969125" y="3870325"/>
          <p14:tracePt t="125130" x="6978650" y="3870325"/>
          <p14:tracePt t="125138" x="6986588" y="3870325"/>
          <p14:tracePt t="125147" x="6996113" y="3870325"/>
          <p14:tracePt t="125154" x="7004050" y="3870325"/>
          <p14:tracePt t="125170" x="7013575" y="3870325"/>
          <p14:tracePt t="125211" x="7021513" y="3870325"/>
          <p14:tracePt t="125251" x="7038975" y="3870325"/>
          <p14:tracePt t="125274" x="7048500" y="3870325"/>
          <p14:tracePt t="125282" x="7056438" y="3870325"/>
          <p14:tracePt t="125291" x="7065963" y="3870325"/>
          <p14:tracePt t="125298" x="7073900" y="3870325"/>
          <p14:tracePt t="125309" x="7083425" y="3870325"/>
          <p14:tracePt t="125314" x="7118350" y="3870325"/>
          <p14:tracePt t="125324" x="7126288" y="3870325"/>
          <p14:tracePt t="125330" x="7135813" y="3870325"/>
          <p14:tracePt t="125339" x="7153275" y="3870325"/>
          <p14:tracePt t="125346" x="7161213" y="3870325"/>
          <p14:tracePt t="125354" x="7170738" y="3870325"/>
          <p14:tracePt t="125363" x="7178675" y="3870325"/>
          <p14:tracePt t="125378" x="7188200" y="3870325"/>
          <p14:tracePt t="125394" x="7196138" y="3878263"/>
          <p14:tracePt t="125402" x="7205663" y="3878263"/>
          <p14:tracePt t="125418" x="7223125" y="3878263"/>
          <p14:tracePt t="125522" x="7231063" y="3878263"/>
          <p14:tracePt t="125546" x="7240588" y="3878263"/>
          <p14:tracePt t="125571" x="7248525" y="3878263"/>
          <p14:tracePt t="125586" x="7258050" y="3887788"/>
          <p14:tracePt t="125602" x="7265988" y="3887788"/>
          <p14:tracePt t="125610" x="7275513" y="3887788"/>
          <p14:tracePt t="125626" x="7283450" y="3887788"/>
          <p14:tracePt t="125635" x="7300913" y="3887788"/>
          <p14:tracePt t="125643" x="7310438" y="3887788"/>
          <p14:tracePt t="125650" x="7318375" y="3887788"/>
          <p14:tracePt t="125661" x="7335838" y="3895725"/>
          <p14:tracePt t="125666" x="7353300" y="3895725"/>
          <p14:tracePt t="125675" x="7370763" y="3895725"/>
          <p14:tracePt t="125682" x="7397750" y="3895725"/>
          <p14:tracePt t="125693" x="7405688" y="3895725"/>
          <p14:tracePt t="125698" x="7415213" y="3895725"/>
          <p14:tracePt t="125709" x="7423150" y="3895725"/>
          <p14:tracePt t="125714" x="7432675" y="3895725"/>
          <p14:tracePt t="125722" x="7440613" y="3895725"/>
          <p14:tracePt t="125747" x="7450138" y="3895725"/>
          <p14:tracePt t="125778" x="7458075" y="3895725"/>
          <p14:tracePt t="125811" x="7475538" y="3895725"/>
          <p14:tracePt t="125986" x="7485063" y="3895725"/>
          <p14:tracePt t="126218" x="7502525" y="3895725"/>
          <p14:tracePt t="126226" x="7510463" y="3895725"/>
          <p14:tracePt t="126234" x="7519988" y="3895725"/>
          <p14:tracePt t="126243" x="7537450" y="3895725"/>
          <p14:tracePt t="126250" x="7545388" y="3895725"/>
          <p14:tracePt t="126259" x="7580313" y="3895725"/>
          <p14:tracePt t="126267" x="7615238" y="3895725"/>
          <p14:tracePt t="126275" x="7642225" y="3895725"/>
          <p14:tracePt t="126282" x="7659688" y="3878263"/>
          <p14:tracePt t="126291" x="7685088" y="3878263"/>
          <p14:tracePt t="126298" x="7720013" y="3878263"/>
          <p14:tracePt t="126307" x="7729538" y="3878263"/>
          <p14:tracePt t="126314" x="7764463" y="3870325"/>
          <p14:tracePt t="126323" x="7772400" y="3870325"/>
          <p14:tracePt t="126330" x="7781925" y="3870325"/>
          <p14:tracePt t="126346" x="7799388" y="3870325"/>
          <p14:tracePt t="126371" x="7807325" y="3870325"/>
          <p14:tracePt t="126387" x="7816850" y="3870325"/>
          <p14:tracePt t="126394" x="7824788" y="3870325"/>
          <p14:tracePt t="126403" x="7834313" y="3870325"/>
          <p14:tracePt t="126410" x="7842250" y="3870325"/>
          <p14:tracePt t="126426" x="7851775" y="3870325"/>
          <p14:tracePt t="126930" x="7869238" y="3870325"/>
          <p14:tracePt t="126947" x="7877175" y="3870325"/>
          <p14:tracePt t="126962" x="7894638" y="3870325"/>
          <p14:tracePt t="126970" x="7904163" y="3870325"/>
          <p14:tracePt t="126979" x="7912100" y="3870325"/>
          <p14:tracePt t="126986" x="7921625" y="3870325"/>
          <p14:tracePt t="126994" x="7956550" y="3870325"/>
          <p14:tracePt t="127002" x="7964488" y="3870325"/>
          <p14:tracePt t="127010" x="7999413" y="3887788"/>
          <p14:tracePt t="127018" x="8026400" y="3887788"/>
          <p14:tracePt t="127026" x="8061325" y="3895725"/>
          <p14:tracePt t="127034" x="8086725" y="3895725"/>
          <p14:tracePt t="127042" x="8104188" y="3895725"/>
          <p14:tracePt t="127050" x="8121650" y="3895725"/>
          <p14:tracePt t="127058" x="8131175" y="3895725"/>
          <p14:tracePt t="127066" x="8139113" y="3895725"/>
          <p14:tracePt t="127074" x="8148638" y="3905250"/>
          <p14:tracePt t="127082" x="8156575" y="3905250"/>
          <p14:tracePt t="127106" x="8166100" y="3905250"/>
          <p14:tracePt t="127395" x="8174038" y="3905250"/>
          <p14:tracePt t="127418" x="8191500" y="3905250"/>
          <p14:tracePt t="127426" x="8201025" y="3905250"/>
          <p14:tracePt t="127466" x="8208963" y="3905250"/>
          <p14:tracePt t="127699" x="8218488" y="3905250"/>
          <p14:tracePt t="127706" x="8226425" y="3905250"/>
          <p14:tracePt t="127715" x="8235950" y="3905250"/>
          <p14:tracePt t="127722" x="8243888" y="3905250"/>
          <p14:tracePt t="127731" x="8270875" y="3905250"/>
          <p14:tracePt t="127738" x="8288338" y="3905250"/>
          <p14:tracePt t="127746" x="8331200" y="3905250"/>
          <p14:tracePt t="127754" x="8348663" y="3905250"/>
          <p14:tracePt t="127763" x="8393113" y="3905250"/>
          <p14:tracePt t="127770" x="8401050" y="3905250"/>
          <p14:tracePt t="127778" x="8418513" y="3905250"/>
          <p14:tracePt t="127786" x="8428038" y="3905250"/>
          <p14:tracePt t="127795" x="8453438" y="3905250"/>
          <p14:tracePt t="127802" x="8462963" y="3905250"/>
          <p14:tracePt t="127811" x="8470900" y="3905250"/>
          <p14:tracePt t="127827" x="8480425" y="3905250"/>
          <p14:tracePt t="127842" x="8488363" y="3905250"/>
          <p14:tracePt t="127858" x="8497888" y="3905250"/>
          <p14:tracePt t="127868" x="8515350" y="3905250"/>
          <p14:tracePt t="127875" x="8523288" y="3905250"/>
          <p14:tracePt t="127883" x="8532813" y="3905250"/>
          <p14:tracePt t="127892" x="8540750" y="3905250"/>
          <p14:tracePt t="127898" x="8550275" y="3905250"/>
          <p14:tracePt t="127920" x="8567738" y="3905250"/>
          <p14:tracePt t="127923" x="8585200" y="3905250"/>
          <p14:tracePt t="127931" x="8602663" y="3905250"/>
          <p14:tracePt t="127938" x="8610600" y="3905250"/>
          <p14:tracePt t="127946" x="8620125" y="3905250"/>
          <p14:tracePt t="127954" x="8628063" y="3905250"/>
          <p14:tracePt t="127962" x="8655050" y="3905250"/>
          <p14:tracePt t="127970" x="8662988" y="3905250"/>
          <p14:tracePt t="127978" x="8672513" y="3905250"/>
          <p14:tracePt t="127987" x="8680450" y="3905250"/>
          <p14:tracePt t="127994" x="8689975" y="3905250"/>
          <p14:tracePt t="128003" x="8697913" y="3905250"/>
          <p14:tracePt t="128021" x="8715375" y="3905250"/>
          <p14:tracePt t="128083" x="8724900" y="3905250"/>
          <p14:tracePt t="128098" x="8732838" y="3905250"/>
          <p14:tracePt t="128107" x="8742363" y="3905250"/>
          <p14:tracePt t="128114" x="8750300" y="3905250"/>
          <p14:tracePt t="128122" x="8759825" y="3905250"/>
          <p14:tracePt t="128130" x="8767763" y="3905250"/>
          <p14:tracePt t="128138" x="8785225" y="3905250"/>
          <p14:tracePt t="128147" x="8812213" y="3905250"/>
          <p14:tracePt t="128154" x="8829675" y="3905250"/>
          <p14:tracePt t="128163" x="8847138" y="3905250"/>
          <p14:tracePt t="128169" x="8872538" y="3905250"/>
          <p14:tracePt t="128178" x="8907463" y="3905250"/>
          <p14:tracePt t="128187" x="8924925" y="3905250"/>
          <p14:tracePt t="128194" x="8934450" y="3905250"/>
          <p14:tracePt t="128203" x="8959850" y="3905250"/>
          <p14:tracePt t="128210" x="8969375" y="3905250"/>
          <p14:tracePt t="128226" x="8977313" y="3905250"/>
          <p14:tracePt t="128243" x="8986838" y="3895725"/>
          <p14:tracePt t="128267" x="8994775" y="3895725"/>
          <p14:tracePt t="128290" x="9012238" y="3895725"/>
          <p14:tracePt t="128315" x="9012238" y="3887788"/>
          <p14:tracePt t="128322" x="9021763" y="3887788"/>
          <p14:tracePt t="128363" x="9029700" y="3887788"/>
          <p14:tracePt t="128386" x="9039225" y="3870325"/>
          <p14:tracePt t="128394" x="9047163" y="3870325"/>
          <p14:tracePt t="128402" x="9056688" y="3860800"/>
          <p14:tracePt t="128410" x="9064625" y="3860800"/>
          <p14:tracePt t="128421" x="9082088" y="3852863"/>
          <p14:tracePt t="128426" x="9099550" y="3852863"/>
          <p14:tracePt t="128436" x="9099550" y="3843338"/>
          <p14:tracePt t="128442" x="9117013" y="3843338"/>
          <p14:tracePt t="128451" x="9134475" y="3843338"/>
          <p14:tracePt t="128458" x="9134475" y="3835400"/>
          <p14:tracePt t="128467" x="9144000" y="3835400"/>
          <p14:tracePt t="128474" x="9153525" y="3835400"/>
          <p14:tracePt t="128482" x="9161463" y="3835400"/>
          <p14:tracePt t="128515" x="9170988" y="3835400"/>
          <p14:tracePt t="128522" x="9178925" y="3835400"/>
          <p14:tracePt t="128530" x="9188450" y="3835400"/>
          <p14:tracePt t="128538" x="9196388" y="3835400"/>
          <p14:tracePt t="128546" x="9213850" y="3835400"/>
          <p14:tracePt t="128554" x="9231313" y="3835400"/>
          <p14:tracePt t="128563" x="9240838" y="3835400"/>
          <p14:tracePt t="128570" x="9248775" y="3835400"/>
          <p14:tracePt t="128578" x="9258300" y="3835400"/>
          <p14:tracePt t="128602" x="9275763" y="3835400"/>
          <p14:tracePt t="128651" x="9283700" y="3835400"/>
          <p14:tracePt t="128667" x="9293225" y="3835400"/>
          <p14:tracePt t="128682" x="9301163" y="3835400"/>
          <p14:tracePt t="128698" x="9310688" y="3835400"/>
          <p14:tracePt t="128714" x="9318625" y="3835400"/>
          <p14:tracePt t="128722" x="9328150" y="3835400"/>
          <p14:tracePt t="128738" x="9345613" y="3835400"/>
          <p14:tracePt t="128754" x="9353550" y="3835400"/>
          <p14:tracePt t="128786" x="9363075" y="3835400"/>
          <p14:tracePt t="128850" x="9371013" y="3835400"/>
          <p14:tracePt t="128875" x="9380538" y="3835400"/>
          <p14:tracePt t="128890" x="9388475" y="3835400"/>
          <p14:tracePt t="128906" x="9398000" y="3835400"/>
          <p14:tracePt t="128915" x="9415463" y="3835400"/>
          <p14:tracePt t="128922" x="9423400" y="3835400"/>
          <p14:tracePt t="128930" x="9432925" y="3843338"/>
          <p14:tracePt t="128938" x="9440863" y="3843338"/>
          <p14:tracePt t="128947" x="9450388" y="3843338"/>
          <p14:tracePt t="128963" x="9458325" y="3843338"/>
          <p14:tracePt t="128970" x="9467850" y="3843338"/>
          <p14:tracePt t="129138" x="9475788" y="3843338"/>
          <p14:tracePt t="129178" x="9493250" y="3852863"/>
          <p14:tracePt t="129210" x="9502775" y="3852863"/>
          <p14:tracePt t="129235" x="9510713" y="3852863"/>
          <p14:tracePt t="129242" x="9510713" y="3860800"/>
          <p14:tracePt t="129338" x="9520238" y="3860800"/>
          <p14:tracePt t="129354" x="9520238" y="3878263"/>
          <p14:tracePt t="129362" x="9528175" y="3878263"/>
          <p14:tracePt t="129378" x="9537700" y="3887788"/>
          <p14:tracePt t="129387" x="9545638" y="3887788"/>
          <p14:tracePt t="129402" x="9563100" y="3895725"/>
          <p14:tracePt t="129411" x="9572625" y="3895725"/>
          <p14:tracePt t="129418" x="9580563" y="3905250"/>
          <p14:tracePt t="129426" x="9590088" y="3905250"/>
          <p14:tracePt t="129434" x="9598025" y="3913188"/>
          <p14:tracePt t="129442" x="9607550" y="3913188"/>
          <p14:tracePt t="129467" x="9615488" y="3922713"/>
          <p14:tracePt t="129476" x="9632950" y="3922713"/>
          <p14:tracePt t="129530" x="9642475" y="3922713"/>
          <p14:tracePt t="129563" x="9650413" y="3922713"/>
          <p14:tracePt t="129578" x="9659938" y="3922713"/>
          <p14:tracePt t="129587" x="9667875" y="3922713"/>
          <p14:tracePt t="129594" x="9677400" y="3922713"/>
          <p14:tracePt t="129602" x="9685338" y="3922713"/>
          <p14:tracePt t="129610" x="9702800" y="3930650"/>
          <p14:tracePt t="129618" x="9712325" y="3930650"/>
          <p14:tracePt t="129635" x="9720263" y="3930650"/>
          <p14:tracePt t="129659" x="9729788" y="3930650"/>
          <p14:tracePt t="129739" x="9737725" y="3930650"/>
          <p14:tracePt t="129754" x="9747250" y="3930650"/>
          <p14:tracePt t="129762" x="9755188" y="3930650"/>
          <p14:tracePt t="129778" x="9764713" y="3930650"/>
          <p14:tracePt t="129787" x="9782175" y="3930650"/>
          <p14:tracePt t="129803" x="9790113" y="3930650"/>
          <p14:tracePt t="129810" x="9799638" y="3930650"/>
          <p14:tracePt t="129835" x="9807575" y="3930650"/>
          <p14:tracePt t="129851" x="9817100" y="3930650"/>
          <p14:tracePt t="129876" x="9825038" y="3930650"/>
          <p14:tracePt t="129906" x="9834563" y="3930650"/>
          <p14:tracePt t="129979" x="9852025" y="3930650"/>
          <p14:tracePt t="130018" x="9859963" y="3930650"/>
          <p14:tracePt t="130058" x="9869488" y="3930650"/>
          <p14:tracePt t="130090" x="9877425" y="3930650"/>
          <p14:tracePt t="130115" x="9877425" y="3922713"/>
          <p14:tracePt t="130131" x="9886950" y="3922713"/>
          <p14:tracePt t="130154" x="9894888" y="3922713"/>
          <p14:tracePt t="130162" x="9904413" y="3922713"/>
          <p14:tracePt t="130170" x="9904413" y="3913188"/>
          <p14:tracePt t="130178" x="9921875" y="3913188"/>
          <p14:tracePt t="130186" x="9929813" y="3913188"/>
          <p14:tracePt t="130203" x="9939338" y="3905250"/>
          <p14:tracePt t="130210" x="9947275" y="3905250"/>
          <p14:tracePt t="130218" x="9956800" y="3905250"/>
          <p14:tracePt t="130235" x="9964738" y="3895725"/>
          <p14:tracePt t="130243" x="9974263" y="3895725"/>
          <p14:tracePt t="130259" x="9991725" y="3895725"/>
          <p14:tracePt t="130277" x="9999663" y="3895725"/>
          <p14:tracePt t="130282" x="9999663" y="3887788"/>
          <p14:tracePt t="130307" x="10009188" y="3887788"/>
          <p14:tracePt t="130338" x="10017125" y="3887788"/>
          <p14:tracePt t="130346" x="10017125" y="3870325"/>
          <p14:tracePt t="130362" x="10026650" y="3870325"/>
          <p14:tracePt t="130370" x="10034588" y="3870325"/>
          <p14:tracePt t="130387" x="10034588" y="3860800"/>
          <p14:tracePt t="130394" x="10044113" y="3860800"/>
          <p14:tracePt t="130404" x="10052050" y="3860800"/>
          <p14:tracePt t="130418" x="10069513" y="3860800"/>
          <p14:tracePt t="130434" x="10069513" y="3852863"/>
          <p14:tracePt t="130442" x="10079038" y="3852863"/>
          <p14:tracePt t="130451" x="10086975" y="3852863"/>
          <p14:tracePt t="130459" x="10096500" y="3852863"/>
          <p14:tracePt t="130467" x="10104438" y="3852863"/>
          <p14:tracePt t="130477" x="10113963" y="3852863"/>
          <p14:tracePt t="130482" x="10121900" y="3852863"/>
          <p14:tracePt t="130492" x="10139363" y="3852863"/>
          <p14:tracePt t="130499" x="10148888" y="3852863"/>
          <p14:tracePt t="130506" x="10156825" y="3852863"/>
          <p14:tracePt t="130515" x="10166350" y="3852863"/>
          <p14:tracePt t="130523" x="10174288" y="3852863"/>
          <p14:tracePt t="130530" x="10183813" y="3852863"/>
          <p14:tracePt t="130538" x="10191750" y="3852863"/>
          <p14:tracePt t="130547" x="10209213" y="3852863"/>
          <p14:tracePt t="130554" x="10218738" y="3852863"/>
          <p14:tracePt t="130570" x="10226675" y="3852863"/>
          <p14:tracePt t="130594" x="10236200" y="3852863"/>
          <p14:tracePt t="130610" x="10244138" y="3852863"/>
          <p14:tracePt t="130618" x="10253663" y="3852863"/>
          <p14:tracePt t="130634" x="10261600" y="3852863"/>
          <p14:tracePt t="130643" x="10279063" y="3852863"/>
          <p14:tracePt t="130662" x="10288588" y="3852863"/>
          <p14:tracePt t="130666" x="10296525" y="3852863"/>
          <p14:tracePt t="130677" x="10306050" y="3852863"/>
          <p14:tracePt t="130683" x="10306050" y="3860800"/>
          <p14:tracePt t="130693" x="10313988" y="3860800"/>
          <p14:tracePt t="130698" x="10323513" y="3860800"/>
          <p14:tracePt t="130708" x="10331450" y="3860800"/>
          <p14:tracePt t="130723" x="10340975" y="3860800"/>
          <p14:tracePt t="130746" x="10358438" y="3860800"/>
          <p14:tracePt t="130755" x="10366375" y="3860800"/>
          <p14:tracePt t="130763" x="10375900" y="3860800"/>
          <p14:tracePt t="130787" x="10383838" y="3860800"/>
          <p14:tracePt t="130802" x="10393363" y="3860800"/>
          <p14:tracePt t="130818" x="10401300" y="3860800"/>
          <p14:tracePt t="130827" x="10410825" y="3860800"/>
          <p14:tracePt t="130844" x="10428288" y="3878263"/>
          <p14:tracePt t="130850" x="10436225" y="3878263"/>
          <p14:tracePt t="130866" x="10445750" y="3878263"/>
          <p14:tracePt t="130882" x="10453688" y="3878263"/>
          <p14:tracePt t="130909" x="10463213" y="3878263"/>
          <p14:tracePt t="130930" x="10471150" y="3878263"/>
          <p14:tracePt t="130954" x="10480675" y="3878263"/>
          <p14:tracePt t="130987" x="10480675" y="3887788"/>
          <p14:tracePt t="131010" x="10498138" y="3887788"/>
          <p14:tracePt t="131074" x="10506075" y="3887788"/>
          <p14:tracePt t="131115" x="10515600" y="3887788"/>
          <p14:tracePt t="131155" x="10523538" y="3887788"/>
          <p14:tracePt t="131170" x="10533063" y="3895725"/>
          <p14:tracePt t="131194" x="10541000" y="3895725"/>
          <p14:tracePt t="131347" x="10550525" y="3895725"/>
          <p14:tracePt t="131475" x="10541000" y="3895725"/>
          <p14:tracePt t="131483" x="10523538" y="3895725"/>
          <p14:tracePt t="131490" x="10471150" y="3895725"/>
          <p14:tracePt t="131499" x="10445750" y="3878263"/>
          <p14:tracePt t="131506" x="10375900" y="3878263"/>
          <p14:tracePt t="131515" x="10296525" y="3860800"/>
          <p14:tracePt t="131522" x="10261600" y="3852863"/>
          <p14:tracePt t="131530" x="10174288" y="3852863"/>
          <p14:tracePt t="131538" x="10131425" y="3843338"/>
          <p14:tracePt t="131546" x="10026650" y="3825875"/>
          <p14:tracePt t="131554" x="9982200" y="3808413"/>
          <p14:tracePt t="131562" x="9877425" y="3790950"/>
          <p14:tracePt t="131570" x="9842500" y="3790950"/>
          <p14:tracePt t="131578" x="9729788" y="3790950"/>
          <p14:tracePt t="131586" x="9590088" y="3790950"/>
          <p14:tracePt t="131594" x="9537700" y="3790950"/>
          <p14:tracePt t="131602" x="9398000" y="3790950"/>
          <p14:tracePt t="131610" x="9328150" y="3790950"/>
          <p14:tracePt t="131619" x="9109075" y="3808413"/>
          <p14:tracePt t="131626" x="9039225" y="3817938"/>
          <p14:tracePt t="131636" x="8802688" y="3860800"/>
          <p14:tracePt t="131642" x="8540750" y="3905250"/>
          <p14:tracePt t="131652" x="8418513" y="3913188"/>
          <p14:tracePt t="131658" x="8183563" y="3957638"/>
          <p14:tracePt t="131668" x="8113713" y="3975100"/>
          <p14:tracePt t="131675" x="7877175" y="4010025"/>
          <p14:tracePt t="131684" x="7781925" y="4027488"/>
          <p14:tracePt t="131691" x="7562850" y="4062413"/>
          <p14:tracePt t="131699" x="7493000" y="4079875"/>
          <p14:tracePt t="131706" x="7327900" y="4114800"/>
          <p14:tracePt t="131715" x="7161213" y="4141788"/>
          <p14:tracePt t="131722" x="7083425" y="4149725"/>
          <p14:tracePt t="131730" x="6916738" y="4167188"/>
          <p14:tracePt t="131738" x="6838950" y="4184650"/>
          <p14:tracePt t="131746" x="6654800" y="4202113"/>
          <p14:tracePt t="131754" x="6602413" y="4219575"/>
          <p14:tracePt t="131762" x="6392863" y="4254500"/>
          <p14:tracePt t="131770" x="6200775" y="4298950"/>
          <p14:tracePt t="131778" x="6105525" y="4298950"/>
          <p14:tracePt t="131786" x="5894388" y="4316413"/>
          <p14:tracePt t="131795" x="5816600" y="4324350"/>
          <p14:tracePt t="131802" x="5632450" y="4324350"/>
          <p14:tracePt t="131811" x="5537200" y="4324350"/>
          <p14:tracePt t="131819" x="5353050" y="4324350"/>
          <p14:tracePt t="131825" x="5187950" y="4324350"/>
          <p14:tracePt t="131835" x="5118100" y="4324350"/>
          <p14:tracePt t="131842" x="4978400" y="4324350"/>
          <p14:tracePt t="131851" x="4926013" y="4324350"/>
          <p14:tracePt t="131861" x="4803775" y="4324350"/>
          <p14:tracePt t="131868" x="4724400" y="4324350"/>
          <p14:tracePt t="131874" x="4559300" y="4316413"/>
          <p14:tracePt t="131884" x="4506913" y="4316413"/>
          <p14:tracePt t="131901" x="4244975" y="4298950"/>
          <p14:tracePt t="131906" x="4192588" y="4298950"/>
          <p14:tracePt t="131915" x="4087813" y="4298950"/>
          <p14:tracePt t="131922" x="4035425" y="4298950"/>
          <p14:tracePt t="131931" x="3930650" y="4298950"/>
          <p14:tracePt t="131938" x="3903663" y="4298950"/>
          <p14:tracePt t="131946" x="3798888" y="4289425"/>
          <p14:tracePt t="131954" x="3694113" y="4271963"/>
          <p14:tracePt t="131962" x="3659188" y="4254500"/>
          <p14:tracePt t="131970" x="3554413" y="4246563"/>
          <p14:tracePt t="131978" x="3511550" y="4246563"/>
          <p14:tracePt t="131986" x="3406775" y="4246563"/>
          <p14:tracePt t="131994" x="3354388" y="4246563"/>
          <p14:tracePt t="132002" x="3249613" y="4246563"/>
          <p14:tracePt t="132010" x="3214688" y="4246563"/>
          <p14:tracePt t="132018" x="3117850" y="4229100"/>
          <p14:tracePt t="132026" x="3021013" y="4211638"/>
          <p14:tracePt t="132034" x="2986088" y="4202113"/>
          <p14:tracePt t="132042" x="2908300" y="4184650"/>
          <p14:tracePt t="132051" x="2890838" y="4176713"/>
          <p14:tracePt t="132057" x="2838450" y="4176713"/>
          <p14:tracePt t="132067" x="2811463" y="4159250"/>
          <p14:tracePt t="132074" x="2759075" y="4159250"/>
          <p14:tracePt t="132083" x="2751138" y="4149725"/>
          <p14:tracePt t="132089" x="2706688" y="4149725"/>
          <p14:tracePt t="132098" x="2646363" y="4132263"/>
          <p14:tracePt t="132106" x="2636838" y="4132263"/>
          <p14:tracePt t="132115" x="2593975" y="4124325"/>
          <p14:tracePt t="132122" x="2566988" y="4124325"/>
          <p14:tracePt t="132130" x="2497138" y="4105275"/>
          <p14:tracePt t="132138" x="2479675" y="4105275"/>
          <p14:tracePt t="132147" x="2427288" y="4105275"/>
          <p14:tracePt t="132154" x="2366963" y="4097338"/>
          <p14:tracePt t="132162" x="2349500" y="4097338"/>
          <p14:tracePt t="132170" x="2297113" y="4097338"/>
          <p14:tracePt t="132178" x="2270125" y="4097338"/>
          <p14:tracePt t="132186" x="2235200" y="4097338"/>
          <p14:tracePt t="132194" x="2227263" y="4097338"/>
          <p14:tracePt t="132202" x="2192338" y="4097338"/>
          <p14:tracePt t="132210" x="2182813" y="4097338"/>
          <p14:tracePt t="132218" x="2147888" y="4097338"/>
          <p14:tracePt t="132226" x="2122488" y="4097338"/>
          <p14:tracePt t="132235" x="2112963" y="4097338"/>
          <p14:tracePt t="132243" x="2095500" y="4097338"/>
          <p14:tracePt t="132252" x="2087563" y="4097338"/>
          <p14:tracePt t="132258" x="2078038" y="4097338"/>
          <p14:tracePt t="132267" x="2060575" y="4097338"/>
          <p14:tracePt t="132274" x="2052638" y="4097338"/>
          <p14:tracePt t="132284" x="2043113" y="4097338"/>
          <p14:tracePt t="132290" x="2025650" y="4097338"/>
          <p14:tracePt t="132299" x="2000250" y="4097338"/>
          <p14:tracePt t="132306" x="1990725" y="4097338"/>
          <p14:tracePt t="132315" x="1973263" y="4097338"/>
          <p14:tracePt t="132322" x="1947863" y="4097338"/>
          <p14:tracePt t="132330" x="1912938" y="4097338"/>
          <p14:tracePt t="132338" x="1903413" y="4097338"/>
          <p14:tracePt t="132347" x="1851025" y="4097338"/>
          <p14:tracePt t="132354" x="1833563" y="4097338"/>
          <p14:tracePt t="132362" x="1816100" y="4097338"/>
          <p14:tracePt t="132370" x="1798638" y="4097338"/>
          <p14:tracePt t="132380" x="1790700" y="4097338"/>
          <p14:tracePt t="132555" x="1790700" y="4087813"/>
          <p14:tracePt t="132570" x="1798638" y="4087813"/>
          <p14:tracePt t="132578" x="1808163" y="4087813"/>
          <p14:tracePt t="132586" x="1808163" y="4079875"/>
          <p14:tracePt t="132594" x="1816100" y="4079875"/>
          <p14:tracePt t="132603" x="1833563" y="4079875"/>
          <p14:tracePt t="132610" x="1833563" y="4070350"/>
          <p14:tracePt t="132618" x="1843088" y="4070350"/>
          <p14:tracePt t="132627" x="1851025" y="4052888"/>
          <p14:tracePt t="132634" x="1860550" y="4052888"/>
          <p14:tracePt t="132643" x="1868488" y="4052888"/>
          <p14:tracePt t="132650" x="1878013" y="4052888"/>
          <p14:tracePt t="132659" x="1878013" y="4044950"/>
          <p14:tracePt t="132667" x="1903413" y="4044950"/>
          <p14:tracePt t="132675" x="1912938" y="4044950"/>
          <p14:tracePt t="132683" x="1920875" y="4044950"/>
          <p14:tracePt t="132690" x="1938338" y="4035425"/>
          <p14:tracePt t="132698" x="1965325" y="4035425"/>
          <p14:tracePt t="132707" x="1973263" y="4035425"/>
          <p14:tracePt t="132714" x="2008188" y="4035425"/>
          <p14:tracePt t="132723" x="2035175" y="4035425"/>
          <p14:tracePt t="132730" x="2087563" y="4035425"/>
          <p14:tracePt t="132738" x="2139950" y="4035425"/>
          <p14:tracePt t="132746" x="2157413" y="4035425"/>
          <p14:tracePt t="132754" x="2192338" y="4035425"/>
          <p14:tracePt t="132762" x="2209800" y="4035425"/>
          <p14:tracePt t="132770" x="2227263" y="4035425"/>
          <p14:tracePt t="132858" x="2235200" y="4035425"/>
          <p14:tracePt t="132874" x="2244725" y="4035425"/>
          <p14:tracePt t="132884" x="2252663" y="4027488"/>
          <p14:tracePt t="132898" x="2262188" y="4027488"/>
          <p14:tracePt t="132922" x="2279650" y="4027488"/>
          <p14:tracePt t="133251" x="2287588" y="4027488"/>
          <p14:tracePt t="133298" x="2297113" y="4027488"/>
          <p14:tracePt t="133322" x="2305050" y="4027488"/>
          <p14:tracePt t="133330" x="2314575" y="4027488"/>
          <p14:tracePt t="133338" x="2322513" y="4027488"/>
          <p14:tracePt t="133347" x="2332038" y="4027488"/>
          <p14:tracePt t="133355" x="2349500" y="4027488"/>
          <p14:tracePt t="133362" x="2357438" y="4027488"/>
          <p14:tracePt t="133373" x="2366963" y="4027488"/>
          <p14:tracePt t="133378" x="2374900" y="4027488"/>
          <p14:tracePt t="133388" x="2384425" y="4027488"/>
          <p14:tracePt t="133394" x="2409825" y="4027488"/>
          <p14:tracePt t="133405" x="2419350" y="4027488"/>
          <p14:tracePt t="133410" x="2427288" y="4027488"/>
          <p14:tracePt t="133419" x="2436813" y="4027488"/>
          <p14:tracePt t="133435" x="2444750" y="4027488"/>
          <p14:tracePt t="133442" x="2454275" y="4027488"/>
          <p14:tracePt t="133450" x="2479675" y="4027488"/>
          <p14:tracePt t="133458" x="2489200" y="4027488"/>
          <p14:tracePt t="133466" x="2497138" y="4027488"/>
          <p14:tracePt t="133477" x="2506663" y="4027488"/>
          <p14:tracePt t="133482" x="2514600" y="4027488"/>
          <p14:tracePt t="133491" x="2541588" y="4027488"/>
          <p14:tracePt t="133498" x="2549525" y="4027488"/>
          <p14:tracePt t="133506" x="2566988" y="4027488"/>
          <p14:tracePt t="133514" x="2576513" y="4027488"/>
          <p14:tracePt t="133522" x="2611438" y="4027488"/>
          <p14:tracePt t="133530" x="2619375" y="4027488"/>
          <p14:tracePt t="133538" x="2646363" y="4027488"/>
          <p14:tracePt t="133547" x="2654300" y="4027488"/>
          <p14:tracePt t="133554" x="2689225" y="4027488"/>
          <p14:tracePt t="133563" x="2706688" y="4027488"/>
          <p14:tracePt t="133572" x="2716213" y="4027488"/>
          <p14:tracePt t="133578" x="2741613" y="4027488"/>
          <p14:tracePt t="133588" x="2751138" y="4027488"/>
          <p14:tracePt t="133594" x="2768600" y="4027488"/>
          <p14:tracePt t="133604" x="2786063" y="4027488"/>
          <p14:tracePt t="133610" x="2794000" y="4027488"/>
          <p14:tracePt t="133619" x="2803525" y="4027488"/>
          <p14:tracePt t="133628" x="2811463" y="4027488"/>
          <p14:tracePt t="133930" x="2820988" y="4027488"/>
          <p14:tracePt t="133955" x="2828925" y="4027488"/>
          <p14:tracePt t="133970" x="2838450" y="4027488"/>
          <p14:tracePt t="133978" x="2846388" y="4027488"/>
          <p14:tracePt t="133986" x="2863850" y="4027488"/>
          <p14:tracePt t="133994" x="2881313" y="4027488"/>
          <p14:tracePt t="134002" x="2890838" y="4027488"/>
          <p14:tracePt t="134010" x="2898775" y="4027488"/>
          <p14:tracePt t="134018" x="2925763" y="4027488"/>
          <p14:tracePt t="134027" x="2933700" y="4027488"/>
          <p14:tracePt t="134034" x="2968625" y="4027488"/>
          <p14:tracePt t="134042" x="2986088" y="4027488"/>
          <p14:tracePt t="134051" x="3013075" y="4027488"/>
          <p14:tracePt t="134058" x="3030538" y="4027488"/>
          <p14:tracePt t="134066" x="3082925" y="4027488"/>
          <p14:tracePt t="134074" x="3127375" y="4027488"/>
          <p14:tracePt t="134082" x="3135313" y="4027488"/>
          <p14:tracePt t="134090" x="3152775" y="4027488"/>
          <p14:tracePt t="134099" x="3162300" y="4027488"/>
          <p14:tracePt t="134114" x="3170238" y="4027488"/>
          <p14:tracePt t="135227" x="3187700" y="4027488"/>
          <p14:tracePt t="135234" x="3197225" y="4027488"/>
          <p14:tracePt t="135243" x="3205163" y="4027488"/>
          <p14:tracePt t="135250" x="3214688" y="4027488"/>
          <p14:tracePt t="135282" x="3222625" y="4027488"/>
          <p14:tracePt t="135299" x="3232150" y="4027488"/>
          <p14:tracePt t="135378" x="3240088" y="4027488"/>
          <p14:tracePt t="135386" x="3257550" y="4027488"/>
          <p14:tracePt t="135395" x="3267075" y="4027488"/>
          <p14:tracePt t="135402" x="3275013" y="4027488"/>
          <p14:tracePt t="135410" x="3284538" y="4027488"/>
          <p14:tracePt t="135418" x="3292475" y="4027488"/>
          <p14:tracePt t="135427" x="3319463" y="4027488"/>
          <p14:tracePt t="135434" x="3327400" y="4027488"/>
          <p14:tracePt t="135442" x="3336925" y="4027488"/>
          <p14:tracePt t="135453" x="3344863" y="4027488"/>
          <p14:tracePt t="135459" x="3362325" y="4027488"/>
          <p14:tracePt t="135466" x="3379788" y="4027488"/>
          <p14:tracePt t="135474" x="3389313" y="4027488"/>
          <p14:tracePt t="135483" x="3397250" y="4027488"/>
          <p14:tracePt t="135498" x="3406775" y="4027488"/>
          <p14:tracePt t="135506" x="3414713" y="4027488"/>
          <p14:tracePt t="135523" x="3424238" y="4027488"/>
          <p14:tracePt t="135538" x="3432175" y="4027488"/>
          <p14:tracePt t="135555" x="3441700" y="4027488"/>
          <p14:tracePt t="135563" x="3459163" y="4027488"/>
          <p14:tracePt t="135570" x="3467100" y="4027488"/>
          <p14:tracePt t="135578" x="3476625" y="4027488"/>
          <p14:tracePt t="135586" x="3484563" y="4027488"/>
          <p14:tracePt t="135594" x="3494088" y="4027488"/>
          <p14:tracePt t="135602" x="3502025" y="4027488"/>
          <p14:tracePt t="135610" x="3511550" y="4027488"/>
          <p14:tracePt t="135618" x="3529013" y="4027488"/>
          <p14:tracePt t="135626" x="3536950" y="4027488"/>
          <p14:tracePt t="135634" x="3546475" y="4027488"/>
          <p14:tracePt t="135666" x="3554413" y="4027488"/>
          <p14:tracePt t="135698" x="3563938" y="4027488"/>
          <p14:tracePt t="135706" x="3571875" y="4027488"/>
          <p14:tracePt t="135714" x="3581400" y="4027488"/>
          <p14:tracePt t="135731" x="3598863" y="4027488"/>
          <p14:tracePt t="135754" x="3598863" y="4017963"/>
          <p14:tracePt t="135786" x="3606800" y="4017963"/>
          <p14:tracePt t="135843" x="3616325" y="4017963"/>
          <p14:tracePt t="135858" x="3624263" y="4017963"/>
          <p14:tracePt t="135866" x="3633788" y="4017963"/>
          <p14:tracePt t="135874" x="3641725" y="4017963"/>
          <p14:tracePt t="135883" x="3651250" y="4017963"/>
          <p14:tracePt t="135902" x="3676650" y="4017963"/>
          <p14:tracePt t="135907" x="3694113" y="4017963"/>
          <p14:tracePt t="135916" x="3721100" y="4017963"/>
          <p14:tracePt t="135922" x="3738563" y="4017963"/>
          <p14:tracePt t="135931" x="3763963" y="4017963"/>
          <p14:tracePt t="135938" x="3798888" y="4017963"/>
          <p14:tracePt t="135948" x="3808413" y="4017963"/>
          <p14:tracePt t="135954" x="3833813" y="4017963"/>
          <p14:tracePt t="135963" x="3843338" y="4017963"/>
          <p14:tracePt t="135969" x="3851275" y="4017963"/>
          <p14:tracePt t="135977" x="3860800" y="4017963"/>
          <p14:tracePt t="136051" x="3868738" y="4017963"/>
          <p14:tracePt t="136066" x="3878263" y="4017963"/>
          <p14:tracePt t="136074" x="3886200" y="4017963"/>
          <p14:tracePt t="136082" x="3903663" y="4017963"/>
          <p14:tracePt t="136090" x="3913188" y="4017963"/>
          <p14:tracePt t="136099" x="3921125" y="4017963"/>
          <p14:tracePt t="136106" x="3930650" y="4017963"/>
          <p14:tracePt t="136116" x="3938588" y="4017963"/>
          <p14:tracePt t="136122" x="3948113" y="4017963"/>
          <p14:tracePt t="136131" x="3973513" y="4017963"/>
          <p14:tracePt t="136138" x="3983038" y="4017963"/>
          <p14:tracePt t="136149" x="3990975" y="4017963"/>
          <p14:tracePt t="136218" x="4000500" y="4017963"/>
          <p14:tracePt t="136258" x="4008438" y="4017963"/>
          <p14:tracePt t="136322" x="4017963" y="4017963"/>
          <p14:tracePt t="136347" x="4025900" y="4017963"/>
          <p14:tracePt t="136363" x="4043363" y="4017963"/>
          <p14:tracePt t="136378" x="4052888" y="4017963"/>
          <p14:tracePt t="136386" x="4060825" y="4017963"/>
          <p14:tracePt t="136395" x="4078288" y="4027488"/>
          <p14:tracePt t="136402" x="4095750" y="4027488"/>
          <p14:tracePt t="136411" x="4105275" y="4027488"/>
          <p14:tracePt t="136418" x="4113213" y="4027488"/>
          <p14:tracePt t="136427" x="4130675" y="4027488"/>
          <p14:tracePt t="136434" x="4140200" y="4035425"/>
          <p14:tracePt t="136442" x="4165600" y="4035425"/>
          <p14:tracePt t="136450" x="4183063" y="4035425"/>
          <p14:tracePt t="136458" x="4192588" y="4035425"/>
          <p14:tracePt t="136466" x="4217988" y="4052888"/>
          <p14:tracePt t="136474" x="4227513" y="4052888"/>
          <p14:tracePt t="136483" x="4235450" y="4052888"/>
          <p14:tracePt t="136490" x="4244975" y="4052888"/>
          <p14:tracePt t="136500" x="4262438" y="4052888"/>
          <p14:tracePt t="136506" x="4270375" y="4052888"/>
          <p14:tracePt t="136516" x="4279900" y="4052888"/>
          <p14:tracePt t="136578" x="4287838" y="4052888"/>
          <p14:tracePt t="136627" x="4297363" y="4052888"/>
          <p14:tracePt t="136634" x="4305300" y="4052888"/>
          <p14:tracePt t="136642" x="4314825" y="4052888"/>
          <p14:tracePt t="136650" x="4340225" y="4052888"/>
          <p14:tracePt t="136659" x="4349750" y="4052888"/>
          <p14:tracePt t="136666" x="4384675" y="4062413"/>
          <p14:tracePt t="136674" x="4392613" y="4062413"/>
          <p14:tracePt t="136683" x="4427538" y="4062413"/>
          <p14:tracePt t="136690" x="4445000" y="4062413"/>
          <p14:tracePt t="136699" x="4471988" y="4062413"/>
          <p14:tracePt t="136706" x="4489450" y="4062413"/>
          <p14:tracePt t="136715" x="4506913" y="4062413"/>
          <p14:tracePt t="136723" x="4524375" y="4062413"/>
          <p14:tracePt t="136731" x="4532313" y="4062413"/>
          <p14:tracePt t="136738" x="4541838" y="4062413"/>
          <p14:tracePt t="136802" x="4549775" y="4062413"/>
          <p14:tracePt t="136834" x="4567238" y="4062413"/>
          <p14:tracePt t="136843" x="4576763" y="4062413"/>
          <p14:tracePt t="136850" x="4584700" y="4062413"/>
          <p14:tracePt t="136866" x="4594225" y="4062413"/>
          <p14:tracePt t="136882" x="4602163" y="4062413"/>
          <p14:tracePt t="136890" x="4611688" y="4062413"/>
          <p14:tracePt t="136906" x="4619625" y="4052888"/>
          <p14:tracePt t="136915" x="4637088" y="4052888"/>
          <p14:tracePt t="136922" x="4646613" y="4052888"/>
          <p14:tracePt t="136930" x="4654550" y="4035425"/>
          <p14:tracePt t="136938" x="4664075" y="4035425"/>
          <p14:tracePt t="136948" x="4672013" y="4035425"/>
          <p14:tracePt t="136954" x="4681538" y="4027488"/>
          <p14:tracePt t="136963" x="4689475" y="4017963"/>
          <p14:tracePt t="136970" x="4699000" y="4017963"/>
          <p14:tracePt t="136978" x="4699000" y="4010025"/>
          <p14:tracePt t="136987" x="4716463" y="4010025"/>
          <p14:tracePt t="136994" x="4733925" y="4010025"/>
          <p14:tracePt t="137002" x="4733925" y="4000500"/>
          <p14:tracePt t="137010" x="4741863" y="4000500"/>
          <p14:tracePt t="137019" x="4741863" y="3992563"/>
          <p14:tracePt t="137026" x="4751388" y="3992563"/>
          <p14:tracePt t="137034" x="4759325" y="3992563"/>
          <p14:tracePt t="137042" x="4759325" y="3983038"/>
          <p14:tracePt t="137050" x="4776788" y="3983038"/>
          <p14:tracePt t="137058" x="4776788" y="3965575"/>
          <p14:tracePt t="137074" x="4786313" y="3965575"/>
          <p14:tracePt t="137091" x="4794250" y="3965575"/>
          <p14:tracePt t="137114" x="4803775" y="3965575"/>
          <p14:tracePt t="137138" x="4811713" y="3965575"/>
          <p14:tracePt t="137154" x="4821238" y="3965575"/>
          <p14:tracePt t="137163" x="4829175" y="3965575"/>
          <p14:tracePt t="137202" x="4846638" y="3965575"/>
          <p14:tracePt t="137235" x="4856163" y="3965575"/>
          <p14:tracePt t="137242" x="4864100" y="3965575"/>
          <p14:tracePt t="137250" x="4873625" y="3965575"/>
          <p14:tracePt t="137258" x="4891088" y="3965575"/>
          <p14:tracePt t="137274" x="4908550" y="3965575"/>
          <p14:tracePt t="137282" x="4916488" y="3965575"/>
          <p14:tracePt t="137291" x="4926013" y="3975100"/>
          <p14:tracePt t="137301" x="4933950" y="3975100"/>
          <p14:tracePt t="137306" x="4943475" y="3975100"/>
          <p14:tracePt t="137315" x="4951413" y="3975100"/>
          <p14:tracePt t="137322" x="4960938" y="3983038"/>
          <p14:tracePt t="137332" x="4978400" y="3983038"/>
          <p14:tracePt t="137338" x="4986338" y="3983038"/>
          <p14:tracePt t="137483" x="4995863" y="3983038"/>
          <p14:tracePt t="137498" x="5003800" y="3983038"/>
          <p14:tracePt t="137506" x="5013325" y="3983038"/>
          <p14:tracePt t="137514" x="5021263" y="3992563"/>
          <p14:tracePt t="137530" x="5030788" y="3992563"/>
          <p14:tracePt t="137539" x="5038725" y="3992563"/>
          <p14:tracePt t="137571" x="5056188" y="3992563"/>
          <p14:tracePt t="137642" x="5056188" y="4000500"/>
          <p14:tracePt t="138202" x="5065713" y="4000500"/>
          <p14:tracePt t="138210" x="5073650" y="4010025"/>
          <p14:tracePt t="138226" x="5083175" y="4010025"/>
          <p14:tracePt t="138235" x="5091113" y="4010025"/>
          <p14:tracePt t="138242" x="5100638" y="4017963"/>
          <p14:tracePt t="138251" x="5108575" y="4017963"/>
          <p14:tracePt t="138258" x="5135563" y="4035425"/>
          <p14:tracePt t="138266" x="5143500" y="4035425"/>
          <p14:tracePt t="138275" x="5153025" y="4035425"/>
          <p14:tracePt t="138283" x="5178425" y="4035425"/>
          <p14:tracePt t="138292" x="5187950" y="4035425"/>
          <p14:tracePt t="138298" x="5205413" y="4044950"/>
          <p14:tracePt t="138307" x="5213350" y="4044950"/>
          <p14:tracePt t="138316" x="5240338" y="4044950"/>
          <p14:tracePt t="138324" x="5248275" y="4044950"/>
          <p14:tracePt t="138330" x="5257800" y="4052888"/>
          <p14:tracePt t="138341" x="5265738" y="4052888"/>
          <p14:tracePt t="138346" x="5275263" y="4052888"/>
          <p14:tracePt t="138355" x="5292725" y="4052888"/>
          <p14:tracePt t="138362" x="5300663" y="4052888"/>
          <p14:tracePt t="138371" x="5310188" y="4052888"/>
          <p14:tracePt t="138378" x="5318125" y="4052888"/>
          <p14:tracePt t="138402" x="5327650" y="4052888"/>
          <p14:tracePt t="138411" x="5335588" y="4052888"/>
          <p14:tracePt t="138426" x="5345113" y="4052888"/>
          <p14:tracePt t="138434" x="5353050" y="4052888"/>
          <p14:tracePt t="138442" x="5370513" y="4052888"/>
          <p14:tracePt t="138458" x="5380038" y="4052888"/>
          <p14:tracePt t="138483" x="5387975" y="4052888"/>
          <p14:tracePt t="138506" x="5397500" y="4052888"/>
          <p14:tracePt t="138522" x="5405438" y="4052888"/>
          <p14:tracePt t="138531" x="5432425" y="4052888"/>
          <p14:tracePt t="138540" x="5440363" y="4052888"/>
          <p14:tracePt t="138546" x="5449888" y="4052888"/>
          <p14:tracePt t="138554" x="5457825" y="4052888"/>
          <p14:tracePt t="138562" x="5467350" y="4052888"/>
          <p14:tracePt t="138571" x="5492750" y="4052888"/>
          <p14:tracePt t="138579" x="5502275" y="4044950"/>
          <p14:tracePt t="138585" x="5510213" y="4044950"/>
          <p14:tracePt t="138594" x="5519738" y="4044950"/>
          <p14:tracePt t="138602" x="5527675" y="4044950"/>
          <p14:tracePt t="138611" x="5527675" y="4035425"/>
          <p14:tracePt t="139355" x="5537200" y="4035425"/>
          <p14:tracePt t="139378" x="5545138" y="4035425"/>
          <p14:tracePt t="139450" x="5572125" y="4035425"/>
          <p14:tracePt t="139466" x="5580063" y="4035425"/>
          <p14:tracePt t="139474" x="5589588" y="4035425"/>
          <p14:tracePt t="139482" x="5607050" y="4035425"/>
          <p14:tracePt t="139492" x="5632450" y="4035425"/>
          <p14:tracePt t="139498" x="5667375" y="4035425"/>
          <p14:tracePt t="139508" x="5676900" y="4035425"/>
          <p14:tracePt t="139514" x="5729288" y="4035425"/>
          <p14:tracePt t="139523" x="5746750" y="4035425"/>
          <p14:tracePt t="139530" x="5816600" y="4035425"/>
          <p14:tracePt t="139538" x="5868988" y="4035425"/>
          <p14:tracePt t="139546" x="5894388" y="4035425"/>
          <p14:tracePt t="139554" x="5946775" y="4052888"/>
          <p14:tracePt t="139562" x="5973763" y="4052888"/>
          <p14:tracePt t="139570" x="6008688" y="4062413"/>
          <p14:tracePt t="139578" x="6016625" y="4062413"/>
          <p14:tracePt t="139586" x="6051550" y="4062413"/>
          <p14:tracePt t="139594" x="6078538" y="4062413"/>
          <p14:tracePt t="139603" x="6086475" y="4062413"/>
          <p14:tracePt t="139611" x="6105525" y="4062413"/>
          <p14:tracePt t="139618" x="6113463" y="4062413"/>
          <p14:tracePt t="139626" x="6122988" y="4062413"/>
          <p14:tracePt t="139650" x="6140450" y="4062413"/>
          <p14:tracePt t="139659" x="6148388" y="4062413"/>
          <p14:tracePt t="139682" x="6157913" y="4062413"/>
          <p14:tracePt t="139692" x="6165850" y="4062413"/>
          <p14:tracePt t="139707" x="6175375" y="4062413"/>
          <p14:tracePt t="139725" x="6183313" y="4062413"/>
          <p14:tracePt t="139730" x="6192838" y="4062413"/>
          <p14:tracePt t="139738" x="6210300" y="4062413"/>
          <p14:tracePt t="139746" x="6218238" y="4062413"/>
          <p14:tracePt t="139754" x="6235700" y="4062413"/>
          <p14:tracePt t="139762" x="6245225" y="4062413"/>
          <p14:tracePt t="139770" x="6270625" y="4062413"/>
          <p14:tracePt t="139778" x="6280150" y="4062413"/>
          <p14:tracePt t="139787" x="6297613" y="4062413"/>
          <p14:tracePt t="139794" x="6323013" y="4062413"/>
          <p14:tracePt t="139802" x="6332538" y="4062413"/>
          <p14:tracePt t="139818" x="6340475" y="4062413"/>
          <p14:tracePt t="139826" x="6350000" y="4062413"/>
          <p14:tracePt t="139850" x="6357938" y="4062413"/>
          <p14:tracePt t="139907" x="6367463" y="4062413"/>
          <p14:tracePt t="139931" x="6384925" y="4062413"/>
          <p14:tracePt t="139946" x="6392863" y="4062413"/>
          <p14:tracePt t="139978" x="6402388" y="4062413"/>
          <p14:tracePt t="140050" x="6410325" y="4062413"/>
          <p14:tracePt t="140058" x="6419850" y="4062413"/>
          <p14:tracePt t="140066" x="6427788" y="4062413"/>
          <p14:tracePt t="140075" x="6437313" y="4062413"/>
          <p14:tracePt t="140091" x="6454775" y="4052888"/>
          <p14:tracePt t="140115" x="6462713" y="4052888"/>
          <p14:tracePt t="140194" x="6472238" y="4052888"/>
          <p14:tracePt t="140203" x="6480175" y="4052888"/>
          <p14:tracePt t="140228" x="6489700" y="4052888"/>
          <p14:tracePt t="140242" x="6497638" y="4052888"/>
          <p14:tracePt t="140258" x="6507163" y="4052888"/>
          <p14:tracePt t="140274" x="6524625" y="4052888"/>
          <p14:tracePt t="140283" x="6524625" y="4044950"/>
          <p14:tracePt t="140298" x="6532563" y="4044950"/>
          <p14:tracePt t="140307" x="6542088" y="4044950"/>
          <p14:tracePt t="140324" x="6550025" y="4044950"/>
          <p14:tracePt t="140331" x="6559550" y="4044950"/>
          <p14:tracePt t="140347" x="6567488" y="4044950"/>
          <p14:tracePt t="140355" x="6577013" y="4044950"/>
          <p14:tracePt t="140362" x="6584950" y="4044950"/>
          <p14:tracePt t="140370" x="6602413" y="4044950"/>
          <p14:tracePt t="140378" x="6619875" y="4044950"/>
          <p14:tracePt t="140387" x="6629400" y="4044950"/>
          <p14:tracePt t="140395" x="6654800" y="4044950"/>
          <p14:tracePt t="140402" x="6664325" y="4044950"/>
          <p14:tracePt t="140410" x="6672263" y="4044950"/>
          <p14:tracePt t="140418" x="6681788" y="4044950"/>
          <p14:tracePt t="140426" x="6699250" y="4044950"/>
          <p14:tracePt t="140434" x="6716713" y="4044950"/>
          <p14:tracePt t="140443" x="6724650" y="4044950"/>
          <p14:tracePt t="140451" x="6734175" y="4044950"/>
          <p14:tracePt t="140514" x="6742113" y="4044950"/>
          <p14:tracePt t="140522" x="6751638" y="4044950"/>
          <p14:tracePt t="140530" x="6759575" y="4044950"/>
          <p14:tracePt t="140547" x="6769100" y="4044950"/>
          <p14:tracePt t="140555" x="6786563" y="4044950"/>
          <p14:tracePt t="140562" x="6794500" y="4044950"/>
          <p14:tracePt t="140570" x="6811963" y="4044950"/>
          <p14:tracePt t="140579" x="6846888" y="4044950"/>
          <p14:tracePt t="140587" x="6864350" y="4044950"/>
          <p14:tracePt t="140594" x="6891338" y="4044950"/>
          <p14:tracePt t="140602" x="6899275" y="4044950"/>
          <p14:tracePt t="140610" x="6934200" y="4044950"/>
          <p14:tracePt t="140618" x="6943725" y="4044950"/>
          <p14:tracePt t="140626" x="6978650" y="4044950"/>
          <p14:tracePt t="140634" x="7004050" y="4044950"/>
          <p14:tracePt t="140643" x="7013575" y="4044950"/>
          <p14:tracePt t="140650" x="7021513" y="4044950"/>
          <p14:tracePt t="140715" x="7031038" y="4044950"/>
          <p14:tracePt t="140730" x="7038975" y="4044950"/>
          <p14:tracePt t="140747" x="7056438" y="4044950"/>
          <p14:tracePt t="140755" x="7065963" y="4044950"/>
          <p14:tracePt t="140762" x="7073900" y="4044950"/>
          <p14:tracePt t="140771" x="7083425" y="4044950"/>
          <p14:tracePt t="140778" x="7091363" y="4044950"/>
          <p14:tracePt t="140786" x="7100888" y="4044950"/>
          <p14:tracePt t="140794" x="7126288" y="4044950"/>
          <p14:tracePt t="140801" x="7135813" y="4044950"/>
          <p14:tracePt t="140810" x="7153275" y="4044950"/>
          <p14:tracePt t="140818" x="7161213" y="4044950"/>
          <p14:tracePt t="140826" x="7170738" y="4044950"/>
          <p14:tracePt t="140834" x="7196138" y="4044950"/>
          <p14:tracePt t="140842" x="7205663" y="4044950"/>
          <p14:tracePt t="140859" x="7213600" y="4044950"/>
          <p14:tracePt t="141083" x="7223125" y="4044950"/>
          <p14:tracePt t="141114" x="7231063" y="4044950"/>
          <p14:tracePt t="141146" x="7248525" y="4044950"/>
          <p14:tracePt t="141163" x="7258050" y="4044950"/>
          <p14:tracePt t="141170" x="7265988" y="4044950"/>
          <p14:tracePt t="141178" x="7275513" y="4044950"/>
          <p14:tracePt t="141186" x="7283450" y="4044950"/>
          <p14:tracePt t="141195" x="7292975" y="4044950"/>
          <p14:tracePt t="141203" x="7300913" y="4044950"/>
          <p14:tracePt t="141210" x="7318375" y="4044950"/>
          <p14:tracePt t="141220" x="7335838" y="4044950"/>
          <p14:tracePt t="141226" x="7345363" y="4044950"/>
          <p14:tracePt t="141235" x="7353300" y="4044950"/>
          <p14:tracePt t="141242" x="7362825" y="4044950"/>
          <p14:tracePt t="141258" x="7380288" y="4044950"/>
          <p14:tracePt t="141266" x="7388225" y="4044950"/>
          <p14:tracePt t="141274" x="7397750" y="4044950"/>
          <p14:tracePt t="141282" x="7405688" y="4044950"/>
          <p14:tracePt t="141290" x="7415213" y="4044950"/>
          <p14:tracePt t="141298" x="7423150" y="4044950"/>
          <p14:tracePt t="141306" x="7432675" y="4044950"/>
          <p14:tracePt t="141314" x="7440613" y="4044950"/>
          <p14:tracePt t="141324" x="7458075" y="4044950"/>
          <p14:tracePt t="141330" x="7475538" y="4044950"/>
          <p14:tracePt t="141338" x="7485063" y="4044950"/>
          <p14:tracePt t="141346" x="7510463" y="4044950"/>
          <p14:tracePt t="141355" x="7519988" y="4044950"/>
          <p14:tracePt t="141363" x="7537450" y="4044950"/>
          <p14:tracePt t="141371" x="7545388" y="4044950"/>
          <p14:tracePt t="141378" x="7554913" y="4044950"/>
          <p14:tracePt t="141387" x="7572375" y="4044950"/>
          <p14:tracePt t="141394" x="7580313" y="4044950"/>
          <p14:tracePt t="141555" x="7589838" y="4044950"/>
          <p14:tracePt t="141675" x="7597775" y="4044950"/>
          <p14:tracePt t="141698" x="7607300" y="4044950"/>
          <p14:tracePt t="141707" x="7615238" y="4044950"/>
          <p14:tracePt t="141714" x="7624763" y="4044950"/>
          <p14:tracePt t="141723" x="7642225" y="4044950"/>
          <p14:tracePt t="141730" x="7650163" y="4044950"/>
          <p14:tracePt t="141738" x="7659688" y="4044950"/>
          <p14:tracePt t="141747" x="7667625" y="4044950"/>
          <p14:tracePt t="141754" x="7685088" y="4044950"/>
          <p14:tracePt t="141762" x="7712075" y="4044950"/>
          <p14:tracePt t="141771" x="7720013" y="4044950"/>
          <p14:tracePt t="141778" x="7737475" y="4044950"/>
          <p14:tracePt t="141787" x="7781925" y="4044950"/>
          <p14:tracePt t="141794" x="7789863" y="4044950"/>
          <p14:tracePt t="141803" x="7807325" y="4044950"/>
          <p14:tracePt t="141810" x="7816850" y="4044950"/>
          <p14:tracePt t="141818" x="7842250" y="4044950"/>
          <p14:tracePt t="141826" x="7851775" y="4044950"/>
          <p14:tracePt t="141834" x="7859713" y="4044950"/>
          <p14:tracePt t="141842" x="7869238" y="4044950"/>
          <p14:tracePt t="141850" x="7877175" y="4044950"/>
          <p14:tracePt t="141859" x="7894638" y="4044950"/>
          <p14:tracePt t="141866" x="7904163" y="4044950"/>
          <p14:tracePt t="141876" x="7912100" y="4044950"/>
          <p14:tracePt t="141886" x="7921625" y="4044950"/>
          <p14:tracePt t="141892" x="7929563" y="4044950"/>
          <p14:tracePt t="141910" x="7939088" y="4044950"/>
          <p14:tracePt t="141923" x="7939088" y="4027488"/>
          <p14:tracePt t="141930" x="7947025" y="4027488"/>
          <p14:tracePt t="141978" x="7964488" y="4027488"/>
          <p14:tracePt t="141994" x="7974013" y="4027488"/>
          <p14:tracePt t="142003" x="7981950" y="4027488"/>
          <p14:tracePt t="142010" x="7991475" y="4027488"/>
          <p14:tracePt t="142018" x="7999413" y="4027488"/>
          <p14:tracePt t="142034" x="8008938" y="4027488"/>
          <p14:tracePt t="142058" x="8016875" y="4027488"/>
          <p14:tracePt t="142066" x="8026400" y="4027488"/>
          <p14:tracePt t="142083" x="8043863" y="4027488"/>
          <p14:tracePt t="142092" x="8051800" y="4027488"/>
          <p14:tracePt t="142098" x="8061325" y="4027488"/>
          <p14:tracePt t="142114" x="8069263" y="4027488"/>
          <p14:tracePt t="142123" x="8078788" y="4027488"/>
          <p14:tracePt t="142130" x="8086725" y="4027488"/>
          <p14:tracePt t="142138" x="8096250" y="4027488"/>
          <p14:tracePt t="142146" x="8113713" y="4027488"/>
          <p14:tracePt t="142154" x="8121650" y="4027488"/>
          <p14:tracePt t="142162" x="8121650" y="4017963"/>
          <p14:tracePt t="142170" x="8131175" y="4017963"/>
          <p14:tracePt t="142186" x="8139113" y="4017963"/>
          <p14:tracePt t="142218" x="8148638" y="4017963"/>
          <p14:tracePt t="142243" x="8156575" y="4017963"/>
          <p14:tracePt t="142250" x="8166100" y="4017963"/>
          <p14:tracePt t="142266" x="8183563" y="4017963"/>
          <p14:tracePt t="142282" x="8191500" y="4017963"/>
          <p14:tracePt t="142298" x="8201025" y="4017963"/>
          <p14:tracePt t="142308" x="8208963" y="4017963"/>
          <p14:tracePt t="142324" x="8218488" y="4017963"/>
          <p14:tracePt t="142338" x="8226425" y="4017963"/>
          <p14:tracePt t="142410" x="8235950" y="4017963"/>
          <p14:tracePt t="142443" x="8253413" y="4017963"/>
          <p14:tracePt t="142450" x="8261350" y="4017963"/>
          <p14:tracePt t="142467" x="8270875" y="4017963"/>
          <p14:tracePt t="142475" x="8278813" y="4017963"/>
          <p14:tracePt t="142482" x="8288338" y="4017963"/>
          <p14:tracePt t="142492" x="8296275" y="4017963"/>
          <p14:tracePt t="142498" x="8305800" y="4017963"/>
          <p14:tracePt t="142514" x="8313738" y="4017963"/>
          <p14:tracePt t="142610" x="8331200" y="4017963"/>
          <p14:tracePt t="142891" x="8340725" y="4017963"/>
          <p14:tracePt t="142907" x="8348663" y="4035425"/>
          <p14:tracePt t="142923" x="8358188" y="4035425"/>
          <p14:tracePt t="142938" x="8366125" y="4044950"/>
          <p14:tracePt t="142954" x="8375650" y="4044950"/>
          <p14:tracePt t="142962" x="8383588" y="4052888"/>
          <p14:tracePt t="142971" x="8401050" y="4062413"/>
          <p14:tracePt t="142980" x="8410575" y="4062413"/>
          <p14:tracePt t="142986" x="8418513" y="4062413"/>
          <p14:tracePt t="142995" x="8435975" y="4070350"/>
          <p14:tracePt t="143003" x="8445500" y="4079875"/>
          <p14:tracePt t="143012" x="8470900" y="4079875"/>
          <p14:tracePt t="143018" x="8480425" y="4079875"/>
          <p14:tracePt t="143028" x="8488363" y="4079875"/>
          <p14:tracePt t="143034" x="8497888" y="4079875"/>
          <p14:tracePt t="143043" x="8505825" y="4079875"/>
          <p14:tracePt t="143066" x="8523288" y="4079875"/>
          <p14:tracePt t="143114" x="8532813" y="4079875"/>
          <p14:tracePt t="143138" x="8540750" y="4079875"/>
          <p14:tracePt t="143155" x="8550275" y="4079875"/>
          <p14:tracePt t="143162" x="8558213" y="4079875"/>
          <p14:tracePt t="143170" x="8567738" y="4079875"/>
          <p14:tracePt t="143178" x="8575675" y="4079875"/>
          <p14:tracePt t="143187" x="8593138" y="4079875"/>
          <p14:tracePt t="143194" x="8602663" y="4079875"/>
          <p14:tracePt t="143218" x="8610600" y="4079875"/>
          <p14:tracePt t="143234" x="8620125" y="4079875"/>
          <p14:tracePt t="143250" x="8628063" y="4079875"/>
          <p14:tracePt t="143267" x="8637588" y="4079875"/>
          <p14:tracePt t="143275" x="8645525" y="4079875"/>
          <p14:tracePt t="143282" x="8662988" y="4079875"/>
          <p14:tracePt t="143290" x="8672513" y="4079875"/>
          <p14:tracePt t="143298" x="8672513" y="4070350"/>
          <p14:tracePt t="143306" x="8680450" y="4070350"/>
          <p14:tracePt t="143315" x="8697913" y="4070350"/>
          <p14:tracePt t="143323" x="8707438" y="4062413"/>
          <p14:tracePt t="143330" x="8742363" y="4062413"/>
          <p14:tracePt t="143338" x="8767763" y="4062413"/>
          <p14:tracePt t="143346" x="8777288" y="4052888"/>
          <p14:tracePt t="143355" x="8812213" y="4052888"/>
          <p14:tracePt t="143362" x="8820150" y="4044950"/>
          <p14:tracePt t="143370" x="8837613" y="4044950"/>
          <p14:tracePt t="143380" x="8847138" y="4044950"/>
          <p14:tracePt t="143386" x="8872538" y="4044950"/>
          <p14:tracePt t="143396" x="8882063" y="4035425"/>
          <p14:tracePt t="143403" x="8890000" y="4035425"/>
          <p14:tracePt t="143411" x="8916988" y="4035425"/>
          <p14:tracePt t="143418" x="8916988" y="4017963"/>
          <p14:tracePt t="143427" x="8924925" y="4010025"/>
          <p14:tracePt t="143434" x="8934450" y="4010025"/>
          <p14:tracePt t="143443" x="8942388" y="4010025"/>
          <p14:tracePt t="143450" x="8942388" y="4000500"/>
          <p14:tracePt t="143459" x="8951913" y="4000500"/>
          <p14:tracePt t="143466" x="8959850" y="3992563"/>
          <p14:tracePt t="143475" x="8959850" y="3983038"/>
          <p14:tracePt t="143482" x="8969375" y="3983038"/>
          <p14:tracePt t="143506" x="8986838" y="3983038"/>
          <p14:tracePt t="143522" x="8994775" y="3983038"/>
          <p14:tracePt t="143538" x="9004300" y="3983038"/>
          <p14:tracePt t="143571" x="9012238" y="3983038"/>
          <p14:tracePt t="143594" x="9021763" y="3983038"/>
          <p14:tracePt t="143603" x="9029700" y="3983038"/>
          <p14:tracePt t="143610" x="9039225" y="3983038"/>
          <p14:tracePt t="143618" x="9047163" y="3983038"/>
          <p14:tracePt t="143628" x="9074150" y="3983038"/>
          <p14:tracePt t="143634" x="9082088" y="3983038"/>
          <p14:tracePt t="143644" x="9109075" y="3975100"/>
          <p14:tracePt t="143650" x="9126538" y="3957638"/>
          <p14:tracePt t="143658" x="9153525" y="3957638"/>
          <p14:tracePt t="143666" x="9178925" y="3948113"/>
          <p14:tracePt t="143674" x="9188450" y="3948113"/>
          <p14:tracePt t="143682" x="9196388" y="3940175"/>
          <p14:tracePt t="143738" x="9205913" y="3940175"/>
          <p14:tracePt t="143754" x="9213850" y="3940175"/>
          <p14:tracePt t="143762" x="9223375" y="3940175"/>
          <p14:tracePt t="143778" x="9231313" y="3940175"/>
          <p14:tracePt t="143786" x="9248775" y="3940175"/>
          <p14:tracePt t="143796" x="9266238" y="3940175"/>
          <p14:tracePt t="143802" x="9275763" y="3940175"/>
          <p14:tracePt t="143811" x="9301163" y="3940175"/>
          <p14:tracePt t="143818" x="9310688" y="3940175"/>
          <p14:tracePt t="143829" x="9345613" y="3948113"/>
          <p14:tracePt t="143834" x="9363075" y="3948113"/>
          <p14:tracePt t="143843" x="9388475" y="3948113"/>
          <p14:tracePt t="143851" x="9405938" y="3965575"/>
          <p14:tracePt t="143859" x="9432925" y="3965575"/>
          <p14:tracePt t="143866" x="9440863" y="3965575"/>
          <p14:tracePt t="143875" x="9467850" y="3965575"/>
          <p14:tracePt t="143882" x="9475788" y="3965575"/>
          <p14:tracePt t="143890" x="9485313" y="3975100"/>
          <p14:tracePt t="143899" x="9502775" y="3975100"/>
          <p14:tracePt t="143907" x="9528175" y="3975100"/>
          <p14:tracePt t="143914" x="9537700" y="3975100"/>
          <p14:tracePt t="143926" x="9545638" y="3983038"/>
          <p14:tracePt t="143930" x="9555163" y="3983038"/>
          <p14:tracePt t="143938" x="9590088" y="3983038"/>
          <p14:tracePt t="143946" x="9598025" y="3983038"/>
          <p14:tracePt t="143954" x="9625013" y="3983038"/>
          <p14:tracePt t="143962" x="9632950" y="3983038"/>
          <p14:tracePt t="143970" x="9642475" y="3983038"/>
          <p14:tracePt t="143978" x="9659938" y="3983038"/>
          <p14:tracePt t="143986" x="9667875" y="3983038"/>
          <p14:tracePt t="143995" x="9694863" y="3992563"/>
          <p14:tracePt t="144002" x="9702800" y="3992563"/>
          <p14:tracePt t="144012" x="9712325" y="3992563"/>
          <p14:tracePt t="144018" x="9720263" y="3992563"/>
          <p14:tracePt t="144030" x="9729788" y="4000500"/>
          <p14:tracePt t="144034" x="9747250" y="4000500"/>
          <p14:tracePt t="144043" x="9755188" y="4000500"/>
          <p14:tracePt t="144050" x="9764713" y="4000500"/>
          <p14:tracePt t="144060" x="9772650" y="4010025"/>
          <p14:tracePt t="144066" x="9782175" y="4010025"/>
          <p14:tracePt t="144074" x="9790113" y="4027488"/>
          <p14:tracePt t="144082" x="9799638" y="4027488"/>
          <p14:tracePt t="144090" x="9817100" y="4035425"/>
          <p14:tracePt t="144098" x="9834563" y="4044950"/>
          <p14:tracePt t="144106" x="9842500" y="4044950"/>
          <p14:tracePt t="144114" x="9852025" y="4052888"/>
          <p14:tracePt t="144122" x="9877425" y="4062413"/>
          <p14:tracePt t="144130" x="9886950" y="4062413"/>
          <p14:tracePt t="144138" x="9904413" y="4062413"/>
          <p14:tracePt t="144146" x="9929813" y="4079875"/>
          <p14:tracePt t="144154" x="9939338" y="4079875"/>
          <p14:tracePt t="144162" x="9974263" y="4087813"/>
          <p14:tracePt t="144170" x="9982200" y="4087813"/>
          <p14:tracePt t="144180" x="10009188" y="4087813"/>
          <p14:tracePt t="144186" x="10017125" y="4087813"/>
          <p14:tracePt t="144196" x="10026650" y="4087813"/>
          <p14:tracePt t="144202" x="10034588" y="4087813"/>
          <p14:tracePt t="144211" x="10044113" y="4087813"/>
          <p14:tracePt t="144231" x="10052050" y="4087813"/>
          <p14:tracePt t="144234" x="10069513" y="4087813"/>
          <p14:tracePt t="144259" x="10079038" y="4087813"/>
          <p14:tracePt t="144275" x="10086975" y="4087813"/>
          <p14:tracePt t="144298" x="10096500" y="4087813"/>
          <p14:tracePt t="144314" x="10104438" y="4087813"/>
          <p14:tracePt t="144330" x="10113963" y="4087813"/>
          <p14:tracePt t="144338" x="10121900" y="4087813"/>
          <p14:tracePt t="144346" x="10139363" y="4087813"/>
          <p14:tracePt t="144362" x="10148888" y="4087813"/>
          <p14:tracePt t="144371" x="10156825" y="4087813"/>
          <p14:tracePt t="144386" x="10166350" y="4087813"/>
          <p14:tracePt t="144394" x="10174288" y="4087813"/>
          <p14:tracePt t="144428" x="10183813" y="4087813"/>
          <p14:tracePt t="144443" x="10191750" y="4087813"/>
          <p14:tracePt t="144458" x="10201275" y="4087813"/>
          <p14:tracePt t="144482" x="10218738" y="4087813"/>
          <p14:tracePt t="144540" x="10226675" y="4087813"/>
          <p14:tracePt t="144570" x="10236200" y="4087813"/>
          <p14:tracePt t="144586" x="10244138" y="4087813"/>
          <p14:tracePt t="144603" x="10253663" y="4087813"/>
          <p14:tracePt t="144610" x="10261600" y="4087813"/>
          <p14:tracePt t="144618" x="10271125" y="4087813"/>
          <p14:tracePt t="144627" x="10288588" y="4087813"/>
          <p14:tracePt t="144650" x="10296525" y="4087813"/>
          <p14:tracePt t="144675" x="10306050" y="4087813"/>
          <p14:tracePt t="144690" x="10306050" y="4079875"/>
          <p14:tracePt t="144706" x="10313988" y="4079875"/>
          <p14:tracePt t="144714" x="10313988" y="4070350"/>
          <p14:tracePt t="144730" x="10323513" y="4070350"/>
          <p14:tracePt t="144755" x="10331450" y="4052888"/>
          <p14:tracePt t="144778" x="10340975" y="4052888"/>
          <p14:tracePt t="144804" x="10358438" y="4052888"/>
          <p14:tracePt t="144810" x="10366375" y="4052888"/>
          <p14:tracePt t="144818" x="10375900" y="4052888"/>
          <p14:tracePt t="144827" x="10383838" y="4052888"/>
          <p14:tracePt t="144843" x="10393363" y="4052888"/>
          <p14:tracePt t="144850" x="10401300" y="4052888"/>
          <p14:tracePt t="144858" x="10410825" y="4052888"/>
          <p14:tracePt t="144875" x="10428288" y="4044950"/>
          <p14:tracePt t="144882" x="10436225" y="4044950"/>
          <p14:tracePt t="144891" x="10445750" y="4035425"/>
          <p14:tracePt t="144912" x="10453688" y="4035425"/>
          <p14:tracePt t="144930" x="10463213" y="4035425"/>
          <p14:tracePt t="145202" x="10463213" y="4027488"/>
          <p14:tracePt t="145315" x="10463213" y="4035425"/>
          <p14:tracePt t="145330" x="10453688" y="4044950"/>
          <p14:tracePt t="145338" x="10453688" y="4062413"/>
          <p14:tracePt t="145346" x="10453688" y="4070350"/>
          <p14:tracePt t="145353" x="10445750" y="4070350"/>
          <p14:tracePt t="145361" x="10410825" y="4079875"/>
          <p14:tracePt t="145372" x="10383838" y="4087813"/>
          <p14:tracePt t="145378" x="10253663" y="4124325"/>
          <p14:tracePt t="145387" x="10086975" y="4141788"/>
          <p14:tracePt t="145394" x="10017125" y="4159250"/>
          <p14:tracePt t="145403" x="9755188" y="4202113"/>
          <p14:tracePt t="145410" x="9632950" y="4211638"/>
          <p14:tracePt t="145418" x="9328150" y="4281488"/>
          <p14:tracePt t="145426" x="9188450" y="4316413"/>
          <p14:tracePt t="145435" x="8785225" y="4359275"/>
          <p14:tracePt t="145442" x="8270875" y="4473575"/>
          <p14:tracePt t="145450" x="8061325" y="4498975"/>
          <p14:tracePt t="145458" x="7624763" y="4595813"/>
          <p14:tracePt t="145467" x="7405688" y="4630738"/>
          <p14:tracePt t="145476" x="6838950" y="4708525"/>
          <p14:tracePt t="145482" x="6629400" y="4725988"/>
          <p14:tracePt t="145492" x="6122988" y="4805363"/>
          <p14:tracePt t="145498" x="5911850" y="4805363"/>
          <p14:tracePt t="145506" x="5310188" y="4830763"/>
          <p14:tracePt t="145515" x="4602163" y="4830763"/>
          <p14:tracePt t="145523" x="4367213" y="4830763"/>
          <p14:tracePt t="145530" x="3773488" y="4830763"/>
          <p14:tracePt t="145541" x="3589338" y="4830763"/>
          <p14:tracePt t="145546" x="3030538" y="4830763"/>
          <p14:tracePt t="145556" x="2846388" y="4830763"/>
          <p14:tracePt t="145562" x="2419350" y="4830763"/>
          <p14:tracePt t="145571" x="1947863" y="4830763"/>
          <p14:tracePt t="145579" x="1781175" y="4830763"/>
          <p14:tracePt t="145586" x="1327150" y="4830763"/>
          <p14:tracePt t="145595" x="1187450" y="4822825"/>
          <p14:tracePt t="145603" x="750888" y="4778375"/>
          <p14:tracePt t="145610" x="585788" y="4735513"/>
          <p14:tracePt t="145618" x="254000" y="4691063"/>
          <p14:tracePt t="145626" x="139700" y="4691063"/>
          <p14:tracePt t="145923" x="104775" y="4194175"/>
          <p14:tracePt t="145930" x="201613" y="4159250"/>
          <p14:tracePt t="145941" x="254000" y="4159250"/>
          <p14:tracePt t="145946" x="358775" y="4159250"/>
          <p14:tracePt t="145955" x="393700" y="4159250"/>
          <p14:tracePt t="145963" x="506413" y="4159250"/>
          <p14:tracePt t="145971" x="603250" y="4159250"/>
          <p14:tracePt t="145978" x="655638" y="4159250"/>
          <p14:tracePt t="145988" x="760413" y="4159250"/>
          <p14:tracePt t="145994" x="812800" y="4159250"/>
          <p14:tracePt t="146002" x="917575" y="4159250"/>
          <p14:tracePt t="146012" x="969963" y="4159250"/>
          <p14:tracePt t="146018" x="1100138" y="4159250"/>
          <p14:tracePt t="146026" x="1257300" y="4159250"/>
          <p14:tracePt t="146034" x="1309688" y="4159250"/>
          <p14:tracePt t="146041" x="1441450" y="4159250"/>
          <p14:tracePt t="146050" x="1493838" y="4159250"/>
          <p14:tracePt t="146058" x="1616075" y="4159250"/>
          <p14:tracePt t="146066" x="1651000" y="4159250"/>
          <p14:tracePt t="146074" x="1738313" y="4159250"/>
          <p14:tracePt t="146082" x="1781175" y="4149725"/>
          <p14:tracePt t="146092" x="1851025" y="4149725"/>
          <p14:tracePt t="146098" x="1903413" y="4132263"/>
          <p14:tracePt t="146106" x="1930400" y="4124325"/>
          <p14:tracePt t="146114" x="1965325" y="4124325"/>
          <p14:tracePt t="146123" x="1973263" y="4124325"/>
          <p14:tracePt t="146130" x="1982788" y="4124325"/>
          <p14:tracePt t="146187" x="1982788" y="4114800"/>
          <p14:tracePt t="146202" x="1990725" y="4114800"/>
          <p14:tracePt t="146226" x="2008188" y="4114800"/>
          <p14:tracePt t="146235" x="2017713" y="4114800"/>
          <p14:tracePt t="146242" x="2025650" y="4114800"/>
          <p14:tracePt t="146250" x="2035175" y="4114800"/>
          <p14:tracePt t="146258" x="2052638" y="4114800"/>
          <p14:tracePt t="146266" x="2070100" y="4114800"/>
          <p14:tracePt t="146274" x="2078038" y="4114800"/>
          <p14:tracePt t="146291" x="2087563" y="4114800"/>
          <p14:tracePt t="146410" x="2095500" y="4114800"/>
          <p14:tracePt t="146427" x="2105025" y="4114800"/>
          <p14:tracePt t="146435" x="2112963" y="4114800"/>
          <p14:tracePt t="146450" x="2122488" y="4114800"/>
          <p14:tracePt t="146458" x="2130425" y="4114800"/>
          <p14:tracePt t="146466" x="2147888" y="4114800"/>
          <p14:tracePt t="146474" x="2157413" y="4114800"/>
          <p14:tracePt t="146482" x="2165350" y="4114800"/>
          <p14:tracePt t="146490" x="2174875" y="4114800"/>
          <p14:tracePt t="146498" x="2200275" y="4124325"/>
          <p14:tracePt t="146508" x="2209800" y="4124325"/>
          <p14:tracePt t="146514" x="2227263" y="4124325"/>
          <p14:tracePt t="146523" x="2235200" y="4124325"/>
          <p14:tracePt t="146530" x="2262188" y="4124325"/>
          <p14:tracePt t="146540" x="2279650" y="4132263"/>
          <p14:tracePt t="146546" x="2297113" y="4132263"/>
          <p14:tracePt t="146634" x="2305050" y="4132263"/>
          <p14:tracePt t="146659" x="2314575" y="4132263"/>
          <p14:tracePt t="146675" x="2322513" y="4132263"/>
          <p14:tracePt t="146707" x="2332038" y="4132263"/>
          <p14:tracePt t="146731" x="2339975" y="4149725"/>
          <p14:tracePt t="146738" x="2349500" y="4149725"/>
          <p14:tracePt t="146755" x="2357438" y="4149725"/>
          <p14:tracePt t="146771" x="2374900" y="4149725"/>
          <p14:tracePt t="146794" x="2384425" y="4159250"/>
          <p14:tracePt t="146803" x="2392363" y="4159250"/>
          <p14:tracePt t="146818" x="2401888" y="4159250"/>
          <p14:tracePt t="146826" x="2409825" y="4159250"/>
          <p14:tracePt t="146835" x="2419350" y="4159250"/>
          <p14:tracePt t="146850" x="2427288" y="4167188"/>
          <p14:tracePt t="146859" x="2444750" y="4167188"/>
          <p14:tracePt t="146867" x="2454275" y="4167188"/>
          <p14:tracePt t="146884" x="2462213" y="4167188"/>
          <p14:tracePt t="146891" x="2471738" y="4167188"/>
          <p14:tracePt t="146906" x="2479675" y="4167188"/>
          <p14:tracePt t="147290" x="2489200" y="4167188"/>
          <p14:tracePt t="147314" x="2497138" y="4167188"/>
          <p14:tracePt t="147322" x="2514600" y="4167188"/>
          <p14:tracePt t="147330" x="2532063" y="4167188"/>
          <p14:tracePt t="147338" x="2541588" y="4167188"/>
          <p14:tracePt t="147346" x="2549525" y="4167188"/>
          <p14:tracePt t="147354" x="2576513" y="4167188"/>
          <p14:tracePt t="147362" x="2584450" y="4167188"/>
          <p14:tracePt t="147370" x="2619375" y="4167188"/>
          <p14:tracePt t="147379" x="2636838" y="4167188"/>
          <p14:tracePt t="147386" x="2646363" y="4167188"/>
          <p14:tracePt t="147395" x="2681288" y="4167188"/>
          <p14:tracePt t="147403" x="2689225" y="4167188"/>
          <p14:tracePt t="147412" x="2716213" y="4167188"/>
          <p14:tracePt t="147418" x="2724150" y="4167188"/>
          <p14:tracePt t="147429" x="2733675" y="4167188"/>
          <p14:tracePt t="147434" x="2751138" y="4167188"/>
          <p14:tracePt t="147445" x="2768600" y="4159250"/>
          <p14:tracePt t="147451" x="2776538" y="4159250"/>
          <p14:tracePt t="147459" x="2786063" y="4159250"/>
          <p14:tracePt t="147466" x="2820988" y="4159250"/>
          <p14:tracePt t="147476" x="2828925" y="4141788"/>
          <p14:tracePt t="147482" x="2838450" y="4141788"/>
          <p14:tracePt t="147491" x="2846388" y="4141788"/>
          <p14:tracePt t="147603" x="2855913" y="4141788"/>
          <p14:tracePt t="147715" x="2863850" y="4141788"/>
          <p14:tracePt t="147834" x="2881313" y="4141788"/>
          <p14:tracePt t="147851" x="2890838" y="4141788"/>
          <p14:tracePt t="147858" x="2898775" y="4141788"/>
          <p14:tracePt t="147874" x="2908300" y="4141788"/>
          <p14:tracePt t="147883" x="2916238" y="4141788"/>
          <p14:tracePt t="147898" x="2925763" y="4141788"/>
          <p14:tracePt t="147920" x="2933700" y="4141788"/>
          <p14:tracePt t="148178" x="2943225" y="4141788"/>
          <p14:tracePt t="148202" x="2960688" y="4141788"/>
          <p14:tracePt t="148827" x="2968625" y="4141788"/>
          <p14:tracePt t="148842" x="2978150" y="4141788"/>
          <p14:tracePt t="148850" x="2986088" y="4141788"/>
          <p14:tracePt t="148858" x="3003550" y="4141788"/>
          <p14:tracePt t="148866" x="3021013" y="4149725"/>
          <p14:tracePt t="148875" x="3038475" y="4149725"/>
          <p14:tracePt t="148882" x="3065463" y="4149725"/>
          <p14:tracePt t="148891" x="3100388" y="4159250"/>
          <p14:tracePt t="148900" x="3127375" y="4159250"/>
          <p14:tracePt t="148907" x="3162300" y="4159250"/>
          <p14:tracePt t="148915" x="3197225" y="4176713"/>
          <p14:tracePt t="148922" x="3222625" y="4176713"/>
          <p14:tracePt t="148930" x="3240088" y="4184650"/>
          <p14:tracePt t="148938" x="3267075" y="4184650"/>
          <p14:tracePt t="148948" x="3292475" y="4184650"/>
          <p14:tracePt t="148954" x="3302000" y="4194175"/>
          <p14:tracePt t="148964" x="3319463" y="4194175"/>
          <p14:tracePt t="148970" x="3327400" y="4194175"/>
          <p14:tracePt t="148978" x="3336925" y="4194175"/>
          <p14:tracePt t="148986" x="3354388" y="4194175"/>
          <p14:tracePt t="148994" x="3362325" y="4194175"/>
          <p14:tracePt t="149018" x="3371850" y="4194175"/>
          <p14:tracePt t="149114" x="3379788" y="4194175"/>
          <p14:tracePt t="149123" x="3389313" y="4194175"/>
          <p14:tracePt t="149138" x="3397250" y="4194175"/>
          <p14:tracePt t="149147" x="3406775" y="4194175"/>
          <p14:tracePt t="149154" x="3424238" y="4194175"/>
          <p14:tracePt t="149170" x="3432175" y="4194175"/>
          <p14:tracePt t="149178" x="3441700" y="4194175"/>
          <p14:tracePt t="149196" x="3449638" y="4194175"/>
          <p14:tracePt t="149210" x="3459163" y="4194175"/>
          <p14:tracePt t="149226" x="3467100" y="4194175"/>
          <p14:tracePt t="149275" x="3476625" y="4194175"/>
          <p14:tracePt t="149299" x="3484563" y="4194175"/>
          <p14:tracePt t="149314" x="3502025" y="4194175"/>
          <p14:tracePt t="149387" x="3511550" y="4194175"/>
          <p14:tracePt t="149450" x="3519488" y="4194175"/>
          <p14:tracePt t="149458" x="3529013" y="4194175"/>
          <p14:tracePt t="149466" x="3536950" y="4194175"/>
          <p14:tracePt t="149474" x="3546475" y="4194175"/>
          <p14:tracePt t="149482" x="3554413" y="4194175"/>
          <p14:tracePt t="149490" x="3581400" y="4194175"/>
          <p14:tracePt t="149500" x="3616325" y="4194175"/>
          <p14:tracePt t="149506" x="3624263" y="4194175"/>
          <p14:tracePt t="149515" x="3659188" y="4194175"/>
          <p14:tracePt t="149523" x="3686175" y="4194175"/>
          <p14:tracePt t="149532" x="3721100" y="4194175"/>
          <p14:tracePt t="149538" x="3729038" y="4194175"/>
          <p14:tracePt t="149549" x="3763963" y="4194175"/>
          <p14:tracePt t="149554" x="3781425" y="4194175"/>
          <p14:tracePt t="149564" x="3798888" y="4194175"/>
          <p14:tracePt t="149570" x="3808413" y="4194175"/>
          <p14:tracePt t="149579" x="3816350" y="4194175"/>
          <p14:tracePt t="149595" x="3825875" y="4194175"/>
          <p14:tracePt t="149610" x="3833813" y="4194175"/>
          <p14:tracePt t="150195" x="3843338" y="4194175"/>
          <p14:tracePt t="150235" x="3851275" y="4194175"/>
          <p14:tracePt t="150242" x="3868738" y="4194175"/>
          <p14:tracePt t="150250" x="3878263" y="4194175"/>
          <p14:tracePt t="150266" x="3886200" y="4194175"/>
          <p14:tracePt t="150274" x="3895725" y="4194175"/>
          <p14:tracePt t="150283" x="3903663" y="4194175"/>
          <p14:tracePt t="150290" x="3913188" y="4194175"/>
          <p14:tracePt t="150300" x="3938588" y="4194175"/>
          <p14:tracePt t="150306" x="3948113" y="4194175"/>
          <p14:tracePt t="150316" x="3965575" y="4194175"/>
          <p14:tracePt t="150322" x="3973513" y="4194175"/>
          <p14:tracePt t="150332" x="3990975" y="4194175"/>
          <p14:tracePt t="150338" x="4000500" y="4194175"/>
          <p14:tracePt t="150348" x="4008438" y="4194175"/>
          <p14:tracePt t="150354" x="4017963" y="4194175"/>
          <p14:tracePt t="150363" x="4025900" y="4194175"/>
          <p14:tracePt t="150370" x="4035425" y="4194175"/>
          <p14:tracePt t="150378" x="4043363" y="4194175"/>
          <p14:tracePt t="150386" x="4052888" y="4194175"/>
          <p14:tracePt t="150395" x="4070350" y="4194175"/>
          <p14:tracePt t="150402" x="4078288" y="4194175"/>
          <p14:tracePt t="150410" x="4087813" y="4194175"/>
          <p14:tracePt t="150418" x="4095750" y="4194175"/>
          <p14:tracePt t="150426" x="4113213" y="4194175"/>
          <p14:tracePt t="150434" x="4130675" y="4194175"/>
          <p14:tracePt t="150442" x="4140200" y="4202113"/>
          <p14:tracePt t="150450" x="4148138" y="4202113"/>
          <p14:tracePt t="150458" x="4165600" y="4202113"/>
          <p14:tracePt t="150467" x="4175125" y="4202113"/>
          <p14:tracePt t="150474" x="4192588" y="4202113"/>
          <p14:tracePt t="150523" x="4200525" y="4202113"/>
          <p14:tracePt t="150547" x="4210050" y="4202113"/>
          <p14:tracePt t="150562" x="4217988" y="4202113"/>
          <p14:tracePt t="150571" x="4227513" y="4202113"/>
          <p14:tracePt t="150578" x="4235450" y="4202113"/>
          <p14:tracePt t="150594" x="4244975" y="4202113"/>
          <p14:tracePt t="150602" x="4262438" y="4202113"/>
          <p14:tracePt t="150610" x="4270375" y="4202113"/>
          <p14:tracePt t="150618" x="4279900" y="4202113"/>
          <p14:tracePt t="150634" x="4287838" y="4202113"/>
          <p14:tracePt t="150642" x="4297363" y="4202113"/>
          <p14:tracePt t="150666" x="4305300" y="4202113"/>
          <p14:tracePt t="150691" x="4314825" y="4202113"/>
          <p14:tracePt t="150762" x="4322763" y="4202113"/>
          <p14:tracePt t="150770" x="4340225" y="4202113"/>
          <p14:tracePt t="150778" x="4349750" y="4202113"/>
          <p14:tracePt t="150786" x="4357688" y="4202113"/>
          <p14:tracePt t="150794" x="4367213" y="4202113"/>
          <p14:tracePt t="150803" x="4375150" y="4202113"/>
          <p14:tracePt t="150810" x="4402138" y="4202113"/>
          <p14:tracePt t="150818" x="4419600" y="4202113"/>
          <p14:tracePt t="150827" x="4427538" y="4202113"/>
          <p14:tracePt t="150834" x="4454525" y="4202113"/>
          <p14:tracePt t="150842" x="4471988" y="4202113"/>
          <p14:tracePt t="150850" x="4524375" y="4202113"/>
          <p14:tracePt t="150858" x="4532313" y="4202113"/>
          <p14:tracePt t="150866" x="4559300" y="4202113"/>
          <p14:tracePt t="150874" x="4567238" y="4202113"/>
          <p14:tracePt t="150882" x="4584700" y="4202113"/>
          <p14:tracePt t="150891" x="4602163" y="4202113"/>
          <p14:tracePt t="150901" x="4611688" y="4202113"/>
          <p14:tracePt t="150915" x="4619625" y="4202113"/>
          <p14:tracePt t="151043" x="4629150" y="4202113"/>
          <p14:tracePt t="151074" x="4637088" y="4202113"/>
          <p14:tracePt t="151082" x="4646613" y="4202113"/>
          <p14:tracePt t="151090" x="4654550" y="4202113"/>
          <p14:tracePt t="151106" x="4664075" y="4202113"/>
          <p14:tracePt t="151115" x="4681538" y="4202113"/>
          <p14:tracePt t="151131" x="4689475" y="4202113"/>
          <p14:tracePt t="151138" x="4699000" y="4202113"/>
          <p14:tracePt t="151149" x="4706938" y="4202113"/>
          <p14:tracePt t="151154" x="4716463" y="4202113"/>
          <p14:tracePt t="151163" x="4724400" y="4194175"/>
          <p14:tracePt t="151170" x="4733925" y="4194175"/>
          <p14:tracePt t="151178" x="4751388" y="4194175"/>
          <p14:tracePt t="151187" x="4759325" y="4194175"/>
          <p14:tracePt t="151202" x="4768850" y="4194175"/>
          <p14:tracePt t="151210" x="4776788" y="4194175"/>
          <p14:tracePt t="151227" x="4786313" y="4194175"/>
          <p14:tracePt t="151242" x="4794250" y="4194175"/>
          <p14:tracePt t="151258" x="4803775" y="4194175"/>
          <p14:tracePt t="151274" x="4821238" y="4194175"/>
          <p14:tracePt t="151282" x="4829175" y="4194175"/>
          <p14:tracePt t="151290" x="4838700" y="4194175"/>
          <p14:tracePt t="151299" x="4846638" y="4194175"/>
          <p14:tracePt t="151306" x="4864100" y="4194175"/>
          <p14:tracePt t="151315" x="4881563" y="4194175"/>
          <p14:tracePt t="151322" x="4899025" y="4194175"/>
          <p14:tracePt t="151332" x="4916488" y="4194175"/>
          <p14:tracePt t="151338" x="4960938" y="4194175"/>
          <p14:tracePt t="151349" x="5013325" y="4194175"/>
          <p14:tracePt t="151354" x="5021263" y="4184650"/>
          <p14:tracePt t="151363" x="5083175" y="4184650"/>
          <p14:tracePt t="151370" x="5091113" y="4184650"/>
          <p14:tracePt t="151378" x="5135563" y="4167188"/>
          <p14:tracePt t="151386" x="5160963" y="4167188"/>
          <p14:tracePt t="151394" x="5195888" y="4167188"/>
          <p14:tracePt t="151402" x="5222875" y="4167188"/>
          <p14:tracePt t="151410" x="5257800" y="4167188"/>
          <p14:tracePt t="151418" x="5292725" y="4167188"/>
          <p14:tracePt t="151426" x="5318125" y="4167188"/>
          <p14:tracePt t="151434" x="5335588" y="4167188"/>
          <p14:tracePt t="151443" x="5353050" y="4167188"/>
          <p14:tracePt t="151450" x="5370513" y="4167188"/>
          <p14:tracePt t="151458" x="5380038" y="4167188"/>
          <p14:tracePt t="151466" x="5405438" y="4176713"/>
          <p14:tracePt t="151475" x="5414963" y="4176713"/>
          <p14:tracePt t="151483" x="5449888" y="4176713"/>
          <p14:tracePt t="151490" x="5467350" y="4184650"/>
          <p14:tracePt t="151499" x="5492750" y="4184650"/>
          <p14:tracePt t="151506" x="5502275" y="4184650"/>
          <p14:tracePt t="151514" x="5510213" y="4184650"/>
          <p14:tracePt t="151522" x="5519738" y="4184650"/>
          <p14:tracePt t="152178" x="5527675" y="4184650"/>
          <p14:tracePt t="152218" x="5527675" y="4194175"/>
          <p14:tracePt t="152227" x="5545138" y="4194175"/>
          <p14:tracePt t="152243" x="5554663" y="4194175"/>
          <p14:tracePt t="152250" x="5562600" y="4194175"/>
          <p14:tracePt t="152258" x="5572125" y="4202113"/>
          <p14:tracePt t="152268" x="5580063" y="4202113"/>
          <p14:tracePt t="152275" x="5580063" y="4211638"/>
          <p14:tracePt t="152283" x="5589588" y="4211638"/>
          <p14:tracePt t="152290" x="5597525" y="4211638"/>
          <p14:tracePt t="152300" x="5614988" y="4229100"/>
          <p14:tracePt t="152307" x="5624513" y="4229100"/>
          <p14:tracePt t="152318" x="5632450" y="4229100"/>
          <p14:tracePt t="152332" x="5641975" y="4237038"/>
          <p14:tracePt t="152347" x="5649913" y="4237038"/>
          <p14:tracePt t="152363" x="5659438" y="4237038"/>
          <p14:tracePt t="152378" x="5667375" y="4237038"/>
          <p14:tracePt t="152387" x="5676900" y="4237038"/>
          <p14:tracePt t="152402" x="5694363" y="4246563"/>
          <p14:tracePt t="152411" x="5702300" y="4246563"/>
          <p14:tracePt t="152442" x="5711825" y="4246563"/>
          <p14:tracePt t="152458" x="5719763" y="4246563"/>
          <p14:tracePt t="152466" x="5729288" y="4246563"/>
          <p14:tracePt t="152482" x="5737225" y="4246563"/>
          <p14:tracePt t="152499" x="5746750" y="4246563"/>
          <p14:tracePt t="152514" x="5764213" y="4246563"/>
          <p14:tracePt t="152522" x="5772150" y="4246563"/>
          <p14:tracePt t="152532" x="5781675" y="4246563"/>
          <p14:tracePt t="152547" x="5789613" y="4246563"/>
          <p14:tracePt t="152602" x="5789613" y="4237038"/>
          <p14:tracePt t="152610" x="5799138" y="4237038"/>
          <p14:tracePt t="152634" x="5807075" y="4237038"/>
          <p14:tracePt t="152642" x="5816600" y="4237038"/>
          <p14:tracePt t="152658" x="5834063" y="4219575"/>
          <p14:tracePt t="152666" x="5842000" y="4219575"/>
          <p14:tracePt t="152674" x="5851525" y="4219575"/>
          <p14:tracePt t="152682" x="5859463" y="4219575"/>
          <p14:tracePt t="152691" x="5868988" y="4219575"/>
          <p14:tracePt t="152699" x="5894388" y="4219575"/>
          <p14:tracePt t="152706" x="5903913" y="4211638"/>
          <p14:tracePt t="152717" x="5938838" y="4211638"/>
          <p14:tracePt t="152723" x="5956300" y="4211638"/>
          <p14:tracePt t="152733" x="5981700" y="4202113"/>
          <p14:tracePt t="152738" x="5991225" y="4202113"/>
          <p14:tracePt t="152748" x="6034088" y="4202113"/>
          <p14:tracePt t="152754" x="6034088" y="4194175"/>
          <p14:tracePt t="152762" x="6061075" y="4194175"/>
          <p14:tracePt t="152771" x="6096000" y="4194175"/>
          <p14:tracePt t="152778" x="6105525" y="4194175"/>
          <p14:tracePt t="152786" x="6113463" y="4194175"/>
          <p14:tracePt t="152794" x="6113463" y="4184650"/>
          <p14:tracePt t="152802" x="6122988" y="4184650"/>
          <p14:tracePt t="152810" x="6130925" y="4184650"/>
          <p14:tracePt t="152818" x="6148388" y="4184650"/>
          <p14:tracePt t="152826" x="6157913" y="4184650"/>
          <p14:tracePt t="152834" x="6165850" y="4184650"/>
          <p14:tracePt t="152842" x="6175375" y="4184650"/>
          <p14:tracePt t="152850" x="6183313" y="4184650"/>
          <p14:tracePt t="152858" x="6192838" y="4184650"/>
          <p14:tracePt t="152867" x="6200775" y="4184650"/>
          <p14:tracePt t="152873" x="6227763" y="4184650"/>
          <p14:tracePt t="152883" x="6245225" y="4184650"/>
          <p14:tracePt t="152902" x="6305550" y="4184650"/>
          <p14:tracePt t="152906" x="6315075" y="4184650"/>
          <p14:tracePt t="152916" x="6350000" y="4184650"/>
          <p14:tracePt t="152922" x="6367463" y="4184650"/>
          <p14:tracePt t="152932" x="6392863" y="4184650"/>
          <p14:tracePt t="152938" x="6410325" y="4184650"/>
          <p14:tracePt t="152946" x="6454775" y="4184650"/>
          <p14:tracePt t="152956" x="6472238" y="4167188"/>
          <p14:tracePt t="152962" x="6489700" y="4167188"/>
          <p14:tracePt t="152970" x="6507163" y="4167188"/>
          <p14:tracePt t="152978" x="6515100" y="4167188"/>
          <p14:tracePt t="153090" x="6524625" y="4167188"/>
          <p14:tracePt t="153106" x="6532563" y="4167188"/>
          <p14:tracePt t="153114" x="6550025" y="4167188"/>
          <p14:tracePt t="153122" x="6559550" y="4167188"/>
          <p14:tracePt t="153131" x="6567488" y="4167188"/>
          <p14:tracePt t="153138" x="6577013" y="4167188"/>
          <p14:tracePt t="153146" x="6584950" y="4167188"/>
          <p14:tracePt t="153154" x="6594475" y="4167188"/>
          <p14:tracePt t="153163" x="6602413" y="4167188"/>
          <p14:tracePt t="153171" x="6629400" y="4167188"/>
          <p14:tracePt t="153178" x="6637338" y="4167188"/>
          <p14:tracePt t="153186" x="6654800" y="4167188"/>
          <p14:tracePt t="153194" x="6664325" y="4167188"/>
          <p14:tracePt t="153202" x="6681788" y="4167188"/>
          <p14:tracePt t="153210" x="6689725" y="4167188"/>
          <p14:tracePt t="153218" x="6707188" y="4167188"/>
          <p14:tracePt t="153226" x="6716713" y="4167188"/>
          <p14:tracePt t="153234" x="6724650" y="4167188"/>
          <p14:tracePt t="153242" x="6742113" y="4167188"/>
          <p14:tracePt t="153250" x="6751638" y="4167188"/>
          <p14:tracePt t="153258" x="6759575" y="4167188"/>
          <p14:tracePt t="153282" x="6769100" y="4167188"/>
          <p14:tracePt t="153299" x="6777038" y="4167188"/>
          <p14:tracePt t="153322" x="6786563" y="4167188"/>
          <p14:tracePt t="153331" x="6794500" y="4167188"/>
          <p14:tracePt t="153338" x="6811963" y="4167188"/>
          <p14:tracePt t="153347" x="6821488" y="4184650"/>
          <p14:tracePt t="153354" x="6829425" y="4184650"/>
          <p14:tracePt t="153362" x="6838950" y="4184650"/>
          <p14:tracePt t="153371" x="6856413" y="4194175"/>
          <p14:tracePt t="153378" x="6873875" y="4194175"/>
          <p14:tracePt t="153386" x="6891338" y="4194175"/>
          <p14:tracePt t="153395" x="6899275" y="4194175"/>
          <p14:tracePt t="153402" x="6908800" y="4194175"/>
          <p14:tracePt t="153410" x="6916738" y="4202113"/>
          <p14:tracePt t="153418" x="6934200" y="4202113"/>
          <p14:tracePt t="153482" x="6943725" y="4202113"/>
          <p14:tracePt t="153490" x="6951663" y="4202113"/>
          <p14:tracePt t="153506" x="6961188" y="4211638"/>
          <p14:tracePt t="153515" x="6969125" y="4211638"/>
          <p14:tracePt t="153523" x="6978650" y="4211638"/>
          <p14:tracePt t="153538" x="6986588" y="4211638"/>
          <p14:tracePt t="153547" x="7004050" y="4219575"/>
          <p14:tracePt t="153554" x="7013575" y="4219575"/>
          <p14:tracePt t="153562" x="7021513" y="4229100"/>
          <p14:tracePt t="153571" x="7031038" y="4229100"/>
          <p14:tracePt t="153578" x="7038975" y="4246563"/>
          <p14:tracePt t="153586" x="7048500" y="4246563"/>
          <p14:tracePt t="153594" x="7056438" y="4254500"/>
          <p14:tracePt t="153602" x="7073900" y="4254500"/>
          <p14:tracePt t="153618" x="7083425" y="4254500"/>
          <p14:tracePt t="153650" x="7091363" y="4254500"/>
          <p14:tracePt t="153682" x="7091363" y="4264025"/>
          <p14:tracePt t="153690" x="7100888" y="4264025"/>
          <p14:tracePt t="153706" x="7100888" y="4271963"/>
          <p14:tracePt t="153715" x="7108825" y="4271963"/>
          <p14:tracePt t="153722" x="7118350" y="4271963"/>
          <p14:tracePt t="153876" x="7126288" y="4271963"/>
          <p14:tracePt t="153890" x="7135813" y="4271963"/>
          <p14:tracePt t="153907" x="7153275" y="4271963"/>
          <p14:tracePt t="153922" x="7161213" y="4271963"/>
          <p14:tracePt t="153962" x="7170738" y="4271963"/>
          <p14:tracePt t="153994" x="7178675" y="4271963"/>
          <p14:tracePt t="154010" x="7188200" y="4271963"/>
          <p14:tracePt t="154027" x="7196138" y="4271963"/>
          <p14:tracePt t="154034" x="7205663" y="4271963"/>
          <p14:tracePt t="154050" x="7223125" y="4271963"/>
          <p14:tracePt t="154058" x="7231063" y="4271963"/>
          <p14:tracePt t="154066" x="7240588" y="4271963"/>
          <p14:tracePt t="154075" x="7248525" y="4281488"/>
          <p14:tracePt t="154082" x="7265988" y="4281488"/>
          <p14:tracePt t="154090" x="7283450" y="4281488"/>
          <p14:tracePt t="154098" x="7300913" y="4281488"/>
          <p14:tracePt t="154106" x="7310438" y="4281488"/>
          <p14:tracePt t="154114" x="7335838" y="4289425"/>
          <p14:tracePt t="154123" x="7370763" y="4289425"/>
          <p14:tracePt t="154130" x="7380288" y="4289425"/>
          <p14:tracePt t="154139" x="7388225" y="4289425"/>
          <p14:tracePt t="154146" x="7397750" y="4298950"/>
          <p14:tracePt t="154153" x="7405688" y="4298950"/>
          <p14:tracePt t="154161" x="7423150" y="4298950"/>
          <p14:tracePt t="154235" x="7432675" y="4298950"/>
          <p14:tracePt t="154250" x="7440613" y="4316413"/>
          <p14:tracePt t="154258" x="7450138" y="4316413"/>
          <p14:tracePt t="154266" x="7458075" y="4316413"/>
          <p14:tracePt t="154274" x="7467600" y="4316413"/>
          <p14:tracePt t="154282" x="7475538" y="4324350"/>
          <p14:tracePt t="154290" x="7493000" y="4324350"/>
          <p14:tracePt t="154298" x="7510463" y="4324350"/>
          <p14:tracePt t="154307" x="7537450" y="4333875"/>
          <p14:tracePt t="154314" x="7545388" y="4333875"/>
          <p14:tracePt t="154322" x="7562850" y="4341813"/>
          <p14:tracePt t="154330" x="7572375" y="4341813"/>
          <p14:tracePt t="154442" x="7589838" y="4341813"/>
          <p14:tracePt t="154474" x="7597775" y="4341813"/>
          <p14:tracePt t="154482" x="7607300" y="4341813"/>
          <p14:tracePt t="154490" x="7615238" y="4341813"/>
          <p14:tracePt t="154507" x="7624763" y="4341813"/>
          <p14:tracePt t="154514" x="7632700" y="4341813"/>
          <p14:tracePt t="154522" x="7642225" y="4341813"/>
          <p14:tracePt t="154530" x="7659688" y="4341813"/>
          <p14:tracePt t="154538" x="7667625" y="4341813"/>
          <p14:tracePt t="154547" x="7667625" y="4333875"/>
          <p14:tracePt t="154555" x="7677150" y="4333875"/>
          <p14:tracePt t="154563" x="7685088" y="4333875"/>
          <p14:tracePt t="154618" x="7694613" y="4333875"/>
          <p14:tracePt t="154627" x="7694613" y="4324350"/>
          <p14:tracePt t="154634" x="7702550" y="4324350"/>
          <p14:tracePt t="154643" x="7712075" y="4324350"/>
          <p14:tracePt t="154652" x="7729538" y="4316413"/>
          <p14:tracePt t="154658" x="7737475" y="4316413"/>
          <p14:tracePt t="154674" x="7747000" y="4316413"/>
          <p14:tracePt t="154685" x="7754938" y="4316413"/>
          <p14:tracePt t="154691" x="7764463" y="4316413"/>
          <p14:tracePt t="154698" x="7772400" y="4316413"/>
          <p14:tracePt t="154706" x="7781925" y="4306888"/>
          <p14:tracePt t="154714" x="7789863" y="4306888"/>
          <p14:tracePt t="154722" x="7807325" y="4306888"/>
          <p14:tracePt t="154730" x="7816850" y="4306888"/>
          <p14:tracePt t="154738" x="7824788" y="4306888"/>
          <p14:tracePt t="154746" x="7834313" y="4306888"/>
          <p14:tracePt t="154756" x="7842250" y="4306888"/>
          <p14:tracePt t="154834" x="7851775" y="4306888"/>
          <p14:tracePt t="154842" x="7859713" y="4306888"/>
          <p14:tracePt t="154850" x="7886700" y="4306888"/>
          <p14:tracePt t="154858" x="7894638" y="4306888"/>
          <p14:tracePt t="154866" x="7904163" y="4298950"/>
          <p14:tracePt t="154874" x="7912100" y="4298950"/>
          <p14:tracePt t="154882" x="7947025" y="4298950"/>
          <p14:tracePt t="154890" x="7956550" y="4298950"/>
          <p14:tracePt t="154913" x="7981950" y="4298950"/>
          <p14:tracePt t="154922" x="7991475" y="4298950"/>
          <p14:tracePt t="154963" x="7999413" y="4298950"/>
          <p14:tracePt t="154986" x="8008938" y="4298950"/>
          <p14:tracePt t="155002" x="8016875" y="4298950"/>
          <p14:tracePt t="155018" x="8026400" y="4298950"/>
          <p14:tracePt t="155035" x="8034338" y="4298950"/>
          <p14:tracePt t="155042" x="8051800" y="4298950"/>
          <p14:tracePt t="155050" x="8061325" y="4298950"/>
          <p14:tracePt t="155058" x="8061325" y="4281488"/>
          <p14:tracePt t="155075" x="8069263" y="4281488"/>
          <p14:tracePt t="155090" x="8078788" y="4281488"/>
          <p14:tracePt t="155122" x="8086725" y="4281488"/>
          <p14:tracePt t="155130" x="8086725" y="4264025"/>
          <p14:tracePt t="155138" x="8096250" y="4264025"/>
          <p14:tracePt t="155154" x="8096250" y="4289425"/>
          <p14:tracePt t="155163" x="8096250" y="4306888"/>
          <p14:tracePt t="155171" x="8061325" y="4264025"/>
          <p14:tracePt t="155180" x="8051800" y="4264025"/>
          <p14:tracePt t="155188" x="8069263" y="4264025"/>
          <p14:tracePt t="155196" x="8078788" y="4264025"/>
          <p14:tracePt t="155201" x="8086725" y="4264025"/>
          <p14:tracePt t="155242" x="8086725" y="4254500"/>
          <p14:tracePt t="155635" x="8096250" y="4254500"/>
          <p14:tracePt t="155650" x="8086725" y="4246563"/>
          <p14:tracePt t="155658" x="8086725" y="4254500"/>
          <p14:tracePt t="155666" x="8096250" y="4254500"/>
          <p14:tracePt t="155674" x="8096250" y="4246563"/>
          <p14:tracePt t="155995" x="8113713" y="4254500"/>
          <p14:tracePt t="156005" x="8139113" y="4264025"/>
          <p14:tracePt t="156010" x="8166100" y="4271963"/>
          <p14:tracePt t="156019" x="8191500" y="4298950"/>
          <p14:tracePt t="156027" x="8191500" y="4306888"/>
          <p14:tracePt t="156035" x="8201025" y="4324350"/>
          <p14:tracePt t="156042" x="8235950" y="4333875"/>
          <p14:tracePt t="156050" x="8243888" y="4333875"/>
          <p14:tracePt t="156058" x="8261350" y="4341813"/>
          <p14:tracePt t="156066" x="8278813" y="4341813"/>
          <p14:tracePt t="156082" x="8288338" y="4341813"/>
          <p14:tracePt t="156114" x="8296275" y="4333875"/>
          <p14:tracePt t="156122" x="8305800" y="4333875"/>
          <p14:tracePt t="156130" x="8313738" y="4333875"/>
          <p14:tracePt t="156139" x="8313738" y="4324350"/>
          <p14:tracePt t="156146" x="8340725" y="4306888"/>
          <p14:tracePt t="156155" x="8348663" y="4298950"/>
          <p14:tracePt t="156162" x="8366125" y="4289425"/>
          <p14:tracePt t="156171" x="8393113" y="4264025"/>
          <p14:tracePt t="156178" x="8401050" y="4264025"/>
          <p14:tracePt t="156188" x="8428038" y="4254500"/>
          <p14:tracePt t="156194" x="8445500" y="4254500"/>
          <p14:tracePt t="156204" x="8462963" y="4229100"/>
          <p14:tracePt t="156210" x="8480425" y="4229100"/>
          <p14:tracePt t="156218" x="8505825" y="4219575"/>
          <p14:tracePt t="156226" x="8505825" y="4211638"/>
          <p14:tracePt t="156235" x="8532813" y="4194175"/>
          <p14:tracePt t="156242" x="8550275" y="4184650"/>
          <p14:tracePt t="156251" x="8558213" y="4176713"/>
          <p14:tracePt t="156258" x="8585200" y="4167188"/>
          <p14:tracePt t="156266" x="8602663" y="4167188"/>
          <p14:tracePt t="156274" x="8628063" y="4149725"/>
          <p14:tracePt t="156282" x="8637588" y="4141788"/>
          <p14:tracePt t="156290" x="8662988" y="4132263"/>
          <p14:tracePt t="156298" x="8697913" y="4132263"/>
          <p14:tracePt t="156307" x="8707438" y="4124325"/>
          <p14:tracePt t="156314" x="8742363" y="4114800"/>
          <p14:tracePt t="156324" x="8750300" y="4114800"/>
          <p14:tracePt t="156331" x="8777288" y="4097338"/>
          <p14:tracePt t="156341" x="8785225" y="4087813"/>
          <p14:tracePt t="156346" x="8802688" y="4087813"/>
          <p14:tracePt t="156355" x="8812213" y="4079875"/>
          <p14:tracePt t="156362" x="8829675" y="4079875"/>
          <p14:tracePt t="156371" x="8837613" y="4079875"/>
          <p14:tracePt t="156378" x="8847138" y="4079875"/>
          <p14:tracePt t="156388" x="8855075" y="4079875"/>
          <p14:tracePt t="156394" x="8864600" y="4079875"/>
          <p14:tracePt t="156404" x="8872538" y="4079875"/>
          <p14:tracePt t="156411" x="8882063" y="4079875"/>
          <p14:tracePt t="156418" x="8907463" y="4079875"/>
          <p14:tracePt t="156426" x="8916988" y="4079875"/>
          <p14:tracePt t="156434" x="8924925" y="4079875"/>
          <p14:tracePt t="156442" x="8951913" y="4079875"/>
          <p14:tracePt t="156450" x="8959850" y="4079875"/>
          <p14:tracePt t="156458" x="8969375" y="4079875"/>
          <p14:tracePt t="156466" x="8977313" y="4079875"/>
          <p14:tracePt t="156474" x="8986838" y="4079875"/>
          <p14:tracePt t="156482" x="8994775" y="4079875"/>
          <p14:tracePt t="156490" x="9004300" y="4079875"/>
          <p14:tracePt t="156498" x="9012238" y="4079875"/>
          <p14:tracePt t="156507" x="9029700" y="4079875"/>
          <p14:tracePt t="156522" x="9039225" y="4079875"/>
          <p14:tracePt t="156539" x="9047163" y="4079875"/>
          <p14:tracePt t="156555" x="9056688" y="4079875"/>
          <p14:tracePt t="156572" x="9064625" y="4079875"/>
          <p14:tracePt t="156578" x="9074150" y="4079875"/>
          <p14:tracePt t="156594" x="9082088" y="4079875"/>
          <p14:tracePt t="156604" x="9099550" y="4079875"/>
          <p14:tracePt t="156610" x="9109075" y="4079875"/>
          <p14:tracePt t="156619" x="9117013" y="4079875"/>
          <p14:tracePt t="156626" x="9126538" y="4079875"/>
          <p14:tracePt t="156634" x="9134475" y="4079875"/>
          <p14:tracePt t="156643" x="9144000" y="4079875"/>
          <p14:tracePt t="156650" x="9153525" y="4079875"/>
          <p14:tracePt t="156658" x="9170988" y="4079875"/>
          <p14:tracePt t="156666" x="9178925" y="4079875"/>
          <p14:tracePt t="156674" x="9188450" y="4079875"/>
          <p14:tracePt t="156682" x="9196388" y="4087813"/>
          <p14:tracePt t="156690" x="9205913" y="4087813"/>
          <p14:tracePt t="156698" x="9213850" y="4087813"/>
          <p14:tracePt t="156707" x="9223375" y="4097338"/>
          <p14:tracePt t="156714" x="9240838" y="4097338"/>
          <p14:tracePt t="156723" x="9248775" y="4114800"/>
          <p14:tracePt t="156730" x="9266238" y="4114800"/>
          <p14:tracePt t="156739" x="9275763" y="4114800"/>
          <p14:tracePt t="156746" x="9301163" y="4124325"/>
          <p14:tracePt t="156754" x="9310688" y="4124325"/>
          <p14:tracePt t="156762" x="9318625" y="4124325"/>
          <p14:tracePt t="156771" x="9328150" y="4124325"/>
          <p14:tracePt t="156778" x="9336088" y="4124325"/>
          <p14:tracePt t="156788" x="9345613" y="4124325"/>
          <p14:tracePt t="156819" x="9363075" y="4124325"/>
          <p14:tracePt t="156930" x="9371013" y="4124325"/>
          <p14:tracePt t="156938" x="9380538" y="4124325"/>
          <p14:tracePt t="156955" x="9388475" y="4124325"/>
          <p14:tracePt t="156963" x="9398000" y="4124325"/>
          <p14:tracePt t="156970" x="9423400" y="4124325"/>
          <p14:tracePt t="156978" x="9432925" y="4124325"/>
          <p14:tracePt t="156987" x="9467850" y="4124325"/>
          <p14:tracePt t="156994" x="9475788" y="4124325"/>
          <p14:tracePt t="157001" x="9485313" y="4124325"/>
          <p14:tracePt t="157009" x="9502775" y="4124325"/>
          <p14:tracePt t="157017" x="9510713" y="4124325"/>
          <p14:tracePt t="157025" x="9520238" y="4124325"/>
          <p14:tracePt t="157170" x="9537700" y="4124325"/>
          <p14:tracePt t="157187" x="9545638" y="4124325"/>
          <p14:tracePt t="157194" x="9555163" y="4124325"/>
          <p14:tracePt t="157210" x="9563100" y="4124325"/>
          <p14:tracePt t="157218" x="9572625" y="4124325"/>
          <p14:tracePt t="157226" x="9580563" y="4132263"/>
          <p14:tracePt t="157242" x="9590088" y="4132263"/>
          <p14:tracePt t="157260" x="9607550" y="4132263"/>
          <p14:tracePt t="157290" x="9615488" y="4132263"/>
          <p14:tracePt t="157323" x="9625013" y="4132263"/>
          <p14:tracePt t="157339" x="9632950" y="4132263"/>
          <p14:tracePt t="157355" x="9642475" y="4132263"/>
          <p14:tracePt t="157378" x="9650413" y="4132263"/>
          <p14:tracePt t="157402" x="9659938" y="4132263"/>
          <p14:tracePt t="157482" x="9677400" y="4132263"/>
          <p14:tracePt t="157491" x="9677400" y="4141788"/>
          <p14:tracePt t="157515" x="9685338" y="4141788"/>
          <p14:tracePt t="157525" x="9694863" y="4141788"/>
          <p14:tracePt t="157539" x="9702800" y="4141788"/>
          <p14:tracePt t="157546" x="9702800" y="4149725"/>
          <p14:tracePt t="157818" x="9712325" y="4149725"/>
          <p14:tracePt t="157826" x="9720263" y="4149725"/>
          <p14:tracePt t="157835" x="9729788" y="4149725"/>
          <p14:tracePt t="157842" x="9737725" y="4149725"/>
          <p14:tracePt t="157850" x="9755188" y="4149725"/>
          <p14:tracePt t="157858" x="9764713" y="4149725"/>
          <p14:tracePt t="157874" x="9772650" y="4149725"/>
          <p14:tracePt t="157891" x="9772650" y="4141788"/>
          <p14:tracePt t="157908" x="9782175" y="4132263"/>
          <p14:tracePt t="157947" x="9790113" y="4132263"/>
          <p14:tracePt t="158042" x="9799638" y="4132263"/>
          <p14:tracePt t="158115" x="9807575" y="4132263"/>
          <p14:tracePt t="158146" x="9825038" y="4132263"/>
          <p14:tracePt t="158154" x="9834563" y="4132263"/>
          <p14:tracePt t="158170" x="9842500" y="4132263"/>
          <p14:tracePt t="158178" x="9852025" y="4132263"/>
          <p14:tracePt t="158187" x="9859963" y="4132263"/>
          <p14:tracePt t="158211" x="9869488" y="4132263"/>
          <p14:tracePt t="158235" x="9877425" y="4132263"/>
          <p14:tracePt t="158242" x="9859963" y="4114800"/>
          <p14:tracePt t="158251" x="9842500" y="4105275"/>
          <p14:tracePt t="158266" x="9852025" y="4124325"/>
          <p14:tracePt t="158282" x="9859963" y="4124325"/>
          <p14:tracePt t="158290" x="9869488" y="4124325"/>
          <p14:tracePt t="158307" x="9894888" y="4124325"/>
          <p14:tracePt t="158314" x="9877425" y="4124325"/>
          <p14:tracePt t="158323" x="9904413" y="4132263"/>
          <p14:tracePt t="158330" x="9912350" y="4132263"/>
          <p14:tracePt t="158683" x="9947275" y="4132263"/>
          <p14:tracePt t="158724" x="9921875" y="4132263"/>
          <p14:tracePt t="158730" x="9894888" y="4132263"/>
          <p14:tracePt t="158738" x="9877425" y="4132263"/>
          <p14:tracePt t="158746" x="9712325" y="4132263"/>
          <p14:tracePt t="158754" x="9677400" y="4132263"/>
          <p14:tracePt t="159195" x="9667875" y="4132263"/>
          <p14:tracePt t="159210" x="9632950" y="4132263"/>
          <p14:tracePt t="159267" x="9607550" y="4114800"/>
          <p14:tracePt t="159275" x="9520238" y="4087813"/>
          <p14:tracePt t="159282" x="9467850" y="4087813"/>
          <p14:tracePt t="159290" x="9283700" y="4070350"/>
          <p14:tracePt t="159300" x="9178925" y="4052888"/>
          <p14:tracePt t="159306" x="8924925" y="4035425"/>
          <p14:tracePt t="159315" x="8593138" y="3992563"/>
          <p14:tracePt t="159323" x="8497888" y="3975100"/>
          <p14:tracePt t="159332" x="8148638" y="3975100"/>
          <p14:tracePt t="159338" x="8008938" y="3983038"/>
          <p14:tracePt t="159350" x="7642225" y="4027488"/>
          <p14:tracePt t="159355" x="7502525" y="4027488"/>
          <p14:tracePt t="159361" x="7213600" y="4027488"/>
          <p14:tracePt t="159369" x="6926263" y="4027488"/>
          <p14:tracePt t="159378" x="6838950" y="4027488"/>
          <p14:tracePt t="159386" x="6577013" y="4044950"/>
          <p14:tracePt t="159395" x="6462713" y="4044950"/>
          <p14:tracePt t="159402" x="6253163" y="4044950"/>
          <p14:tracePt t="159410" x="6157913" y="4044950"/>
          <p14:tracePt t="159418" x="5946775" y="4070350"/>
          <p14:tracePt t="159426" x="5876925" y="4070350"/>
          <p14:tracePt t="159434" x="5641975" y="4070350"/>
          <p14:tracePt t="159443" x="5457825" y="4070350"/>
          <p14:tracePt t="159450" x="5387975" y="4070350"/>
          <p14:tracePt t="159458" x="5205413" y="4070350"/>
          <p14:tracePt t="159466" x="5108575" y="4070350"/>
          <p14:tracePt t="159474" x="4873625" y="4052888"/>
          <p14:tracePt t="159483" x="4776788" y="4052888"/>
          <p14:tracePt t="159490" x="4549775" y="4035425"/>
          <p14:tracePt t="159499" x="4217988" y="3992563"/>
          <p14:tracePt t="159506" x="4078288" y="3992563"/>
          <p14:tracePt t="159515" x="3781425" y="3948113"/>
          <p14:tracePt t="159522" x="3756025" y="3948113"/>
          <p14:tracePt t="159756" x="3703638" y="3948113"/>
          <p14:tracePt t="159762" x="3598863" y="3922713"/>
          <p14:tracePt t="159770" x="3519488" y="3922713"/>
          <p14:tracePt t="159778" x="3494088" y="3940175"/>
          <p14:tracePt t="159786" x="3476625" y="3948113"/>
          <p14:tracePt t="159794" x="3467100" y="3948113"/>
          <p14:tracePt t="159802" x="3432175" y="3975100"/>
          <p14:tracePt t="159812" x="3414713" y="3983038"/>
          <p14:tracePt t="159818" x="3389313" y="4010025"/>
          <p14:tracePt t="159829" x="3344863" y="4035425"/>
          <p14:tracePt t="159834" x="3336925" y="4044950"/>
          <p14:tracePt t="159842" x="3327400" y="4052888"/>
          <p14:tracePt t="159849" x="3327400" y="4062413"/>
          <p14:tracePt t="159858" x="3302000" y="4070350"/>
          <p14:tracePt t="159866" x="3292475" y="4079875"/>
          <p14:tracePt t="159879" x="3275013" y="4097338"/>
          <p14:tracePt t="159882" x="3257550" y="4097338"/>
          <p14:tracePt t="159890" x="3240088" y="4105275"/>
          <p14:tracePt t="159910" x="3162300" y="4132263"/>
          <p14:tracePt t="159914" x="3057525" y="4149725"/>
          <p14:tracePt t="159923" x="3030538" y="4159250"/>
          <p14:tracePt t="159930" x="2916238" y="4194175"/>
          <p14:tracePt t="159938" x="2846388" y="4194175"/>
          <p14:tracePt t="159946" x="2681288" y="4229100"/>
          <p14:tracePt t="159954" x="2489200" y="4264025"/>
          <p14:tracePt t="159962" x="2436813" y="4289425"/>
          <p14:tracePt t="159970" x="2287588" y="4368800"/>
          <p14:tracePt t="159978" x="2227263" y="4376738"/>
          <p14:tracePt t="159986" x="2105025" y="4456113"/>
          <p14:tracePt t="159994" x="2043113" y="4498975"/>
          <p14:tracePt t="160002" x="1955800" y="4568825"/>
          <p14:tracePt t="160010" x="1851025" y="4656138"/>
          <p14:tracePt t="160018" x="1816100" y="4683125"/>
          <p14:tracePt t="160029" x="1720850" y="4743450"/>
          <p14:tracePt t="160034" x="1676400" y="4770438"/>
          <p14:tracePt t="160043" x="1606550" y="4830763"/>
          <p14:tracePt t="160050" x="1563688" y="4857750"/>
          <p14:tracePt t="160059" x="1484313" y="4918075"/>
          <p14:tracePt t="160066" x="1458913" y="4945063"/>
          <p14:tracePt t="160076" x="1389063" y="5005388"/>
          <p14:tracePt t="160082" x="1301750" y="5057775"/>
          <p14:tracePt t="160091" x="1274763" y="5075238"/>
          <p14:tracePt t="160098" x="1239838" y="5102225"/>
          <p14:tracePt t="160107" x="1214438" y="5119688"/>
          <p14:tracePt t="160114" x="1162050" y="5127625"/>
          <p14:tracePt t="160123" x="1152525" y="5137150"/>
          <p14:tracePt t="160130" x="1109663" y="5154613"/>
          <p14:tracePt t="160139" x="1065213" y="5162550"/>
          <p14:tracePt t="160146" x="1057275" y="5162550"/>
          <p14:tracePt t="160154" x="1047750" y="5162550"/>
          <p14:tracePt t="160218" x="1047750" y="5154613"/>
          <p14:tracePt t="160226" x="1047750" y="5145088"/>
          <p14:tracePt t="160234" x="1047750" y="5119688"/>
          <p14:tracePt t="160242" x="1074738" y="5067300"/>
          <p14:tracePt t="160250" x="1092200" y="5032375"/>
          <p14:tracePt t="160259" x="1117600" y="4953000"/>
          <p14:tracePt t="160266" x="1117600" y="4883150"/>
          <p14:tracePt t="160274" x="1135063" y="4848225"/>
          <p14:tracePt t="160282" x="1144588" y="4770438"/>
          <p14:tracePt t="160292" x="1152525" y="4760913"/>
          <p14:tracePt t="160298" x="1169988" y="4725988"/>
          <p14:tracePt t="160307" x="1169988" y="4691063"/>
          <p14:tracePt t="160315" x="1169988" y="4638675"/>
          <p14:tracePt t="160322" x="1169988" y="4621213"/>
          <p14:tracePt t="160330" x="1169988" y="4578350"/>
          <p14:tracePt t="160338" x="1169988" y="4568825"/>
          <p14:tracePt t="160347" x="1169988" y="4560888"/>
          <p14:tracePt t="160354" x="1179513" y="4560888"/>
          <p14:tracePt t="160362" x="1187450" y="4560888"/>
          <p14:tracePt t="160381" x="1204913" y="4560888"/>
          <p14:tracePt t="160386" x="1222375" y="4560888"/>
          <p14:tracePt t="160395" x="1249363" y="4551363"/>
          <p14:tracePt t="160403" x="1274763" y="4551363"/>
          <p14:tracePt t="160410" x="1327150" y="4533900"/>
          <p14:tracePt t="160418" x="1354138" y="4533900"/>
          <p14:tracePt t="160428" x="1371600" y="4525963"/>
          <p14:tracePt t="160434" x="1389063" y="4525963"/>
          <p14:tracePt t="160443" x="1397000" y="4525963"/>
          <p14:tracePt t="160450" x="1397000" y="4516438"/>
          <p14:tracePt t="160482" x="1406525" y="4516438"/>
          <p14:tracePt t="160507" x="1414463" y="4516438"/>
          <p14:tracePt t="160522" x="1423988" y="4516438"/>
          <p14:tracePt t="160538" x="1431925" y="4516438"/>
          <p14:tracePt t="160546" x="1441450" y="4516438"/>
          <p14:tracePt t="160555" x="1466850" y="4525963"/>
          <p14:tracePt t="160562" x="1476375" y="4525963"/>
          <p14:tracePt t="160570" x="1511300" y="4533900"/>
          <p14:tracePt t="160578" x="1519238" y="4543425"/>
          <p14:tracePt t="160587" x="1554163" y="4543425"/>
          <p14:tracePt t="160594" x="1606550" y="4578350"/>
          <p14:tracePt t="160602" x="1633538" y="4578350"/>
          <p14:tracePt t="160612" x="1651000" y="4578350"/>
          <p14:tracePt t="160618" x="1668463" y="4578350"/>
          <p14:tracePt t="160627" x="1676400" y="4578350"/>
          <p14:tracePt t="160635" x="1685925" y="4578350"/>
          <p14:tracePt t="160706" x="1693863" y="4578350"/>
          <p14:tracePt t="160730" x="1703388" y="4578350"/>
          <p14:tracePt t="160738" x="1711325" y="4568825"/>
          <p14:tracePt t="160746" x="1720850" y="4568825"/>
          <p14:tracePt t="160986" x="1711325" y="4568825"/>
          <p14:tracePt t="160994" x="1703388" y="4560888"/>
          <p14:tracePt t="161005" x="1693863" y="4560888"/>
          <p14:tracePt t="161018" x="1685925" y="4560888"/>
          <p14:tracePt t="161026" x="1685925" y="4551363"/>
          <p14:tracePt t="161034" x="1676400" y="4543425"/>
          <p14:tracePt t="161050" x="1658938" y="4543425"/>
          <p14:tracePt t="161282" x="1668463" y="4543425"/>
          <p14:tracePt t="161298" x="1676400" y="4543425"/>
          <p14:tracePt t="161306" x="1685925" y="4543425"/>
          <p14:tracePt t="161314" x="1693863" y="4543425"/>
          <p14:tracePt t="161321" x="1703388" y="4543425"/>
          <p14:tracePt t="161329" x="1711325" y="4543425"/>
          <p14:tracePt t="161338" x="1720850" y="4543425"/>
          <p14:tracePt t="161346" x="1746250" y="4543425"/>
          <p14:tracePt t="161354" x="1763713" y="4543425"/>
          <p14:tracePt t="161362" x="1808163" y="4543425"/>
          <p14:tracePt t="161370" x="1825625" y="4543425"/>
          <p14:tracePt t="161378" x="1851025" y="4543425"/>
          <p14:tracePt t="161386" x="1860550" y="4543425"/>
          <p14:tracePt t="161394" x="1868488" y="4543425"/>
          <p14:tracePt t="161403" x="1878013" y="4543425"/>
          <p14:tracePt t="161410" x="1885950" y="4543425"/>
          <p14:tracePt t="161420" x="1895475" y="4543425"/>
          <p14:tracePt t="161427" x="1912938" y="4543425"/>
          <p14:tracePt t="161435" x="1930400" y="4543425"/>
          <p14:tracePt t="161442" x="1938338" y="4543425"/>
          <p14:tracePt t="161451" x="1973263" y="4543425"/>
          <p14:tracePt t="161458" x="1982788" y="4543425"/>
          <p14:tracePt t="161467" x="2017713" y="4543425"/>
          <p14:tracePt t="161474" x="2025650" y="4543425"/>
          <p14:tracePt t="161482" x="2060575" y="4543425"/>
          <p14:tracePt t="161490" x="2078038" y="4543425"/>
          <p14:tracePt t="161498" x="2095500" y="4543425"/>
          <p14:tracePt t="161506" x="2122488" y="4543425"/>
          <p14:tracePt t="161514" x="2139950" y="4543425"/>
          <p14:tracePt t="161522" x="2147888" y="4543425"/>
          <p14:tracePt t="161570" x="2157413" y="4543425"/>
          <p14:tracePt t="161578" x="2165350" y="4543425"/>
          <p14:tracePt t="161586" x="2174875" y="4543425"/>
          <p14:tracePt t="161594" x="2182813" y="4543425"/>
          <p14:tracePt t="161602" x="2192338" y="4543425"/>
          <p14:tracePt t="161609" x="2217738" y="4543425"/>
          <p14:tracePt t="161619" x="2235200" y="4543425"/>
          <p14:tracePt t="161627" x="2252663" y="4543425"/>
          <p14:tracePt t="161636" x="2279650" y="4543425"/>
          <p14:tracePt t="161642" x="2297113" y="4543425"/>
          <p14:tracePt t="161651" x="2305050" y="4543425"/>
          <p14:tracePt t="161658" x="2314575" y="4543425"/>
          <p14:tracePt t="161674" x="2322513" y="4543425"/>
          <p14:tracePt t="161690" x="2332038" y="4543425"/>
          <p14:tracePt t="161698" x="2339975" y="4543425"/>
          <p14:tracePt t="161706" x="2349500" y="4543425"/>
          <p14:tracePt t="161714" x="2357438" y="4543425"/>
          <p14:tracePt t="161722" x="2374900" y="4543425"/>
          <p14:tracePt t="161730" x="2384425" y="4543425"/>
          <p14:tracePt t="161738" x="2401888" y="4543425"/>
          <p14:tracePt t="161746" x="2427288" y="4543425"/>
          <p14:tracePt t="161754" x="2436813" y="4543425"/>
          <p14:tracePt t="161762" x="2444750" y="4551363"/>
          <p14:tracePt t="161778" x="2454275" y="4551363"/>
          <p14:tracePt t="161794" x="2462213" y="4551363"/>
          <p14:tracePt t="161803" x="2471738" y="4551363"/>
          <p14:tracePt t="161810" x="2489200" y="4551363"/>
          <p14:tracePt t="161821" x="2497138" y="4560888"/>
          <p14:tracePt t="161826" x="2506663" y="4560888"/>
          <p14:tracePt t="161836" x="2541588" y="4560888"/>
          <p14:tracePt t="161842" x="2549525" y="4560888"/>
          <p14:tracePt t="161852" x="2559050" y="4560888"/>
          <p14:tracePt t="161858" x="2566988" y="4578350"/>
          <p14:tracePt t="161866" x="2576513" y="4578350"/>
          <p14:tracePt t="161914" x="2584450" y="4578350"/>
          <p14:tracePt t="161922" x="2593975" y="4578350"/>
          <p14:tracePt t="161930" x="2611438" y="4578350"/>
          <p14:tracePt t="161938" x="2619375" y="4586288"/>
          <p14:tracePt t="161946" x="2628900" y="4586288"/>
          <p14:tracePt t="161954" x="2636838" y="4586288"/>
          <p14:tracePt t="161971" x="2646363" y="4595813"/>
          <p14:tracePt t="161978" x="2654300" y="4595813"/>
          <p14:tracePt t="161987" x="2663825" y="4603750"/>
          <p14:tracePt t="161994" x="2681288" y="4603750"/>
          <p14:tracePt t="162010" x="2689225" y="4603750"/>
          <p14:tracePt t="162026" x="2698750" y="4613275"/>
          <p14:tracePt t="162035" x="2706688" y="4613275"/>
          <p14:tracePt t="162042" x="2716213" y="4613275"/>
          <p14:tracePt t="162051" x="2724150" y="4621213"/>
          <p14:tracePt t="162058" x="2733675" y="4621213"/>
          <p14:tracePt t="162067" x="2751138" y="4621213"/>
          <p14:tracePt t="162074" x="2759075" y="4621213"/>
          <p14:tracePt t="162082" x="2768600" y="4621213"/>
          <p14:tracePt t="162186" x="2776538" y="4621213"/>
          <p14:tracePt t="162202" x="2786063" y="4621213"/>
          <p14:tracePt t="162210" x="2794000" y="4621213"/>
          <p14:tracePt t="162219" x="2803525" y="4621213"/>
          <p14:tracePt t="162226" x="2820988" y="4621213"/>
          <p14:tracePt t="162236" x="2828925" y="4621213"/>
          <p14:tracePt t="162242" x="2838450" y="4621213"/>
          <p14:tracePt t="162251" x="2846388" y="4621213"/>
          <p14:tracePt t="162258" x="2863850" y="4621213"/>
          <p14:tracePt t="162266" x="2873375" y="4621213"/>
          <p14:tracePt t="162274" x="2908300" y="4621213"/>
          <p14:tracePt t="162283" x="2916238" y="4621213"/>
          <p14:tracePt t="162290" x="2933700" y="4621213"/>
          <p14:tracePt t="162298" x="2943225" y="4621213"/>
          <p14:tracePt t="162306" x="2951163" y="4621213"/>
          <p14:tracePt t="162314" x="2960688" y="4621213"/>
          <p14:tracePt t="162322" x="2968625" y="4621213"/>
          <p14:tracePt t="162330" x="2978150" y="4621213"/>
          <p14:tracePt t="162338" x="2986088" y="4621213"/>
          <p14:tracePt t="162346" x="3003550" y="4621213"/>
          <p14:tracePt t="162354" x="3013075" y="4621213"/>
          <p14:tracePt t="162370" x="3021013" y="4621213"/>
          <p14:tracePt t="162378" x="3030538" y="4621213"/>
          <p14:tracePt t="162387" x="3038475" y="4621213"/>
          <p14:tracePt t="162394" x="3048000" y="4621213"/>
          <p14:tracePt t="162403" x="3057525" y="4621213"/>
          <p14:tracePt t="162410" x="3057525" y="4613275"/>
          <p14:tracePt t="162420" x="3074988" y="4613275"/>
          <p14:tracePt t="162426" x="3082925" y="4613275"/>
          <p14:tracePt t="162435" x="3092450" y="4613275"/>
          <p14:tracePt t="162443" x="3092450" y="4603750"/>
          <p14:tracePt t="162458" x="3100388" y="4603750"/>
          <p14:tracePt t="162514" x="3109913" y="4603750"/>
          <p14:tracePt t="162530" x="3117850" y="4603750"/>
          <p14:tracePt t="162538" x="3117850" y="4595813"/>
          <p14:tracePt t="162546" x="3127375" y="4595813"/>
          <p14:tracePt t="162554" x="3144838" y="4595813"/>
          <p14:tracePt t="162562" x="3144838" y="4586288"/>
          <p14:tracePt t="162570" x="3152775" y="4586288"/>
          <p14:tracePt t="162626" x="3162300" y="4586288"/>
          <p14:tracePt t="162658" x="3162300" y="4568825"/>
          <p14:tracePt t="162714" x="3170238" y="4568825"/>
          <p14:tracePt t="162843" x="3179763" y="4568825"/>
          <p14:tracePt t="163227" x="3187700" y="4568825"/>
          <p14:tracePt t="163242" x="3197225" y="4560888"/>
          <p14:tracePt t="163250" x="3205163" y="4560888"/>
          <p14:tracePt t="163258" x="3222625" y="4560888"/>
          <p14:tracePt t="163266" x="3232150" y="4560888"/>
          <p14:tracePt t="163274" x="3249613" y="4560888"/>
          <p14:tracePt t="163282" x="3275013" y="4560888"/>
          <p14:tracePt t="163290" x="3292475" y="4560888"/>
          <p14:tracePt t="163299" x="3336925" y="4560888"/>
          <p14:tracePt t="163307" x="3344863" y="4560888"/>
          <p14:tracePt t="163316" x="3362325" y="4560888"/>
          <p14:tracePt t="163322" x="3389313" y="4560888"/>
          <p14:tracePt t="163332" x="3424238" y="4560888"/>
          <p14:tracePt t="163338" x="3449638" y="4560888"/>
          <p14:tracePt t="163349" x="3484563" y="4560888"/>
          <p14:tracePt t="163354" x="3519488" y="4560888"/>
          <p14:tracePt t="163364" x="3529013" y="4560888"/>
          <p14:tracePt t="163371" x="3554413" y="4560888"/>
          <p14:tracePt t="163378" x="3563938" y="4560888"/>
          <p14:tracePt t="163386" x="3581400" y="4560888"/>
          <p14:tracePt t="163426" x="3589338" y="4560888"/>
          <p14:tracePt t="163434" x="3598863" y="4560888"/>
          <p14:tracePt t="163450" x="3616325" y="4560888"/>
          <p14:tracePt t="163458" x="3624263" y="4560888"/>
          <p14:tracePt t="163466" x="3633788" y="4560888"/>
          <p14:tracePt t="163474" x="3641725" y="4560888"/>
          <p14:tracePt t="163482" x="3659188" y="4568825"/>
          <p14:tracePt t="163490" x="3676650" y="4568825"/>
          <p14:tracePt t="163500" x="3686175" y="4568825"/>
          <p14:tracePt t="163602" x="3694113" y="4568825"/>
          <p14:tracePt t="163690" x="3703638" y="4568825"/>
          <p14:tracePt t="163707" x="3711575" y="4568825"/>
          <p14:tracePt t="163722" x="3721100" y="4568825"/>
          <p14:tracePt t="163818" x="3729038" y="4568825"/>
          <p14:tracePt t="163866" x="3746500" y="4568825"/>
          <p14:tracePt t="163891" x="3756025" y="4568825"/>
          <p14:tracePt t="163898" x="3763963" y="4568825"/>
          <p14:tracePt t="163914" x="3773488" y="4568825"/>
          <p14:tracePt t="163922" x="3781425" y="4568825"/>
          <p14:tracePt t="163938" x="3790950" y="4568825"/>
          <p14:tracePt t="163947" x="3798888" y="4568825"/>
          <p14:tracePt t="163962" x="3816350" y="4568825"/>
          <p14:tracePt t="164154" x="3825875" y="4568825"/>
          <p14:tracePt t="164162" x="3833813" y="4568825"/>
          <p14:tracePt t="164178" x="3843338" y="4568825"/>
          <p14:tracePt t="164186" x="3851275" y="4568825"/>
          <p14:tracePt t="164194" x="3860800" y="4568825"/>
          <p14:tracePt t="164202" x="3868738" y="4568825"/>
          <p14:tracePt t="164210" x="3886200" y="4568825"/>
          <p14:tracePt t="164218" x="3895725" y="4578350"/>
          <p14:tracePt t="164227" x="3903663" y="4578350"/>
          <p14:tracePt t="164233" x="3913188" y="4578350"/>
          <p14:tracePt t="164251" x="3921125" y="4578350"/>
          <p14:tracePt t="164259" x="3930650" y="4586288"/>
          <p14:tracePt t="164266" x="3938588" y="4586288"/>
          <p14:tracePt t="164275" x="3948113" y="4586288"/>
          <p14:tracePt t="164282" x="3973513" y="4586288"/>
          <p14:tracePt t="164293" x="3983038" y="4586288"/>
          <p14:tracePt t="164298" x="4000500" y="4586288"/>
          <p14:tracePt t="164308" x="4017963" y="4595813"/>
          <p14:tracePt t="164314" x="4035425" y="4595813"/>
          <p14:tracePt t="164323" x="4043363" y="4595813"/>
          <p14:tracePt t="164330" x="4052888" y="4603750"/>
          <p14:tracePt t="164338" x="4060825" y="4603750"/>
          <p14:tracePt t="164346" x="4078288" y="4603750"/>
          <p14:tracePt t="164354" x="4095750" y="4603750"/>
          <p14:tracePt t="164362" x="4105275" y="4613275"/>
          <p14:tracePt t="164370" x="4113213" y="4613275"/>
          <p14:tracePt t="164378" x="4122738" y="4613275"/>
          <p14:tracePt t="164386" x="4140200" y="4613275"/>
          <p14:tracePt t="164394" x="4148138" y="4613275"/>
          <p14:tracePt t="164402" x="4157663" y="4621213"/>
          <p14:tracePt t="164411" x="4175125" y="4621213"/>
          <p14:tracePt t="164418" x="4183063" y="4621213"/>
          <p14:tracePt t="164427" x="4210050" y="4621213"/>
          <p14:tracePt t="164434" x="4217988" y="4621213"/>
          <p14:tracePt t="164442" x="4235450" y="4638675"/>
          <p14:tracePt t="164450" x="4279900" y="4638675"/>
          <p14:tracePt t="164460" x="4287838" y="4638675"/>
          <p14:tracePt t="164466" x="4322763" y="4648200"/>
          <p14:tracePt t="164475" x="4332288" y="4648200"/>
          <p14:tracePt t="164482" x="4367213" y="4648200"/>
          <p14:tracePt t="164493" x="4375150" y="4648200"/>
          <p14:tracePt t="164498" x="4392613" y="4648200"/>
          <p14:tracePt t="164508" x="4402138" y="4648200"/>
          <p14:tracePt t="164514" x="4419600" y="4648200"/>
          <p14:tracePt t="164523" x="4427538" y="4648200"/>
          <p14:tracePt t="164530" x="4437063" y="4648200"/>
          <p14:tracePt t="164546" x="4445000" y="4648200"/>
          <p14:tracePt t="164562" x="4454525" y="4648200"/>
          <p14:tracePt t="164586" x="4462463" y="4648200"/>
          <p14:tracePt t="164618" x="4471988" y="4648200"/>
          <p14:tracePt t="164634" x="4489450" y="4648200"/>
          <p14:tracePt t="164642" x="4497388" y="4648200"/>
          <p14:tracePt t="164650" x="4506913" y="4648200"/>
          <p14:tracePt t="164659" x="4514850" y="4648200"/>
          <p14:tracePt t="164666" x="4524375" y="4648200"/>
          <p14:tracePt t="164682" x="4532313" y="4648200"/>
          <p14:tracePt t="164730" x="4541838" y="4648200"/>
          <p14:tracePt t="164738" x="4549775" y="4648200"/>
          <p14:tracePt t="164747" x="4567238" y="4648200"/>
          <p14:tracePt t="164754" x="4576763" y="4648200"/>
          <p14:tracePt t="164762" x="4584700" y="4648200"/>
          <p14:tracePt t="164770" x="4594225" y="4648200"/>
          <p14:tracePt t="164778" x="4602163" y="4648200"/>
          <p14:tracePt t="164786" x="4611688" y="4648200"/>
          <p14:tracePt t="164794" x="4619625" y="4648200"/>
          <p14:tracePt t="164802" x="4637088" y="4648200"/>
          <p14:tracePt t="164810" x="4646613" y="4648200"/>
          <p14:tracePt t="164818" x="4654550" y="4648200"/>
          <p14:tracePt t="164834" x="4664075" y="4648200"/>
          <p14:tracePt t="164842" x="4672013" y="4648200"/>
          <p14:tracePt t="164859" x="4681538" y="4648200"/>
          <p14:tracePt t="164866" x="4689475" y="4648200"/>
          <p14:tracePt t="164876" x="4706938" y="4648200"/>
          <p14:tracePt t="164892" x="4733925" y="4648200"/>
          <p14:tracePt t="164898" x="4741863" y="4648200"/>
          <p14:tracePt t="164908" x="4751388" y="4648200"/>
          <p14:tracePt t="164914" x="4768850" y="4648200"/>
          <p14:tracePt t="164923" x="4776788" y="4648200"/>
          <p14:tracePt t="164930" x="4786313" y="4648200"/>
          <p14:tracePt t="164938" x="4794250" y="4648200"/>
          <p14:tracePt t="164946" x="4811713" y="4648200"/>
          <p14:tracePt t="164954" x="4821238" y="4638675"/>
          <p14:tracePt t="164962" x="4838700" y="4638675"/>
          <p14:tracePt t="164971" x="4846638" y="4638675"/>
          <p14:tracePt t="164986" x="4846638" y="4630738"/>
          <p14:tracePt t="164994" x="4856163" y="4630738"/>
          <p14:tracePt t="165018" x="4864100" y="4630738"/>
          <p14:tracePt t="165034" x="4873625" y="4630738"/>
          <p14:tracePt t="165042" x="4881563" y="4630738"/>
          <p14:tracePt t="165050" x="4891088" y="4630738"/>
          <p14:tracePt t="165059" x="4891088" y="4613275"/>
          <p14:tracePt t="165066" x="4916488" y="4613275"/>
          <p14:tracePt t="165075" x="4926013" y="4613275"/>
          <p14:tracePt t="165082" x="4933950" y="4613275"/>
          <p14:tracePt t="165092" x="4960938" y="4613275"/>
          <p14:tracePt t="165098" x="4960938" y="4603750"/>
          <p14:tracePt t="165108" x="4968875" y="4603750"/>
          <p14:tracePt t="165114" x="4978400" y="4603750"/>
          <p14:tracePt t="165122" x="4986338" y="4603750"/>
          <p14:tracePt t="165130" x="4995863" y="4603750"/>
          <p14:tracePt t="165138" x="5003800" y="4603750"/>
          <p14:tracePt t="165146" x="5013325" y="4603750"/>
          <p14:tracePt t="165154" x="5030788" y="4603750"/>
          <p14:tracePt t="165162" x="5038725" y="4595813"/>
          <p14:tracePt t="165170" x="5056188" y="4595813"/>
          <p14:tracePt t="165178" x="5065713" y="4595813"/>
          <p14:tracePt t="165185" x="5073650" y="4595813"/>
          <p14:tracePt t="165194" x="5083175" y="4595813"/>
          <p14:tracePt t="165202" x="5100638" y="4586288"/>
          <p14:tracePt t="165210" x="5108575" y="4586288"/>
          <p14:tracePt t="165218" x="5126038" y="4586288"/>
          <p14:tracePt t="165227" x="5135563" y="4586288"/>
          <p14:tracePt t="165234" x="5143500" y="4586288"/>
          <p14:tracePt t="165242" x="5143500" y="4578350"/>
          <p14:tracePt t="165250" x="5160963" y="4578350"/>
          <p14:tracePt t="165258" x="5170488" y="4578350"/>
          <p14:tracePt t="165266" x="5187950" y="4578350"/>
          <p14:tracePt t="165275" x="5195888" y="4578350"/>
          <p14:tracePt t="165282" x="5205413" y="4578350"/>
          <p14:tracePt t="165293" x="5230813" y="4578350"/>
          <p14:tracePt t="165298" x="5240338" y="4578350"/>
          <p14:tracePt t="165308" x="5257800" y="4578350"/>
          <p14:tracePt t="165314" x="5275263" y="4578350"/>
          <p14:tracePt t="165323" x="5283200" y="4578350"/>
          <p14:tracePt t="165331" x="5292725" y="4578350"/>
          <p14:tracePt t="165338" x="5300663" y="4578350"/>
          <p14:tracePt t="165346" x="5310188" y="4578350"/>
          <p14:tracePt t="165354" x="5318125" y="4578350"/>
          <p14:tracePt t="165362" x="5327650" y="4578350"/>
          <p14:tracePt t="165370" x="5335588" y="4578350"/>
          <p14:tracePt t="165378" x="5353050" y="4578350"/>
          <p14:tracePt t="165386" x="5362575" y="4578350"/>
          <p14:tracePt t="165394" x="5370513" y="4578350"/>
          <p14:tracePt t="165402" x="5380038" y="4578350"/>
          <p14:tracePt t="165418" x="5387975" y="4578350"/>
          <p14:tracePt t="165426" x="5397500" y="4578350"/>
          <p14:tracePt t="165434" x="5405438" y="4578350"/>
          <p14:tracePt t="165442" x="5422900" y="4578350"/>
          <p14:tracePt t="165450" x="5432425" y="4578350"/>
          <p14:tracePt t="165459" x="5440363" y="4578350"/>
          <p14:tracePt t="165466" x="5449888" y="4578350"/>
          <p14:tracePt t="165475" x="5457825" y="4578350"/>
          <p14:tracePt t="165482" x="5467350" y="4578350"/>
          <p14:tracePt t="165492" x="5475288" y="4578350"/>
          <p14:tracePt t="165498" x="5492750" y="4578350"/>
          <p14:tracePt t="165514" x="5502275" y="4578350"/>
          <p14:tracePt t="165530" x="5510213" y="4578350"/>
          <p14:tracePt t="165546" x="5519738" y="4578350"/>
          <p14:tracePt t="165554" x="5527675" y="4578350"/>
          <p14:tracePt t="165562" x="5537200" y="4578350"/>
          <p14:tracePt t="165571" x="5545138" y="4578350"/>
          <p14:tracePt t="165586" x="5562600" y="4578350"/>
          <p14:tracePt t="165594" x="5572125" y="4578350"/>
          <p14:tracePt t="165602" x="5580063" y="4578350"/>
          <p14:tracePt t="165610" x="5589588" y="4578350"/>
          <p14:tracePt t="165618" x="5597525" y="4578350"/>
          <p14:tracePt t="165626" x="5607050" y="4578350"/>
          <p14:tracePt t="165634" x="5614988" y="4578350"/>
          <p14:tracePt t="165642" x="5624513" y="4578350"/>
          <p14:tracePt t="165650" x="5641975" y="4578350"/>
          <p14:tracePt t="165659" x="5649913" y="4578350"/>
          <p14:tracePt t="165666" x="5659438" y="4578350"/>
          <p14:tracePt t="165675" x="5667375" y="4578350"/>
          <p14:tracePt t="165682" x="5676900" y="4578350"/>
          <p14:tracePt t="165693" x="5684838" y="4578350"/>
          <p14:tracePt t="165698" x="5694363" y="4578350"/>
          <p14:tracePt t="165709" x="5711825" y="4578350"/>
          <p14:tracePt t="165714" x="5719763" y="4578350"/>
          <p14:tracePt t="165730" x="5729288" y="4578350"/>
          <p14:tracePt t="165738" x="5729288" y="4568825"/>
          <p14:tracePt t="165754" x="5737225" y="4568825"/>
          <p14:tracePt t="165778" x="5746750" y="4568825"/>
          <p14:tracePt t="165802" x="5754688" y="4568825"/>
          <p14:tracePt t="165826" x="5764213" y="4568825"/>
          <p14:tracePt t="166323" x="5781675" y="4568825"/>
          <p14:tracePt t="166346" x="5789613" y="4568825"/>
          <p14:tracePt t="166362" x="5799138" y="4568825"/>
          <p14:tracePt t="166371" x="5807075" y="4568825"/>
          <p14:tracePt t="166386" x="5816600" y="4568825"/>
          <p14:tracePt t="166395" x="5824538" y="4568825"/>
          <p14:tracePt t="166402" x="5834063" y="4568825"/>
          <p14:tracePt t="166410" x="5851525" y="4568825"/>
          <p14:tracePt t="166427" x="5859463" y="4568825"/>
          <p14:tracePt t="166466" x="5868988" y="4568825"/>
          <p14:tracePt t="166482" x="5876925" y="4568825"/>
          <p14:tracePt t="166498" x="5886450" y="4568825"/>
          <p14:tracePt t="166522" x="5894388" y="4568825"/>
          <p14:tracePt t="166554" x="5903913" y="4568825"/>
          <p14:tracePt t="166570" x="5911850" y="4568825"/>
          <p14:tracePt t="166594" x="5929313" y="4568825"/>
          <p14:tracePt t="166762" x="5938838" y="4568825"/>
          <p14:tracePt t="166778" x="5946775" y="4568825"/>
          <p14:tracePt t="166786" x="5956300" y="4568825"/>
          <p14:tracePt t="166794" x="5964238" y="4568825"/>
          <p14:tracePt t="166811" x="5973763" y="4568825"/>
          <p14:tracePt t="166817" x="5981700" y="4568825"/>
          <p14:tracePt t="166835" x="5999163" y="4568825"/>
          <p14:tracePt t="166858" x="6008688" y="4568825"/>
          <p14:tracePt t="166883" x="6016625" y="4568825"/>
          <p14:tracePt t="166890" x="6026150" y="4568825"/>
          <p14:tracePt t="166902" x="6034088" y="4568825"/>
          <p14:tracePt t="166907" x="6043613" y="4568825"/>
          <p14:tracePt t="166922" x="6051550" y="4568825"/>
          <p14:tracePt t="166931" x="6069013" y="4568825"/>
          <p14:tracePt t="166946" x="6078538" y="4568825"/>
          <p14:tracePt t="166954" x="6086475" y="4568825"/>
          <p14:tracePt t="166962" x="6096000" y="4568825"/>
          <p14:tracePt t="166970" x="6105525" y="4568825"/>
          <p14:tracePt t="166978" x="6113463" y="4568825"/>
          <p14:tracePt t="166986" x="6140450" y="4568825"/>
          <p14:tracePt t="166994" x="6148388" y="4568825"/>
          <p14:tracePt t="167002" x="6148388" y="4560888"/>
          <p14:tracePt t="167010" x="6157913" y="4560888"/>
          <p14:tracePt t="167034" x="6165850" y="4560888"/>
          <p14:tracePt t="167082" x="6165850" y="4543425"/>
          <p14:tracePt t="167138" x="6175375" y="4543425"/>
          <p14:tracePt t="167210" x="6183313" y="4543425"/>
          <p14:tracePt t="167218" x="6192838" y="4543425"/>
          <p14:tracePt t="167234" x="6210300" y="4543425"/>
          <p14:tracePt t="167242" x="6218238" y="4543425"/>
          <p14:tracePt t="167250" x="6227763" y="4543425"/>
          <p14:tracePt t="167258" x="6235700" y="4543425"/>
          <p14:tracePt t="167267" x="6245225" y="4543425"/>
          <p14:tracePt t="167274" x="6253163" y="4543425"/>
          <p14:tracePt t="167284" x="6262688" y="4543425"/>
          <p14:tracePt t="167290" x="6280150" y="4543425"/>
          <p14:tracePt t="167301" x="6288088" y="4543425"/>
          <p14:tracePt t="167306" x="6297613" y="4543425"/>
          <p14:tracePt t="167316" x="6315075" y="4543425"/>
          <p14:tracePt t="167322" x="6323013" y="4543425"/>
          <p14:tracePt t="167331" x="6340475" y="4543425"/>
          <p14:tracePt t="167338" x="6367463" y="4543425"/>
          <p14:tracePt t="167347" x="6384925" y="4543425"/>
          <p14:tracePt t="167354" x="6402388" y="4543425"/>
          <p14:tracePt t="167362" x="6410325" y="4543425"/>
          <p14:tracePt t="167370" x="6419850" y="4543425"/>
          <p14:tracePt t="167378" x="6427788" y="4543425"/>
          <p14:tracePt t="167386" x="6445250" y="4543425"/>
          <p14:tracePt t="167394" x="6462713" y="4543425"/>
          <p14:tracePt t="167402" x="6472238" y="4543425"/>
          <p14:tracePt t="167410" x="6480175" y="4543425"/>
          <p14:tracePt t="167418" x="6489700" y="4543425"/>
          <p14:tracePt t="167428" x="6497638" y="4543425"/>
          <p14:tracePt t="167435" x="6515100" y="4543425"/>
          <p14:tracePt t="167442" x="6532563" y="4543425"/>
          <p14:tracePt t="167451" x="6542088" y="4543425"/>
          <p14:tracePt t="167458" x="6567488" y="4543425"/>
          <p14:tracePt t="167468" x="6577013" y="4551363"/>
          <p14:tracePt t="167474" x="6584950" y="4551363"/>
          <p14:tracePt t="167484" x="6594475" y="4551363"/>
          <p14:tracePt t="167490" x="6602413" y="4551363"/>
          <p14:tracePt t="167498" x="6611938" y="4551363"/>
          <p14:tracePt t="167506" x="6619875" y="4551363"/>
          <p14:tracePt t="167515" x="6637338" y="4551363"/>
          <p14:tracePt t="167523" x="6646863" y="4551363"/>
          <p14:tracePt t="167532" x="6654800" y="4551363"/>
          <p14:tracePt t="167715" x="6664325" y="4551363"/>
          <p14:tracePt t="167731" x="6672263" y="4551363"/>
          <p14:tracePt t="167738" x="6681788" y="4551363"/>
          <p14:tracePt t="167746" x="6689725" y="4551363"/>
          <p14:tracePt t="167754" x="6707188" y="4551363"/>
          <p14:tracePt t="167762" x="6716713" y="4551363"/>
          <p14:tracePt t="167770" x="6734175" y="4543425"/>
          <p14:tracePt t="167778" x="6759575" y="4543425"/>
          <p14:tracePt t="167787" x="6777038" y="4543425"/>
          <p14:tracePt t="167794" x="6804025" y="4543425"/>
          <p14:tracePt t="167803" x="6811963" y="4543425"/>
          <p14:tracePt t="167809" x="6821488" y="4533900"/>
          <p14:tracePt t="167817" x="6829425" y="4533900"/>
          <p14:tracePt t="167838" x="6838950" y="4533900"/>
          <p14:tracePt t="167842" x="6856413" y="4533900"/>
          <p14:tracePt t="167875" x="6864350" y="4533900"/>
          <p14:tracePt t="167890" x="6873875" y="4533900"/>
          <p14:tracePt t="167903" x="6881813" y="4533900"/>
          <p14:tracePt t="167906" x="6891338" y="4533900"/>
          <p14:tracePt t="167915" x="6899275" y="4533900"/>
          <p14:tracePt t="167922" x="6908800" y="4533900"/>
          <p14:tracePt t="167930" x="6916738" y="4533900"/>
          <p14:tracePt t="167938" x="6934200" y="4533900"/>
          <p14:tracePt t="167946" x="6943725" y="4533900"/>
          <p14:tracePt t="167954" x="6951663" y="4533900"/>
          <p14:tracePt t="167963" x="6961188" y="4533900"/>
          <p14:tracePt t="167971" x="6978650" y="4533900"/>
          <p14:tracePt t="167978" x="6996113" y="4533900"/>
          <p14:tracePt t="167986" x="7004050" y="4533900"/>
          <p14:tracePt t="167994" x="7013575" y="4533900"/>
          <p14:tracePt t="168003" x="7021513" y="4533900"/>
          <p14:tracePt t="168010" x="7031038" y="4525963"/>
          <p14:tracePt t="168020" x="7056438" y="4525963"/>
          <p14:tracePt t="168026" x="7065963" y="4525963"/>
          <p14:tracePt t="168035" x="7073900" y="4525963"/>
          <p14:tracePt t="168042" x="7083425" y="4525963"/>
          <p14:tracePt t="168058" x="7091363" y="4525963"/>
          <p14:tracePt t="168082" x="7100888" y="4525963"/>
          <p14:tracePt t="168098" x="7108825" y="4525963"/>
          <p14:tracePt t="168106" x="7126288" y="4525963"/>
          <p14:tracePt t="168114" x="7135813" y="4525963"/>
          <p14:tracePt t="168130" x="7143750" y="4525963"/>
          <p14:tracePt t="168138" x="7153275" y="4525963"/>
          <p14:tracePt t="168146" x="7161213" y="4525963"/>
          <p14:tracePt t="168154" x="7170738" y="4525963"/>
          <p14:tracePt t="168162" x="7196138" y="4525963"/>
          <p14:tracePt t="168170" x="7205663" y="4525963"/>
          <p14:tracePt t="168178" x="7223125" y="4525963"/>
          <p14:tracePt t="168186" x="7231063" y="4525963"/>
          <p14:tracePt t="168194" x="7258050" y="4525963"/>
          <p14:tracePt t="168203" x="7265988" y="4525963"/>
          <p14:tracePt t="168210" x="7283450" y="4525963"/>
          <p14:tracePt t="168219" x="7283450" y="4516438"/>
          <p14:tracePt t="168226" x="7310438" y="4516438"/>
          <p14:tracePt t="168237" x="7318375" y="4516438"/>
          <p14:tracePt t="168253" x="7327900" y="4516438"/>
          <p14:tracePt t="168307" x="7335838" y="4516438"/>
          <p14:tracePt t="168314" x="7345363" y="4516438"/>
          <p14:tracePt t="168330" x="7353300" y="4516438"/>
          <p14:tracePt t="168346" x="7370763" y="4516438"/>
          <p14:tracePt t="168354" x="7380288" y="4516438"/>
          <p14:tracePt t="168363" x="7397750" y="4516438"/>
          <p14:tracePt t="168370" x="7405688" y="4516438"/>
          <p14:tracePt t="168378" x="7432675" y="4516438"/>
          <p14:tracePt t="168386" x="7440613" y="4516438"/>
          <p14:tracePt t="168395" x="7475538" y="4516438"/>
          <p14:tracePt t="168402" x="7485063" y="4516438"/>
          <p14:tracePt t="168410" x="7493000" y="4516438"/>
          <p14:tracePt t="168420" x="7510463" y="4516438"/>
          <p14:tracePt t="168426" x="7519988" y="4516438"/>
          <p14:tracePt t="168436" x="7537450" y="4516438"/>
          <p14:tracePt t="168442" x="7545388" y="4516438"/>
          <p14:tracePt t="169186" x="7545388" y="4508500"/>
          <p14:tracePt t="169330" x="7554913" y="4508500"/>
          <p14:tracePt t="169339" x="7554913" y="4498975"/>
          <p14:tracePt t="169354" x="7562850" y="4498975"/>
          <p14:tracePt t="169370" x="7572375" y="4498975"/>
          <p14:tracePt t="169378" x="7580313" y="4498975"/>
          <p14:tracePt t="169394" x="7589838" y="4498975"/>
          <p14:tracePt t="169402" x="7607300" y="4498975"/>
          <p14:tracePt t="169410" x="7615238" y="4498975"/>
          <p14:tracePt t="169426" x="7624763" y="4498975"/>
          <p14:tracePt t="169434" x="7632700" y="4498975"/>
          <p14:tracePt t="169442" x="7642225" y="4498975"/>
          <p14:tracePt t="169450" x="7650163" y="4498975"/>
          <p14:tracePt t="169459" x="7659688" y="4498975"/>
          <p14:tracePt t="169467" x="7677150" y="4498975"/>
          <p14:tracePt t="169482" x="7685088" y="4498975"/>
          <p14:tracePt t="169492" x="7694613" y="4498975"/>
          <p14:tracePt t="169498" x="7702550" y="4498975"/>
          <p14:tracePt t="169508" x="7720013" y="4498975"/>
          <p14:tracePt t="169514" x="7737475" y="4498975"/>
          <p14:tracePt t="169524" x="7747000" y="4498975"/>
          <p14:tracePt t="169530" x="7754938" y="4498975"/>
          <p14:tracePt t="169539" x="7764463" y="4498975"/>
          <p14:tracePt t="169546" x="7772400" y="4498975"/>
          <p14:tracePt t="169556" x="7781925" y="4498975"/>
          <p14:tracePt t="169562" x="7789863" y="4498975"/>
          <p14:tracePt t="169570" x="7799388" y="4498975"/>
          <p14:tracePt t="169578" x="7816850" y="4498975"/>
          <p14:tracePt t="169586" x="7824788" y="4498975"/>
          <p14:tracePt t="169594" x="7834313" y="4498975"/>
          <p14:tracePt t="169602" x="7842250" y="4498975"/>
          <p14:tracePt t="169610" x="7851775" y="4508500"/>
          <p14:tracePt t="169618" x="7859713" y="4508500"/>
          <p14:tracePt t="169634" x="7869238" y="4508500"/>
          <p14:tracePt t="169658" x="7886700" y="4508500"/>
          <p14:tracePt t="169682" x="7894638" y="4508500"/>
          <p14:tracePt t="169691" x="7904163" y="4508500"/>
          <p14:tracePt t="169715" x="7912100" y="4508500"/>
          <p14:tracePt t="169722" x="7921625" y="4508500"/>
          <p14:tracePt t="169738" x="7929563" y="4508500"/>
          <p14:tracePt t="169745" x="7939088" y="4508500"/>
          <p14:tracePt t="169753" x="7956550" y="4516438"/>
          <p14:tracePt t="169762" x="7964488" y="4516438"/>
          <p14:tracePt t="169772" x="7981950" y="4516438"/>
          <p14:tracePt t="169778" x="7991475" y="4516438"/>
          <p14:tracePt t="169785" x="8016875" y="4525963"/>
          <p14:tracePt t="169793" x="8026400" y="4525963"/>
          <p14:tracePt t="169801" x="8034338" y="4525963"/>
          <p14:tracePt t="169810" x="8043863" y="4525963"/>
          <p14:tracePt t="169818" x="8051800" y="4525963"/>
          <p14:tracePt t="169826" x="8061325" y="4525963"/>
          <p14:tracePt t="169834" x="8086725" y="4525963"/>
          <p14:tracePt t="169842" x="8096250" y="4525963"/>
          <p14:tracePt t="169850" x="8104188" y="4525963"/>
          <p14:tracePt t="169866" x="8113713" y="4525963"/>
          <p14:tracePt t="169875" x="8121650" y="4525963"/>
          <p14:tracePt t="169895" x="8139113" y="4525963"/>
          <p14:tracePt t="169908" x="8148638" y="4525963"/>
          <p14:tracePt t="169922" x="8156575" y="4525963"/>
          <p14:tracePt t="169954" x="8166100" y="4525963"/>
          <p14:tracePt t="169971" x="8174038" y="4525963"/>
          <p14:tracePt t="169978" x="8183563" y="4525963"/>
          <p14:tracePt t="169986" x="8208963" y="4525963"/>
          <p14:tracePt t="169994" x="8208963" y="4516438"/>
          <p14:tracePt t="170002" x="8218488" y="4516438"/>
          <p14:tracePt t="170010" x="8226425" y="4516438"/>
          <p14:tracePt t="170018" x="8243888" y="4508500"/>
          <p14:tracePt t="170026" x="8270875" y="4508500"/>
          <p14:tracePt t="170034" x="8278813" y="4508500"/>
          <p14:tracePt t="170042" x="8288338" y="4498975"/>
          <p14:tracePt t="170059" x="8296275" y="4498975"/>
          <p14:tracePt t="170083" x="8313738" y="4498975"/>
          <p14:tracePt t="170098" x="8323263" y="4498975"/>
          <p14:tracePt t="170107" x="8331200" y="4498975"/>
          <p14:tracePt t="170114" x="8340725" y="4498975"/>
          <p14:tracePt t="170124" x="8348663" y="4498975"/>
          <p14:tracePt t="170130" x="8358188" y="4498975"/>
          <p14:tracePt t="170139" x="8366125" y="4498975"/>
          <p14:tracePt t="170148" x="8375650" y="4498975"/>
          <p14:tracePt t="170155" x="8410575" y="4498975"/>
          <p14:tracePt t="170162" x="8435975" y="4498975"/>
          <p14:tracePt t="170170" x="8453438" y="4498975"/>
          <p14:tracePt t="170178" x="8480425" y="4498975"/>
          <p14:tracePt t="170187" x="8515350" y="4498975"/>
          <p14:tracePt t="170194" x="8523288" y="4498975"/>
          <p14:tracePt t="170202" x="8558213" y="4498975"/>
          <p14:tracePt t="170211" x="8567738" y="4498975"/>
          <p14:tracePt t="170218" x="8602663" y="4498975"/>
          <p14:tracePt t="170226" x="8610600" y="4498975"/>
          <p14:tracePt t="170235" x="8637588" y="4498975"/>
          <p14:tracePt t="170242" x="8645525" y="4498975"/>
          <p14:tracePt t="170250" x="8655050" y="4498975"/>
          <p14:tracePt t="170258" x="8662988" y="4498975"/>
          <p14:tracePt t="170282" x="8672513" y="4498975"/>
          <p14:tracePt t="170298" x="8680450" y="4498975"/>
          <p14:tracePt t="170309" x="8697913" y="4498975"/>
          <p14:tracePt t="170324" x="8707438" y="4498975"/>
          <p14:tracePt t="170341" x="8715375" y="4498975"/>
          <p14:tracePt t="170355" x="8724900" y="4498975"/>
          <p14:tracePt t="170362" x="8724900" y="4508500"/>
          <p14:tracePt t="170370" x="8750300" y="4516438"/>
          <p14:tracePt t="170378" x="8759825" y="4516438"/>
          <p14:tracePt t="170386" x="8777288" y="4516438"/>
          <p14:tracePt t="170394" x="8785225" y="4525963"/>
          <p14:tracePt t="170401" x="8812213" y="4525963"/>
          <p14:tracePt t="170410" x="8829675" y="4543425"/>
          <p14:tracePt t="170417" x="8847138" y="4543425"/>
          <p14:tracePt t="170426" x="8864600" y="4543425"/>
          <p14:tracePt t="170434" x="8872538" y="4543425"/>
          <p14:tracePt t="170442" x="8899525" y="4551363"/>
          <p14:tracePt t="170450" x="8907463" y="4551363"/>
          <p14:tracePt t="170458" x="8924925" y="4551363"/>
          <p14:tracePt t="170466" x="8951913" y="4560888"/>
          <p14:tracePt t="170476" x="8959850" y="4560888"/>
          <p14:tracePt t="170482" x="8969375" y="4560888"/>
          <p14:tracePt t="170491" x="8977313" y="4560888"/>
          <p14:tracePt t="170498" x="8986838" y="4560888"/>
          <p14:tracePt t="170507" x="9004300" y="4560888"/>
          <p14:tracePt t="170515" x="9021763" y="4560888"/>
          <p14:tracePt t="170524" x="9029700" y="4560888"/>
          <p14:tracePt t="170530" x="9039225" y="4560888"/>
          <p14:tracePt t="170539" x="9047163" y="4560888"/>
          <p14:tracePt t="170547" x="9064625" y="4560888"/>
          <p14:tracePt t="170731" x="9074150" y="4560888"/>
          <p14:tracePt t="170827" x="9082088" y="4560888"/>
          <p14:tracePt t="170842" x="9091613" y="4560888"/>
          <p14:tracePt t="170858" x="9099550" y="4560888"/>
          <p14:tracePt t="170868" x="9109075" y="4560888"/>
          <p14:tracePt t="170875" x="9117013" y="4560888"/>
          <p14:tracePt t="170883" x="9126538" y="4560888"/>
          <p14:tracePt t="170898" x="9144000" y="4560888"/>
          <p14:tracePt t="170922" x="9153525" y="4560888"/>
          <p14:tracePt t="170978" x="9161463" y="4560888"/>
          <p14:tracePt t="171058" x="9170988" y="4560888"/>
          <p14:tracePt t="171074" x="9178925" y="4560888"/>
          <p14:tracePt t="171083" x="9188450" y="4560888"/>
          <p14:tracePt t="171090" x="9196388" y="4560888"/>
          <p14:tracePt t="171100" x="9213850" y="4560888"/>
          <p14:tracePt t="171106" x="9223375" y="4560888"/>
          <p14:tracePt t="171114" x="9231313" y="4560888"/>
          <p14:tracePt t="171122" x="9248775" y="4560888"/>
          <p14:tracePt t="171130" x="9275763" y="4560888"/>
          <p14:tracePt t="171138" x="9301163" y="4551363"/>
          <p14:tracePt t="171146" x="9310688" y="4551363"/>
          <p14:tracePt t="171154" x="9345613" y="4551363"/>
          <p14:tracePt t="171162" x="9345613" y="4543425"/>
          <p14:tracePt t="171171" x="9363075" y="4543425"/>
          <p14:tracePt t="171178" x="9398000" y="4543425"/>
          <p14:tracePt t="171187" x="9405938" y="4543425"/>
          <p14:tracePt t="171194" x="9432925" y="4543425"/>
          <p14:tracePt t="171202" x="9440863" y="4543425"/>
          <p14:tracePt t="171210" x="9458325" y="4543425"/>
          <p14:tracePt t="171218" x="9467850" y="4543425"/>
          <p14:tracePt t="171226" x="9485313" y="4543425"/>
          <p14:tracePt t="171234" x="9493250" y="4543425"/>
          <p14:tracePt t="171242" x="9502775" y="4543425"/>
          <p14:tracePt t="171251" x="9510713" y="4533900"/>
          <p14:tracePt t="171274" x="9520238" y="4533900"/>
          <p14:tracePt t="171314" x="9528175" y="4533900"/>
          <p14:tracePt t="171363" x="9537700" y="4533900"/>
          <p14:tracePt t="171378" x="9555163" y="4533900"/>
          <p14:tracePt t="171386" x="9563100" y="4533900"/>
          <p14:tracePt t="171394" x="9572625" y="4533900"/>
          <p14:tracePt t="171402" x="9580563" y="4533900"/>
          <p14:tracePt t="171410" x="9598025" y="4533900"/>
          <p14:tracePt t="171419" x="9615488" y="4533900"/>
          <p14:tracePt t="171426" x="9632950" y="4533900"/>
          <p14:tracePt t="171435" x="9659938" y="4533900"/>
          <p14:tracePt t="171442" x="9677400" y="4533900"/>
          <p14:tracePt t="171452" x="9702800" y="4533900"/>
          <p14:tracePt t="171458" x="9712325" y="4533900"/>
          <p14:tracePt t="171469" x="9729788" y="4533900"/>
          <p14:tracePt t="171474" x="9737725" y="4533900"/>
          <p14:tracePt t="171483" x="9764713" y="4533900"/>
          <p14:tracePt t="171490" x="9772650" y="4533900"/>
          <p14:tracePt t="171498" x="9782175" y="4533900"/>
          <p14:tracePt t="171506" x="9807575" y="4533900"/>
          <p14:tracePt t="171514" x="9817100" y="4533900"/>
          <p14:tracePt t="171522" x="9825038" y="4533900"/>
          <p14:tracePt t="171530" x="9834563" y="4543425"/>
          <p14:tracePt t="171538" x="9842500" y="4543425"/>
          <p14:tracePt t="171546" x="9852025" y="4543425"/>
          <p14:tracePt t="171554" x="9859963" y="4543425"/>
          <p14:tracePt t="171562" x="9877425" y="4543425"/>
          <p14:tracePt t="171602" x="9886950" y="4543425"/>
          <p14:tracePt t="171627" x="9894888" y="4551363"/>
          <p14:tracePt t="171690" x="9904413" y="4551363"/>
          <p14:tracePt t="171795" x="9912350" y="4551363"/>
          <p14:tracePt t="171858" x="9921875" y="4551363"/>
          <p14:tracePt t="171874" x="9929813" y="4551363"/>
          <p14:tracePt t="171890" x="9939338" y="4551363"/>
          <p14:tracePt t="171899" x="9956800" y="4551363"/>
          <p14:tracePt t="171906" x="9964738" y="4551363"/>
          <p14:tracePt t="171915" x="9974263" y="4551363"/>
          <p14:tracePt t="171922" x="9982200" y="4551363"/>
          <p14:tracePt t="171931" x="9991725" y="4551363"/>
          <p14:tracePt t="171938" x="9999663" y="4551363"/>
          <p14:tracePt t="171946" x="10009188" y="4551363"/>
          <p14:tracePt t="171954" x="10026650" y="4551363"/>
          <p14:tracePt t="171963" x="10034588" y="4551363"/>
          <p14:tracePt t="171970" x="10044113" y="4551363"/>
          <p14:tracePt t="171978" x="10052050" y="4551363"/>
          <p14:tracePt t="171994" x="10061575" y="4551363"/>
          <p14:tracePt t="172002" x="10069513" y="4551363"/>
          <p14:tracePt t="172106" x="10079038" y="4551363"/>
          <p14:tracePt t="172122" x="10096500" y="4551363"/>
          <p14:tracePt t="172138" x="10104438" y="4551363"/>
          <p14:tracePt t="172147" x="10113963" y="4551363"/>
          <p14:tracePt t="172162" x="10121900" y="4551363"/>
          <p14:tracePt t="172187" x="10131425" y="4551363"/>
          <p14:tracePt t="172290" x="10139363" y="4551363"/>
          <p14:tracePt t="172298" x="10148888" y="4551363"/>
          <p14:tracePt t="172314" x="10166350" y="4551363"/>
          <p14:tracePt t="172322" x="10174288" y="4551363"/>
          <p14:tracePt t="172330" x="10191750" y="4551363"/>
          <p14:tracePt t="172338" x="10201275" y="4551363"/>
          <p14:tracePt t="172346" x="10226675" y="4551363"/>
          <p14:tracePt t="172354" x="10236200" y="4551363"/>
          <p14:tracePt t="172362" x="10253663" y="4551363"/>
          <p14:tracePt t="172370" x="10261600" y="4551363"/>
          <p14:tracePt t="172378" x="10288588" y="4551363"/>
          <p14:tracePt t="172387" x="10306050" y="4551363"/>
          <p14:tracePt t="172395" x="10313988" y="4551363"/>
          <p14:tracePt t="172402" x="10331450" y="4551363"/>
          <p14:tracePt t="172411" x="10340975" y="4551363"/>
          <p14:tracePt t="172418" x="10358438" y="4551363"/>
          <p14:tracePt t="172427" x="10366375" y="4551363"/>
          <p14:tracePt t="172444" x="10375900" y="4551363"/>
          <p14:tracePt t="172450" x="10393363" y="4551363"/>
          <p14:tracePt t="172466" x="10401300" y="4551363"/>
          <p14:tracePt t="172475" x="10410825" y="4551363"/>
          <p14:tracePt t="172482" x="10418763" y="4551363"/>
          <p14:tracePt t="172490" x="10428288" y="4551363"/>
          <p14:tracePt t="172498" x="10436225" y="4551363"/>
          <p14:tracePt t="172514" x="10445750" y="4551363"/>
          <p14:tracePt t="172530" x="10463213" y="4551363"/>
          <p14:tracePt t="172668" x="10453688" y="4551363"/>
          <p14:tracePt t="172674" x="10445750" y="4551363"/>
          <p14:tracePt t="172682" x="10436225" y="4551363"/>
          <p14:tracePt t="172690" x="10401300" y="4551363"/>
          <p14:tracePt t="172698" x="10366375" y="4551363"/>
          <p14:tracePt t="172706" x="10313988" y="4551363"/>
          <p14:tracePt t="172714" x="10226675" y="4568825"/>
          <p14:tracePt t="172723" x="10183813" y="4568825"/>
          <p14:tracePt t="172730" x="10079038" y="4568825"/>
          <p14:tracePt t="172739" x="10044113" y="4568825"/>
          <p14:tracePt t="172746" x="9912350" y="4568825"/>
          <p14:tracePt t="172755" x="9859963" y="4568825"/>
          <p14:tracePt t="172762" x="9772650" y="4568825"/>
          <p14:tracePt t="172771" x="9659938" y="4568825"/>
          <p14:tracePt t="172778" x="9607550" y="4568825"/>
          <p14:tracePt t="172788" x="9502775" y="4568825"/>
          <p14:tracePt t="172794" x="9458325" y="4568825"/>
          <p14:tracePt t="172804" x="9336088" y="4568825"/>
          <p14:tracePt t="172810" x="9283700" y="4568825"/>
          <p14:tracePt t="172819" x="9134475" y="4568825"/>
          <p14:tracePt t="172826" x="9082088" y="4568825"/>
          <p14:tracePt t="172835" x="8924925" y="4568825"/>
          <p14:tracePt t="172843" x="8715375" y="4568825"/>
          <p14:tracePt t="172850" x="8620125" y="4568825"/>
          <p14:tracePt t="172858" x="8331200" y="4586288"/>
          <p14:tracePt t="172866" x="8208963" y="4603750"/>
          <p14:tracePt t="172878" x="7921625" y="4621213"/>
          <p14:tracePt t="172882" x="7781925" y="4621213"/>
          <p14:tracePt t="172890" x="7458075" y="4621213"/>
          <p14:tracePt t="172908" x="6961188" y="4621213"/>
          <p14:tracePt t="172914" x="6611938" y="4621213"/>
          <p14:tracePt t="172923" x="6472238" y="4621213"/>
          <p14:tracePt t="172930" x="6157913" y="4621213"/>
          <p14:tracePt t="172939" x="6016625" y="4621213"/>
          <p14:tracePt t="172946" x="5694363" y="4621213"/>
          <p14:tracePt t="172956" x="5580063" y="4621213"/>
          <p14:tracePt t="172962" x="5345113" y="4621213"/>
          <p14:tracePt t="172971" x="5118100" y="4621213"/>
          <p14:tracePt t="172978" x="5021263" y="4621213"/>
          <p14:tracePt t="172987" x="4829175" y="4595813"/>
          <p14:tracePt t="172993" x="4776788" y="4586288"/>
          <p14:tracePt t="173003" x="4637088" y="4568825"/>
          <p14:tracePt t="173010" x="4559300" y="4551363"/>
          <p14:tracePt t="173018" x="4437063" y="4533900"/>
          <p14:tracePt t="173026" x="4297363" y="4516438"/>
          <p14:tracePt t="173034" x="4244975" y="4498975"/>
          <p14:tracePt t="173042" x="4148138" y="4498975"/>
          <p14:tracePt t="173050" x="4095750" y="4498975"/>
          <p14:tracePt t="173058" x="3990975" y="4498975"/>
          <p14:tracePt t="173066" x="3948113" y="4498975"/>
          <p14:tracePt t="173074" x="3860800" y="4498975"/>
          <p14:tracePt t="173082" x="3790950" y="4508500"/>
          <p14:tracePt t="173090" x="3746500" y="4508500"/>
          <p14:tracePt t="173098" x="3694113" y="4525963"/>
          <p14:tracePt t="173106" x="3676650" y="4525963"/>
          <p14:tracePt t="173114" x="3651250" y="4533900"/>
          <p14:tracePt t="173124" x="3624263" y="4533900"/>
          <p14:tracePt t="173130" x="3589338" y="4543425"/>
          <p14:tracePt t="173140" x="3581400" y="4543425"/>
          <p14:tracePt t="173146" x="3546475" y="4560888"/>
          <p14:tracePt t="173155" x="3494088" y="4568825"/>
          <p14:tracePt t="173162" x="3459163" y="4568825"/>
          <p14:tracePt t="173171" x="3379788" y="4586288"/>
          <p14:tracePt t="173178" x="3344863" y="4595813"/>
          <p14:tracePt t="173188" x="3257550" y="4613275"/>
          <p14:tracePt t="173194" x="3214688" y="4613275"/>
          <p14:tracePt t="173203" x="3109913" y="4630738"/>
          <p14:tracePt t="173210" x="3013075" y="4648200"/>
          <p14:tracePt t="173218" x="2968625" y="4656138"/>
          <p14:tracePt t="173226" x="2881313" y="4673600"/>
          <p14:tracePt t="173234" x="2846388" y="4673600"/>
          <p14:tracePt t="173242" x="2794000" y="4683125"/>
          <p14:tracePt t="173250" x="2751138" y="4683125"/>
          <p14:tracePt t="173258" x="2716213" y="4683125"/>
          <p14:tracePt t="173266" x="2706688" y="4683125"/>
          <p14:tracePt t="173274" x="2671763" y="4683125"/>
          <p14:tracePt t="173282" x="2646363" y="4683125"/>
          <p14:tracePt t="173290" x="2636838" y="4683125"/>
          <p14:tracePt t="173298" x="2628900" y="4683125"/>
          <p14:tracePt t="173306" x="2611438" y="4683125"/>
          <p14:tracePt t="173315" x="2584450" y="4683125"/>
          <p14:tracePt t="173322" x="2566988" y="4683125"/>
          <p14:tracePt t="173330" x="2514600" y="4683125"/>
          <p14:tracePt t="173339" x="2471738" y="4683125"/>
          <p14:tracePt t="173346" x="2454275" y="4683125"/>
          <p14:tracePt t="173356" x="2384425" y="4683125"/>
          <p14:tracePt t="173363" x="2349500" y="4683125"/>
          <p14:tracePt t="173372" x="2297113" y="4683125"/>
          <p14:tracePt t="173378" x="2252663" y="4683125"/>
          <p14:tracePt t="173389" x="2200275" y="4683125"/>
          <p14:tracePt t="173394" x="2182813" y="4683125"/>
          <p14:tracePt t="173404" x="2139950" y="4683125"/>
          <p14:tracePt t="173410" x="2122488" y="4683125"/>
          <p14:tracePt t="173418" x="2112963" y="4683125"/>
          <p14:tracePt t="173428" x="2087563" y="4683125"/>
          <p14:tracePt t="173434" x="2078038" y="4683125"/>
          <p14:tracePt t="173442" x="2070100" y="4683125"/>
          <p14:tracePt t="173450" x="2060575" y="4683125"/>
          <p14:tracePt t="173466" x="2052638" y="4683125"/>
          <p14:tracePt t="173482" x="2043113" y="4683125"/>
          <p14:tracePt t="173490" x="2035175" y="4683125"/>
          <p14:tracePt t="173498" x="2017713" y="4683125"/>
          <p14:tracePt t="173506" x="2008188" y="4683125"/>
          <p14:tracePt t="173523" x="2000250" y="4683125"/>
          <p14:tracePt t="173546" x="1990725" y="4683125"/>
          <p14:tracePt t="173594" x="1982788" y="4683125"/>
          <p14:tracePt t="174698" x="1990725" y="4683125"/>
          <p14:tracePt t="174714" x="2000250" y="4683125"/>
          <p14:tracePt t="174730" x="2008188" y="4683125"/>
          <p14:tracePt t="174738" x="2025650" y="4683125"/>
          <p14:tracePt t="174747" x="2035175" y="4683125"/>
          <p14:tracePt t="174770" x="2043113" y="4683125"/>
          <p14:tracePt t="174778" x="2052638" y="4683125"/>
          <p14:tracePt t="174786" x="2060575" y="4683125"/>
          <p14:tracePt t="174803" x="2070100" y="4683125"/>
          <p14:tracePt t="174810" x="2078038" y="4683125"/>
          <p14:tracePt t="174819" x="2095500" y="4683125"/>
          <p14:tracePt t="174826" x="2105025" y="4683125"/>
          <p14:tracePt t="174836" x="2105025" y="4673600"/>
          <p14:tracePt t="174842" x="2112963" y="4673600"/>
          <p14:tracePt t="174867" x="2122488" y="4673600"/>
          <p14:tracePt t="174874" x="2130425" y="4673600"/>
          <p14:tracePt t="174890" x="2139950" y="4673600"/>
          <p14:tracePt t="174898" x="2147888" y="4673600"/>
          <p14:tracePt t="174922" x="2182813" y="4673600"/>
          <p14:tracePt t="174930" x="2192338" y="4673600"/>
          <p14:tracePt t="174963" x="2200275" y="4673600"/>
          <p14:tracePt t="174986" x="2209800" y="4673600"/>
          <p14:tracePt t="174995" x="2217738" y="4673600"/>
          <p14:tracePt t="175002" x="2227263" y="4673600"/>
          <p14:tracePt t="175020" x="2244725" y="4673600"/>
          <p14:tracePt t="175026" x="2252663" y="4673600"/>
          <p14:tracePt t="175036" x="2287588" y="4673600"/>
          <p14:tracePt t="175043" x="2297113" y="4673600"/>
          <p14:tracePt t="175052" x="2314575" y="4673600"/>
          <p14:tracePt t="175058" x="2322513" y="4673600"/>
          <p14:tracePt t="175067" x="2332038" y="4673600"/>
          <p14:tracePt t="175083" x="2349500" y="4673600"/>
          <p14:tracePt t="175114" x="2357438" y="4673600"/>
          <p14:tracePt t="175146" x="2366963" y="4673600"/>
          <p14:tracePt t="175154" x="2374900" y="4673600"/>
          <p14:tracePt t="175186" x="2384425" y="4673600"/>
          <p14:tracePt t="175218" x="2392363" y="4673600"/>
          <p14:tracePt t="175307" x="2401888" y="4673600"/>
          <p14:tracePt t="175498" x="2409825" y="4673600"/>
          <p14:tracePt t="175555" x="2427288" y="4673600"/>
          <p14:tracePt t="175586" x="2436813" y="4673600"/>
          <p14:tracePt t="175610" x="2444750" y="4673600"/>
          <p14:tracePt t="175618" x="2454275" y="4673600"/>
          <p14:tracePt t="175626" x="2462213" y="4673600"/>
          <p14:tracePt t="175637" x="2471738" y="4673600"/>
          <p14:tracePt t="175643" x="2479675" y="4673600"/>
          <p14:tracePt t="175653" x="2497138" y="4673600"/>
          <p14:tracePt t="175658" x="2506663" y="4683125"/>
          <p14:tracePt t="175668" x="2524125" y="4683125"/>
          <p14:tracePt t="175674" x="2532063" y="4683125"/>
          <p14:tracePt t="175682" x="2541588" y="4683125"/>
          <p14:tracePt t="175690" x="2566988" y="4683125"/>
          <p14:tracePt t="175698" x="2576513" y="4683125"/>
          <p14:tracePt t="175706" x="2611438" y="4683125"/>
          <p14:tracePt t="175714" x="2619375" y="4683125"/>
          <p14:tracePt t="175722" x="2628900" y="4683125"/>
          <p14:tracePt t="175731" x="2636838" y="4683125"/>
          <p14:tracePt t="175738" x="2646363" y="4683125"/>
          <p14:tracePt t="175770" x="2663825" y="4683125"/>
          <p14:tracePt t="175778" x="2671763" y="4683125"/>
          <p14:tracePt t="175786" x="2681288" y="4683125"/>
          <p14:tracePt t="175803" x="2689225" y="4683125"/>
          <p14:tracePt t="175810" x="2698750" y="4683125"/>
          <p14:tracePt t="175820" x="2706688" y="4683125"/>
          <p14:tracePt t="175826" x="2716213" y="4683125"/>
          <p14:tracePt t="175835" x="2741613" y="4683125"/>
          <p14:tracePt t="175842" x="2751138" y="4683125"/>
          <p14:tracePt t="175850" x="2759075" y="4683125"/>
          <p14:tracePt t="175858" x="2768600" y="4683125"/>
          <p14:tracePt t="175866" x="2776538" y="4683125"/>
          <p14:tracePt t="175875" x="2786063" y="4683125"/>
          <p14:tracePt t="175882" x="2803525" y="4683125"/>
          <p14:tracePt t="175891" x="2811463" y="4683125"/>
          <p14:tracePt t="175904" x="2820988" y="4683125"/>
          <p14:tracePt t="175907" x="2828925" y="4683125"/>
          <p14:tracePt t="175914" x="2838450" y="4683125"/>
          <p14:tracePt t="175923" x="2846388" y="4683125"/>
          <p14:tracePt t="175931" x="2855913" y="4683125"/>
          <p14:tracePt t="175938" x="2873375" y="4683125"/>
          <p14:tracePt t="175954" x="2881313" y="4683125"/>
          <p14:tracePt t="175970" x="2890838" y="4683125"/>
          <p14:tracePt t="175987" x="2898775" y="4683125"/>
          <p14:tracePt t="175995" x="2898775" y="4673600"/>
          <p14:tracePt t="176003" x="2908300" y="4673600"/>
          <p14:tracePt t="176011" x="2916238" y="4673600"/>
          <p14:tracePt t="176021" x="2925763" y="4673600"/>
          <p14:tracePt t="176027" x="2943225" y="4673600"/>
          <p14:tracePt t="176035" x="2960688" y="4673600"/>
          <p14:tracePt t="176042" x="2978150" y="4673600"/>
          <p14:tracePt t="176051" x="2995613" y="4673600"/>
          <p14:tracePt t="176058" x="3013075" y="4673600"/>
          <p14:tracePt t="176067" x="3021013" y="4673600"/>
          <p14:tracePt t="176074" x="3030538" y="4673600"/>
          <p14:tracePt t="176082" x="3038475" y="4673600"/>
          <p14:tracePt t="176090" x="3057525" y="4673600"/>
          <p14:tracePt t="176106" x="3065463" y="4673600"/>
          <p14:tracePt t="176114" x="3074988" y="4673600"/>
          <p14:tracePt t="176122" x="3082925" y="4673600"/>
          <p14:tracePt t="176130" x="3092450" y="4673600"/>
          <p14:tracePt t="176138" x="3100388" y="4673600"/>
          <p14:tracePt t="176146" x="3109913" y="4673600"/>
          <p14:tracePt t="176154" x="3127375" y="4673600"/>
          <p14:tracePt t="176162" x="3135313" y="4673600"/>
          <p14:tracePt t="176171" x="3152775" y="4673600"/>
          <p14:tracePt t="176178" x="3162300" y="4673600"/>
          <p14:tracePt t="176187" x="3187700" y="4673600"/>
          <p14:tracePt t="176194" x="3197225" y="4673600"/>
          <p14:tracePt t="176203" x="3214688" y="4673600"/>
          <p14:tracePt t="176210" x="3222625" y="4673600"/>
          <p14:tracePt t="176220" x="3240088" y="4673600"/>
          <p14:tracePt t="176226" x="3249613" y="4673600"/>
          <p14:tracePt t="176236" x="3275013" y="4673600"/>
          <p14:tracePt t="176242" x="3302000" y="4673600"/>
          <p14:tracePt t="176251" x="3309938" y="4673600"/>
          <p14:tracePt t="176258" x="3336925" y="4673600"/>
          <p14:tracePt t="176266" x="3344863" y="4673600"/>
          <p14:tracePt t="176273" x="3379788" y="4673600"/>
          <p14:tracePt t="176282" x="3389313" y="4673600"/>
          <p14:tracePt t="176290" x="3397250" y="4673600"/>
          <p14:tracePt t="176298" x="3406775" y="4673600"/>
          <p14:tracePt t="176306" x="3414713" y="4673600"/>
          <p14:tracePt t="176314" x="3424238" y="4673600"/>
          <p14:tracePt t="176354" x="3432175" y="4673600"/>
          <p14:tracePt t="176370" x="3449638" y="4673600"/>
          <p14:tracePt t="176378" x="3459163" y="4673600"/>
          <p14:tracePt t="176394" x="3467100" y="4673600"/>
          <p14:tracePt t="176402" x="3476625" y="4673600"/>
          <p14:tracePt t="176410" x="3484563" y="4673600"/>
          <p14:tracePt t="176426" x="3494088" y="4673600"/>
          <p14:tracePt t="176451" x="3502025" y="4673600"/>
          <p14:tracePt t="176466" x="3519488" y="4673600"/>
          <p14:tracePt t="176474" x="3529013" y="4673600"/>
          <p14:tracePt t="176483" x="3536950" y="4673600"/>
          <p14:tracePt t="176490" x="3546475" y="4673600"/>
          <p14:tracePt t="176498" x="3554413" y="4673600"/>
          <p14:tracePt t="176506" x="3563938" y="4673600"/>
          <p14:tracePt t="176514" x="3571875" y="4673600"/>
          <p14:tracePt t="176522" x="3581400" y="4673600"/>
          <p14:tracePt t="176538" x="3598863" y="4673600"/>
          <p14:tracePt t="176546" x="3598863" y="4683125"/>
          <p14:tracePt t="176570" x="3606800" y="4683125"/>
          <p14:tracePt t="176594" x="3616325" y="4683125"/>
          <p14:tracePt t="176602" x="3624263" y="4683125"/>
          <p14:tracePt t="176619" x="3633788" y="4683125"/>
          <p14:tracePt t="176635" x="3641725" y="4683125"/>
          <p14:tracePt t="176899" x="3651250" y="4683125"/>
          <p14:tracePt t="177010" x="3668713" y="4700588"/>
          <p14:tracePt t="177107" x="3676650" y="4700588"/>
          <p14:tracePt t="177323" x="3686175" y="4700588"/>
          <p14:tracePt t="177346" x="3694113" y="4700588"/>
          <p14:tracePt t="177362" x="3703638" y="4700588"/>
          <p14:tracePt t="177378" x="3711575" y="4700588"/>
          <p14:tracePt t="177394" x="3721100" y="4700588"/>
          <p14:tracePt t="177402" x="3738563" y="4700588"/>
          <p14:tracePt t="177411" x="3746500" y="4700588"/>
          <p14:tracePt t="177418" x="3756025" y="4700588"/>
          <p14:tracePt t="177428" x="3763963" y="4700588"/>
          <p14:tracePt t="177434" x="3763963" y="4691063"/>
          <p14:tracePt t="177444" x="3773488" y="4691063"/>
          <p14:tracePt t="177451" x="3781425" y="4691063"/>
          <p14:tracePt t="177460" x="3790950" y="4691063"/>
          <p14:tracePt t="177482" x="3790950" y="4683125"/>
          <p14:tracePt t="177515" x="3808413" y="4683125"/>
          <p14:tracePt t="177530" x="3816350" y="4683125"/>
          <p14:tracePt t="177546" x="3825875" y="4683125"/>
          <p14:tracePt t="177554" x="3833813" y="4683125"/>
          <p14:tracePt t="177562" x="3851275" y="4683125"/>
          <p14:tracePt t="177570" x="3860800" y="4683125"/>
          <p14:tracePt t="177578" x="3878263" y="4673600"/>
          <p14:tracePt t="177587" x="3886200" y="4673600"/>
          <p14:tracePt t="177596" x="3921125" y="4673600"/>
          <p14:tracePt t="177602" x="3930650" y="4665663"/>
          <p14:tracePt t="177611" x="3948113" y="4665663"/>
          <p14:tracePt t="177618" x="3956050" y="4665663"/>
          <p14:tracePt t="177628" x="3990975" y="4665663"/>
          <p14:tracePt t="177634" x="4000500" y="4665663"/>
          <p14:tracePt t="177643" x="4025900" y="4656138"/>
          <p14:tracePt t="177650" x="4035425" y="4656138"/>
          <p14:tracePt t="177661" x="4043363" y="4656138"/>
          <p14:tracePt t="177730" x="4052888" y="4656138"/>
          <p14:tracePt t="177738" x="4060825" y="4656138"/>
          <p14:tracePt t="177746" x="4070350" y="4656138"/>
          <p14:tracePt t="177754" x="4087813" y="4656138"/>
          <p14:tracePt t="177762" x="4095750" y="4656138"/>
          <p14:tracePt t="177770" x="4105275" y="4656138"/>
          <p14:tracePt t="177778" x="4122738" y="4656138"/>
          <p14:tracePt t="177786" x="4140200" y="4656138"/>
          <p14:tracePt t="177795" x="4165600" y="4656138"/>
          <p14:tracePt t="177802" x="4175125" y="4656138"/>
          <p14:tracePt t="177811" x="4200525" y="4656138"/>
          <p14:tracePt t="177819" x="4227513" y="4665663"/>
          <p14:tracePt t="177828" x="4244975" y="4665663"/>
          <p14:tracePt t="177834" x="4270375" y="4665663"/>
          <p14:tracePt t="177842" x="4279900" y="4665663"/>
          <p14:tracePt t="177850" x="4297363" y="4665663"/>
          <p14:tracePt t="177860" x="4305300" y="4665663"/>
          <p14:tracePt t="177865" x="4322763" y="4665663"/>
          <p14:tracePt t="177891" x="4332288" y="4665663"/>
          <p14:tracePt t="177938" x="4340225" y="4665663"/>
          <p14:tracePt t="177946" x="4349750" y="4665663"/>
          <p14:tracePt t="177962" x="4367213" y="4665663"/>
          <p14:tracePt t="177970" x="4384675" y="4665663"/>
          <p14:tracePt t="177978" x="4392613" y="4665663"/>
          <p14:tracePt t="177987" x="4410075" y="4665663"/>
          <p14:tracePt t="177994" x="4437063" y="4665663"/>
          <p14:tracePt t="178002" x="4445000" y="4665663"/>
          <p14:tracePt t="178010" x="4462463" y="4665663"/>
          <p14:tracePt t="178018" x="4471988" y="4665663"/>
          <p14:tracePt t="178027" x="4497388" y="4683125"/>
          <p14:tracePt t="178044" x="4506913" y="4683125"/>
          <p14:tracePt t="178075" x="4514850" y="4683125"/>
          <p14:tracePt t="178090" x="4524375" y="4683125"/>
          <p14:tracePt t="178115" x="4532313" y="4683125"/>
          <p14:tracePt t="178130" x="4532313" y="4691063"/>
          <p14:tracePt t="178138" x="4549775" y="4691063"/>
          <p14:tracePt t="178146" x="4559300" y="4691063"/>
          <p14:tracePt t="178170" x="4567238" y="4691063"/>
          <p14:tracePt t="178194" x="4576763" y="4691063"/>
          <p14:tracePt t="178274" x="4584700" y="4691063"/>
          <p14:tracePt t="178290" x="4594225" y="4691063"/>
          <p14:tracePt t="178307" x="4602163" y="4691063"/>
          <p14:tracePt t="178315" x="4619625" y="4691063"/>
          <p14:tracePt t="178322" x="4637088" y="4691063"/>
          <p14:tracePt t="178331" x="4646613" y="4691063"/>
          <p14:tracePt t="178338" x="4664075" y="4691063"/>
          <p14:tracePt t="178346" x="4681538" y="4691063"/>
          <p14:tracePt t="178354" x="4699000" y="4691063"/>
          <p14:tracePt t="178362" x="4733925" y="4683125"/>
          <p14:tracePt t="178370" x="4759325" y="4683125"/>
          <p14:tracePt t="178380" x="4786313" y="4673600"/>
          <p14:tracePt t="178386" x="4803775" y="4673600"/>
          <p14:tracePt t="178396" x="4846638" y="4673600"/>
          <p14:tracePt t="178402" x="4856163" y="4665663"/>
          <p14:tracePt t="178412" x="4873625" y="4665663"/>
          <p14:tracePt t="178418" x="4908550" y="4665663"/>
          <p14:tracePt t="178428" x="4926013" y="4665663"/>
          <p14:tracePt t="178434" x="4943475" y="4665663"/>
          <p14:tracePt t="178443" x="4951413" y="4665663"/>
          <p14:tracePt t="178450" x="4960938" y="4665663"/>
          <p14:tracePt t="178460" x="4968875" y="4665663"/>
          <p14:tracePt t="178466" x="4995863" y="4665663"/>
          <p14:tracePt t="178475" x="5013325" y="4665663"/>
          <p14:tracePt t="178482" x="5021263" y="4665663"/>
          <p14:tracePt t="178491" x="5048250" y="4665663"/>
          <p14:tracePt t="178498" x="5056188" y="4665663"/>
          <p14:tracePt t="178506" x="5073650" y="4665663"/>
          <p14:tracePt t="178514" x="5091113" y="4665663"/>
          <p14:tracePt t="178522" x="5100638" y="4656138"/>
          <p14:tracePt t="178530" x="5108575" y="4656138"/>
          <p14:tracePt t="178538" x="5118100" y="4656138"/>
          <p14:tracePt t="178546" x="5126038" y="4656138"/>
          <p14:tracePt t="178554" x="5135563" y="4656138"/>
          <p14:tracePt t="178570" x="5143500" y="4656138"/>
          <p14:tracePt t="178602" x="5160963" y="4656138"/>
          <p14:tracePt t="178618" x="5170488" y="4656138"/>
          <p14:tracePt t="178626" x="5178425" y="4656138"/>
          <p14:tracePt t="178634" x="5187950" y="4656138"/>
          <p14:tracePt t="178644" x="5195888" y="4656138"/>
          <p14:tracePt t="178650" x="5222875" y="4656138"/>
          <p14:tracePt t="178660" x="5230813" y="4656138"/>
          <p14:tracePt t="178666" x="5248275" y="4656138"/>
          <p14:tracePt t="178674" x="5283200" y="4656138"/>
          <p14:tracePt t="178682" x="5292725" y="4656138"/>
          <p14:tracePt t="178690" x="5318125" y="4656138"/>
          <p14:tracePt t="178698" x="5327650" y="4656138"/>
          <p14:tracePt t="178706" x="5345113" y="4656138"/>
          <p14:tracePt t="178714" x="5362575" y="4656138"/>
          <p14:tracePt t="178722" x="5370513" y="4656138"/>
          <p14:tracePt t="178730" x="5380038" y="4656138"/>
          <p14:tracePt t="178746" x="5387975" y="4656138"/>
          <p14:tracePt t="178802" x="5397500" y="4656138"/>
          <p14:tracePt t="178818" x="5405438" y="4656138"/>
          <p14:tracePt t="178834" x="5414963" y="4656138"/>
          <p14:tracePt t="178842" x="5432425" y="4656138"/>
          <p14:tracePt t="178858" x="5440363" y="4656138"/>
          <p14:tracePt t="178866" x="5449888" y="4656138"/>
          <p14:tracePt t="178875" x="5457825" y="4656138"/>
          <p14:tracePt t="178883" x="5467350" y="4656138"/>
          <p14:tracePt t="178894" x="5475288" y="4656138"/>
          <p14:tracePt t="178898" x="5484813" y="4656138"/>
          <p14:tracePt t="178906" x="5510213" y="4656138"/>
          <p14:tracePt t="178914" x="5519738" y="4656138"/>
          <p14:tracePt t="178923" x="5537200" y="4656138"/>
          <p14:tracePt t="178930" x="5562600" y="4656138"/>
          <p14:tracePt t="178938" x="5572125" y="4656138"/>
          <p14:tracePt t="178946" x="5597525" y="4656138"/>
          <p14:tracePt t="178954" x="5607050" y="4656138"/>
          <p14:tracePt t="178962" x="5624513" y="4656138"/>
          <p14:tracePt t="178970" x="5632450" y="4656138"/>
          <p14:tracePt t="178978" x="5641975" y="4656138"/>
          <p14:tracePt t="178986" x="5659438" y="4656138"/>
          <p14:tracePt t="179002" x="5667375" y="4656138"/>
          <p14:tracePt t="179011" x="5676900" y="4656138"/>
          <p14:tracePt t="179018" x="5684838" y="4656138"/>
          <p14:tracePt t="179034" x="5694363" y="4656138"/>
          <p14:tracePt t="179051" x="5702300" y="4656138"/>
          <p14:tracePt t="179066" x="5711825" y="4656138"/>
          <p14:tracePt t="179075" x="5729288" y="4656138"/>
          <p14:tracePt t="179098" x="5737225" y="4656138"/>
          <p14:tracePt t="179114" x="5746750" y="4656138"/>
          <p14:tracePt t="179122" x="5754688" y="4656138"/>
          <p14:tracePt t="179138" x="5764213" y="4656138"/>
          <p14:tracePt t="179146" x="5772150" y="4656138"/>
          <p14:tracePt t="179161" x="5781675" y="4656138"/>
          <p14:tracePt t="179171" x="5789613" y="4656138"/>
          <p14:tracePt t="179186" x="5807075" y="4656138"/>
          <p14:tracePt t="179194" x="5816600" y="4656138"/>
          <p14:tracePt t="179202" x="5824538" y="4656138"/>
          <p14:tracePt t="179211" x="5834063" y="4656138"/>
          <p14:tracePt t="179218" x="5842000" y="4656138"/>
          <p14:tracePt t="179228" x="5851525" y="4656138"/>
          <p14:tracePt t="179411" x="5859463" y="4656138"/>
          <p14:tracePt t="179426" x="5876925" y="4656138"/>
          <p14:tracePt t="179435" x="5886450" y="4656138"/>
          <p14:tracePt t="179442" x="5894388" y="4656138"/>
          <p14:tracePt t="179450" x="5903913" y="4656138"/>
          <p14:tracePt t="179460" x="5911850" y="4656138"/>
          <p14:tracePt t="179466" x="5921375" y="4656138"/>
          <p14:tracePt t="179474" x="5929313" y="4656138"/>
          <p14:tracePt t="179482" x="5946775" y="4656138"/>
          <p14:tracePt t="179491" x="5964238" y="4656138"/>
          <p14:tracePt t="179498" x="5973763" y="4656138"/>
          <p14:tracePt t="179506" x="5999163" y="4656138"/>
          <p14:tracePt t="179515" x="6016625" y="4656138"/>
          <p14:tracePt t="179522" x="6043613" y="4656138"/>
          <p14:tracePt t="179532" x="6061075" y="4656138"/>
          <p14:tracePt t="179538" x="6069013" y="4656138"/>
          <p14:tracePt t="179548" x="6096000" y="4656138"/>
          <p14:tracePt t="179554" x="6096000" y="4665663"/>
          <p14:tracePt t="179564" x="6113463" y="4665663"/>
          <p14:tracePt t="179571" x="6122988" y="4665663"/>
          <p14:tracePt t="179578" x="6130925" y="4665663"/>
          <p14:tracePt t="179595" x="6148388" y="4665663"/>
          <p14:tracePt t="179610" x="6157913" y="4665663"/>
          <p14:tracePt t="179627" x="6165850" y="4665663"/>
          <p14:tracePt t="179634" x="6175375" y="4665663"/>
          <p14:tracePt t="179682" x="6183313" y="4665663"/>
          <p14:tracePt t="179698" x="6192838" y="4665663"/>
          <p14:tracePt t="179707" x="6200775" y="4665663"/>
          <p14:tracePt t="179714" x="6218238" y="4665663"/>
          <p14:tracePt t="179723" x="6227763" y="4665663"/>
          <p14:tracePt t="179731" x="6235700" y="4665663"/>
          <p14:tracePt t="179738" x="6245225" y="4665663"/>
          <p14:tracePt t="179748" x="6262688" y="4665663"/>
          <p14:tracePt t="179754" x="6280150" y="4665663"/>
          <p14:tracePt t="179764" x="6280150" y="4673600"/>
          <p14:tracePt t="179770" x="6288088" y="4673600"/>
          <p14:tracePt t="179850" x="6297613" y="4673600"/>
          <p14:tracePt t="179866" x="6305550" y="4673600"/>
          <p14:tracePt t="179883" x="6315075" y="4673600"/>
          <p14:tracePt t="179914" x="6323013" y="4673600"/>
          <p14:tracePt t="179946" x="6332538" y="4673600"/>
          <p14:tracePt t="179970" x="6340475" y="4673600"/>
          <p14:tracePt t="180067" x="6357938" y="4673600"/>
          <p14:tracePt t="180138" x="6367463" y="4673600"/>
          <p14:tracePt t="180154" x="6375400" y="4673600"/>
          <p14:tracePt t="180162" x="6384925" y="4673600"/>
          <p14:tracePt t="180178" x="6392863" y="4673600"/>
          <p14:tracePt t="180186" x="6402388" y="4673600"/>
          <p14:tracePt t="180195" x="6410325" y="4673600"/>
          <p14:tracePt t="180210" x="6427788" y="4673600"/>
          <p14:tracePt t="180221" x="6437313" y="4673600"/>
          <p14:tracePt t="180226" x="6445250" y="4673600"/>
          <p14:tracePt t="180250" x="6454775" y="4673600"/>
          <p14:tracePt t="180266" x="6462713" y="4673600"/>
          <p14:tracePt t="180283" x="6472238" y="4673600"/>
          <p14:tracePt t="180290" x="6480175" y="4673600"/>
          <p14:tracePt t="180298" x="6480175" y="4665663"/>
          <p14:tracePt t="180306" x="6497638" y="4665663"/>
          <p14:tracePt t="180313" x="6507163" y="4665663"/>
          <p14:tracePt t="180322" x="6515100" y="4665663"/>
          <p14:tracePt t="180330" x="6524625" y="4665663"/>
          <p14:tracePt t="180338" x="6532563" y="4665663"/>
          <p14:tracePt t="180346" x="6542088" y="4665663"/>
          <p14:tracePt t="180354" x="6550025" y="4665663"/>
          <p14:tracePt t="180362" x="6559550" y="4665663"/>
          <p14:tracePt t="180371" x="6577013" y="4665663"/>
          <p14:tracePt t="180378" x="6584950" y="4665663"/>
          <p14:tracePt t="180386" x="6602413" y="4665663"/>
          <p14:tracePt t="180394" x="6611938" y="4665663"/>
          <p14:tracePt t="180403" x="6619875" y="4665663"/>
          <p14:tracePt t="180411" x="6637338" y="4665663"/>
          <p14:tracePt t="180420" x="6646863" y="4665663"/>
          <p14:tracePt t="180435" x="6654800" y="4665663"/>
          <p14:tracePt t="180442" x="6664325" y="4665663"/>
          <p14:tracePt t="180466" x="6672263" y="4665663"/>
          <p14:tracePt t="180506" x="6681788" y="4665663"/>
          <p14:tracePt t="180530" x="6689725" y="4665663"/>
          <p14:tracePt t="180538" x="6707188" y="4665663"/>
          <p14:tracePt t="180554" x="6716713" y="4665663"/>
          <p14:tracePt t="180562" x="6724650" y="4665663"/>
          <p14:tracePt t="180570" x="6734175" y="4665663"/>
          <p14:tracePt t="180578" x="6742113" y="4665663"/>
          <p14:tracePt t="180594" x="6751638" y="4665663"/>
          <p14:tracePt t="180604" x="6759575" y="4665663"/>
          <p14:tracePt t="180610" x="6777038" y="4665663"/>
          <p14:tracePt t="180620" x="6786563" y="4665663"/>
          <p14:tracePt t="180626" x="6794500" y="4665663"/>
          <p14:tracePt t="180635" x="6804025" y="4665663"/>
          <p14:tracePt t="180642" x="6811963" y="4665663"/>
          <p14:tracePt t="180650" x="6821488" y="4665663"/>
          <p14:tracePt t="180666" x="6829425" y="4665663"/>
          <p14:tracePt t="180682" x="6838950" y="4665663"/>
          <p14:tracePt t="180770" x="6856413" y="4665663"/>
          <p14:tracePt t="180786" x="6864350" y="4665663"/>
          <p14:tracePt t="180802" x="6873875" y="4665663"/>
          <p14:tracePt t="180810" x="6881813" y="4665663"/>
          <p14:tracePt t="180819" x="6891338" y="4665663"/>
          <p14:tracePt t="180826" x="6899275" y="4665663"/>
          <p14:tracePt t="180836" x="6908800" y="4665663"/>
          <p14:tracePt t="180842" x="6926263" y="4665663"/>
          <p14:tracePt t="180850" x="6934200" y="4665663"/>
          <p14:tracePt t="180858" x="6943725" y="4665663"/>
          <p14:tracePt t="180866" x="6951663" y="4665663"/>
          <p14:tracePt t="180874" x="6961188" y="4665663"/>
          <p14:tracePt t="180882" x="6969125" y="4665663"/>
          <p14:tracePt t="180890" x="6978650" y="4665663"/>
          <p14:tracePt t="180906" x="6996113" y="4665663"/>
          <p14:tracePt t="180914" x="7013575" y="4665663"/>
          <p14:tracePt t="180922" x="7021513" y="4665663"/>
          <p14:tracePt t="180930" x="7021513" y="4673600"/>
          <p14:tracePt t="180938" x="7048500" y="4673600"/>
          <p14:tracePt t="180946" x="7056438" y="4673600"/>
          <p14:tracePt t="180954" x="7065963" y="4673600"/>
          <p14:tracePt t="180978" x="7073900" y="4673600"/>
          <p14:tracePt t="181003" x="7083425" y="4673600"/>
          <p14:tracePt t="181034" x="7091363" y="4673600"/>
          <p14:tracePt t="181052" x="7100888" y="4673600"/>
          <p14:tracePt t="181058" x="7118350" y="4673600"/>
          <p14:tracePt t="181067" x="7126288" y="4673600"/>
          <p14:tracePt t="181074" x="7135813" y="4673600"/>
          <p14:tracePt t="181082" x="7143750" y="4673600"/>
          <p14:tracePt t="181090" x="7153275" y="4673600"/>
          <p14:tracePt t="181098" x="7161213" y="4673600"/>
          <p14:tracePt t="181106" x="7170738" y="4673600"/>
          <p14:tracePt t="181122" x="7178675" y="4673600"/>
          <p14:tracePt t="181130" x="7196138" y="4673600"/>
          <p14:tracePt t="181138" x="7205663" y="4673600"/>
          <p14:tracePt t="181162" x="7213600" y="4673600"/>
          <p14:tracePt t="181250" x="7223125" y="4673600"/>
          <p14:tracePt t="181258" x="7231063" y="4673600"/>
          <p14:tracePt t="181274" x="7240588" y="4673600"/>
          <p14:tracePt t="181282" x="7248525" y="4673600"/>
          <p14:tracePt t="181290" x="7265988" y="4673600"/>
          <p14:tracePt t="181306" x="7275513" y="4673600"/>
          <p14:tracePt t="181314" x="7283450" y="4673600"/>
          <p14:tracePt t="181322" x="7300913" y="4673600"/>
          <p14:tracePt t="181330" x="7310438" y="4673600"/>
          <p14:tracePt t="181338" x="7335838" y="4673600"/>
          <p14:tracePt t="181346" x="7345363" y="4673600"/>
          <p14:tracePt t="181355" x="7353300" y="4673600"/>
          <p14:tracePt t="181362" x="7362825" y="4673600"/>
          <p14:tracePt t="181371" x="7370763" y="4673600"/>
          <p14:tracePt t="181378" x="7388225" y="4673600"/>
          <p14:tracePt t="181387" x="7397750" y="4673600"/>
          <p14:tracePt t="181394" x="7405688" y="4673600"/>
          <p14:tracePt t="181404" x="7415213" y="4673600"/>
          <p14:tracePt t="181410" x="7423150" y="4673600"/>
          <p14:tracePt t="181420" x="7432675" y="4673600"/>
          <p14:tracePt t="181426" x="7440613" y="4673600"/>
          <p14:tracePt t="181434" x="7450138" y="4673600"/>
          <p14:tracePt t="181442" x="7467600" y="4673600"/>
          <p14:tracePt t="181450" x="7475538" y="4673600"/>
          <p14:tracePt t="181458" x="7485063" y="4673600"/>
          <p14:tracePt t="181466" x="7493000" y="4673600"/>
          <p14:tracePt t="181490" x="7502525" y="4673600"/>
          <p14:tracePt t="181547" x="7510463" y="4673600"/>
          <p14:tracePt t="181562" x="7519988" y="4673600"/>
          <p14:tracePt t="181570" x="7537450" y="4673600"/>
          <p14:tracePt t="181578" x="7545388" y="4673600"/>
          <p14:tracePt t="181586" x="7554913" y="4673600"/>
          <p14:tracePt t="181595" x="7562850" y="4673600"/>
          <p14:tracePt t="181604" x="7572375" y="4673600"/>
          <p14:tracePt t="181610" x="7580313" y="4673600"/>
          <p14:tracePt t="181620" x="7589838" y="4673600"/>
          <p14:tracePt t="181626" x="7615238" y="4673600"/>
          <p14:tracePt t="181635" x="7650163" y="4673600"/>
          <p14:tracePt t="181646" x="7659688" y="4673600"/>
          <p14:tracePt t="181650" x="7694613" y="4673600"/>
          <p14:tracePt t="181658" x="7702550" y="4673600"/>
          <p14:tracePt t="181666" x="7729538" y="4673600"/>
          <p14:tracePt t="181674" x="7737475" y="4673600"/>
          <p14:tracePt t="181682" x="7747000" y="4673600"/>
          <p14:tracePt t="181691" x="7754938" y="4673600"/>
          <p14:tracePt t="181698" x="7764463" y="4673600"/>
          <p14:tracePt t="181706" x="7772400" y="4673600"/>
          <p14:tracePt t="181754" x="7781925" y="4673600"/>
          <p14:tracePt t="181786" x="7799388" y="4673600"/>
          <p14:tracePt t="181818" x="7807325" y="4673600"/>
          <p14:tracePt t="181826" x="7816850" y="4673600"/>
          <p14:tracePt t="181835" x="7824788" y="4673600"/>
          <p14:tracePt t="181843" x="7834313" y="4673600"/>
          <p14:tracePt t="181851" x="7842250" y="4673600"/>
          <p14:tracePt t="181858" x="7851775" y="4673600"/>
          <p14:tracePt t="181866" x="7851775" y="4665663"/>
          <p14:tracePt t="181874" x="7869238" y="4665663"/>
          <p14:tracePt t="181882" x="7877175" y="4665663"/>
          <p14:tracePt t="181905" x="7894638" y="4665663"/>
          <p14:tracePt t="181914" x="7904163" y="4665663"/>
          <p14:tracePt t="181922" x="7912100" y="4665663"/>
          <p14:tracePt t="181930" x="7921625" y="4665663"/>
          <p14:tracePt t="181938" x="7939088" y="4665663"/>
          <p14:tracePt t="181946" x="7956550" y="4665663"/>
          <p14:tracePt t="181954" x="7964488" y="4665663"/>
          <p14:tracePt t="181962" x="7991475" y="4656138"/>
          <p14:tracePt t="181971" x="8008938" y="4656138"/>
          <p14:tracePt t="181978" x="8034338" y="4656138"/>
          <p14:tracePt t="181987" x="8043863" y="4648200"/>
          <p14:tracePt t="181994" x="8078788" y="4648200"/>
          <p14:tracePt t="182003" x="8086725" y="4648200"/>
          <p14:tracePt t="182010" x="8096250" y="4648200"/>
          <p14:tracePt t="182020" x="8104188" y="4630738"/>
          <p14:tracePt t="182026" x="8113713" y="4630738"/>
          <p14:tracePt t="182035" x="8121650" y="4630738"/>
          <p14:tracePt t="182042" x="8139113" y="4630738"/>
          <p14:tracePt t="182050" x="8148638" y="4630738"/>
          <p14:tracePt t="182058" x="8156575" y="4630738"/>
          <p14:tracePt t="182074" x="8166100" y="4630738"/>
          <p14:tracePt t="182082" x="8174038" y="4630738"/>
          <p14:tracePt t="182090" x="8183563" y="4630738"/>
          <p14:tracePt t="182098" x="8191500" y="4630738"/>
          <p14:tracePt t="182106" x="8201025" y="4630738"/>
          <p14:tracePt t="182114" x="8218488" y="4630738"/>
          <p14:tracePt t="182122" x="8226425" y="4630738"/>
          <p14:tracePt t="182138" x="8235950" y="4630738"/>
          <p14:tracePt t="182154" x="8243888" y="4621213"/>
          <p14:tracePt t="182171" x="8253413" y="4621213"/>
          <p14:tracePt t="182178" x="8261350" y="4621213"/>
          <p14:tracePt t="182187" x="8270875" y="4621213"/>
          <p14:tracePt t="182194" x="8288338" y="4621213"/>
          <p14:tracePt t="182204" x="8296275" y="4621213"/>
          <p14:tracePt t="182210" x="8305800" y="4621213"/>
          <p14:tracePt t="182220" x="8313738" y="4621213"/>
          <p14:tracePt t="182226" x="8323263" y="4621213"/>
          <p14:tracePt t="182235" x="8331200" y="4621213"/>
          <p14:tracePt t="182245" x="8340725" y="4621213"/>
          <p14:tracePt t="182250" x="8358188" y="4613275"/>
          <p14:tracePt t="182258" x="8366125" y="4613275"/>
          <p14:tracePt t="182274" x="8375650" y="4613275"/>
          <p14:tracePt t="182298" x="8383588" y="4603750"/>
          <p14:tracePt t="182355" x="8393113" y="4603750"/>
          <p14:tracePt t="182378" x="8401050" y="4603750"/>
          <p14:tracePt t="182394" x="8410575" y="4603750"/>
          <p14:tracePt t="182402" x="8410575" y="4595813"/>
          <p14:tracePt t="182410" x="8418513" y="4595813"/>
          <p14:tracePt t="182419" x="8435975" y="4595813"/>
          <p14:tracePt t="182426" x="8445500" y="4595813"/>
          <p14:tracePt t="182442" x="8453438" y="4595813"/>
          <p14:tracePt t="182451" x="8462963" y="4595813"/>
          <p14:tracePt t="182458" x="8470900" y="4595813"/>
          <p14:tracePt t="182467" x="8480425" y="4595813"/>
          <p14:tracePt t="182474" x="8488363" y="4595813"/>
          <p14:tracePt t="182482" x="8505825" y="4595813"/>
          <p14:tracePt t="182490" x="8515350" y="4595813"/>
          <p14:tracePt t="182498" x="8523288" y="4595813"/>
          <p14:tracePt t="182506" x="8532813" y="4595813"/>
          <p14:tracePt t="182514" x="8540750" y="4595813"/>
          <p14:tracePt t="182530" x="8550275" y="4595813"/>
          <p14:tracePt t="182538" x="8558213" y="4595813"/>
          <p14:tracePt t="182546" x="8575675" y="4595813"/>
          <p14:tracePt t="182555" x="8585200" y="4595813"/>
          <p14:tracePt t="182562" x="8593138" y="4595813"/>
          <p14:tracePt t="182578" x="8602663" y="4595813"/>
          <p14:tracePt t="182587" x="8610600" y="4595813"/>
          <p14:tracePt t="182605" x="8620125" y="4595813"/>
          <p14:tracePt t="182610" x="8628063" y="4595813"/>
          <p14:tracePt t="182626" x="8645525" y="4595813"/>
          <p14:tracePt t="182635" x="8655050" y="4595813"/>
          <p14:tracePt t="182642" x="8662988" y="4595813"/>
          <p14:tracePt t="182659" x="8672513" y="4595813"/>
          <p14:tracePt t="182667" x="8680450" y="4595813"/>
          <p14:tracePt t="182674" x="8689975" y="4595813"/>
          <p14:tracePt t="182682" x="8697913" y="4595813"/>
          <p14:tracePt t="182690" x="8707438" y="4595813"/>
          <p14:tracePt t="182698" x="8724900" y="4595813"/>
          <p14:tracePt t="182706" x="8732838" y="4595813"/>
          <p14:tracePt t="182714" x="8742363" y="4595813"/>
          <p14:tracePt t="182722" x="8759825" y="4595813"/>
          <p14:tracePt t="182730" x="8802688" y="4595813"/>
          <p14:tracePt t="182738" x="8812213" y="4595813"/>
          <p14:tracePt t="182746" x="8847138" y="4603750"/>
          <p14:tracePt t="182755" x="8855075" y="4603750"/>
          <p14:tracePt t="182763" x="8890000" y="4603750"/>
          <p14:tracePt t="182771" x="8899525" y="4603750"/>
          <p14:tracePt t="182778" x="8934450" y="4603750"/>
          <p14:tracePt t="182788" x="8942388" y="4603750"/>
          <p14:tracePt t="182794" x="8951913" y="4603750"/>
          <p14:tracePt t="182804" x="8959850" y="4603750"/>
          <p14:tracePt t="182820" x="8969375" y="4603750"/>
          <p14:tracePt t="182858" x="8977313" y="4603750"/>
          <p14:tracePt t="182866" x="8994775" y="4621213"/>
          <p14:tracePt t="182882" x="9004300" y="4621213"/>
          <p14:tracePt t="182898" x="9012238" y="4621213"/>
          <p14:tracePt t="182907" x="9021763" y="4630738"/>
          <p14:tracePt t="182914" x="9029700" y="4630738"/>
          <p14:tracePt t="182930" x="9039225" y="4630738"/>
          <p14:tracePt t="182938" x="9047163" y="4630738"/>
          <p14:tracePt t="182946" x="9056688" y="4630738"/>
          <p14:tracePt t="183058" x="9074150" y="4630738"/>
          <p14:tracePt t="183138" x="9082088" y="4638675"/>
          <p14:tracePt t="183154" x="9091613" y="4638675"/>
          <p14:tracePt t="183162" x="9099550" y="4638675"/>
          <p14:tracePt t="183170" x="9109075" y="4638675"/>
          <p14:tracePt t="183178" x="9117013" y="4638675"/>
          <p14:tracePt t="183188" x="9144000" y="4648200"/>
          <p14:tracePt t="183194" x="9153525" y="4648200"/>
          <p14:tracePt t="183205" x="9161463" y="4648200"/>
          <p14:tracePt t="183210" x="9170988" y="4648200"/>
          <p14:tracePt t="183220" x="9178925" y="4648200"/>
          <p14:tracePt t="183235" x="9188450" y="4648200"/>
          <p14:tracePt t="183323" x="9205913" y="4656138"/>
          <p14:tracePt t="183410" x="9213850" y="4656138"/>
          <p14:tracePt t="183450" x="9223375" y="4656138"/>
          <p14:tracePt t="183483" x="9231313" y="4656138"/>
          <p14:tracePt t="183498" x="9240838" y="4656138"/>
          <p14:tracePt t="183515" x="9248775" y="4656138"/>
          <p14:tracePt t="183530" x="9258300" y="4656138"/>
          <p14:tracePt t="183547" x="9275763" y="4656138"/>
          <p14:tracePt t="183554" x="9283700" y="4665663"/>
          <p14:tracePt t="183562" x="9293225" y="4665663"/>
          <p14:tracePt t="183571" x="9301163" y="4665663"/>
          <p14:tracePt t="183578" x="9310688" y="4665663"/>
          <p14:tracePt t="183596" x="9318625" y="4665663"/>
          <p14:tracePt t="183619" x="9328150" y="4665663"/>
          <p14:tracePt t="183635" x="9328150" y="4673600"/>
          <p14:tracePt t="183650" x="9345613" y="4673600"/>
          <p14:tracePt t="183666" x="9353550" y="4673600"/>
          <p14:tracePt t="183747" x="9363075" y="4673600"/>
          <p14:tracePt t="183762" x="9371013" y="4673600"/>
          <p14:tracePt t="183794" x="9380538" y="4673600"/>
          <p14:tracePt t="183827" x="9388475" y="4673600"/>
          <p14:tracePt t="183835" x="9398000" y="4673600"/>
          <p14:tracePt t="183850" x="9415463" y="4673600"/>
          <p14:tracePt t="183859" x="9423400" y="4673600"/>
          <p14:tracePt t="183866" x="9432925" y="4673600"/>
          <p14:tracePt t="183874" x="9440863" y="4673600"/>
          <p14:tracePt t="183883" x="9450388" y="4673600"/>
          <p14:tracePt t="183890" x="9458325" y="4673600"/>
          <p14:tracePt t="183898" x="9467850" y="4673600"/>
          <p14:tracePt t="183906" x="9475788" y="4673600"/>
          <p14:tracePt t="183914" x="9493250" y="4673600"/>
          <p14:tracePt t="183922" x="9502775" y="4673600"/>
          <p14:tracePt t="183931" x="9510713" y="4673600"/>
          <p14:tracePt t="183954" x="9520238" y="4673600"/>
          <p14:tracePt t="183970" x="9528175" y="4673600"/>
          <p14:tracePt t="183978" x="9537700" y="4673600"/>
          <p14:tracePt t="183994" x="9563100" y="4673600"/>
          <p14:tracePt t="184010" x="9572625" y="4673600"/>
          <p14:tracePt t="184019" x="9580563" y="4673600"/>
          <p14:tracePt t="184026" x="9590088" y="4673600"/>
          <p14:tracePt t="184034" x="9598025" y="4673600"/>
          <p14:tracePt t="184042" x="9607550" y="4673600"/>
          <p14:tracePt t="184050" x="9625013" y="4673600"/>
          <p14:tracePt t="184058" x="9642475" y="4673600"/>
          <p14:tracePt t="184066" x="9667875" y="4673600"/>
          <p14:tracePt t="184074" x="9677400" y="4673600"/>
          <p14:tracePt t="184082" x="9694863" y="4673600"/>
          <p14:tracePt t="184090" x="9702800" y="4673600"/>
          <p14:tracePt t="184098" x="9712325" y="4673600"/>
          <p14:tracePt t="184106" x="9729788" y="4673600"/>
          <p14:tracePt t="184122" x="9737725" y="4673600"/>
          <p14:tracePt t="184178" x="9747250" y="4673600"/>
          <p14:tracePt t="184202" x="9755188" y="4673600"/>
          <p14:tracePt t="184218" x="9764713" y="4673600"/>
          <p14:tracePt t="184226" x="9772650" y="4673600"/>
          <p14:tracePt t="184250" x="9782175" y="4673600"/>
          <p14:tracePt t="184331" x="9790113" y="4673600"/>
          <p14:tracePt t="184347" x="9807575" y="4673600"/>
          <p14:tracePt t="184362" x="9817100" y="4673600"/>
          <p14:tracePt t="184370" x="9825038" y="4673600"/>
          <p14:tracePt t="184378" x="9834563" y="4673600"/>
          <p14:tracePt t="184388" x="9842500" y="4673600"/>
          <p14:tracePt t="184394" x="9869488" y="4673600"/>
          <p14:tracePt t="184404" x="9877425" y="4673600"/>
          <p14:tracePt t="184410" x="9894888" y="4673600"/>
          <p14:tracePt t="184420" x="9904413" y="4673600"/>
          <p14:tracePt t="184427" x="9929813" y="4673600"/>
          <p14:tracePt t="184435" x="9939338" y="4673600"/>
          <p14:tracePt t="184442" x="9947275" y="4673600"/>
          <p14:tracePt t="184452" x="9956800" y="4673600"/>
          <p14:tracePt t="184458" x="9964738" y="4673600"/>
          <p14:tracePt t="184466" x="9974263" y="4673600"/>
          <p14:tracePt t="184476" x="9991725" y="4673600"/>
          <p14:tracePt t="184490" x="9999663" y="4673600"/>
          <p14:tracePt t="184498" x="10009188" y="4673600"/>
          <p14:tracePt t="184506" x="10017125" y="4673600"/>
          <p14:tracePt t="184514" x="10026650" y="4673600"/>
          <p14:tracePt t="184522" x="10034588" y="4673600"/>
          <p14:tracePt t="184530" x="10044113" y="4673600"/>
          <p14:tracePt t="184538" x="10052050" y="4673600"/>
          <p14:tracePt t="184546" x="10069513" y="4673600"/>
          <p14:tracePt t="184554" x="10079038" y="4673600"/>
          <p14:tracePt t="184571" x="10086975" y="4673600"/>
          <p14:tracePt t="184578" x="10096500" y="4673600"/>
          <p14:tracePt t="184594" x="10104438" y="4673600"/>
          <p14:tracePt t="184604" x="10113963" y="4673600"/>
          <p14:tracePt t="184611" x="10121900" y="4673600"/>
          <p14:tracePt t="184620" x="10139363" y="4673600"/>
          <p14:tracePt t="184626" x="10148888" y="4673600"/>
          <p14:tracePt t="184635" x="10156825" y="4673600"/>
          <p14:tracePt t="184642" x="10166350" y="4673600"/>
          <p14:tracePt t="184650" x="10174288" y="4673600"/>
          <p14:tracePt t="184658" x="10201275" y="4673600"/>
          <p14:tracePt t="184666" x="10209213" y="4673600"/>
          <p14:tracePt t="184674" x="10218738" y="4673600"/>
          <p14:tracePt t="184682" x="10226675" y="4673600"/>
          <p14:tracePt t="184690" x="10236200" y="4673600"/>
          <p14:tracePt t="184698" x="10244138" y="4673600"/>
          <p14:tracePt t="184970" x="10236200" y="4673600"/>
          <p14:tracePt t="184978" x="10209213" y="4691063"/>
          <p14:tracePt t="184987" x="10174288" y="4691063"/>
          <p14:tracePt t="184995" x="10086975" y="4718050"/>
          <p14:tracePt t="185003" x="10009188" y="4735513"/>
          <p14:tracePt t="185010" x="9825038" y="4752975"/>
          <p14:tracePt t="185018" x="9555163" y="4795838"/>
          <p14:tracePt t="185028" x="9440863" y="4813300"/>
          <p14:tracePt t="185035" x="9064625" y="4883150"/>
          <p14:tracePt t="185042" x="8882063" y="4918075"/>
          <p14:tracePt t="185051" x="8401050" y="5014913"/>
          <p14:tracePt t="185058" x="8218488" y="5057775"/>
          <p14:tracePt t="185066" x="7702550" y="5154613"/>
          <p14:tracePt t="185074" x="7021513" y="5224463"/>
          <p14:tracePt t="185082" x="6811963" y="5241925"/>
          <p14:tracePt t="185092" x="6253163" y="5267325"/>
          <p14:tracePt t="185098" x="6016625" y="5267325"/>
          <p14:tracePt t="185107" x="5457825" y="5267325"/>
          <p14:tracePt t="185114" x="5248275" y="5267325"/>
          <p14:tracePt t="185123" x="4619625" y="5267325"/>
          <p14:tracePt t="185130" x="4437063" y="5267325"/>
          <p14:tracePt t="185140" x="3868738" y="5267325"/>
          <p14:tracePt t="185146" x="3302000" y="5267325"/>
          <p14:tracePt t="185156" x="3135313" y="5267325"/>
          <p14:tracePt t="185162" x="2786063" y="5267325"/>
          <p14:tracePt t="185173" x="2646363" y="5267325"/>
          <p14:tracePt t="185178" x="2297113" y="5267325"/>
          <p14:tracePt t="185187" x="2174875" y="5267325"/>
          <p14:tracePt t="185194" x="1851025" y="5249863"/>
          <p14:tracePt t="185204" x="1589088" y="5207000"/>
          <p14:tracePt t="185211" x="1484313" y="5197475"/>
          <p14:tracePt t="185218" x="1301750" y="5154613"/>
          <p14:tracePt t="185226" x="1204913" y="5137150"/>
          <p14:tracePt t="185234" x="1012825" y="5102225"/>
          <p14:tracePt t="185242" x="960438" y="5102225"/>
          <p14:tracePt t="185250" x="795338" y="5067300"/>
          <p14:tracePt t="185258" x="742950" y="5057775"/>
          <p14:tracePt t="185266" x="576263" y="5040313"/>
          <p14:tracePt t="185274" x="384175" y="4997450"/>
          <p14:tracePt t="185282" x="314325" y="4997450"/>
          <p14:tracePt t="185292" x="104775" y="4979988"/>
          <p14:tracePt t="185297" x="52388" y="4979988"/>
          <p14:tracePt t="185490" x="261938" y="4787900"/>
          <p14:tracePt t="185498" x="331788" y="4787900"/>
          <p14:tracePt t="185507" x="523875" y="4752975"/>
          <p14:tracePt t="185514" x="576263" y="4735513"/>
          <p14:tracePt t="185524" x="725488" y="4718050"/>
          <p14:tracePt t="185530" x="820738" y="4700588"/>
          <p14:tracePt t="185539" x="855663" y="4700588"/>
          <p14:tracePt t="185546" x="882650" y="4691063"/>
          <p14:tracePt t="185555" x="890588" y="4691063"/>
          <p14:tracePt t="185563" x="908050" y="4691063"/>
          <p14:tracePt t="185572" x="925513" y="4691063"/>
          <p14:tracePt t="185578" x="935038" y="4691063"/>
          <p14:tracePt t="185587" x="942975" y="4691063"/>
          <p14:tracePt t="185594" x="952500" y="4691063"/>
          <p14:tracePt t="185603" x="969963" y="4691063"/>
          <p14:tracePt t="185610" x="995363" y="4700588"/>
          <p14:tracePt t="185618" x="1030288" y="4700588"/>
          <p14:tracePt t="185626" x="1057275" y="4700588"/>
          <p14:tracePt t="185634" x="1109663" y="4718050"/>
          <p14:tracePt t="185642" x="1135063" y="4718050"/>
          <p14:tracePt t="185650" x="1204913" y="4718050"/>
          <p14:tracePt t="185658" x="1292225" y="4718050"/>
          <p14:tracePt t="185667" x="1336675" y="4718050"/>
          <p14:tracePt t="185674" x="1441450" y="4718050"/>
          <p14:tracePt t="185682" x="1476375" y="4718050"/>
          <p14:tracePt t="185690" x="1589088" y="4708525"/>
          <p14:tracePt t="185699" x="1641475" y="4700588"/>
          <p14:tracePt t="185708" x="1763713" y="4683125"/>
          <p14:tracePt t="185714" x="1816100" y="4683125"/>
          <p14:tracePt t="185725" x="1920875" y="4665663"/>
          <p14:tracePt t="185729" x="2000250" y="4630738"/>
          <p14:tracePt t="185737" x="2025650" y="4630738"/>
          <p14:tracePt t="185746" x="2043113" y="4630738"/>
          <p14:tracePt t="185819" x="2052638" y="4630738"/>
          <p14:tracePt t="185842" x="2070100" y="4648200"/>
          <p14:tracePt t="185866" x="2078038" y="4656138"/>
          <p14:tracePt t="185970" x="2078038" y="4665663"/>
          <p14:tracePt t="185994" x="2078038" y="4673600"/>
          <p14:tracePt t="186018" x="2078038" y="4683125"/>
          <p14:tracePt t="186026" x="2078038" y="4691063"/>
          <p14:tracePt t="186034" x="2078038" y="4700588"/>
          <p14:tracePt t="186042" x="2060575" y="4725988"/>
          <p14:tracePt t="186051" x="2060575" y="4735513"/>
          <p14:tracePt t="186058" x="2060575" y="4743450"/>
          <p14:tracePt t="186066" x="2060575" y="4752975"/>
          <p14:tracePt t="186074" x="2060575" y="4778375"/>
          <p14:tracePt t="186082" x="2060575" y="4787900"/>
          <p14:tracePt t="186090" x="2060575" y="4795838"/>
          <p14:tracePt t="186098" x="2060575" y="4805363"/>
          <p14:tracePt t="186106" x="2060575" y="4813300"/>
          <p14:tracePt t="186114" x="2060575" y="4840288"/>
          <p14:tracePt t="186122" x="2070100" y="4848225"/>
          <p14:tracePt t="186130" x="2070100" y="4857750"/>
          <p14:tracePt t="186140" x="2070100" y="4865688"/>
          <p14:tracePt t="186146" x="2078038" y="4865688"/>
          <p14:tracePt t="186155" x="2078038" y="4875213"/>
          <p14:tracePt t="186162" x="2078038" y="4883150"/>
          <p14:tracePt t="186242" x="2078038" y="4875213"/>
          <p14:tracePt t="186250" x="2078038" y="4865688"/>
          <p14:tracePt t="186258" x="2078038" y="4857750"/>
          <p14:tracePt t="186266" x="2078038" y="4848225"/>
          <p14:tracePt t="186282" x="2078038" y="4840288"/>
          <p14:tracePt t="186955" x="2087563" y="4840288"/>
          <p14:tracePt t="186963" x="2095500" y="4840288"/>
          <p14:tracePt t="186970" x="2105025" y="4840288"/>
          <p14:tracePt t="186978" x="2112963" y="4840288"/>
          <p14:tracePt t="186990" x="2122488" y="4848225"/>
          <p14:tracePt t="186996" x="2147888" y="4848225"/>
          <p14:tracePt t="187002" x="2165350" y="4848225"/>
          <p14:tracePt t="187010" x="2209800" y="4848225"/>
          <p14:tracePt t="187018" x="2227263" y="4848225"/>
          <p14:tracePt t="187026" x="2279650" y="4848225"/>
          <p14:tracePt t="187034" x="2287588" y="4848225"/>
          <p14:tracePt t="187042" x="2314575" y="4848225"/>
          <p14:tracePt t="187050" x="2332038" y="4848225"/>
          <p14:tracePt t="187058" x="2339975" y="4848225"/>
          <p14:tracePt t="187068" x="2357438" y="4848225"/>
          <p14:tracePt t="187090" x="2357438" y="4840288"/>
          <p14:tracePt t="187098" x="2366963" y="4840288"/>
          <p14:tracePt t="187122" x="2374900" y="4840288"/>
          <p14:tracePt t="187130" x="2384425" y="4840288"/>
          <p14:tracePt t="187194" x="2392363" y="4840288"/>
          <p14:tracePt t="187347" x="2392363" y="4822825"/>
          <p14:tracePt t="187370" x="2401888" y="4822825"/>
          <p14:tracePt t="187394" x="2401888" y="4813300"/>
          <p14:tracePt t="187555" x="2409825" y="4813300"/>
          <p14:tracePt t="187562" x="2419350" y="4813300"/>
          <p14:tracePt t="187570" x="2436813" y="4813300"/>
          <p14:tracePt t="187578" x="2444750" y="4813300"/>
          <p14:tracePt t="187586" x="2462213" y="4813300"/>
          <p14:tracePt t="187594" x="2471738" y="4805363"/>
          <p14:tracePt t="187602" x="2479675" y="4805363"/>
          <p14:tracePt t="187610" x="2514600" y="4805363"/>
          <p14:tracePt t="187620" x="2524125" y="4805363"/>
          <p14:tracePt t="187625" x="2549525" y="4805363"/>
          <p14:tracePt t="187635" x="2566988" y="4805363"/>
          <p14:tracePt t="187642" x="2584450" y="4805363"/>
          <p14:tracePt t="187651" x="2601913" y="4805363"/>
          <p14:tracePt t="187658" x="2611438" y="4805363"/>
          <p14:tracePt t="187666" x="2619375" y="4805363"/>
          <p14:tracePt t="187685" x="2628900" y="4805363"/>
          <p14:tracePt t="187706" x="2646363" y="4805363"/>
          <p14:tracePt t="187714" x="2654300" y="4805363"/>
          <p14:tracePt t="187730" x="2663825" y="4805363"/>
          <p14:tracePt t="187738" x="2671763" y="4805363"/>
          <p14:tracePt t="187746" x="2681288" y="4805363"/>
          <p14:tracePt t="187754" x="2689225" y="4805363"/>
          <p14:tracePt t="187763" x="2716213" y="4805363"/>
          <p14:tracePt t="187772" x="2724150" y="4805363"/>
          <p14:tracePt t="187778" x="2733675" y="4805363"/>
          <p14:tracePt t="187786" x="2741613" y="4805363"/>
          <p14:tracePt t="187794" x="2759075" y="4805363"/>
          <p14:tracePt t="187802" x="2776538" y="4805363"/>
          <p14:tracePt t="187810" x="2786063" y="4805363"/>
          <p14:tracePt t="187818" x="2794000" y="4805363"/>
          <p14:tracePt t="187826" x="2803525" y="4805363"/>
          <p14:tracePt t="187835" x="2811463" y="4805363"/>
          <p14:tracePt t="187842" x="2820988" y="4813300"/>
          <p14:tracePt t="187858" x="2828925" y="4813300"/>
          <p14:tracePt t="187883" x="2846388" y="4813300"/>
          <p14:tracePt t="187946" x="2846388" y="4830763"/>
          <p14:tracePt t="187962" x="2855913" y="4830763"/>
          <p14:tracePt t="187978" x="2863850" y="4830763"/>
          <p14:tracePt t="187986" x="2873375" y="4830763"/>
          <p14:tracePt t="187995" x="2873375" y="4840288"/>
          <p14:tracePt t="188002" x="2881313" y="4840288"/>
          <p14:tracePt t="188010" x="2890838" y="4840288"/>
          <p14:tracePt t="188019" x="2898775" y="4840288"/>
          <p14:tracePt t="188043" x="2916238" y="4840288"/>
          <p14:tracePt t="188187" x="2925763" y="4840288"/>
          <p14:tracePt t="188202" x="2933700" y="4848225"/>
          <p14:tracePt t="188210" x="2943225" y="4848225"/>
          <p14:tracePt t="188218" x="2951163" y="4848225"/>
          <p14:tracePt t="188227" x="2960688" y="4848225"/>
          <p14:tracePt t="188234" x="2986088" y="4848225"/>
          <p14:tracePt t="188242" x="2995613" y="4848225"/>
          <p14:tracePt t="188250" x="3003550" y="4848225"/>
          <p14:tracePt t="188258" x="3013075" y="4848225"/>
          <p14:tracePt t="188274" x="3021013" y="4848225"/>
          <p14:tracePt t="188298" x="3030538" y="4848225"/>
          <p14:tracePt t="188314" x="3038475" y="4848225"/>
          <p14:tracePt t="188330" x="3057525" y="4848225"/>
          <p14:tracePt t="188346" x="3065463" y="4848225"/>
          <p14:tracePt t="188355" x="3074988" y="4848225"/>
          <p14:tracePt t="188362" x="3082925" y="4848225"/>
          <p14:tracePt t="188371" x="3092450" y="4848225"/>
          <p14:tracePt t="188378" x="3100388" y="4848225"/>
          <p14:tracePt t="188386" x="3109913" y="4848225"/>
          <p14:tracePt t="188394" x="3135313" y="4848225"/>
          <p14:tracePt t="188402" x="3152775" y="4848225"/>
          <p14:tracePt t="188410" x="3170238" y="4848225"/>
          <p14:tracePt t="188418" x="3187700" y="4848225"/>
          <p14:tracePt t="188426" x="3197225" y="4848225"/>
          <p14:tracePt t="188434" x="3222625" y="4848225"/>
          <p14:tracePt t="188442" x="3232150" y="4848225"/>
          <p14:tracePt t="188450" x="3249613" y="4848225"/>
          <p14:tracePt t="188459" x="3257550" y="4848225"/>
          <p14:tracePt t="188466" x="3267075" y="4848225"/>
          <p14:tracePt t="188475" x="3292475" y="4848225"/>
          <p14:tracePt t="188482" x="3302000" y="4848225"/>
          <p14:tracePt t="188492" x="3309938" y="4848225"/>
          <p14:tracePt t="188498" x="3319463" y="4848225"/>
          <p14:tracePt t="188508" x="3327400" y="4848225"/>
          <p14:tracePt t="188514" x="3336925" y="4848225"/>
          <p14:tracePt t="188524" x="3362325" y="4848225"/>
          <p14:tracePt t="188530" x="3371850" y="4848225"/>
          <p14:tracePt t="188538" x="3379788" y="4848225"/>
          <p14:tracePt t="188546" x="3406775" y="4848225"/>
          <p14:tracePt t="188554" x="3424238" y="4848225"/>
          <p14:tracePt t="188564" x="3476625" y="4848225"/>
          <p14:tracePt t="188570" x="3484563" y="4848225"/>
          <p14:tracePt t="188578" x="3563938" y="4848225"/>
          <p14:tracePt t="188586" x="3589338" y="4848225"/>
          <p14:tracePt t="188594" x="3659188" y="4848225"/>
          <p14:tracePt t="188602" x="3729038" y="4848225"/>
          <p14:tracePt t="188610" x="3738563" y="4848225"/>
          <p14:tracePt t="188618" x="3781425" y="4840288"/>
          <p14:tracePt t="188626" x="3790950" y="4840288"/>
          <p14:tracePt t="188634" x="3816350" y="4830763"/>
          <p14:tracePt t="188644" x="3825875" y="4830763"/>
          <p14:tracePt t="188674" x="3833813" y="4830763"/>
          <p14:tracePt t="188682" x="3843338" y="4830763"/>
          <p14:tracePt t="188698" x="3860800" y="4830763"/>
          <p14:tracePt t="188708" x="3868738" y="4830763"/>
          <p14:tracePt t="188714" x="3878263" y="4830763"/>
          <p14:tracePt t="188724" x="3886200" y="4830763"/>
          <p14:tracePt t="188730" x="3895725" y="4830763"/>
          <p14:tracePt t="188739" x="3903663" y="4830763"/>
          <p14:tracePt t="188746" x="3913188" y="4830763"/>
          <p14:tracePt t="188754" x="3930650" y="4830763"/>
          <p14:tracePt t="188762" x="3938588" y="4830763"/>
          <p14:tracePt t="188770" x="3948113" y="4830763"/>
          <p14:tracePt t="188794" x="3956050" y="4830763"/>
          <p14:tracePt t="188802" x="3965575" y="4830763"/>
          <p14:tracePt t="188810" x="3973513" y="4830763"/>
          <p14:tracePt t="188818" x="3983038" y="4830763"/>
          <p14:tracePt t="188826" x="3990975" y="4830763"/>
          <p14:tracePt t="188834" x="4017963" y="4830763"/>
          <p14:tracePt t="188842" x="4025900" y="4830763"/>
          <p14:tracePt t="188850" x="4060825" y="4830763"/>
          <p14:tracePt t="188859" x="4078288" y="4830763"/>
          <p14:tracePt t="188866" x="4095750" y="4830763"/>
          <p14:tracePt t="188874" x="4105275" y="4830763"/>
          <p14:tracePt t="188882" x="4113213" y="4830763"/>
          <p14:tracePt t="189027" x="4122738" y="4822825"/>
          <p14:tracePt t="189034" x="4130675" y="4822825"/>
          <p14:tracePt t="189042" x="4140200" y="4822825"/>
          <p14:tracePt t="189058" x="4148138" y="4822825"/>
          <p14:tracePt t="189066" x="4165600" y="4822825"/>
          <p14:tracePt t="189074" x="4175125" y="4822825"/>
          <p14:tracePt t="189082" x="4183063" y="4822825"/>
          <p14:tracePt t="189092" x="4192588" y="4822825"/>
          <p14:tracePt t="189098" x="4200525" y="4822825"/>
          <p14:tracePt t="189210" x="4210050" y="4822825"/>
          <p14:tracePt t="189250" x="4217988" y="4822825"/>
          <p14:tracePt t="189266" x="4227513" y="4822825"/>
          <p14:tracePt t="189275" x="4244975" y="4822825"/>
          <p14:tracePt t="189298" x="4252913" y="4822825"/>
          <p14:tracePt t="189314" x="4262438" y="4822825"/>
          <p14:tracePt t="189346" x="4270375" y="4822825"/>
          <p14:tracePt t="189371" x="4279900" y="4822825"/>
          <p14:tracePt t="189394" x="4287838" y="4822825"/>
          <p14:tracePt t="189418" x="4297363" y="4822825"/>
          <p14:tracePt t="189434" x="4314825" y="4822825"/>
          <p14:tracePt t="189443" x="4322763" y="4822825"/>
          <p14:tracePt t="189450" x="4332288" y="4822825"/>
          <p14:tracePt t="189458" x="4340225" y="4822825"/>
          <p14:tracePt t="189474" x="4349750" y="4822825"/>
          <p14:tracePt t="189546" x="4357688" y="4822825"/>
          <p14:tracePt t="189570" x="4367213" y="4822825"/>
          <p14:tracePt t="189578" x="4384675" y="4822825"/>
          <p14:tracePt t="189586" x="4392613" y="4822825"/>
          <p14:tracePt t="189595" x="4402138" y="4822825"/>
          <p14:tracePt t="189602" x="4410075" y="4822825"/>
          <p14:tracePt t="189618" x="4419600" y="4822825"/>
          <p14:tracePt t="189642" x="4427538" y="4822825"/>
          <p14:tracePt t="189658" x="4437063" y="4822825"/>
          <p14:tracePt t="189666" x="4454525" y="4822825"/>
          <p14:tracePt t="189674" x="4462463" y="4822825"/>
          <p14:tracePt t="189683" x="4471988" y="4822825"/>
          <p14:tracePt t="189691" x="4506913" y="4822825"/>
          <p14:tracePt t="189699" x="4524375" y="4822825"/>
          <p14:tracePt t="189706" x="4532313" y="4822825"/>
          <p14:tracePt t="189714" x="4567238" y="4822825"/>
          <p14:tracePt t="189722" x="4576763" y="4822825"/>
          <p14:tracePt t="189731" x="4602163" y="4822825"/>
          <p14:tracePt t="189738" x="4611688" y="4822825"/>
          <p14:tracePt t="189748" x="4629150" y="4822825"/>
          <p14:tracePt t="189755" x="4637088" y="4822825"/>
          <p14:tracePt t="189765" x="4654550" y="4822825"/>
          <p14:tracePt t="189770" x="4664075" y="4822825"/>
          <p14:tracePt t="190083" x="4672013" y="4822825"/>
          <p14:tracePt t="190098" x="4681538" y="4822825"/>
          <p14:tracePt t="190106" x="4689475" y="4822825"/>
          <p14:tracePt t="190114" x="4716463" y="4822825"/>
          <p14:tracePt t="190122" x="4724400" y="4822825"/>
          <p14:tracePt t="190131" x="4741863" y="4822825"/>
          <p14:tracePt t="190138" x="4751388" y="4822825"/>
          <p14:tracePt t="190146" x="4786313" y="4813300"/>
          <p14:tracePt t="190155" x="4821238" y="4813300"/>
          <p14:tracePt t="190162" x="4838700" y="4813300"/>
          <p14:tracePt t="190171" x="4846638" y="4805363"/>
          <p14:tracePt t="190178" x="4856163" y="4805363"/>
          <p14:tracePt t="190186" x="4864100" y="4805363"/>
          <p14:tracePt t="190195" x="4881563" y="4805363"/>
          <p14:tracePt t="190202" x="4899025" y="4805363"/>
          <p14:tracePt t="190210" x="4908550" y="4805363"/>
          <p14:tracePt t="190218" x="4916488" y="4805363"/>
          <p14:tracePt t="190225" x="4916488" y="4787900"/>
          <p14:tracePt t="190234" x="4926013" y="4787900"/>
          <p14:tracePt t="190250" x="4933950" y="4787900"/>
          <p14:tracePt t="190259" x="4943475" y="4787900"/>
          <p14:tracePt t="190266" x="4951413" y="4787900"/>
          <p14:tracePt t="190275" x="4968875" y="4787900"/>
          <p14:tracePt t="190282" x="4978400" y="4787900"/>
          <p14:tracePt t="190290" x="4986338" y="4787900"/>
          <p14:tracePt t="190298" x="5021263" y="4787900"/>
          <p14:tracePt t="190307" x="5030788" y="4787900"/>
          <p14:tracePt t="190314" x="5048250" y="4787900"/>
          <p14:tracePt t="190322" x="5056188" y="4787900"/>
          <p14:tracePt t="190330" x="5091113" y="4787900"/>
          <p14:tracePt t="190338" x="5118100" y="4787900"/>
          <p14:tracePt t="190346" x="5126038" y="4795838"/>
          <p14:tracePt t="190354" x="5135563" y="4795838"/>
          <p14:tracePt t="190995" x="5143500" y="4795838"/>
          <p14:tracePt t="191018" x="5153025" y="4795838"/>
          <p14:tracePt t="191034" x="5160963" y="4805363"/>
          <p14:tracePt t="191050" x="5178425" y="4805363"/>
          <p14:tracePt t="191058" x="5187950" y="4805363"/>
          <p14:tracePt t="191066" x="5205413" y="4805363"/>
          <p14:tracePt t="191074" x="5213350" y="4805363"/>
          <p14:tracePt t="191082" x="5240338" y="4805363"/>
          <p14:tracePt t="191090" x="5257800" y="4805363"/>
          <p14:tracePt t="191098" x="5300663" y="4805363"/>
          <p14:tracePt t="191106" x="5370513" y="4813300"/>
          <p14:tracePt t="191114" x="5387975" y="4813300"/>
          <p14:tracePt t="191124" x="5440363" y="4830763"/>
          <p14:tracePt t="191130" x="5484813" y="4840288"/>
          <p14:tracePt t="191140" x="5554663" y="4857750"/>
          <p14:tracePt t="191146" x="5580063" y="4857750"/>
          <p14:tracePt t="191156" x="5649913" y="4875213"/>
          <p14:tracePt t="191162" x="5667375" y="4875213"/>
          <p14:tracePt t="191173" x="5711825" y="4883150"/>
          <p14:tracePt t="191178" x="5746750" y="4883150"/>
          <p14:tracePt t="191187" x="5754688" y="4883150"/>
          <p14:tracePt t="191194" x="5781675" y="4892675"/>
          <p14:tracePt t="191202" x="5789613" y="4892675"/>
          <p14:tracePt t="191211" x="5799138" y="4892675"/>
          <p14:tracePt t="191218" x="5807075" y="4892675"/>
          <p14:tracePt t="191226" x="5816600" y="4900613"/>
          <p14:tracePt t="191234" x="5824538" y="4900613"/>
          <p14:tracePt t="191242" x="5842000" y="4900613"/>
          <p14:tracePt t="191250" x="5851525" y="4900613"/>
          <p14:tracePt t="191266" x="5859463" y="4900613"/>
          <p14:tracePt t="191274" x="5868988" y="4900613"/>
          <p14:tracePt t="191298" x="5876925" y="4900613"/>
          <p14:tracePt t="191338" x="5886450" y="4900613"/>
          <p14:tracePt t="191346" x="5894388" y="4900613"/>
          <p14:tracePt t="191362" x="5911850" y="4900613"/>
          <p14:tracePt t="191371" x="5921375" y="4900613"/>
          <p14:tracePt t="191378" x="5938838" y="4900613"/>
          <p14:tracePt t="191386" x="5946775" y="4900613"/>
          <p14:tracePt t="191395" x="5956300" y="4900613"/>
          <p14:tracePt t="191402" x="5964238" y="4900613"/>
          <p14:tracePt t="191410" x="5991225" y="4900613"/>
          <p14:tracePt t="191418" x="5999163" y="4900613"/>
          <p14:tracePt t="191426" x="6008688" y="4900613"/>
          <p14:tracePt t="191434" x="6016625" y="4900613"/>
          <p14:tracePt t="191443" x="6016625" y="4892675"/>
          <p14:tracePt t="191506" x="6026150" y="4892675"/>
          <p14:tracePt t="191514" x="6026150" y="4883150"/>
          <p14:tracePt t="191530" x="6043613" y="4875213"/>
          <p14:tracePt t="191555" x="6051550" y="4875213"/>
          <p14:tracePt t="191570" x="6051550" y="4865688"/>
          <p14:tracePt t="191578" x="6061075" y="4865688"/>
          <p14:tracePt t="191586" x="6069013" y="4865688"/>
          <p14:tracePt t="191603" x="6078538" y="4865688"/>
          <p14:tracePt t="191610" x="6086475" y="4865688"/>
          <p14:tracePt t="191634" x="6086475" y="4857750"/>
          <p14:tracePt t="191682" x="6096000" y="4857750"/>
          <p14:tracePt t="191762" x="6113463" y="4857750"/>
          <p14:tracePt t="191778" x="6122988" y="4857750"/>
          <p14:tracePt t="191786" x="6122988" y="4840288"/>
          <p14:tracePt t="191794" x="6130925" y="4840288"/>
          <p14:tracePt t="191802" x="6140450" y="4840288"/>
          <p14:tracePt t="191810" x="6148388" y="4830763"/>
          <p14:tracePt t="191818" x="6175375" y="4830763"/>
          <p14:tracePt t="191826" x="6192838" y="4822825"/>
          <p14:tracePt t="191834" x="6218238" y="4813300"/>
          <p14:tracePt t="191842" x="6227763" y="4813300"/>
          <p14:tracePt t="191850" x="6253163" y="4787900"/>
          <p14:tracePt t="191858" x="6262688" y="4787900"/>
          <p14:tracePt t="191866" x="6280150" y="4787900"/>
          <p14:tracePt t="191874" x="6288088" y="4787900"/>
          <p14:tracePt t="191882" x="6305550" y="4778375"/>
          <p14:tracePt t="191891" x="6315075" y="4778375"/>
          <p14:tracePt t="191898" x="6315075" y="4770438"/>
          <p14:tracePt t="191908" x="6323013" y="4770438"/>
          <p14:tracePt t="191914" x="6332538" y="4770438"/>
          <p14:tracePt t="191923" x="6340475" y="4770438"/>
          <p14:tracePt t="191930" x="6350000" y="4770438"/>
          <p14:tracePt t="191940" x="6357938" y="4770438"/>
          <p14:tracePt t="191946" x="6367463" y="4770438"/>
          <p14:tracePt t="191956" x="6384925" y="4770438"/>
          <p14:tracePt t="191963" x="6402388" y="4760913"/>
          <p14:tracePt t="191971" x="6410325" y="4760913"/>
          <p14:tracePt t="191978" x="6437313" y="4760913"/>
          <p14:tracePt t="191986" x="6445250" y="4743450"/>
          <p14:tracePt t="191994" x="6454775" y="4743450"/>
          <p14:tracePt t="192002" x="6462713" y="4743450"/>
          <p14:tracePt t="192010" x="6489700" y="4743450"/>
          <p14:tracePt t="192018" x="6497638" y="4743450"/>
          <p14:tracePt t="192026" x="6507163" y="4743450"/>
          <p14:tracePt t="192034" x="6515100" y="4735513"/>
          <p14:tracePt t="192043" x="6524625" y="4735513"/>
          <p14:tracePt t="192050" x="6532563" y="4735513"/>
          <p14:tracePt t="192058" x="6542088" y="4735513"/>
          <p14:tracePt t="192066" x="6550025" y="4735513"/>
          <p14:tracePt t="192083" x="6567488" y="4735513"/>
          <p14:tracePt t="192130" x="6577013" y="4735513"/>
          <p14:tracePt t="192178" x="6584950" y="4735513"/>
          <p14:tracePt t="192202" x="6594475" y="4735513"/>
          <p14:tracePt t="192210" x="6602413" y="4735513"/>
          <p14:tracePt t="192226" x="6611938" y="4735513"/>
          <p14:tracePt t="192234" x="6619875" y="4735513"/>
          <p14:tracePt t="192242" x="6637338" y="4752975"/>
          <p14:tracePt t="192250" x="6646863" y="4752975"/>
          <p14:tracePt t="192258" x="6654800" y="4752975"/>
          <p14:tracePt t="192282" x="6664325" y="4760913"/>
          <p14:tracePt t="192410" x="6672263" y="4760913"/>
          <p14:tracePt t="192418" x="6681788" y="4760913"/>
          <p14:tracePt t="192427" x="6689725" y="4760913"/>
          <p14:tracePt t="192434" x="6707188" y="4760913"/>
          <p14:tracePt t="192442" x="6716713" y="4760913"/>
          <p14:tracePt t="192450" x="6724650" y="4760913"/>
          <p14:tracePt t="192458" x="6734175" y="4760913"/>
          <p14:tracePt t="192474" x="6742113" y="4760913"/>
          <p14:tracePt t="192554" x="6751638" y="4760913"/>
          <p14:tracePt t="192586" x="6759575" y="4760913"/>
          <p14:tracePt t="192595" x="6777038" y="4760913"/>
          <p14:tracePt t="192602" x="6786563" y="4760913"/>
          <p14:tracePt t="192610" x="6794500" y="4760913"/>
          <p14:tracePt t="192618" x="6804025" y="4760913"/>
          <p14:tracePt t="192626" x="6811963" y="4760913"/>
          <p14:tracePt t="192634" x="6829425" y="4760913"/>
          <p14:tracePt t="192642" x="6846888" y="4760913"/>
          <p14:tracePt t="192650" x="6873875" y="4760913"/>
          <p14:tracePt t="192658" x="6916738" y="4760913"/>
          <p14:tracePt t="192666" x="6926263" y="4760913"/>
          <p14:tracePt t="192674" x="6943725" y="4760913"/>
          <p14:tracePt t="192682" x="6969125" y="4760913"/>
          <p14:tracePt t="192690" x="6986588" y="4760913"/>
          <p14:tracePt t="192698" x="7004050" y="4760913"/>
          <p14:tracePt t="192706" x="7021513" y="4760913"/>
          <p14:tracePt t="192715" x="7048500" y="4760913"/>
          <p14:tracePt t="192722" x="7065963" y="4760913"/>
          <p14:tracePt t="192731" x="7073900" y="4760913"/>
          <p14:tracePt t="192738" x="7083425" y="4760913"/>
          <p14:tracePt t="192747" x="7100888" y="4760913"/>
          <p14:tracePt t="192754" x="7108825" y="4760913"/>
          <p14:tracePt t="192764" x="7126288" y="4760913"/>
          <p14:tracePt t="192770" x="7135813" y="4760913"/>
          <p14:tracePt t="192781" x="7143750" y="4760913"/>
          <p14:tracePt t="192795" x="7153275" y="4760913"/>
          <p14:tracePt t="193483" x="7170738" y="4760913"/>
          <p14:tracePt t="193492" x="7178675" y="4760913"/>
          <p14:tracePt t="193506" x="7188200" y="4760913"/>
          <p14:tracePt t="193514" x="7196138" y="4760913"/>
          <p14:tracePt t="193523" x="7205663" y="4760913"/>
          <p14:tracePt t="193530" x="7213600" y="4760913"/>
          <p14:tracePt t="193547" x="7223125" y="4760913"/>
          <p14:tracePt t="193554" x="7240588" y="4760913"/>
          <p14:tracePt t="193562" x="7248525" y="4760913"/>
          <p14:tracePt t="193578" x="7258050" y="4760913"/>
          <p14:tracePt t="193587" x="7265988" y="4760913"/>
          <p14:tracePt t="193595" x="7275513" y="4760913"/>
          <p14:tracePt t="193619" x="7283450" y="4770438"/>
          <p14:tracePt t="193666" x="7292975" y="4770438"/>
          <p14:tracePt t="193698" x="7283450" y="4770438"/>
          <p14:tracePt t="193706" x="7275513" y="4770438"/>
          <p14:tracePt t="193714" x="7258050" y="4770438"/>
          <p14:tracePt t="193722" x="7231063" y="4770438"/>
          <p14:tracePt t="193730" x="7161213" y="4770438"/>
          <p14:tracePt t="193738" x="7021513" y="4770438"/>
          <p14:tracePt t="193746" x="6969125" y="4770438"/>
          <p14:tracePt t="193754" x="6769100" y="4770438"/>
          <p14:tracePt t="193762" x="6646863" y="4770438"/>
          <p14:tracePt t="193771" x="6384925" y="4735513"/>
          <p14:tracePt t="193778" x="6245225" y="4700588"/>
          <p14:tracePt t="193787" x="6078538" y="4683125"/>
          <p14:tracePt t="194155" x="6140450" y="4683125"/>
          <p14:tracePt t="194162" x="6148388" y="4683125"/>
          <p14:tracePt t="194170" x="6210300" y="4683125"/>
          <p14:tracePt t="194178" x="6402388" y="4648200"/>
          <p14:tracePt t="194188" x="6480175" y="4630738"/>
          <p14:tracePt t="194194" x="6619875" y="4630738"/>
          <p14:tracePt t="194202" x="6654800" y="4630738"/>
          <p14:tracePt t="194210" x="6769100" y="4638675"/>
          <p14:tracePt t="194218" x="6811963" y="4638675"/>
          <p14:tracePt t="194227" x="6926263" y="4638675"/>
          <p14:tracePt t="194234" x="6961188" y="4638675"/>
          <p14:tracePt t="194243" x="7073900" y="4630738"/>
          <p14:tracePt t="194250" x="7213600" y="4613275"/>
          <p14:tracePt t="194259" x="7265988" y="4613275"/>
          <p14:tracePt t="194266" x="7397750" y="4578350"/>
          <p14:tracePt t="194276" x="7450138" y="4578350"/>
          <p14:tracePt t="194283" x="7572375" y="4543425"/>
          <p14:tracePt t="194291" x="7624763" y="4543425"/>
          <p14:tracePt t="194298" x="7754938" y="4516438"/>
          <p14:tracePt t="194310" x="7894638" y="4498975"/>
          <p14:tracePt t="194315" x="7956550" y="4481513"/>
          <p14:tracePt t="194322" x="8096250" y="4464050"/>
          <p14:tracePt t="194331" x="8148638" y="4456113"/>
          <p14:tracePt t="194339" x="8288338" y="4438650"/>
          <p14:tracePt t="194346" x="8340725" y="4438650"/>
          <p14:tracePt t="194354" x="8488363" y="4421188"/>
          <p14:tracePt t="194362" x="8540750" y="4421188"/>
          <p14:tracePt t="194370" x="8672513" y="4421188"/>
          <p14:tracePt t="194378" x="8812213" y="4421188"/>
          <p14:tracePt t="194387" x="8864600" y="4421188"/>
          <p14:tracePt t="194394" x="8969375" y="4421188"/>
          <p14:tracePt t="194402" x="9004300" y="4421188"/>
          <p14:tracePt t="194410" x="9074150" y="4421188"/>
          <p14:tracePt t="194418" x="9082088" y="4421188"/>
          <p14:tracePt t="194426" x="9109075" y="4421188"/>
          <p14:tracePt t="194443" x="9056688" y="4421188"/>
          <p14:tracePt t="194450" x="9004300" y="4429125"/>
          <p14:tracePt t="194459" x="8924925" y="4446588"/>
          <p14:tracePt t="194466" x="8637588" y="4491038"/>
          <p14:tracePt t="194476" x="8540750" y="4491038"/>
          <p14:tracePt t="194483" x="8166100" y="4586288"/>
          <p14:tracePt t="194492" x="8113713" y="4586288"/>
          <p14:tracePt t="194690" x="8113713" y="4595813"/>
          <p14:tracePt t="194706" x="8174038" y="4595813"/>
          <p14:tracePt t="194714" x="8208963" y="4595813"/>
          <p14:tracePt t="194723" x="8261350" y="4595813"/>
          <p14:tracePt t="194730" x="8305800" y="4595813"/>
          <p14:tracePt t="194738" x="8393113" y="4613275"/>
          <p14:tracePt t="194746" x="8428038" y="4621213"/>
          <p14:tracePt t="194754" x="8505825" y="4638675"/>
          <p14:tracePt t="194764" x="8558213" y="4656138"/>
          <p14:tracePt t="194770" x="8593138" y="4656138"/>
          <p14:tracePt t="194780" x="8645525" y="4665663"/>
          <p14:tracePt t="194785" x="8680450" y="4665663"/>
          <p14:tracePt t="194795" x="8724900" y="4665663"/>
          <p14:tracePt t="194802" x="8759825" y="4673600"/>
          <p14:tracePt t="194811" x="8794750" y="4673600"/>
          <p14:tracePt t="194818" x="8837613" y="4673600"/>
          <p14:tracePt t="194827" x="8855075" y="4673600"/>
          <p14:tracePt t="194834" x="8882063" y="4673600"/>
          <p14:tracePt t="194845" x="8890000" y="4673600"/>
          <p14:tracePt t="194850" x="8924925" y="4673600"/>
          <p14:tracePt t="194859" x="8934450" y="4673600"/>
          <p14:tracePt t="194866" x="8942388" y="4673600"/>
          <p14:tracePt t="194874" x="8951913" y="4673600"/>
          <p14:tracePt t="194882" x="8959850" y="4673600"/>
          <p14:tracePt t="194895" x="8969375" y="4673600"/>
          <p14:tracePt t="194898" x="8986838" y="4673600"/>
          <p14:tracePt t="194906" x="8994775" y="4673600"/>
          <p14:tracePt t="194922" x="8994775" y="4665663"/>
          <p14:tracePt t="194978" x="9004300" y="4673600"/>
          <p14:tracePt t="194994" x="9012238" y="4691063"/>
          <p14:tracePt t="195002" x="9021763" y="4700588"/>
          <p14:tracePt t="195018" x="9029700" y="4708525"/>
          <p14:tracePt t="195034" x="9039225" y="4718050"/>
          <p14:tracePt t="195057" x="9039225" y="4725988"/>
          <p14:tracePt t="195106" x="9039225" y="4735513"/>
          <p14:tracePt t="195154" x="9047163" y="4735513"/>
          <p14:tracePt t="195170" x="9047163" y="4743450"/>
          <p14:tracePt t="195178" x="9064625" y="4743450"/>
          <p14:tracePt t="195186" x="9074150" y="4760913"/>
          <p14:tracePt t="195202" x="9082088" y="4770438"/>
          <p14:tracePt t="195210" x="9091613" y="4770438"/>
          <p14:tracePt t="195226" x="9099550" y="4770438"/>
          <p14:tracePt t="195322" x="9109075" y="4770438"/>
          <p14:tracePt t="195330" x="9109075" y="4778375"/>
          <p14:tracePt t="195346" x="9117013" y="4778375"/>
          <p14:tracePt t="195394" x="9134475" y="4778375"/>
          <p14:tracePt t="195450" x="9144000" y="4778375"/>
          <p14:tracePt t="195475" x="9153525" y="4778375"/>
          <p14:tracePt t="195482" x="9153525" y="4787900"/>
          <p14:tracePt t="195490" x="9161463" y="4787900"/>
          <p14:tracePt t="195498" x="9170988" y="4787900"/>
          <p14:tracePt t="195506" x="9178925" y="4787900"/>
          <p14:tracePt t="195514" x="9188450" y="4787900"/>
          <p14:tracePt t="195538" x="9205913" y="4787900"/>
          <p14:tracePt t="195562" x="9213850" y="4795838"/>
          <p14:tracePt t="195586" x="9223375" y="4795838"/>
          <p14:tracePt t="195602" x="9231313" y="4795838"/>
          <p14:tracePt t="195611" x="9240838" y="4795838"/>
          <p14:tracePt t="195618" x="9248775" y="4795838"/>
          <p14:tracePt t="195629" x="9258300" y="4795838"/>
          <p14:tracePt t="195634" x="9275763" y="4795838"/>
          <p14:tracePt t="195644" x="9283700" y="4805363"/>
          <p14:tracePt t="195650" x="9293225" y="4805363"/>
          <p14:tracePt t="195658" x="9301163" y="4805363"/>
          <p14:tracePt t="195666" x="9310688" y="4805363"/>
          <p14:tracePt t="195674" x="9318625" y="4805363"/>
          <p14:tracePt t="195714" x="9328150" y="4805363"/>
          <p14:tracePt t="195730" x="9336088" y="4805363"/>
          <p14:tracePt t="195746" x="9353550" y="4805363"/>
          <p14:tracePt t="195754" x="9363075" y="4805363"/>
          <p14:tracePt t="195778" x="9371013" y="4805363"/>
          <p14:tracePt t="196291" x="9380538" y="4805363"/>
          <p14:tracePt t="196363" x="9388475" y="4805363"/>
          <p14:tracePt t="196386" x="9398000" y="4813300"/>
          <p14:tracePt t="196410" x="9405938" y="4813300"/>
          <p14:tracePt t="196435" x="9423400" y="4813300"/>
          <p14:tracePt t="196467" x="9432925" y="4813300"/>
          <p14:tracePt t="196474" x="9440863" y="4813300"/>
          <p14:tracePt t="196482" x="9450388" y="4813300"/>
          <p14:tracePt t="196498" x="9458325" y="4813300"/>
          <p14:tracePt t="196514" x="9467850" y="4813300"/>
          <p14:tracePt t="196522" x="9467850" y="4830763"/>
          <p14:tracePt t="196538" x="9475788" y="4830763"/>
          <p14:tracePt t="196554" x="9493250" y="4830763"/>
          <p14:tracePt t="196570" x="9502775" y="4830763"/>
          <p14:tracePt t="196594" x="9510713" y="4830763"/>
          <p14:tracePt t="196618" x="9520238" y="4830763"/>
          <p14:tracePt t="196755" x="9528175" y="4830763"/>
          <p14:tracePt t="196770" x="9537700" y="4830763"/>
          <p14:tracePt t="196818" x="9545638" y="4830763"/>
          <p14:tracePt t="196834" x="9563100" y="4830763"/>
          <p14:tracePt t="196850" x="9572625" y="4830763"/>
          <p14:tracePt t="196866" x="9580563" y="4830763"/>
          <p14:tracePt t="196874" x="9580563" y="4822825"/>
          <p14:tracePt t="196882" x="9598025" y="4822825"/>
          <p14:tracePt t="196891" x="9607550" y="4822825"/>
          <p14:tracePt t="196899" x="9615488" y="4822825"/>
          <p14:tracePt t="196909" x="9632950" y="4822825"/>
          <p14:tracePt t="196946" x="9642475" y="4822825"/>
          <p14:tracePt t="196962" x="9650413" y="4813300"/>
          <p14:tracePt t="196978" x="9659938" y="4813300"/>
          <p14:tracePt t="196987" x="9667875" y="4813300"/>
          <p14:tracePt t="196994" x="9677400" y="4813300"/>
          <p14:tracePt t="197002" x="9685338" y="4813300"/>
          <p14:tracePt t="197010" x="9712325" y="4805363"/>
          <p14:tracePt t="197018" x="9720263" y="4805363"/>
          <p14:tracePt t="197026" x="9737725" y="4805363"/>
          <p14:tracePt t="197043" x="9755188" y="4805363"/>
          <p14:tracePt t="197066" x="9764713" y="4805363"/>
          <p14:tracePt t="197082" x="9772650" y="4805363"/>
          <p14:tracePt t="197092" x="9782175" y="4805363"/>
          <p14:tracePt t="197098" x="9790113" y="4795838"/>
          <p14:tracePt t="197108" x="9817100" y="4795838"/>
          <p14:tracePt t="197114" x="9825038" y="4795838"/>
          <p14:tracePt t="197123" x="9834563" y="4795838"/>
          <p14:tracePt t="197130" x="9842500" y="4795838"/>
          <p14:tracePt t="197138" x="9859963" y="4795838"/>
          <p14:tracePt t="197146" x="9886950" y="4795838"/>
          <p14:tracePt t="197154" x="9894888" y="4795838"/>
          <p14:tracePt t="197162" x="9904413" y="4795838"/>
          <p14:tracePt t="197170" x="9912350" y="4795838"/>
          <p14:tracePt t="197234" x="9929813" y="4795838"/>
          <p14:tracePt t="197250" x="9939338" y="4795838"/>
          <p14:tracePt t="197258" x="9947275" y="4795838"/>
          <p14:tracePt t="197266" x="9956800" y="4795838"/>
          <p14:tracePt t="197275" x="9964738" y="4795838"/>
          <p14:tracePt t="197283" x="9991725" y="4795838"/>
          <p14:tracePt t="197292" x="9999663" y="4795838"/>
          <p14:tracePt t="197298" x="10044113" y="4795838"/>
          <p14:tracePt t="197308" x="10052050" y="4795838"/>
          <p14:tracePt t="197314" x="10113963" y="4813300"/>
          <p14:tracePt t="197323" x="10166350" y="4813300"/>
          <p14:tracePt t="197330" x="10191750" y="4813300"/>
          <p14:tracePt t="197339" x="10244138" y="4813300"/>
          <p14:tracePt t="197346" x="10261600" y="4813300"/>
          <p14:tracePt t="197354" x="10306050" y="4813300"/>
          <p14:tracePt t="197362" x="10313988" y="4813300"/>
          <p14:tracePt t="197370" x="10331450" y="4813300"/>
          <p14:tracePt t="197378" x="10340975" y="4813300"/>
          <p14:tracePt t="197426" x="10358438" y="4813300"/>
          <p14:tracePt t="197570" x="10348913" y="4813300"/>
          <p14:tracePt t="197578" x="10340975" y="4813300"/>
          <p14:tracePt t="197586" x="10331450" y="4813300"/>
          <p14:tracePt t="197594" x="10271125" y="4813300"/>
          <p14:tracePt t="197602" x="10253663" y="4813300"/>
          <p14:tracePt t="197610" x="10156825" y="4813300"/>
          <p14:tracePt t="197618" x="10104438" y="4813300"/>
          <p14:tracePt t="197626" x="10017125" y="4813300"/>
          <p14:tracePt t="197634" x="9982200" y="4813300"/>
          <p14:tracePt t="197642" x="9877425" y="4813300"/>
          <p14:tracePt t="197650" x="9712325" y="4813300"/>
          <p14:tracePt t="197659" x="9659938" y="4813300"/>
          <p14:tracePt t="197668" x="9520238" y="4813300"/>
          <p14:tracePt t="197675" x="9440863" y="4813300"/>
          <p14:tracePt t="197682" x="9275763" y="4830763"/>
          <p14:tracePt t="197690" x="9205913" y="4848225"/>
          <p14:tracePt t="197697" x="8986838" y="4883150"/>
          <p14:tracePt t="197707" x="8916988" y="4883150"/>
          <p14:tracePt t="197714" x="8637588" y="4883150"/>
          <p14:tracePt t="197724" x="8383588" y="4883150"/>
          <p14:tracePt t="197730" x="8261350" y="4883150"/>
          <p14:tracePt t="197739" x="8008938" y="4883150"/>
          <p14:tracePt t="197746" x="7894638" y="4883150"/>
          <p14:tracePt t="197754" x="7642225" y="4883150"/>
          <p14:tracePt t="197762" x="7519988" y="4883150"/>
          <p14:tracePt t="197770" x="7292975" y="4883150"/>
          <p14:tracePt t="197778" x="7108825" y="4883150"/>
          <p14:tracePt t="197786" x="7031038" y="4883150"/>
          <p14:tracePt t="197794" x="6873875" y="4883150"/>
          <p14:tracePt t="197802" x="6821488" y="4883150"/>
          <p14:tracePt t="197810" x="6689725" y="4883150"/>
          <p14:tracePt t="197818" x="6654800" y="4883150"/>
          <p14:tracePt t="197826" x="6532563" y="4883150"/>
          <p14:tracePt t="197834" x="6437313" y="4883150"/>
          <p14:tracePt t="197842" x="6384925" y="4883150"/>
          <p14:tracePt t="197850" x="6280150" y="4883150"/>
          <p14:tracePt t="197859" x="6235700" y="4883150"/>
          <p14:tracePt t="197866" x="6130925" y="4883150"/>
          <p14:tracePt t="197875" x="6096000" y="4883150"/>
          <p14:tracePt t="197882" x="5964238" y="4883150"/>
          <p14:tracePt t="197891" x="5911850" y="4883150"/>
          <p14:tracePt t="197910" x="5624513" y="4883150"/>
          <p14:tracePt t="197914" x="5572125" y="4883150"/>
          <p14:tracePt t="197924" x="5449888" y="4883150"/>
          <p14:tracePt t="197931" x="5380038" y="4883150"/>
          <p14:tracePt t="197938" x="5230813" y="4900613"/>
          <p14:tracePt t="197946" x="5178425" y="4900613"/>
          <p14:tracePt t="197955" x="5056188" y="4900613"/>
          <p14:tracePt t="197963" x="5013325" y="4910138"/>
          <p14:tracePt t="197970" x="4926013" y="4927600"/>
          <p14:tracePt t="197978" x="4846638" y="4945063"/>
          <p14:tracePt t="197986" x="4829175" y="4945063"/>
          <p14:tracePt t="197994" x="4776788" y="4953000"/>
          <p14:tracePt t="198007" x="4768850" y="4953000"/>
          <p14:tracePt t="198010" x="4741863" y="4953000"/>
          <p14:tracePt t="198018" x="4733925" y="4953000"/>
          <p14:tracePt t="198026" x="4716463" y="4953000"/>
          <p14:tracePt t="198034" x="4689475" y="4953000"/>
          <p14:tracePt t="198042" x="4681538" y="4953000"/>
          <p14:tracePt t="198050" x="4646613" y="4953000"/>
          <p14:tracePt t="198059" x="4619625" y="4953000"/>
          <p14:tracePt t="198066" x="4576763" y="4953000"/>
          <p14:tracePt t="198075" x="4532313" y="4953000"/>
          <p14:tracePt t="198082" x="4462463" y="4953000"/>
          <p14:tracePt t="198091" x="4427538" y="4953000"/>
          <p14:tracePt t="198098" x="4322763" y="4953000"/>
          <p14:tracePt t="198109" x="4200525" y="4953000"/>
          <p14:tracePt t="198114" x="4165600" y="4953000"/>
          <p14:tracePt t="198125" x="4043363" y="4953000"/>
          <p14:tracePt t="198130" x="3990975" y="4953000"/>
          <p14:tracePt t="198138" x="3860800" y="4953000"/>
          <p14:tracePt t="198146" x="3808413" y="4953000"/>
          <p14:tracePt t="198155" x="3686175" y="4953000"/>
          <p14:tracePt t="198162" x="3563938" y="4953000"/>
          <p14:tracePt t="198170" x="3511550" y="4953000"/>
          <p14:tracePt t="198178" x="3389313" y="4953000"/>
          <p14:tracePt t="198189" x="3354388" y="4953000"/>
          <p14:tracePt t="198194" x="3240088" y="4953000"/>
          <p14:tracePt t="198202" x="3205163" y="4970463"/>
          <p14:tracePt t="198210" x="3117850" y="4970463"/>
          <p14:tracePt t="198219" x="3074988" y="4970463"/>
          <p14:tracePt t="198226" x="3021013" y="4970463"/>
          <p14:tracePt t="198234" x="2960688" y="4970463"/>
          <p14:tracePt t="198242" x="2933700" y="4970463"/>
          <p14:tracePt t="198250" x="2881313" y="4970463"/>
          <p14:tracePt t="198258" x="2855913" y="4970463"/>
          <p14:tracePt t="198266" x="2803525" y="4970463"/>
          <p14:tracePt t="198274" x="2786063" y="4970463"/>
          <p14:tracePt t="198282" x="2716213" y="4970463"/>
          <p14:tracePt t="198292" x="2636838" y="4953000"/>
          <p14:tracePt t="198298" x="2601913" y="4935538"/>
          <p14:tracePt t="198308" x="2506663" y="4927600"/>
          <p14:tracePt t="198314" x="2471738" y="4927600"/>
          <p14:tracePt t="198324" x="2401888" y="4910138"/>
          <p14:tracePt t="198330" x="2357438" y="4892675"/>
          <p14:tracePt t="198338" x="2270125" y="4883150"/>
          <p14:tracePt t="198346" x="2252663" y="4883150"/>
          <p14:tracePt t="198354" x="2157413" y="4865688"/>
          <p14:tracePt t="198362" x="2078038" y="4848225"/>
          <p14:tracePt t="198370" x="2060575" y="4848225"/>
          <p14:tracePt t="198378" x="2008188" y="4848225"/>
          <p14:tracePt t="198386" x="1982788" y="4848225"/>
          <p14:tracePt t="198394" x="1930400" y="4848225"/>
          <p14:tracePt t="198402" x="1920875" y="4848225"/>
          <p14:tracePt t="198410" x="1903413" y="4848225"/>
          <p14:tracePt t="198443" x="1895475" y="4848225"/>
          <p14:tracePt t="198458" x="1885950" y="4848225"/>
          <p14:tracePt t="198466" x="1868488" y="4848225"/>
          <p14:tracePt t="198476" x="1860550" y="4848225"/>
          <p14:tracePt t="198482" x="1851025" y="4848225"/>
          <p14:tracePt t="198491" x="1833563" y="4848225"/>
          <p14:tracePt t="198498" x="1825625" y="4848225"/>
          <p14:tracePt t="198508" x="1808163" y="4848225"/>
          <p14:tracePt t="198514" x="1798638" y="4848225"/>
          <p14:tracePt t="198524" x="1790700" y="4848225"/>
          <p14:tracePt t="198530" x="1781175" y="4848225"/>
          <p14:tracePt t="198538" x="1773238" y="4848225"/>
          <p14:tracePt t="198555" x="1773238" y="4865688"/>
          <p14:tracePt t="198562" x="1763713" y="4865688"/>
          <p14:tracePt t="198586" x="1755775" y="4865688"/>
          <p14:tracePt t="198602" x="1746250" y="4865688"/>
          <p14:tracePt t="198610" x="1746250" y="4875213"/>
          <p14:tracePt t="198618" x="1728788" y="4875213"/>
          <p14:tracePt t="198626" x="1728788" y="4883150"/>
          <p14:tracePt t="198634" x="1720850" y="4883150"/>
          <p14:tracePt t="198803" x="1720850" y="4892675"/>
          <p14:tracePt t="198818" x="1720850" y="4900613"/>
          <p14:tracePt t="198826" x="1720850" y="4910138"/>
          <p14:tracePt t="198858" x="1720850" y="4918075"/>
          <p14:tracePt t="198882" x="1720850" y="4935538"/>
          <p14:tracePt t="198898" x="1720850" y="4945063"/>
          <p14:tracePt t="198907" x="1720850" y="4953000"/>
          <p14:tracePt t="198923" x="1720850" y="4962525"/>
          <p14:tracePt t="198938" x="1738313" y="4970463"/>
          <p14:tracePt t="198970" x="1746250" y="4979988"/>
          <p14:tracePt t="198996" x="1755775" y="4979988"/>
          <p14:tracePt t="199010" x="1763713" y="4987925"/>
          <p14:tracePt t="199026" x="1773238" y="5005388"/>
          <p14:tracePt t="199035" x="1781175" y="5005388"/>
          <p14:tracePt t="199050" x="1790700" y="5014913"/>
          <p14:tracePt t="199066" x="1798638" y="5014913"/>
          <p14:tracePt t="199082" x="1816100" y="5022850"/>
          <p14:tracePt t="199090" x="1825625" y="5022850"/>
          <p14:tracePt t="199106" x="1833563" y="5022850"/>
          <p14:tracePt t="199146" x="1843088" y="5022850"/>
          <p14:tracePt t="199186" x="1851025" y="5022850"/>
          <p14:tracePt t="199202" x="1860550" y="5022850"/>
          <p14:tracePt t="199226" x="1868488" y="5022850"/>
          <p14:tracePt t="199258" x="1885950" y="5022850"/>
          <p14:tracePt t="199282" x="1895475" y="5022850"/>
          <p14:tracePt t="199314" x="1903413" y="5022850"/>
          <p14:tracePt t="199330" x="1912938" y="5022850"/>
          <p14:tracePt t="199339" x="1920875" y="5022850"/>
          <p14:tracePt t="199346" x="1930400" y="5022850"/>
          <p14:tracePt t="199355" x="1938338" y="5022850"/>
          <p14:tracePt t="199363" x="1965325" y="5022850"/>
          <p14:tracePt t="199371" x="1973263" y="5022850"/>
          <p14:tracePt t="199386" x="1982788" y="5022850"/>
          <p14:tracePt t="199395" x="1990725" y="5022850"/>
          <p14:tracePt t="199426" x="2000250" y="5022850"/>
          <p14:tracePt t="199450" x="2017713" y="5022850"/>
          <p14:tracePt t="199458" x="2025650" y="5022850"/>
          <p14:tracePt t="199466" x="2035175" y="5022850"/>
          <p14:tracePt t="199474" x="2043113" y="5022850"/>
          <p14:tracePt t="199482" x="2052638" y="5022850"/>
          <p14:tracePt t="199491" x="2060575" y="5022850"/>
          <p14:tracePt t="199498" x="2070100" y="5022850"/>
          <p14:tracePt t="199509" x="2078038" y="5022850"/>
          <p14:tracePt t="199514" x="2095500" y="5022850"/>
          <p14:tracePt t="199530" x="2122488" y="5022850"/>
          <p14:tracePt t="199539" x="2130425" y="5022850"/>
          <p14:tracePt t="199546" x="2139950" y="5022850"/>
          <p14:tracePt t="199555" x="2165350" y="5022850"/>
          <p14:tracePt t="199562" x="2174875" y="5022850"/>
          <p14:tracePt t="199571" x="2192338" y="5022850"/>
          <p14:tracePt t="199578" x="2209800" y="5022850"/>
          <p14:tracePt t="199586" x="2217738" y="5022850"/>
          <p14:tracePt t="199594" x="2227263" y="5022850"/>
          <p14:tracePt t="199602" x="2235200" y="5022850"/>
          <p14:tracePt t="199610" x="2235200" y="5014913"/>
          <p14:tracePt t="199618" x="2244725" y="5014913"/>
          <p14:tracePt t="199626" x="2252663" y="5014913"/>
          <p14:tracePt t="199634" x="2262188" y="5014913"/>
          <p14:tracePt t="199642" x="2287588" y="4997450"/>
          <p14:tracePt t="199650" x="2297113" y="4997450"/>
          <p14:tracePt t="199658" x="2305050" y="4987925"/>
          <p14:tracePt t="199666" x="2314575" y="4987925"/>
          <p14:tracePt t="199675" x="2322513" y="4987925"/>
          <p14:tracePt t="199682" x="2349500" y="4987925"/>
          <p14:tracePt t="199691" x="2357438" y="4987925"/>
          <p14:tracePt t="199698" x="2374900" y="4987925"/>
          <p14:tracePt t="199707" x="2374900" y="4979988"/>
          <p14:tracePt t="199714" x="2392363" y="4979988"/>
          <p14:tracePt t="199724" x="2401888" y="4979988"/>
          <p14:tracePt t="199730" x="2409825" y="4979988"/>
          <p14:tracePt t="199740" x="2419350" y="4979988"/>
          <p14:tracePt t="199762" x="2427288" y="4979988"/>
          <p14:tracePt t="199786" x="2427288" y="4970463"/>
          <p14:tracePt t="199794" x="2436813" y="4970463"/>
          <p14:tracePt t="199810" x="2444750" y="4970463"/>
          <p14:tracePt t="199826" x="2462213" y="4970463"/>
          <p14:tracePt t="199842" x="2471738" y="4970463"/>
          <p14:tracePt t="199850" x="2479675" y="4970463"/>
          <p14:tracePt t="199858" x="2489200" y="4970463"/>
          <p14:tracePt t="199866" x="2497138" y="4970463"/>
          <p14:tracePt t="199874" x="2506663" y="4962525"/>
          <p14:tracePt t="199882" x="2514600" y="4962525"/>
          <p14:tracePt t="199892" x="2541588" y="4962525"/>
          <p14:tracePt t="199898" x="2549525" y="4962525"/>
          <p14:tracePt t="199914" x="2559050" y="4962525"/>
          <p14:tracePt t="199962" x="2566988" y="4962525"/>
          <p14:tracePt t="199978" x="2576513" y="4962525"/>
          <p14:tracePt t="199986" x="2576513" y="4953000"/>
          <p14:tracePt t="199994" x="2584450" y="4953000"/>
          <p14:tracePt t="200002" x="2611438" y="4953000"/>
          <p14:tracePt t="200010" x="2619375" y="4953000"/>
          <p14:tracePt t="200026" x="2628900" y="4953000"/>
          <p14:tracePt t="200075" x="2636838" y="4953000"/>
          <p14:tracePt t="200098" x="2646363" y="4953000"/>
          <p14:tracePt t="200114" x="2663825" y="4953000"/>
          <p14:tracePt t="200122" x="2671763" y="4953000"/>
          <p14:tracePt t="200147" x="2681288" y="4953000"/>
          <p14:tracePt t="200170" x="2689225" y="4953000"/>
          <p14:tracePt t="200244" x="2698750" y="4953000"/>
          <p14:tracePt t="200290" x="2706688" y="4953000"/>
          <p14:tracePt t="200306" x="2716213" y="4953000"/>
          <p14:tracePt t="200314" x="2733675" y="4953000"/>
          <p14:tracePt t="200323" x="2741613" y="4953000"/>
          <p14:tracePt t="200330" x="2759075" y="4953000"/>
          <p14:tracePt t="200339" x="2768600" y="4953000"/>
          <p14:tracePt t="200346" x="2803525" y="4953000"/>
          <p14:tracePt t="200356" x="2846388" y="4962525"/>
          <p14:tracePt t="200362" x="2855913" y="4962525"/>
          <p14:tracePt t="200370" x="2890838" y="4962525"/>
          <p14:tracePt t="200378" x="2898775" y="4970463"/>
          <p14:tracePt t="200386" x="2925763" y="4970463"/>
          <p14:tracePt t="200394" x="2943225" y="4970463"/>
          <p14:tracePt t="200403" x="2960688" y="4987925"/>
          <p14:tracePt t="200410" x="2986088" y="4987925"/>
          <p14:tracePt t="200418" x="3003550" y="4987925"/>
          <p14:tracePt t="200428" x="3013075" y="4987925"/>
          <p14:tracePt t="200434" x="3030538" y="4997450"/>
          <p14:tracePt t="200442" x="3048000" y="4997450"/>
          <p14:tracePt t="200450" x="3065463" y="4997450"/>
          <p14:tracePt t="200458" x="3109913" y="4997450"/>
          <p14:tracePt t="200466" x="3117850" y="4997450"/>
          <p14:tracePt t="200474" x="3162300" y="4997450"/>
          <p14:tracePt t="200482" x="3187700" y="4997450"/>
          <p14:tracePt t="200491" x="3197225" y="4997450"/>
          <p14:tracePt t="200498" x="3205163" y="4997450"/>
          <p14:tracePt t="200507" x="3214688" y="4997450"/>
          <p14:tracePt t="200514" x="3222625" y="4997450"/>
          <p14:tracePt t="200538" x="3232150" y="4997450"/>
          <p14:tracePt t="200556" x="3249613" y="4997450"/>
          <p14:tracePt t="200562" x="3257550" y="4997450"/>
          <p14:tracePt t="200570" x="3267075" y="5005388"/>
          <p14:tracePt t="200578" x="3275013" y="5005388"/>
          <p14:tracePt t="200588" x="3284538" y="5005388"/>
          <p14:tracePt t="200594" x="3292475" y="5005388"/>
          <p14:tracePt t="200602" x="3302000" y="5005388"/>
          <p14:tracePt t="200666" x="3319463" y="5005388"/>
          <p14:tracePt t="200691" x="3327400" y="5005388"/>
          <p14:tracePt t="200747" x="3336925" y="5005388"/>
          <p14:tracePt t="200755" x="3344863" y="5005388"/>
          <p14:tracePt t="200762" x="3354388" y="5005388"/>
          <p14:tracePt t="200770" x="3362325" y="5005388"/>
          <p14:tracePt t="200778" x="3371850" y="5005388"/>
          <p14:tracePt t="200786" x="3379788" y="5005388"/>
          <p14:tracePt t="200794" x="3397250" y="5005388"/>
          <p14:tracePt t="200802" x="3406775" y="5005388"/>
          <p14:tracePt t="201042" x="3414713" y="5005388"/>
          <p14:tracePt t="201066" x="3424238" y="5005388"/>
          <p14:tracePt t="201074" x="3432175" y="5005388"/>
          <p14:tracePt t="201083" x="3441700" y="5005388"/>
          <p14:tracePt t="201090" x="3449638" y="5005388"/>
          <p14:tracePt t="201106" x="3467100" y="5005388"/>
          <p14:tracePt t="201114" x="3476625" y="5005388"/>
          <p14:tracePt t="201146" x="3484563" y="5005388"/>
          <p14:tracePt t="201163" x="3494088" y="5005388"/>
          <p14:tracePt t="201170" x="3502025" y="5005388"/>
          <p14:tracePt t="201180" x="3511550" y="5005388"/>
          <p14:tracePt t="201186" x="3519488" y="5005388"/>
          <p14:tracePt t="201195" x="3554413" y="5005388"/>
          <p14:tracePt t="201202" x="3563938" y="5005388"/>
          <p14:tracePt t="201211" x="3598863" y="5005388"/>
          <p14:tracePt t="201218" x="3606800" y="5005388"/>
          <p14:tracePt t="201226" x="3633788" y="5005388"/>
          <p14:tracePt t="201234" x="3641725" y="5005388"/>
          <p14:tracePt t="201242" x="3676650" y="4997450"/>
          <p14:tracePt t="201250" x="3686175" y="4997450"/>
          <p14:tracePt t="201258" x="3694113" y="4997450"/>
          <p14:tracePt t="201267" x="3703638" y="4997450"/>
          <p14:tracePt t="201275" x="3711575" y="4997450"/>
          <p14:tracePt t="201291" x="3729038" y="4997450"/>
          <p14:tracePt t="201298" x="3729038" y="4979988"/>
          <p14:tracePt t="201306" x="3738563" y="4979988"/>
          <p14:tracePt t="201314" x="3746500" y="4979988"/>
          <p14:tracePt t="201322" x="3756025" y="4979988"/>
          <p14:tracePt t="201331" x="3763963" y="4979988"/>
          <p14:tracePt t="201348" x="3773488" y="4979988"/>
          <p14:tracePt t="201363" x="3781425" y="4979988"/>
          <p14:tracePt t="201381" x="3790950" y="4979988"/>
          <p14:tracePt t="201386" x="3808413" y="4979988"/>
          <p14:tracePt t="201474" x="3816350" y="4979988"/>
          <p14:tracePt t="201490" x="3825875" y="4979988"/>
          <p14:tracePt t="201498" x="3833813" y="4970463"/>
          <p14:tracePt t="201506" x="3843338" y="4970463"/>
          <p14:tracePt t="201514" x="3851275" y="4970463"/>
          <p14:tracePt t="201522" x="3886200" y="4970463"/>
          <p14:tracePt t="201531" x="3895725" y="4970463"/>
          <p14:tracePt t="201538" x="3921125" y="4962525"/>
          <p14:tracePt t="201548" x="3938588" y="4962525"/>
          <p14:tracePt t="201554" x="3965575" y="4962525"/>
          <p14:tracePt t="201563" x="3983038" y="4962525"/>
          <p14:tracePt t="201570" x="4025900" y="4962525"/>
          <p14:tracePt t="201580" x="4060825" y="4962525"/>
          <p14:tracePt t="201585" x="4070350" y="4962525"/>
          <p14:tracePt t="201594" x="4105275" y="4962525"/>
          <p14:tracePt t="201602" x="4113213" y="4962525"/>
          <p14:tracePt t="201609" x="4122738" y="4962525"/>
          <p14:tracePt t="201619" x="4130675" y="4962525"/>
          <p14:tracePt t="201625" x="4148138" y="4962525"/>
          <p14:tracePt t="201633" x="4157663" y="4962525"/>
          <p14:tracePt t="201641" x="4165600" y="4962525"/>
          <p14:tracePt t="201649" x="4175125" y="4962525"/>
          <p14:tracePt t="201658" x="4183063" y="4962525"/>
          <p14:tracePt t="201666" x="4192588" y="4962525"/>
          <p14:tracePt t="201674" x="4200525" y="4962525"/>
          <p14:tracePt t="201682" x="4217988" y="4962525"/>
          <p14:tracePt t="201690" x="4235450" y="4962525"/>
          <p14:tracePt t="201698" x="4252913" y="4962525"/>
          <p14:tracePt t="201706" x="4270375" y="4962525"/>
          <p14:tracePt t="201714" x="4279900" y="4962525"/>
          <p14:tracePt t="202539" x="4287838" y="4962525"/>
          <p14:tracePt t="202546" x="4297363" y="4962525"/>
          <p14:tracePt t="202555" x="4305300" y="4962525"/>
          <p14:tracePt t="202562" x="4332288" y="4962525"/>
          <p14:tracePt t="202570" x="4340225" y="4962525"/>
          <p14:tracePt t="202578" x="4375150" y="4953000"/>
          <p14:tracePt t="202587" x="4410075" y="4953000"/>
          <p14:tracePt t="202594" x="4427538" y="4953000"/>
          <p14:tracePt t="202602" x="4479925" y="4953000"/>
          <p14:tracePt t="202610" x="4506913" y="4953000"/>
          <p14:tracePt t="202619" x="4559300" y="4953000"/>
          <p14:tracePt t="202626" x="4584700" y="4953000"/>
          <p14:tracePt t="202634" x="4619625" y="4953000"/>
          <p14:tracePt t="202642" x="4672013" y="4953000"/>
          <p14:tracePt t="202651" x="4689475" y="4953000"/>
          <p14:tracePt t="202661" x="4741863" y="4953000"/>
          <p14:tracePt t="202666" x="4751388" y="4953000"/>
          <p14:tracePt t="202676" x="4786313" y="4953000"/>
          <p14:tracePt t="202682" x="4811713" y="4953000"/>
          <p14:tracePt t="202692" x="4829175" y="4953000"/>
          <p14:tracePt t="202698" x="4846638" y="4953000"/>
          <p14:tracePt t="202707" x="4856163" y="4953000"/>
          <p14:tracePt t="202714" x="4873625" y="4953000"/>
          <p14:tracePt t="202723" x="4881563" y="4953000"/>
          <p14:tracePt t="202730" x="4891088" y="4953000"/>
          <p14:tracePt t="202738" x="4908550" y="4953000"/>
          <p14:tracePt t="202746" x="4926013" y="4953000"/>
          <p14:tracePt t="202754" x="4933950" y="4953000"/>
          <p14:tracePt t="202762" x="4943475" y="4953000"/>
          <p14:tracePt t="202770" x="4951413" y="4953000"/>
          <p14:tracePt t="202842" x="4968875" y="4953000"/>
          <p14:tracePt t="202938" x="4978400" y="4962525"/>
          <p14:tracePt t="202954" x="4986338" y="4962525"/>
          <p14:tracePt t="202986" x="4995863" y="4962525"/>
          <p14:tracePt t="203034" x="4995863" y="4970463"/>
          <p14:tracePt t="203466" x="5003800" y="4970463"/>
          <p14:tracePt t="203498" x="5013325" y="4970463"/>
          <p14:tracePt t="203522" x="5021263" y="4970463"/>
          <p14:tracePt t="203538" x="5030788" y="4970463"/>
          <p14:tracePt t="203546" x="5048250" y="4970463"/>
          <p14:tracePt t="203557" x="5056188" y="4970463"/>
          <p14:tracePt t="203561" x="5065713" y="4970463"/>
          <p14:tracePt t="203571" x="5073650" y="4970463"/>
          <p14:tracePt t="203578" x="5083175" y="4970463"/>
          <p14:tracePt t="203588" x="5091113" y="4970463"/>
          <p14:tracePt t="203594" x="5118100" y="4970463"/>
          <p14:tracePt t="203604" x="5126038" y="4970463"/>
          <p14:tracePt t="203610" x="5143500" y="4970463"/>
          <p14:tracePt t="203620" x="5170488" y="4970463"/>
          <p14:tracePt t="203626" x="5222875" y="4970463"/>
          <p14:tracePt t="203635" x="5240338" y="4970463"/>
          <p14:tracePt t="203642" x="5292725" y="4970463"/>
          <p14:tracePt t="203650" x="5318125" y="4970463"/>
          <p14:tracePt t="203657" x="5387975" y="4970463"/>
          <p14:tracePt t="203665" x="5405438" y="4970463"/>
          <p14:tracePt t="203674" x="5457825" y="4970463"/>
          <p14:tracePt t="203682" x="5502275" y="4970463"/>
          <p14:tracePt t="203690" x="5510213" y="4970463"/>
          <p14:tracePt t="203698" x="5527675" y="4970463"/>
          <p14:tracePt t="203706" x="5537200" y="4970463"/>
          <p14:tracePt t="203714" x="5562600" y="4970463"/>
          <p14:tracePt t="203721" x="5572125" y="4970463"/>
          <p14:tracePt t="203730" x="5580063" y="4970463"/>
          <p14:tracePt t="203738" x="5589588" y="4970463"/>
          <p14:tracePt t="203746" x="5597525" y="4970463"/>
          <p14:tracePt t="203754" x="5614988" y="4970463"/>
          <p14:tracePt t="203762" x="5624513" y="4970463"/>
          <p14:tracePt t="203770" x="5632450" y="4970463"/>
          <p14:tracePt t="203778" x="5641975" y="4970463"/>
          <p14:tracePt t="203787" x="5649913" y="4970463"/>
          <p14:tracePt t="203794" x="5649913" y="4979988"/>
          <p14:tracePt t="203803" x="5659438" y="4979988"/>
          <p14:tracePt t="203810" x="5684838" y="4979988"/>
          <p14:tracePt t="203820" x="5694363" y="4987925"/>
          <p14:tracePt t="203835" x="5702300" y="4987925"/>
          <p14:tracePt t="203842" x="5711825" y="4987925"/>
          <p14:tracePt t="203852" x="5719763" y="4987925"/>
          <p14:tracePt t="203858" x="5729288" y="4987925"/>
          <p14:tracePt t="203874" x="5737225" y="4987925"/>
          <p14:tracePt t="203994" x="5754688" y="4987925"/>
          <p14:tracePt t="204010" x="5764213" y="4987925"/>
          <p14:tracePt t="204018" x="5772150" y="5005388"/>
          <p14:tracePt t="204026" x="5789613" y="5005388"/>
          <p14:tracePt t="204036" x="5799138" y="5005388"/>
          <p14:tracePt t="204043" x="5824538" y="5005388"/>
          <p14:tracePt t="204050" x="5859463" y="5014913"/>
          <p14:tracePt t="204058" x="5868988" y="5014913"/>
          <p14:tracePt t="204066" x="5903913" y="5022850"/>
          <p14:tracePt t="204074" x="5911850" y="5022850"/>
          <p14:tracePt t="204082" x="5938838" y="5040313"/>
          <p14:tracePt t="204090" x="5956300" y="5040313"/>
          <p14:tracePt t="204098" x="5981700" y="5040313"/>
          <p14:tracePt t="204106" x="6008688" y="5049838"/>
          <p14:tracePt t="204114" x="6016625" y="5049838"/>
          <p14:tracePt t="204122" x="6034088" y="5049838"/>
          <p14:tracePt t="204130" x="6043613" y="5049838"/>
          <p14:tracePt t="204138" x="6061075" y="5057775"/>
          <p14:tracePt t="204178" x="6069013" y="5057775"/>
          <p14:tracePt t="204218" x="6078538" y="5057775"/>
          <p14:tracePt t="204242" x="6086475" y="5057775"/>
          <p14:tracePt t="204251" x="6096000" y="5057775"/>
          <p14:tracePt t="204266" x="6105525" y="5057775"/>
          <p14:tracePt t="204273" x="6113463" y="5057775"/>
          <p14:tracePt t="204290" x="6130925" y="5057775"/>
          <p14:tracePt t="204298" x="6140450" y="5057775"/>
          <p14:tracePt t="204306" x="6148388" y="5057775"/>
          <p14:tracePt t="204322" x="6165850" y="5057775"/>
          <p14:tracePt t="204330" x="6175375" y="5057775"/>
          <p14:tracePt t="204338" x="6192838" y="5057775"/>
          <p14:tracePt t="204362" x="6200775" y="5057775"/>
          <p14:tracePt t="204427" x="6210300" y="5057775"/>
          <p14:tracePt t="204458" x="6218238" y="5057775"/>
          <p14:tracePt t="204522" x="6227763" y="5057775"/>
          <p14:tracePt t="204546" x="6235700" y="5057775"/>
          <p14:tracePt t="204578" x="6245225" y="5057775"/>
          <p14:tracePt t="204618" x="6262688" y="5057775"/>
          <p14:tracePt t="204634" x="6262688" y="5049838"/>
          <p14:tracePt t="204682" x="6270625" y="5049838"/>
          <p14:tracePt t="204906" x="6270625" y="5040313"/>
          <p14:tracePt t="204913" x="6280150" y="5040313"/>
          <p14:tracePt t="204937" x="6288088" y="5040313"/>
          <p14:tracePt t="204945" x="6288088" y="5022850"/>
          <p14:tracePt t="204953" x="6297613" y="5022850"/>
          <p14:tracePt t="204961" x="6305550" y="5022850"/>
          <p14:tracePt t="204969" x="6315075" y="5022850"/>
          <p14:tracePt t="204977" x="6340475" y="5022850"/>
          <p14:tracePt t="204985" x="6350000" y="5022850"/>
          <p14:tracePt t="204993" x="6367463" y="5014913"/>
          <p14:tracePt t="205002" x="6392863" y="5014913"/>
          <p14:tracePt t="205009" x="6427788" y="5005388"/>
          <p14:tracePt t="205018" x="6480175" y="5005388"/>
          <p14:tracePt t="205025" x="6507163" y="4987925"/>
          <p14:tracePt t="205033" x="6542088" y="4987925"/>
          <p14:tracePt t="205042" x="6567488" y="4987925"/>
          <p14:tracePt t="205050" x="6594475" y="4979988"/>
          <p14:tracePt t="205057" x="6611938" y="4979988"/>
          <p14:tracePt t="205066" x="6637338" y="4979988"/>
          <p14:tracePt t="205073" x="6637338" y="4970463"/>
          <p14:tracePt t="205081" x="6646863" y="4970463"/>
          <p14:tracePt t="205089" x="6654800" y="4970463"/>
          <p14:tracePt t="205097" x="6664325" y="4970463"/>
          <p14:tracePt t="205178" x="6672263" y="4970463"/>
          <p14:tracePt t="205194" x="6681788" y="4970463"/>
          <p14:tracePt t="205202" x="6699250" y="4970463"/>
          <p14:tracePt t="205219" x="6707188" y="4970463"/>
          <p14:tracePt t="205226" x="6716713" y="4970463"/>
          <p14:tracePt t="205234" x="6724650" y="4970463"/>
          <p14:tracePt t="205242" x="6734175" y="4970463"/>
          <p14:tracePt t="205258" x="6742113" y="4970463"/>
          <p14:tracePt t="205322" x="6751638" y="4970463"/>
          <p14:tracePt t="205347" x="6769100" y="4970463"/>
          <p14:tracePt t="205354" x="6777038" y="4970463"/>
          <p14:tracePt t="205362" x="6786563" y="4970463"/>
          <p14:tracePt t="205370" x="6794500" y="4970463"/>
          <p14:tracePt t="205378" x="6804025" y="4970463"/>
          <p14:tracePt t="205386" x="6811963" y="4970463"/>
          <p14:tracePt t="205394" x="6838950" y="4970463"/>
          <p14:tracePt t="205403" x="6846888" y="4970463"/>
          <p14:tracePt t="205410" x="6856413" y="4970463"/>
          <p14:tracePt t="205419" x="6864350" y="4970463"/>
          <p14:tracePt t="205426" x="6873875" y="4970463"/>
          <p14:tracePt t="205436" x="6881813" y="4970463"/>
          <p14:tracePt t="205442" x="6891338" y="4970463"/>
          <p14:tracePt t="205452" x="6908800" y="4970463"/>
          <p14:tracePt t="205458" x="6916738" y="4970463"/>
          <p14:tracePt t="205475" x="6926263" y="4970463"/>
          <p14:tracePt t="205483" x="6934200" y="4970463"/>
          <p14:tracePt t="205490" x="6943725" y="4970463"/>
          <p14:tracePt t="205498" x="6951663" y="4970463"/>
          <p14:tracePt t="205506" x="6978650" y="4970463"/>
          <p14:tracePt t="205514" x="6986588" y="4970463"/>
          <p14:tracePt t="205523" x="6996113" y="4970463"/>
          <p14:tracePt t="205530" x="7013575" y="4970463"/>
          <p14:tracePt t="205538" x="7031038" y="4970463"/>
          <p14:tracePt t="205546" x="7048500" y="4970463"/>
          <p14:tracePt t="205554" x="7056438" y="4970463"/>
          <p14:tracePt t="205562" x="7065963" y="4970463"/>
          <p14:tracePt t="205570" x="7073900" y="4970463"/>
          <p14:tracePt t="205586" x="7091363" y="4970463"/>
          <p14:tracePt t="205594" x="7100888" y="4970463"/>
          <p14:tracePt t="205602" x="7108825" y="4970463"/>
          <p14:tracePt t="205610" x="7118350" y="4970463"/>
          <p14:tracePt t="205618" x="7126288" y="4970463"/>
          <p14:tracePt t="205626" x="7135813" y="4970463"/>
          <p14:tracePt t="205643" x="7143750" y="4970463"/>
          <p14:tracePt t="205658" x="7153275" y="4970463"/>
          <p14:tracePt t="205667" x="7170738" y="4970463"/>
          <p14:tracePt t="205674" x="7178675" y="4970463"/>
          <p14:tracePt t="205682" x="7188200" y="4970463"/>
          <p14:tracePt t="205690" x="7196138" y="4970463"/>
          <p14:tracePt t="205698" x="7205663" y="4970463"/>
          <p14:tracePt t="205706" x="7213600" y="4970463"/>
          <p14:tracePt t="205722" x="7223125" y="4970463"/>
          <p14:tracePt t="205762" x="7240588" y="4970463"/>
          <p14:tracePt t="205779" x="7248525" y="4970463"/>
          <p14:tracePt t="205794" x="7258050" y="4970463"/>
          <p14:tracePt t="205802" x="7265988" y="4970463"/>
          <p14:tracePt t="205810" x="7275513" y="4970463"/>
          <p14:tracePt t="205820" x="7283450" y="4970463"/>
          <p14:tracePt t="205826" x="7292975" y="4970463"/>
          <p14:tracePt t="205834" x="7310438" y="4970463"/>
          <p14:tracePt t="205842" x="7318375" y="4970463"/>
          <p14:tracePt t="205852" x="7327900" y="4970463"/>
          <p14:tracePt t="205858" x="7335838" y="4970463"/>
          <p14:tracePt t="205868" x="7345363" y="4970463"/>
          <p14:tracePt t="205885" x="7353300" y="4970463"/>
          <p14:tracePt t="205900" x="7362825" y="4970463"/>
          <p14:tracePt t="205918" x="7380288" y="4970463"/>
          <p14:tracePt t="205923" x="7388225" y="4970463"/>
          <p14:tracePt t="205938" x="7397750" y="4970463"/>
          <p14:tracePt t="205954" x="7405688" y="4970463"/>
          <p14:tracePt t="205970" x="7415213" y="4970463"/>
          <p14:tracePt t="205978" x="7423150" y="4970463"/>
          <p14:tracePt t="205986" x="7432675" y="4970463"/>
          <p14:tracePt t="205994" x="7440613" y="4970463"/>
          <p14:tracePt t="206002" x="7458075" y="4970463"/>
          <p14:tracePt t="206019" x="7467600" y="4970463"/>
          <p14:tracePt t="206035" x="7475538" y="4970463"/>
          <p14:tracePt t="206052" x="7485063" y="4970463"/>
          <p14:tracePt t="206067" x="7493000" y="4970463"/>
          <p14:tracePt t="206083" x="7502525" y="4970463"/>
          <p14:tracePt t="206090" x="7510463" y="4970463"/>
          <p14:tracePt t="206098" x="7527925" y="4970463"/>
          <p14:tracePt t="206107" x="7537450" y="4970463"/>
          <p14:tracePt t="206122" x="7545388" y="4970463"/>
          <p14:tracePt t="206130" x="7554913" y="4970463"/>
          <p14:tracePt t="206138" x="7562850" y="4970463"/>
          <p14:tracePt t="206154" x="7562850" y="4962525"/>
          <p14:tracePt t="206162" x="7572375" y="4962525"/>
          <p14:tracePt t="206707" x="7580313" y="4962525"/>
          <p14:tracePt t="206722" x="7597775" y="4962525"/>
          <p14:tracePt t="206786" x="7607300" y="4962525"/>
          <p14:tracePt t="206834" x="7615238" y="4962525"/>
          <p14:tracePt t="206843" x="7624763" y="4953000"/>
          <p14:tracePt t="206850" x="7632700" y="4953000"/>
          <p14:tracePt t="206866" x="7642225" y="4953000"/>
          <p14:tracePt t="206875" x="7650163" y="4953000"/>
          <p14:tracePt t="206882" x="7685088" y="4953000"/>
          <p14:tracePt t="206892" x="7694613" y="4935538"/>
          <p14:tracePt t="206911" x="7754938" y="4935538"/>
          <p14:tracePt t="206914" x="7772400" y="4927600"/>
          <p14:tracePt t="206922" x="7816850" y="4927600"/>
          <p14:tracePt t="206930" x="7824788" y="4927600"/>
          <p14:tracePt t="206938" x="7842250" y="4927600"/>
          <p14:tracePt t="206946" x="7851775" y="4918075"/>
          <p14:tracePt t="206954" x="7869238" y="4918075"/>
          <p14:tracePt t="207093" x="7877175" y="4918075"/>
          <p14:tracePt t="207130" x="7886700" y="4918075"/>
          <p14:tracePt t="207146" x="7894638" y="4918075"/>
          <p14:tracePt t="207154" x="7904163" y="4918075"/>
          <p14:tracePt t="207162" x="7912100" y="4918075"/>
          <p14:tracePt t="207170" x="7921625" y="4918075"/>
          <p14:tracePt t="207180" x="7939088" y="4918075"/>
          <p14:tracePt t="207186" x="7947025" y="4918075"/>
          <p14:tracePt t="207195" x="7956550" y="4918075"/>
          <p14:tracePt t="207202" x="7964488" y="4927600"/>
          <p14:tracePt t="207210" x="7974013" y="4927600"/>
          <p14:tracePt t="207218" x="7981950" y="4927600"/>
          <p14:tracePt t="207227" x="8008938" y="4927600"/>
          <p14:tracePt t="207234" x="8016875" y="4927600"/>
          <p14:tracePt t="207241" x="8026400" y="4927600"/>
          <p14:tracePt t="207250" x="8043863" y="4935538"/>
          <p14:tracePt t="207258" x="8061325" y="4935538"/>
          <p14:tracePt t="207266" x="8069263" y="4935538"/>
          <p14:tracePt t="207274" x="8078788" y="4935538"/>
          <p14:tracePt t="207282" x="8086725" y="4953000"/>
          <p14:tracePt t="207290" x="8096250" y="4953000"/>
          <p14:tracePt t="207298" x="8104188" y="4953000"/>
          <p14:tracePt t="207306" x="8113713" y="4953000"/>
          <p14:tracePt t="207315" x="8131175" y="4953000"/>
          <p14:tracePt t="207322" x="8148638" y="4962525"/>
          <p14:tracePt t="207332" x="8156575" y="4962525"/>
          <p14:tracePt t="207338" x="8166100" y="4962525"/>
          <p14:tracePt t="207347" x="8174038" y="4962525"/>
          <p14:tracePt t="207354" x="8201025" y="4962525"/>
          <p14:tracePt t="207363" x="8208963" y="4962525"/>
          <p14:tracePt t="207370" x="8218488" y="4962525"/>
          <p14:tracePt t="207380" x="8253413" y="4962525"/>
          <p14:tracePt t="207386" x="8261350" y="4962525"/>
          <p14:tracePt t="207395" x="8270875" y="4962525"/>
          <p14:tracePt t="207402" x="8278813" y="4962525"/>
          <p14:tracePt t="207411" x="8296275" y="4962525"/>
          <p14:tracePt t="207417" x="8305800" y="4962525"/>
          <p14:tracePt t="207426" x="8313738" y="4962525"/>
          <p14:tracePt t="207434" x="8323263" y="4962525"/>
          <p14:tracePt t="207442" x="8331200" y="4962525"/>
          <p14:tracePt t="207458" x="8340725" y="4962525"/>
          <p14:tracePt t="207474" x="8348663" y="4962525"/>
          <p14:tracePt t="207498" x="8366125" y="4962525"/>
          <p14:tracePt t="207522" x="8375650" y="4962525"/>
          <p14:tracePt t="207530" x="8383588" y="4962525"/>
          <p14:tracePt t="207538" x="8393113" y="4962525"/>
          <p14:tracePt t="207554" x="8401050" y="4962525"/>
          <p14:tracePt t="207570" x="8410575" y="4962525"/>
          <p14:tracePt t="207586" x="8418513" y="4962525"/>
          <p14:tracePt t="207597" x="8428038" y="4962525"/>
          <p14:tracePt t="207611" x="8445500" y="4962525"/>
          <p14:tracePt t="207627" x="8453438" y="4962525"/>
          <p14:tracePt t="207634" x="8462963" y="4962525"/>
          <p14:tracePt t="207658" x="8470900" y="4962525"/>
          <p14:tracePt t="207674" x="8480425" y="4962525"/>
          <p14:tracePt t="207698" x="8488363" y="4962525"/>
          <p14:tracePt t="207714" x="8497888" y="4962525"/>
          <p14:tracePt t="207730" x="8515350" y="4962525"/>
          <p14:tracePt t="207802" x="8523288" y="4962525"/>
          <p14:tracePt t="207818" x="8532813" y="4962525"/>
          <p14:tracePt t="207842" x="8540750" y="4962525"/>
          <p14:tracePt t="207858" x="8550275" y="4962525"/>
          <p14:tracePt t="207906" x="8558213" y="4962525"/>
          <p14:tracePt t="207970" x="8567738" y="4962525"/>
          <p14:tracePt t="207995" x="8585200" y="4962525"/>
          <p14:tracePt t="208018" x="8593138" y="4962525"/>
          <p14:tracePt t="208027" x="8602663" y="4962525"/>
          <p14:tracePt t="208034" x="8610600" y="4962525"/>
          <p14:tracePt t="208050" x="8620125" y="4962525"/>
          <p14:tracePt t="208058" x="8628063" y="4962525"/>
          <p14:tracePt t="208066" x="8637588" y="4962525"/>
          <p14:tracePt t="208074" x="8645525" y="4962525"/>
          <p14:tracePt t="208082" x="8662988" y="4962525"/>
          <p14:tracePt t="208090" x="8672513" y="4962525"/>
          <p14:tracePt t="208098" x="8680450" y="4962525"/>
          <p14:tracePt t="208106" x="8689975" y="4962525"/>
          <p14:tracePt t="208114" x="8697913" y="4962525"/>
          <p14:tracePt t="208122" x="8707438" y="4962525"/>
          <p14:tracePt t="208130" x="8715375" y="4962525"/>
          <p14:tracePt t="208138" x="8732838" y="4962525"/>
          <p14:tracePt t="208147" x="8742363" y="4962525"/>
          <p14:tracePt t="208154" x="8750300" y="4962525"/>
          <p14:tracePt t="208164" x="8759825" y="4962525"/>
          <p14:tracePt t="208170" x="8767763" y="4962525"/>
          <p14:tracePt t="208180" x="8777288" y="4962525"/>
          <p14:tracePt t="208186" x="8802688" y="4962525"/>
          <p14:tracePt t="208195" x="8812213" y="4962525"/>
          <p14:tracePt t="208202" x="8820150" y="4962525"/>
          <p14:tracePt t="208211" x="8829675" y="4962525"/>
          <p14:tracePt t="208218" x="8837613" y="4962525"/>
          <p14:tracePt t="208228" x="8847138" y="4962525"/>
          <p14:tracePt t="208234" x="8872538" y="4962525"/>
          <p14:tracePt t="208242" x="8882063" y="4962525"/>
          <p14:tracePt t="208250" x="8890000" y="4962525"/>
          <p14:tracePt t="208258" x="8899525" y="4962525"/>
          <p14:tracePt t="208266" x="8907463" y="4962525"/>
          <p14:tracePt t="208274" x="8916988" y="4962525"/>
          <p14:tracePt t="208282" x="8934450" y="4962525"/>
          <p14:tracePt t="208290" x="8951913" y="4962525"/>
          <p14:tracePt t="208298" x="8959850" y="4962525"/>
          <p14:tracePt t="208306" x="8986838" y="4962525"/>
          <p14:tracePt t="208314" x="8994775" y="4962525"/>
          <p14:tracePt t="208322" x="9029700" y="4962525"/>
          <p14:tracePt t="208331" x="9039225" y="4962525"/>
          <p14:tracePt t="208338" x="9074150" y="4962525"/>
          <p14:tracePt t="208348" x="9091613" y="4962525"/>
          <p14:tracePt t="208354" x="9099550" y="4962525"/>
          <p14:tracePt t="208363" x="9134475" y="4962525"/>
          <p14:tracePt t="208370" x="9161463" y="4962525"/>
          <p14:tracePt t="208380" x="9178925" y="4962525"/>
          <p14:tracePt t="208386" x="9188450" y="4962525"/>
          <p14:tracePt t="208395" x="9205913" y="4962525"/>
          <p14:tracePt t="208402" x="9213850" y="4962525"/>
          <p14:tracePt t="208410" x="9231313" y="4962525"/>
          <p14:tracePt t="208418" x="9258300" y="4962525"/>
          <p14:tracePt t="208426" x="9266238" y="4962525"/>
          <p14:tracePt t="208434" x="9275763" y="4962525"/>
          <p14:tracePt t="208442" x="9283700" y="4962525"/>
          <p14:tracePt t="208450" x="9301163" y="4962525"/>
          <p14:tracePt t="208457" x="9318625" y="4962525"/>
          <p14:tracePt t="208474" x="9328150" y="4962525"/>
          <p14:tracePt t="208498" x="9336088" y="4962525"/>
          <p14:tracePt t="208803" x="9345613" y="4962525"/>
          <p14:tracePt t="208818" x="9353550" y="4962525"/>
          <p14:tracePt t="208834" x="9363075" y="4962525"/>
          <p14:tracePt t="208842" x="9371013" y="4962525"/>
          <p14:tracePt t="208858" x="9388475" y="4962525"/>
          <p14:tracePt t="208874" x="9398000" y="4962525"/>
          <p14:tracePt t="208882" x="9405938" y="4962525"/>
          <p14:tracePt t="208890" x="9415463" y="4962525"/>
          <p14:tracePt t="208912" x="9432925" y="4962525"/>
          <p14:tracePt t="208915" x="9440863" y="4962525"/>
          <p14:tracePt t="208939" x="9458325" y="4962525"/>
          <p14:tracePt t="208978" x="9467850" y="4962525"/>
          <p14:tracePt t="208995" x="9475788" y="4962525"/>
          <p14:tracePt t="209002" x="9475788" y="4953000"/>
          <p14:tracePt t="209010" x="9485313" y="4953000"/>
          <p14:tracePt t="209026" x="9493250" y="4953000"/>
          <p14:tracePt t="209042" x="9502775" y="4953000"/>
          <p14:tracePt t="209051" x="9510713" y="4953000"/>
          <p14:tracePt t="209058" x="9520238" y="4953000"/>
          <p14:tracePt t="209065" x="9520238" y="4935538"/>
          <p14:tracePt t="209074" x="9545638" y="4935538"/>
          <p14:tracePt t="209082" x="9563100" y="4935538"/>
          <p14:tracePt t="209091" x="9580563" y="4935538"/>
          <p14:tracePt t="209098" x="9590088" y="4935538"/>
          <p14:tracePt t="209108" x="9598025" y="4935538"/>
          <p14:tracePt t="209114" x="9607550" y="4927600"/>
          <p14:tracePt t="209124" x="9615488" y="4927600"/>
          <p14:tracePt t="209130" x="9642475" y="4927600"/>
          <p14:tracePt t="209139" x="9650413" y="4927600"/>
          <p14:tracePt t="209146" x="9659938" y="4927600"/>
          <p14:tracePt t="209155" x="9667875" y="4927600"/>
          <p14:tracePt t="209162" x="9685338" y="4918075"/>
          <p14:tracePt t="209172" x="9702800" y="4918075"/>
          <p14:tracePt t="209178" x="9712325" y="4918075"/>
          <p14:tracePt t="209186" x="9720263" y="4918075"/>
          <p14:tracePt t="209194" x="9729788" y="4918075"/>
          <p14:tracePt t="209202" x="9737725" y="4918075"/>
          <p14:tracePt t="209210" x="9747250" y="4918075"/>
          <p14:tracePt t="209226" x="9755188" y="4918075"/>
          <p14:tracePt t="209243" x="9772650" y="4918075"/>
          <p14:tracePt t="209298" x="9782175" y="4918075"/>
          <p14:tracePt t="209338" x="9790113" y="4918075"/>
          <p14:tracePt t="209426" x="9782175" y="4918075"/>
          <p14:tracePt t="209434" x="9764713" y="4918075"/>
          <p14:tracePt t="209443" x="9737725" y="4935538"/>
          <p14:tracePt t="209450" x="9712325" y="4935538"/>
          <p14:tracePt t="209458" x="9659938" y="4945063"/>
          <p14:tracePt t="209466" x="9632950" y="4945063"/>
          <p14:tracePt t="209475" x="9545638" y="4962525"/>
          <p14:tracePt t="209482" x="9510713" y="4970463"/>
          <p14:tracePt t="209490" x="9415463" y="4987925"/>
          <p14:tracePt t="209498" x="9248775" y="5005388"/>
          <p14:tracePt t="209507" x="9196388" y="5022850"/>
          <p14:tracePt t="209514" x="9029700" y="5040313"/>
          <p14:tracePt t="209523" x="8959850" y="5049838"/>
          <p14:tracePt t="209530" x="8767763" y="5092700"/>
          <p14:tracePt t="209540" x="8672513" y="5110163"/>
          <p14:tracePt t="209546" x="8453438" y="5145088"/>
          <p14:tracePt t="209555" x="8358188" y="5162550"/>
          <p14:tracePt t="209562" x="8148638" y="5197475"/>
          <p14:tracePt t="209569" x="7886700" y="5241925"/>
          <p14:tracePt t="209578" x="7789863" y="5259388"/>
          <p14:tracePt t="209586" x="7572375" y="5294313"/>
          <p14:tracePt t="209594" x="7475538" y="5311775"/>
          <p14:tracePt t="209602" x="7265988" y="5329238"/>
          <p14:tracePt t="209610" x="7143750" y="5364163"/>
          <p14:tracePt t="209618" x="6881813" y="5407025"/>
          <p14:tracePt t="209626" x="6567488" y="5451475"/>
          <p14:tracePt t="209634" x="6472238" y="5468938"/>
          <p14:tracePt t="209642" x="6200775" y="5530850"/>
          <p14:tracePt t="209650" x="6105525" y="5530850"/>
          <p14:tracePt t="209658" x="5816600" y="5548313"/>
          <p14:tracePt t="209666" x="5702300" y="5548313"/>
          <p14:tracePt t="209676" x="5449888" y="5548313"/>
          <p14:tracePt t="209682" x="5170488" y="5548313"/>
          <p14:tracePt t="209691" x="5073650" y="5548313"/>
          <p14:tracePt t="209699" x="4838700" y="5548313"/>
          <p14:tracePt t="209707" x="4724400" y="5548313"/>
          <p14:tracePt t="209714" x="4514850" y="5548313"/>
          <p14:tracePt t="209724" x="4419600" y="5548313"/>
          <p14:tracePt t="209730" x="4235450" y="5548313"/>
          <p14:tracePt t="209740" x="4165600" y="5548313"/>
          <p14:tracePt t="209745" x="4000500" y="5548313"/>
          <p14:tracePt t="209755" x="3833813" y="5548313"/>
          <p14:tracePt t="209762" x="3763963" y="5548313"/>
          <p14:tracePt t="209770" x="3651250" y="5548313"/>
          <p14:tracePt t="209778" x="3598863" y="5548313"/>
          <p14:tracePt t="209786" x="3502025" y="5548313"/>
          <p14:tracePt t="209794" x="3467100" y="5548313"/>
          <p14:tracePt t="209802" x="3379788" y="5548313"/>
          <p14:tracePt t="209810" x="3327400" y="5548313"/>
          <p14:tracePt t="209818" x="3309938" y="5548313"/>
          <p14:tracePt t="209826" x="3249613" y="5548313"/>
          <p14:tracePt t="209834" x="3240088" y="5548313"/>
          <p14:tracePt t="209842" x="3205163" y="5548313"/>
          <p14:tracePt t="209850" x="3197225" y="5538788"/>
          <p14:tracePt t="209858" x="3179763" y="5538788"/>
          <p14:tracePt t="209866" x="3179763" y="5530850"/>
          <p14:tracePt t="209876" x="3144838" y="5513388"/>
          <p14:tracePt t="209882" x="3117850" y="5503863"/>
          <p14:tracePt t="209891" x="3092450" y="5495925"/>
          <p14:tracePt t="209910" x="3030538" y="5468938"/>
          <p14:tracePt t="209913" x="2995613" y="5441950"/>
          <p14:tracePt t="209923" x="2986088" y="5441950"/>
          <p14:tracePt t="209930" x="2933700" y="5416550"/>
          <p14:tracePt t="209940" x="2898775" y="5399088"/>
          <p14:tracePt t="209946" x="2873375" y="5389563"/>
          <p14:tracePt t="209955" x="2820988" y="5381625"/>
          <p14:tracePt t="209962" x="2794000" y="5364163"/>
          <p14:tracePt t="209969" x="2741613" y="5337175"/>
          <p14:tracePt t="209977" x="2698750" y="5329238"/>
          <p14:tracePt t="209985" x="2663825" y="5311775"/>
          <p14:tracePt t="209994" x="2636838" y="5302250"/>
          <p14:tracePt t="210003" x="2601913" y="5284788"/>
          <p14:tracePt t="210010" x="2559050" y="5259388"/>
          <p14:tracePt t="210018" x="2549525" y="5259388"/>
          <p14:tracePt t="210026" x="2532063" y="5259388"/>
          <p14:tracePt t="210035" x="2524125" y="5249863"/>
          <p14:tracePt t="210042" x="2497138" y="5241925"/>
          <p14:tracePt t="210050" x="2489200" y="5241925"/>
          <p14:tracePt t="210059" x="2471738" y="5232400"/>
          <p14:tracePt t="210066" x="2444750" y="5214938"/>
          <p14:tracePt t="210076" x="2419350" y="5214938"/>
          <p14:tracePt t="210081" x="2366963" y="5214938"/>
          <p14:tracePt t="210091" x="2357438" y="5207000"/>
          <p14:tracePt t="210097" x="2322513" y="5207000"/>
          <p14:tracePt t="210107" x="2305050" y="5207000"/>
          <p14:tracePt t="210113" x="2279650" y="5197475"/>
          <p14:tracePt t="210121" x="2252663" y="5197475"/>
          <p14:tracePt t="210130" x="2235200" y="5197475"/>
          <p14:tracePt t="210140" x="2227263" y="5197475"/>
          <p14:tracePt t="210146" x="2217738" y="5197475"/>
          <p14:tracePt t="210154" x="2200275" y="5197475"/>
          <p14:tracePt t="210162" x="2192338" y="5197475"/>
          <p14:tracePt t="210170" x="2182813" y="5197475"/>
          <p14:tracePt t="210178" x="2174875" y="5197475"/>
          <p14:tracePt t="210194" x="2165350" y="5197475"/>
          <p14:tracePt t="210210" x="2157413" y="5197475"/>
          <p14:tracePt t="210219" x="2147888" y="5189538"/>
          <p14:tracePt t="210226" x="2139950" y="5189538"/>
          <p14:tracePt t="210234" x="2122488" y="5189538"/>
          <p14:tracePt t="210242" x="2112963" y="5172075"/>
          <p14:tracePt t="210250" x="2105025" y="5172075"/>
          <p14:tracePt t="210258" x="2087563" y="5172075"/>
          <p14:tracePt t="210266" x="2043113" y="5172075"/>
          <p14:tracePt t="210275" x="2035175" y="5162550"/>
          <p14:tracePt t="210282" x="2017713" y="5162550"/>
          <p14:tracePt t="210292" x="2008188" y="5162550"/>
          <p14:tracePt t="210298" x="2000250" y="5162550"/>
          <p14:tracePt t="210308" x="1982788" y="5154613"/>
          <p14:tracePt t="210314" x="1973263" y="5154613"/>
          <p14:tracePt t="210326" x="1965325" y="5154613"/>
          <p14:tracePt t="210340" x="1955800" y="5154613"/>
          <p14:tracePt t="210346" x="1947863" y="5154613"/>
          <p14:tracePt t="210362" x="1938338" y="5154613"/>
          <p14:tracePt t="210371" x="1930400" y="5154613"/>
          <p14:tracePt t="210378" x="1912938" y="5145088"/>
          <p14:tracePt t="210386" x="1903413" y="5145088"/>
          <p14:tracePt t="210402" x="1895475" y="5145088"/>
          <p14:tracePt t="210410" x="1885950" y="5145088"/>
          <p14:tracePt t="210418" x="1878013" y="5145088"/>
          <p14:tracePt t="210434" x="1868488" y="5145088"/>
          <p14:tracePt t="210450" x="1860550" y="5145088"/>
          <p14:tracePt t="210634" x="1860550" y="5137150"/>
          <p14:tracePt t="210643" x="1851025" y="5137150"/>
          <p14:tracePt t="210658" x="1833563" y="5137150"/>
          <p14:tracePt t="210682" x="1825625" y="5137150"/>
          <p14:tracePt t="210714" x="1816100" y="5137150"/>
          <p14:tracePt t="211395" x="1825625" y="5137150"/>
          <p14:tracePt t="211402" x="1843088" y="5137150"/>
          <p14:tracePt t="211410" x="1851025" y="5137150"/>
          <p14:tracePt t="211418" x="1860550" y="5137150"/>
          <p14:tracePt t="211426" x="1868488" y="5137150"/>
          <p14:tracePt t="211434" x="1878013" y="5137150"/>
          <p14:tracePt t="211442" x="1885950" y="5137150"/>
          <p14:tracePt t="211458" x="1895475" y="5137150"/>
          <p14:tracePt t="211482" x="1903413" y="5137150"/>
          <p14:tracePt t="211498" x="1920875" y="5137150"/>
          <p14:tracePt t="211515" x="1930400" y="5137150"/>
          <p14:tracePt t="211531" x="1938338" y="5137150"/>
          <p14:tracePt t="211547" x="1947863" y="5137150"/>
          <p14:tracePt t="211554" x="1955800" y="5137150"/>
          <p14:tracePt t="211570" x="1982788" y="5137150"/>
          <p14:tracePt t="211579" x="1990725" y="5137150"/>
          <p14:tracePt t="211586" x="2000250" y="5137150"/>
          <p14:tracePt t="211594" x="2008188" y="5137150"/>
          <p14:tracePt t="211602" x="2017713" y="5137150"/>
          <p14:tracePt t="211610" x="2043113" y="5137150"/>
          <p14:tracePt t="211618" x="2060575" y="5137150"/>
          <p14:tracePt t="211626" x="2070100" y="5137150"/>
          <p14:tracePt t="211634" x="2078038" y="5137150"/>
          <p14:tracePt t="211642" x="2095500" y="5137150"/>
          <p14:tracePt t="211650" x="2112963" y="5137150"/>
          <p14:tracePt t="211658" x="2122488" y="5137150"/>
          <p14:tracePt t="211666" x="2130425" y="5137150"/>
          <p14:tracePt t="211674" x="2139950" y="5137150"/>
          <p14:tracePt t="211682" x="2147888" y="5137150"/>
          <p14:tracePt t="211690" x="2165350" y="5137150"/>
          <p14:tracePt t="211699" x="2174875" y="5137150"/>
          <p14:tracePt t="211706" x="2192338" y="5137150"/>
          <p14:tracePt t="211714" x="2200275" y="5137150"/>
          <p14:tracePt t="211721" x="2209800" y="5137150"/>
          <p14:tracePt t="211733" x="2227263" y="5137150"/>
          <p14:tracePt t="211738" x="2235200" y="5137150"/>
          <p14:tracePt t="211748" x="2244725" y="5137150"/>
          <p14:tracePt t="211754" x="2252663" y="5137150"/>
          <p14:tracePt t="211763" x="2262188" y="5137150"/>
          <p14:tracePt t="211786" x="2270125" y="5137150"/>
          <p14:tracePt t="211810" x="2279650" y="5137150"/>
          <p14:tracePt t="211826" x="2297113" y="5137150"/>
          <p14:tracePt t="211834" x="2305050" y="5137150"/>
          <p14:tracePt t="211842" x="2314575" y="5137150"/>
          <p14:tracePt t="211858" x="2322513" y="5137150"/>
          <p14:tracePt t="211866" x="2332038" y="5137150"/>
          <p14:tracePt t="211874" x="2339975" y="5137150"/>
          <p14:tracePt t="211883" x="2349500" y="5137150"/>
          <p14:tracePt t="211903" x="2374900" y="5137150"/>
          <p14:tracePt t="211914" x="2384425" y="5137150"/>
          <p14:tracePt t="211922" x="2401888" y="5137150"/>
          <p14:tracePt t="211932" x="2409825" y="5137150"/>
          <p14:tracePt t="211938" x="2427288" y="5137150"/>
          <p14:tracePt t="211947" x="2444750" y="5137150"/>
          <p14:tracePt t="211954" x="2462213" y="5137150"/>
          <p14:tracePt t="211963" x="2479675" y="5137150"/>
          <p14:tracePt t="211970" x="2489200" y="5137150"/>
          <p14:tracePt t="211978" x="2506663" y="5137150"/>
          <p14:tracePt t="211986" x="2514600" y="5137150"/>
          <p14:tracePt t="212002" x="2524125" y="5137150"/>
          <p14:tracePt t="212042" x="2541588" y="5137150"/>
          <p14:tracePt t="212050" x="2549525" y="5137150"/>
          <p14:tracePt t="212058" x="2559050" y="5137150"/>
          <p14:tracePt t="212066" x="2566988" y="5137150"/>
          <p14:tracePt t="212073" x="2584450" y="5137150"/>
          <p14:tracePt t="212082" x="2601913" y="5137150"/>
          <p14:tracePt t="212089" x="2619375" y="5137150"/>
          <p14:tracePt t="212099" x="2628900" y="5137150"/>
          <p14:tracePt t="212106" x="2654300" y="5137150"/>
          <p14:tracePt t="212117" x="2663825" y="5137150"/>
          <p14:tracePt t="212122" x="2698750" y="5137150"/>
          <p14:tracePt t="212132" x="2716213" y="5137150"/>
          <p14:tracePt t="212138" x="2724150" y="5137150"/>
          <p14:tracePt t="212178" x="2733675" y="5137150"/>
          <p14:tracePt t="212202" x="2741613" y="5137150"/>
          <p14:tracePt t="212210" x="2759075" y="5137150"/>
          <p14:tracePt t="212218" x="2768600" y="5137150"/>
          <p14:tracePt t="212226" x="2776538" y="5137150"/>
          <p14:tracePt t="212234" x="2794000" y="5137150"/>
          <p14:tracePt t="212242" x="2803525" y="5137150"/>
          <p14:tracePt t="212250" x="2838450" y="5137150"/>
          <p14:tracePt t="212258" x="2846388" y="5137150"/>
          <p14:tracePt t="212266" x="2863850" y="5137150"/>
          <p14:tracePt t="212274" x="2873375" y="5137150"/>
          <p14:tracePt t="212284" x="2881313" y="5137150"/>
          <p14:tracePt t="212290" x="2890838" y="5137150"/>
          <p14:tracePt t="212314" x="2898775" y="5137150"/>
          <p14:tracePt t="212345" x="2908300" y="5137150"/>
          <p14:tracePt t="212363" x="2916238" y="5137150"/>
          <p14:tracePt t="212370" x="2933700" y="5145088"/>
          <p14:tracePt t="212378" x="2943225" y="5145088"/>
          <p14:tracePt t="212386" x="2951163" y="5145088"/>
          <p14:tracePt t="212394" x="2960688" y="5145088"/>
          <p14:tracePt t="212402" x="2978150" y="5145088"/>
          <p14:tracePt t="212410" x="2986088" y="5145088"/>
          <p14:tracePt t="212418" x="3021013" y="5145088"/>
          <p14:tracePt t="212426" x="3048000" y="5145088"/>
          <p14:tracePt t="212434" x="3082925" y="5145088"/>
          <p14:tracePt t="212442" x="3109913" y="5145088"/>
          <p14:tracePt t="212450" x="3144838" y="5145088"/>
          <p14:tracePt t="212458" x="3179763" y="5145088"/>
          <p14:tracePt t="212466" x="3187700" y="5145088"/>
          <p14:tracePt t="212474" x="3222625" y="5145088"/>
          <p14:tracePt t="212482" x="3232150" y="5145088"/>
          <p14:tracePt t="212490" x="3249613" y="5145088"/>
          <p14:tracePt t="212499" x="3257550" y="5145088"/>
          <p14:tracePt t="212506" x="3267075" y="5145088"/>
          <p14:tracePt t="212516" x="3275013" y="5145088"/>
          <p14:tracePt t="212522" x="3284538" y="5145088"/>
          <p14:tracePt t="212532" x="3292475" y="5145088"/>
          <p14:tracePt t="212538" x="3302000" y="5145088"/>
          <p14:tracePt t="212554" x="3309938" y="5145088"/>
          <p14:tracePt t="212563" x="3327400" y="5145088"/>
          <p14:tracePt t="212586" x="3336925" y="5145088"/>
          <p14:tracePt t="212634" x="3344863" y="5145088"/>
          <p14:tracePt t="213050" x="3354388" y="5145088"/>
          <p14:tracePt t="213074" x="3362325" y="5145088"/>
          <p14:tracePt t="213090" x="3371850" y="5145088"/>
          <p14:tracePt t="213106" x="3379788" y="5145088"/>
          <p14:tracePt t="213114" x="3397250" y="5145088"/>
          <p14:tracePt t="213122" x="3406775" y="5145088"/>
          <p14:tracePt t="213138" x="3414713" y="5145088"/>
          <p14:tracePt t="213154" x="3424238" y="5145088"/>
          <p14:tracePt t="213163" x="3432175" y="5145088"/>
          <p14:tracePt t="213170" x="3441700" y="5145088"/>
          <p14:tracePt t="213180" x="3449638" y="5145088"/>
          <p14:tracePt t="213186" x="3467100" y="5145088"/>
          <p14:tracePt t="213196" x="3476625" y="5145088"/>
          <p14:tracePt t="213202" x="3484563" y="5145088"/>
          <p14:tracePt t="213211" x="3494088" y="5145088"/>
          <p14:tracePt t="213218" x="3511550" y="5145088"/>
          <p14:tracePt t="213227" x="3554413" y="5145088"/>
          <p14:tracePt t="213234" x="3563938" y="5145088"/>
          <p14:tracePt t="213242" x="3581400" y="5145088"/>
          <p14:tracePt t="213250" x="3589338" y="5145088"/>
          <p14:tracePt t="213258" x="3598863" y="5145088"/>
          <p14:tracePt t="213266" x="3616325" y="5145088"/>
          <p14:tracePt t="213274" x="3624263" y="5145088"/>
          <p14:tracePt t="213338" x="3633788" y="5145088"/>
          <p14:tracePt t="213355" x="3641725" y="5145088"/>
          <p14:tracePt t="213363" x="3651250" y="5145088"/>
          <p14:tracePt t="213370" x="3659188" y="5145088"/>
          <p14:tracePt t="213379" x="3668713" y="5145088"/>
          <p14:tracePt t="213386" x="3686175" y="5145088"/>
          <p14:tracePt t="213396" x="3694113" y="5145088"/>
          <p14:tracePt t="213412" x="3703638" y="5145088"/>
          <p14:tracePt t="213434" x="3711575" y="5145088"/>
          <p14:tracePt t="213466" x="3721100" y="5145088"/>
          <p14:tracePt t="213482" x="3729038" y="5145088"/>
          <p14:tracePt t="213490" x="3738563" y="5154613"/>
          <p14:tracePt t="213498" x="3756025" y="5154613"/>
          <p14:tracePt t="213506" x="3763963" y="5154613"/>
          <p14:tracePt t="213514" x="3773488" y="5162550"/>
          <p14:tracePt t="213522" x="3781425" y="5162550"/>
          <p14:tracePt t="213531" x="3790950" y="5162550"/>
          <p14:tracePt t="213538" x="3798888" y="5162550"/>
          <p14:tracePt t="213546" x="3808413" y="5162550"/>
          <p14:tracePt t="213563" x="3825875" y="5162550"/>
          <p14:tracePt t="213602" x="3833813" y="5162550"/>
          <p14:tracePt t="213643" x="3843338" y="5162550"/>
          <p14:tracePt t="213658" x="3851275" y="5162550"/>
          <p14:tracePt t="213666" x="3860800" y="5162550"/>
          <p14:tracePt t="213674" x="3868738" y="5162550"/>
          <p14:tracePt t="213682" x="3878263" y="5162550"/>
          <p14:tracePt t="213690" x="3886200" y="5162550"/>
          <p14:tracePt t="213698" x="3913188" y="5180013"/>
          <p14:tracePt t="213706" x="3921125" y="5180013"/>
          <p14:tracePt t="213714" x="3948113" y="5180013"/>
          <p14:tracePt t="213722" x="3956050" y="5180013"/>
          <p14:tracePt t="213730" x="3990975" y="5189538"/>
          <p14:tracePt t="213739" x="4008438" y="5189538"/>
          <p14:tracePt t="213747" x="4017963" y="5189538"/>
          <p14:tracePt t="213754" x="4043363" y="5189538"/>
          <p14:tracePt t="213770" x="4052888" y="5189538"/>
          <p14:tracePt t="213810" x="4060825" y="5189538"/>
          <p14:tracePt t="213818" x="4070350" y="5189538"/>
          <p14:tracePt t="213826" x="4078288" y="5189538"/>
          <p14:tracePt t="213834" x="4087813" y="5189538"/>
          <p14:tracePt t="213842" x="4105275" y="5189538"/>
          <p14:tracePt t="213850" x="4113213" y="5189538"/>
          <p14:tracePt t="213866" x="4122738" y="5189538"/>
          <p14:tracePt t="213874" x="4130675" y="5189538"/>
          <p14:tracePt t="213899" x="4148138" y="5189538"/>
          <p14:tracePt t="213905" x="4157663" y="5189538"/>
          <p14:tracePt t="213914" x="4165600" y="5189538"/>
          <p14:tracePt t="213930" x="4183063" y="5189538"/>
          <p14:tracePt t="213938" x="4192588" y="5189538"/>
          <p14:tracePt t="213946" x="4200525" y="5189538"/>
          <p14:tracePt t="213954" x="4210050" y="5189538"/>
          <p14:tracePt t="213963" x="4217988" y="5189538"/>
          <p14:tracePt t="213970" x="4227513" y="5189538"/>
          <p14:tracePt t="213979" x="4235450" y="5189538"/>
          <p14:tracePt t="213986" x="4252913" y="5189538"/>
          <p14:tracePt t="213996" x="4262438" y="5189538"/>
          <p14:tracePt t="214002" x="4270375" y="5189538"/>
          <p14:tracePt t="214011" x="4279900" y="5189538"/>
          <p14:tracePt t="214018" x="4287838" y="5180013"/>
          <p14:tracePt t="214034" x="4297363" y="5180013"/>
          <p14:tracePt t="214050" x="4305300" y="5180013"/>
          <p14:tracePt t="214074" x="4322763" y="5180013"/>
          <p14:tracePt t="214091" x="4332288" y="5180013"/>
          <p14:tracePt t="214106" x="4340225" y="5180013"/>
          <p14:tracePt t="214114" x="4340225" y="5172075"/>
          <p14:tracePt t="214122" x="4349750" y="5172075"/>
          <p14:tracePt t="214130" x="4357688" y="5172075"/>
          <p14:tracePt t="214138" x="4367213" y="5172075"/>
          <p14:tracePt t="214147" x="4375150" y="5172075"/>
          <p14:tracePt t="214154" x="4402138" y="5154613"/>
          <p14:tracePt t="214163" x="4410075" y="5154613"/>
          <p14:tracePt t="214170" x="4419600" y="5154613"/>
          <p14:tracePt t="214435" x="4427538" y="5154613"/>
          <p14:tracePt t="214483" x="4437063" y="5154613"/>
          <p14:tracePt t="214490" x="4454525" y="5154613"/>
          <p14:tracePt t="214498" x="4462463" y="5154613"/>
          <p14:tracePt t="214507" x="4471988" y="5145088"/>
          <p14:tracePt t="214514" x="4479925" y="5145088"/>
          <p14:tracePt t="214523" x="4489450" y="5145088"/>
          <p14:tracePt t="214530" x="4514850" y="5145088"/>
          <p14:tracePt t="214539" x="4532313" y="5145088"/>
          <p14:tracePt t="214546" x="4559300" y="5145088"/>
          <p14:tracePt t="214556" x="4594225" y="5137150"/>
          <p14:tracePt t="214562" x="4619625" y="5137150"/>
          <p14:tracePt t="214572" x="4629150" y="5127625"/>
          <p14:tracePt t="214578" x="4664075" y="5127625"/>
          <p14:tracePt t="214589" x="4672013" y="5127625"/>
          <p14:tracePt t="214594" x="4689475" y="5127625"/>
          <p14:tracePt t="214603" x="4689475" y="5110163"/>
          <p14:tracePt t="214610" x="4699000" y="5110163"/>
          <p14:tracePt t="214619" x="4724400" y="5110163"/>
          <p14:tracePt t="214625" x="4733925" y="5110163"/>
          <p14:tracePt t="214634" x="4741863" y="5102225"/>
          <p14:tracePt t="214658" x="4751388" y="5102225"/>
          <p14:tracePt t="214674" x="4759325" y="5102225"/>
          <p14:tracePt t="214698" x="4768850" y="5102225"/>
          <p14:tracePt t="214892" x="4786313" y="5102225"/>
          <p14:tracePt t="214907" x="4794250" y="5102225"/>
          <p14:tracePt t="214946" x="4803775" y="5092700"/>
          <p14:tracePt t="215074" x="4811713" y="5092700"/>
          <p14:tracePt t="215202" x="4821238" y="5092700"/>
          <p14:tracePt t="215218" x="4829175" y="5092700"/>
          <p14:tracePt t="215226" x="4838700" y="5092700"/>
          <p14:tracePt t="215234" x="4864100" y="5092700"/>
          <p14:tracePt t="215242" x="4873625" y="5092700"/>
          <p14:tracePt t="215250" x="4891088" y="5092700"/>
          <p14:tracePt t="215258" x="4916488" y="5092700"/>
          <p14:tracePt t="215266" x="4951413" y="5092700"/>
          <p14:tracePt t="215274" x="5003800" y="5092700"/>
          <p14:tracePt t="215283" x="5013325" y="5092700"/>
          <p14:tracePt t="215290" x="5065713" y="5092700"/>
          <p14:tracePt t="215298" x="5073650" y="5092700"/>
          <p14:tracePt t="215308" x="5108575" y="5092700"/>
          <p14:tracePt t="215314" x="5118100" y="5092700"/>
          <p14:tracePt t="215323" x="5153025" y="5092700"/>
          <p14:tracePt t="215330" x="5187950" y="5102225"/>
          <p14:tracePt t="215340" x="5195888" y="5102225"/>
          <p14:tracePt t="215346" x="5230813" y="5102225"/>
          <p14:tracePt t="215355" x="5240338" y="5102225"/>
          <p14:tracePt t="215362" x="5248275" y="5102225"/>
          <p14:tracePt t="215371" x="5257800" y="5102225"/>
          <p14:tracePt t="215378" x="5283200" y="5102225"/>
          <p14:tracePt t="215387" x="5292725" y="5102225"/>
          <p14:tracePt t="215395" x="5300663" y="5102225"/>
          <p14:tracePt t="215403" x="5310188" y="5102225"/>
          <p14:tracePt t="215666" x="5318125" y="5102225"/>
          <p14:tracePt t="215683" x="5327650" y="5102225"/>
          <p14:tracePt t="215690" x="5345113" y="5102225"/>
          <p14:tracePt t="215698" x="5353050" y="5102225"/>
          <p14:tracePt t="215707" x="5387975" y="5102225"/>
          <p14:tracePt t="215715" x="5422900" y="5102225"/>
          <p14:tracePt t="215722" x="5440363" y="5102225"/>
          <p14:tracePt t="215730" x="5484813" y="5102225"/>
          <p14:tracePt t="215740" x="5519738" y="5102225"/>
          <p14:tracePt t="215746" x="5554663" y="5102225"/>
          <p14:tracePt t="215754" x="5580063" y="5102225"/>
          <p14:tracePt t="215762" x="5614988" y="5102225"/>
          <p14:tracePt t="215770" x="5641975" y="5102225"/>
          <p14:tracePt t="215778" x="5649913" y="5102225"/>
          <p14:tracePt t="215787" x="5667375" y="5102225"/>
          <p14:tracePt t="215794" x="5676900" y="5102225"/>
          <p14:tracePt t="216107" x="5684838" y="5102225"/>
          <p14:tracePt t="216122" x="5702300" y="5102225"/>
          <p14:tracePt t="216130" x="5711825" y="5102225"/>
          <p14:tracePt t="216138" x="5719763" y="5102225"/>
          <p14:tracePt t="216146" x="5754688" y="5102225"/>
          <p14:tracePt t="216154" x="5789613" y="5084763"/>
          <p14:tracePt t="216163" x="5816600" y="5084763"/>
          <p14:tracePt t="216171" x="5851525" y="5075238"/>
          <p14:tracePt t="216180" x="5876925" y="5075238"/>
          <p14:tracePt t="216185" x="5911850" y="5057775"/>
          <p14:tracePt t="216193" x="5938838" y="5057775"/>
          <p14:tracePt t="216202" x="5973763" y="5057775"/>
          <p14:tracePt t="216212" x="5973763" y="5049838"/>
          <p14:tracePt t="216218" x="5991225" y="5049838"/>
          <p14:tracePt t="216444" x="5999163" y="5049838"/>
          <p14:tracePt t="216450" x="6026150" y="5049838"/>
          <p14:tracePt t="216458" x="6034088" y="5049838"/>
          <p14:tracePt t="216466" x="6043613" y="5049838"/>
          <p14:tracePt t="216474" x="6051550" y="5049838"/>
          <p14:tracePt t="216482" x="6096000" y="5049838"/>
          <p14:tracePt t="216490" x="6113463" y="5049838"/>
          <p14:tracePt t="216498" x="6157913" y="5049838"/>
          <p14:tracePt t="216507" x="6175375" y="5049838"/>
          <p14:tracePt t="216514" x="6227763" y="5049838"/>
          <p14:tracePt t="216522" x="6245225" y="5040313"/>
          <p14:tracePt t="216531" x="6288088" y="5040313"/>
          <p14:tracePt t="216537" x="6297613" y="5040313"/>
          <p14:tracePt t="216547" x="6315075" y="5032375"/>
          <p14:tracePt t="216554" x="6340475" y="5032375"/>
          <p14:tracePt t="216564" x="6350000" y="5032375"/>
          <p14:tracePt t="216570" x="6357938" y="5032375"/>
          <p14:tracePt t="216579" x="6367463" y="5032375"/>
          <p14:tracePt t="216586" x="6384925" y="5032375"/>
          <p14:tracePt t="216595" x="6392863" y="5032375"/>
          <p14:tracePt t="216602" x="6402388" y="5032375"/>
          <p14:tracePt t="216611" x="6410325" y="5032375"/>
          <p14:tracePt t="216627" x="6419850" y="5032375"/>
          <p14:tracePt t="216634" x="6427788" y="5032375"/>
          <p14:tracePt t="216642" x="6437313" y="5014913"/>
          <p14:tracePt t="216907" x="6454775" y="5014913"/>
          <p14:tracePt t="216922" x="6462713" y="5014913"/>
          <p14:tracePt t="216938" x="6472238" y="5014913"/>
          <p14:tracePt t="216954" x="6480175" y="5014913"/>
          <p14:tracePt t="216971" x="6489700" y="5014913"/>
          <p14:tracePt t="216986" x="6497638" y="5014913"/>
          <p14:tracePt t="217002" x="6507163" y="5014913"/>
          <p14:tracePt t="217010" x="6515100" y="5014913"/>
          <p14:tracePt t="217018" x="6532563" y="5014913"/>
          <p14:tracePt t="217026" x="6542088" y="5014913"/>
          <p14:tracePt t="217036" x="6550025" y="5014913"/>
          <p14:tracePt t="217042" x="6559550" y="5014913"/>
          <p14:tracePt t="217052" x="6577013" y="5014913"/>
          <p14:tracePt t="217058" x="6602413" y="5014913"/>
          <p14:tracePt t="217069" x="6637338" y="5022850"/>
          <p14:tracePt t="217074" x="6654800" y="5022850"/>
          <p14:tracePt t="217083" x="6681788" y="5032375"/>
          <p14:tracePt t="217090" x="6707188" y="5032375"/>
          <p14:tracePt t="217098" x="6742113" y="5049838"/>
          <p14:tracePt t="217106" x="6769100" y="5049838"/>
          <p14:tracePt t="217114" x="6804025" y="5049838"/>
          <p14:tracePt t="217126" x="6838950" y="5049838"/>
          <p14:tracePt t="217130" x="6856413" y="5049838"/>
          <p14:tracePt t="217138" x="6873875" y="5049838"/>
          <p14:tracePt t="217146" x="6881813" y="5049838"/>
          <p14:tracePt t="217339" x="6891338" y="5049838"/>
          <p14:tracePt t="217402" x="6899275" y="5049838"/>
          <p14:tracePt t="217410" x="6916738" y="5049838"/>
          <p14:tracePt t="217418" x="6926263" y="5049838"/>
          <p14:tracePt t="217426" x="6934200" y="5049838"/>
          <p14:tracePt t="217434" x="6943725" y="5049838"/>
          <p14:tracePt t="217444" x="6978650" y="5040313"/>
          <p14:tracePt t="217450" x="7013575" y="5040313"/>
          <p14:tracePt t="217460" x="7021513" y="5040313"/>
          <p14:tracePt t="217466" x="7056438" y="5032375"/>
          <p14:tracePt t="217476" x="7083425" y="5032375"/>
          <p14:tracePt t="217482" x="7100888" y="5032375"/>
          <p14:tracePt t="217493" x="7108825" y="5032375"/>
          <p14:tracePt t="217499" x="7135813" y="5022850"/>
          <p14:tracePt t="217507" x="7161213" y="5022850"/>
          <p14:tracePt t="217514" x="7170738" y="5022850"/>
          <p14:tracePt t="217523" x="7178675" y="5022850"/>
          <p14:tracePt t="217530" x="7188200" y="5022850"/>
          <p14:tracePt t="217594" x="7196138" y="5022850"/>
          <p14:tracePt t="217650" x="7205663" y="5022850"/>
          <p14:tracePt t="217722" x="7213600" y="5022850"/>
          <p14:tracePt t="217738" x="7231063" y="5022850"/>
          <p14:tracePt t="217746" x="7240588" y="5022850"/>
          <p14:tracePt t="217755" x="7248525" y="5022850"/>
          <p14:tracePt t="217764" x="7258050" y="5022850"/>
          <p14:tracePt t="217771" x="7275513" y="5022850"/>
          <p14:tracePt t="217778" x="7318375" y="5022850"/>
          <p14:tracePt t="217786" x="7335838" y="5022850"/>
          <p14:tracePt t="217794" x="7370763" y="5022850"/>
          <p14:tracePt t="217802" x="7397750" y="5022850"/>
          <p14:tracePt t="217810" x="7467600" y="5022850"/>
          <p14:tracePt t="217818" x="7493000" y="5022850"/>
          <p14:tracePt t="217826" x="7519988" y="5040313"/>
          <p14:tracePt t="217834" x="7537450" y="5040313"/>
          <p14:tracePt t="217843" x="7545388" y="5040313"/>
          <p14:tracePt t="217850" x="7554913" y="5040313"/>
          <p14:tracePt t="218002" x="7572375" y="5040313"/>
          <p14:tracePt t="218019" x="7580313" y="5040313"/>
          <p14:tracePt t="218026" x="7597775" y="5040313"/>
          <p14:tracePt t="218034" x="7607300" y="5040313"/>
          <p14:tracePt t="218042" x="7615238" y="5040313"/>
          <p14:tracePt t="218050" x="7642225" y="5040313"/>
          <p14:tracePt t="218058" x="7650163" y="5040313"/>
          <p14:tracePt t="218066" x="7667625" y="5040313"/>
          <p14:tracePt t="218074" x="7677150" y="5040313"/>
          <p14:tracePt t="218082" x="7702550" y="5040313"/>
          <p14:tracePt t="218091" x="7720013" y="5040313"/>
          <p14:tracePt t="218098" x="7737475" y="5040313"/>
          <p14:tracePt t="218170" x="7747000" y="5040313"/>
          <p14:tracePt t="218218" x="7754938" y="5040313"/>
          <p14:tracePt t="219227" x="7729538" y="5040313"/>
          <p14:tracePt t="219234" x="7720013" y="5040313"/>
          <p14:tracePt t="219242" x="7694613" y="5040313"/>
          <p14:tracePt t="219250" x="7677150" y="5040313"/>
          <p14:tracePt t="219258" x="7607300" y="5022850"/>
          <p14:tracePt t="219266" x="7562850" y="5014913"/>
          <p14:tracePt t="219274" x="7440613" y="4997450"/>
          <p14:tracePt t="219282" x="7388225" y="4997450"/>
          <p14:tracePt t="219290" x="7223125" y="4997450"/>
          <p14:tracePt t="219299" x="7126288" y="4997450"/>
          <p14:tracePt t="219306" x="6899275" y="4997450"/>
          <p14:tracePt t="219315" x="6577013" y="4997450"/>
          <p14:tracePt t="219322" x="6462713" y="4997450"/>
          <p14:tracePt t="219332" x="6078538" y="4997450"/>
          <p14:tracePt t="219337" x="5956300" y="4997450"/>
          <p14:tracePt t="219348" x="5676900" y="4997450"/>
          <p14:tracePt t="219354" x="5659438" y="4953000"/>
          <p14:tracePt t="219627" x="5607050" y="4953000"/>
          <p14:tracePt t="219634" x="5607050" y="4935538"/>
          <p14:tracePt t="219642" x="5537200" y="4918075"/>
          <p14:tracePt t="219650" x="5502275" y="4918075"/>
          <p14:tracePt t="219658" x="5397500" y="4918075"/>
          <p14:tracePt t="219666" x="5370513" y="4918075"/>
          <p14:tracePt t="219674" x="5265738" y="4918075"/>
          <p14:tracePt t="219682" x="5213350" y="4910138"/>
          <p14:tracePt t="219690" x="5091113" y="4910138"/>
          <p14:tracePt t="219699" x="4951413" y="4910138"/>
          <p14:tracePt t="219706" x="4916488" y="4910138"/>
          <p14:tracePt t="219714" x="4786313" y="4910138"/>
          <p14:tracePt t="219722" x="4733925" y="4910138"/>
          <p14:tracePt t="219731" x="4629150" y="4892675"/>
          <p14:tracePt t="219738" x="4576763" y="4892675"/>
          <p14:tracePt t="219747" x="4445000" y="4857750"/>
          <p14:tracePt t="219754" x="4392613" y="4857750"/>
          <p14:tracePt t="219763" x="4305300" y="4840288"/>
          <p14:tracePt t="219770" x="4183063" y="4840288"/>
          <p14:tracePt t="219778" x="4165600" y="4840288"/>
          <p14:tracePt t="219786" x="4095750" y="4848225"/>
          <p14:tracePt t="219794" x="4052888" y="4848225"/>
          <p14:tracePt t="219802" x="3965575" y="4865688"/>
          <p14:tracePt t="219810" x="3930650" y="4865688"/>
          <p14:tracePt t="219817" x="3833813" y="4883150"/>
          <p14:tracePt t="219825" x="3711575" y="4918075"/>
          <p14:tracePt t="219834" x="3676650" y="4927600"/>
          <p14:tracePt t="219842" x="3546475" y="4945063"/>
          <p14:tracePt t="219850" x="3494088" y="4953000"/>
          <p14:tracePt t="219858" x="3371850" y="4970463"/>
          <p14:tracePt t="219866" x="3336925" y="4997450"/>
          <p14:tracePt t="219874" x="3240088" y="5032375"/>
          <p14:tracePt t="219885" x="3144838" y="5067300"/>
          <p14:tracePt t="219890" x="3100388" y="5075238"/>
          <p14:tracePt t="219898" x="3030538" y="5092700"/>
          <p14:tracePt t="219917" x="2933700" y="5102225"/>
          <p14:tracePt t="219922" x="2916238" y="5119688"/>
          <p14:tracePt t="219931" x="2873375" y="5119688"/>
          <p14:tracePt t="219938" x="2855913" y="5119688"/>
          <p14:tracePt t="219948" x="2828925" y="5127625"/>
          <p14:tracePt t="219954" x="2820988" y="5137150"/>
          <p14:tracePt t="219965" x="2811463" y="5137150"/>
          <p14:tracePt t="219970" x="2803525" y="5145088"/>
          <p14:tracePt t="219979" x="2794000" y="5145088"/>
          <p14:tracePt t="219986" x="2786063" y="5145088"/>
          <p14:tracePt t="219994" x="2786063" y="5154613"/>
          <p14:tracePt t="220002" x="2759075" y="5172075"/>
          <p14:tracePt t="220010" x="2733675" y="5172075"/>
          <p14:tracePt t="220018" x="2724150" y="5180013"/>
          <p14:tracePt t="220026" x="2689225" y="5189538"/>
          <p14:tracePt t="220034" x="2681288" y="5189538"/>
          <p14:tracePt t="220042" x="2663825" y="5197475"/>
          <p14:tracePt t="220050" x="2654300" y="5207000"/>
          <p14:tracePt t="220058" x="2628900" y="5207000"/>
          <p14:tracePt t="220066" x="2601913" y="5224463"/>
          <p14:tracePt t="220074" x="2566988" y="5232400"/>
          <p14:tracePt t="220084" x="2532063" y="5249863"/>
          <p14:tracePt t="220090" x="2524125" y="5249863"/>
          <p14:tracePt t="220098" x="2497138" y="5259388"/>
          <p14:tracePt t="220106" x="2489200" y="5259388"/>
          <p14:tracePt t="220115" x="2462213" y="5259388"/>
          <p14:tracePt t="220121" x="2454275" y="5259388"/>
          <p14:tracePt t="220130" x="2419350" y="5267325"/>
          <p14:tracePt t="220138" x="2409825" y="5267325"/>
          <p14:tracePt t="220146" x="2392363" y="5267325"/>
          <p14:tracePt t="220153" x="2357438" y="5267325"/>
          <p14:tracePt t="220161" x="2339975" y="5276850"/>
          <p14:tracePt t="220171" x="2322513" y="5276850"/>
          <p14:tracePt t="220179" x="2314575" y="5276850"/>
          <p14:tracePt t="220186" x="2305050" y="5276850"/>
          <p14:tracePt t="220194" x="2297113" y="5276850"/>
          <p14:tracePt t="220202" x="2287588" y="5276850"/>
          <p14:tracePt t="220210" x="2262188" y="5276850"/>
          <p14:tracePt t="220218" x="2252663" y="5276850"/>
          <p14:tracePt t="220226" x="2244725" y="5276850"/>
          <p14:tracePt t="220234" x="2244725" y="5294313"/>
          <p14:tracePt t="220250" x="2235200" y="5294313"/>
          <p14:tracePt t="220290" x="2227263" y="5294313"/>
          <p14:tracePt t="220322" x="2209800" y="5294313"/>
          <p14:tracePt t="220330" x="2200275" y="5294313"/>
          <p14:tracePt t="220338" x="2192338" y="5294313"/>
          <p14:tracePt t="220354" x="2182813" y="5294313"/>
          <p14:tracePt t="220362" x="2174875" y="5294313"/>
          <p14:tracePt t="220370" x="2147888" y="5294313"/>
          <p14:tracePt t="220379" x="2139950" y="5302250"/>
          <p14:tracePt t="220387" x="2122488" y="5302250"/>
          <p14:tracePt t="220394" x="2112963" y="5302250"/>
          <p14:tracePt t="220402" x="2105025" y="5311775"/>
          <p14:tracePt t="220410" x="2078038" y="5311775"/>
          <p14:tracePt t="220418" x="2070100" y="5311775"/>
          <p14:tracePt t="220426" x="2052638" y="5319713"/>
          <p14:tracePt t="220435" x="2035175" y="5319713"/>
          <p14:tracePt t="220442" x="2017713" y="5319713"/>
          <p14:tracePt t="220450" x="2008188" y="5319713"/>
          <p14:tracePt t="220458" x="1982788" y="5329238"/>
          <p14:tracePt t="220466" x="1973263" y="5329238"/>
          <p14:tracePt t="220474" x="1965325" y="5329238"/>
          <p14:tracePt t="220482" x="1947863" y="5329238"/>
          <p14:tracePt t="220490" x="1947863" y="5337175"/>
          <p14:tracePt t="220499" x="1938338" y="5337175"/>
          <p14:tracePt t="220507" x="1920875" y="5337175"/>
          <p14:tracePt t="220530" x="1912938" y="5337175"/>
          <p14:tracePt t="220547" x="1903413" y="5337175"/>
          <p14:tracePt t="220554" x="1895475" y="5337175"/>
          <p14:tracePt t="220563" x="1885950" y="5354638"/>
          <p14:tracePt t="220578" x="1878013" y="5354638"/>
          <p14:tracePt t="220586" x="1868488" y="5354638"/>
          <p14:tracePt t="220593" x="1851025" y="5354638"/>
          <p14:tracePt t="220610" x="1851025" y="5364163"/>
          <p14:tracePt t="220618" x="1843088" y="5364163"/>
          <p14:tracePt t="220674" x="1833563" y="5364163"/>
          <p14:tracePt t="220706" x="1825625" y="5364163"/>
          <p14:tracePt t="220722" x="1825625" y="5372100"/>
          <p14:tracePt t="220730" x="1816100" y="5372100"/>
          <p14:tracePt t="220795" x="1808163" y="5372100"/>
          <p14:tracePt t="220866" x="1798638" y="5372100"/>
          <p14:tracePt t="220890" x="1781175" y="5372100"/>
          <p14:tracePt t="220922" x="1773238" y="5372100"/>
          <p14:tracePt t="220947" x="1763713" y="5372100"/>
          <p14:tracePt t="220978" x="1755775" y="5372100"/>
          <p14:tracePt t="221002" x="1755775" y="5381625"/>
          <p14:tracePt t="221123" x="1746250" y="5381625"/>
          <p14:tracePt t="221418" x="1755775" y="5381625"/>
          <p14:tracePt t="221426" x="1763713" y="5381625"/>
          <p14:tracePt t="221442" x="1773238" y="5381625"/>
          <p14:tracePt t="221450" x="1790700" y="5381625"/>
          <p14:tracePt t="221458" x="1798638" y="5381625"/>
          <p14:tracePt t="221466" x="1808163" y="5381625"/>
          <p14:tracePt t="221474" x="1816100" y="5381625"/>
          <p14:tracePt t="221482" x="1825625" y="5381625"/>
          <p14:tracePt t="221490" x="1860550" y="5381625"/>
          <p14:tracePt t="221498" x="1868488" y="5381625"/>
          <p14:tracePt t="221506" x="1895475" y="5381625"/>
          <p14:tracePt t="221514" x="1903413" y="5389563"/>
          <p14:tracePt t="221522" x="1920875" y="5389563"/>
          <p14:tracePt t="221530" x="1930400" y="5389563"/>
          <p14:tracePt t="221540" x="1955800" y="5389563"/>
          <p14:tracePt t="221546" x="1965325" y="5389563"/>
          <p14:tracePt t="221555" x="2000250" y="5389563"/>
          <p14:tracePt t="221562" x="2035175" y="5389563"/>
          <p14:tracePt t="221573" x="2043113" y="5389563"/>
          <p14:tracePt t="221578" x="2078038" y="5389563"/>
          <p14:tracePt t="221587" x="2095500" y="5389563"/>
          <p14:tracePt t="221594" x="2122488" y="5389563"/>
          <p14:tracePt t="221602" x="2147888" y="5389563"/>
          <p14:tracePt t="221610" x="2157413" y="5389563"/>
          <p14:tracePt t="221618" x="2165350" y="5389563"/>
          <p14:tracePt t="221626" x="2174875" y="5389563"/>
          <p14:tracePt t="221635" x="2182813" y="5389563"/>
          <p14:tracePt t="221642" x="2192338" y="5389563"/>
          <p14:tracePt t="221650" x="2217738" y="5389563"/>
          <p14:tracePt t="221658" x="2227263" y="5389563"/>
          <p14:tracePt t="221666" x="2235200" y="5389563"/>
          <p14:tracePt t="221674" x="2244725" y="5389563"/>
          <p14:tracePt t="221682" x="2252663" y="5389563"/>
          <p14:tracePt t="221690" x="2262188" y="5389563"/>
          <p14:tracePt t="221698" x="2270125" y="5389563"/>
          <p14:tracePt t="221706" x="2287588" y="5389563"/>
          <p14:tracePt t="221714" x="2297113" y="5389563"/>
          <p14:tracePt t="221730" x="2305050" y="5389563"/>
          <p14:tracePt t="221739" x="2314575" y="5389563"/>
          <p14:tracePt t="221746" x="2322513" y="5389563"/>
          <p14:tracePt t="221756" x="2332038" y="5389563"/>
          <p14:tracePt t="221762" x="2357438" y="5389563"/>
          <p14:tracePt t="221771" x="2374900" y="5389563"/>
          <p14:tracePt t="221778" x="2419350" y="5389563"/>
          <p14:tracePt t="221786" x="2427288" y="5389563"/>
          <p14:tracePt t="221794" x="2471738" y="5389563"/>
          <p14:tracePt t="221802" x="2479675" y="5389563"/>
          <p14:tracePt t="221810" x="2514600" y="5389563"/>
          <p14:tracePt t="221818" x="2549525" y="5389563"/>
          <p14:tracePt t="221826" x="2559050" y="5389563"/>
          <p14:tracePt t="221834" x="2584450" y="5389563"/>
          <p14:tracePt t="221842" x="2593975" y="5389563"/>
          <p14:tracePt t="221850" x="2601913" y="5389563"/>
          <p14:tracePt t="221858" x="2611438" y="5389563"/>
          <p14:tracePt t="221874" x="2619375" y="5389563"/>
          <p14:tracePt t="221908" x="2628900" y="5389563"/>
          <p14:tracePt t="221914" x="2646363" y="5389563"/>
          <p14:tracePt t="221923" x="2654300" y="5389563"/>
          <p14:tracePt t="221930" x="2663825" y="5389563"/>
          <p14:tracePt t="221941" x="2671763" y="5389563"/>
          <p14:tracePt t="221946" x="2689225" y="5389563"/>
          <p14:tracePt t="221956" x="2706688" y="5389563"/>
          <p14:tracePt t="221962" x="2733675" y="5389563"/>
          <p14:tracePt t="221972" x="2751138" y="5389563"/>
          <p14:tracePt t="221978" x="2768600" y="5389563"/>
          <p14:tracePt t="221986" x="2776538" y="5389563"/>
          <p14:tracePt t="221994" x="2786063" y="5389563"/>
          <p14:tracePt t="222002" x="2794000" y="5389563"/>
          <p14:tracePt t="222010" x="2811463" y="5389563"/>
          <p14:tracePt t="222026" x="2820988" y="5389563"/>
          <p14:tracePt t="222034" x="2828925" y="5389563"/>
          <p14:tracePt t="222042" x="2838450" y="5389563"/>
          <p14:tracePt t="222050" x="2846388" y="5389563"/>
          <p14:tracePt t="222058" x="2855913" y="5389563"/>
          <p14:tracePt t="222066" x="2881313" y="5389563"/>
          <p14:tracePt t="222074" x="2916238" y="5389563"/>
          <p14:tracePt t="222082" x="2925763" y="5389563"/>
          <p14:tracePt t="222090" x="2951163" y="5389563"/>
          <p14:tracePt t="222098" x="2960688" y="5389563"/>
          <p14:tracePt t="222106" x="2978150" y="5389563"/>
          <p14:tracePt t="222114" x="2978150" y="5381625"/>
          <p14:tracePt t="222123" x="3013075" y="5381625"/>
          <p14:tracePt t="222130" x="3021013" y="5381625"/>
          <p14:tracePt t="222140" x="3030538" y="5372100"/>
          <p14:tracePt t="222146" x="3057525" y="5372100"/>
          <p14:tracePt t="222155" x="3065463" y="5372100"/>
          <p14:tracePt t="222162" x="3074988" y="5372100"/>
          <p14:tracePt t="222171" x="3082925" y="5372100"/>
          <p14:tracePt t="222178" x="3092450" y="5372100"/>
          <p14:tracePt t="222202" x="3100388" y="5372100"/>
          <p14:tracePt t="222218" x="3109913" y="5372100"/>
          <p14:tracePt t="222226" x="3127375" y="5372100"/>
          <p14:tracePt t="222234" x="3135313" y="5372100"/>
          <p14:tracePt t="222242" x="3144838" y="5372100"/>
          <p14:tracePt t="222250" x="3162300" y="5372100"/>
          <p14:tracePt t="222258" x="3170238" y="5372100"/>
          <p14:tracePt t="222266" x="3187700" y="5372100"/>
          <p14:tracePt t="222274" x="3197225" y="5372100"/>
          <p14:tracePt t="222355" x="3205163" y="5372100"/>
          <p14:tracePt t="222371" x="3214688" y="5372100"/>
          <p14:tracePt t="222387" x="3222625" y="5372100"/>
          <p14:tracePt t="222394" x="3232150" y="5372100"/>
          <p14:tracePt t="222410" x="3240088" y="5372100"/>
          <p14:tracePt t="222442" x="3257550" y="5372100"/>
          <p14:tracePt t="222458" x="3257550" y="5354638"/>
          <p14:tracePt t="222466" x="3267075" y="5354638"/>
          <p14:tracePt t="222482" x="3275013" y="5354638"/>
          <p14:tracePt t="222490" x="3284538" y="5354638"/>
          <p14:tracePt t="222570" x="3292475" y="5354638"/>
          <p14:tracePt t="222586" x="3302000" y="5354638"/>
          <p14:tracePt t="222594" x="3309938" y="5354638"/>
          <p14:tracePt t="222610" x="3319463" y="5354638"/>
          <p14:tracePt t="222626" x="3336925" y="5354638"/>
          <p14:tracePt t="222642" x="3344863" y="5354638"/>
          <p14:tracePt t="222650" x="3354388" y="5354638"/>
          <p14:tracePt t="222658" x="3362325" y="5354638"/>
          <p14:tracePt t="222666" x="3371850" y="5354638"/>
          <p14:tracePt t="222674" x="3379788" y="5354638"/>
          <p14:tracePt t="222682" x="3389313" y="5354638"/>
          <p14:tracePt t="222699" x="3406775" y="5354638"/>
          <p14:tracePt t="222707" x="3414713" y="5354638"/>
          <p14:tracePt t="222714" x="3424238" y="5354638"/>
          <p14:tracePt t="222723" x="3432175" y="5354638"/>
          <p14:tracePt t="222730" x="3441700" y="5354638"/>
          <p14:tracePt t="222740" x="3449638" y="5354638"/>
          <p14:tracePt t="222746" x="3459163" y="5354638"/>
          <p14:tracePt t="222756" x="3476625" y="5354638"/>
          <p14:tracePt t="222762" x="3484563" y="5354638"/>
          <p14:tracePt t="222770" x="3494088" y="5354638"/>
          <p14:tracePt t="222778" x="3502025" y="5354638"/>
          <p14:tracePt t="222794" x="3511550" y="5354638"/>
          <p14:tracePt t="222826" x="3519488" y="5354638"/>
          <p14:tracePt t="222842" x="3529013" y="5354638"/>
          <p14:tracePt t="222858" x="3546475" y="5354638"/>
          <p14:tracePt t="222866" x="3554413" y="5354638"/>
          <p14:tracePt t="222874" x="3563938" y="5354638"/>
          <p14:tracePt t="222882" x="3571875" y="5354638"/>
          <p14:tracePt t="222891" x="3589338" y="5354638"/>
          <p14:tracePt t="222908" x="3616325" y="5354638"/>
          <p14:tracePt t="222914" x="3633788" y="5364163"/>
          <p14:tracePt t="222922" x="3641725" y="5364163"/>
          <p14:tracePt t="222930" x="3651250" y="5364163"/>
          <p14:tracePt t="222938" x="3668713" y="5364163"/>
          <p14:tracePt t="222946" x="3676650" y="5364163"/>
          <p14:tracePt t="222955" x="3686175" y="5364163"/>
          <p14:tracePt t="222963" x="3694113" y="5372100"/>
          <p14:tracePt t="222971" x="3703638" y="5372100"/>
          <p14:tracePt t="222978" x="3711575" y="5372100"/>
          <p14:tracePt t="222986" x="3721100" y="5372100"/>
          <p14:tracePt t="222994" x="3738563" y="5372100"/>
          <p14:tracePt t="223011" x="3746500" y="5372100"/>
          <p14:tracePt t="223018" x="3746500" y="5381625"/>
          <p14:tracePt t="223026" x="3756025" y="5381625"/>
          <p14:tracePt t="223034" x="3773488" y="5381625"/>
          <p14:tracePt t="223042" x="3781425" y="5381625"/>
          <p14:tracePt t="223050" x="3790950" y="5381625"/>
          <p14:tracePt t="223058" x="3808413" y="5389563"/>
          <p14:tracePt t="223066" x="3816350" y="5389563"/>
          <p14:tracePt t="223074" x="3851275" y="5389563"/>
          <p14:tracePt t="223082" x="3860800" y="5389563"/>
          <p14:tracePt t="223090" x="3895725" y="5399088"/>
          <p14:tracePt t="223098" x="3930650" y="5399088"/>
          <p14:tracePt t="223107" x="3938588" y="5399088"/>
          <p14:tracePt t="223114" x="3948113" y="5399088"/>
          <p14:tracePt t="223123" x="3956050" y="5399088"/>
          <p14:tracePt t="223130" x="3956050" y="5416550"/>
          <p14:tracePt t="223154" x="3965575" y="5416550"/>
          <p14:tracePt t="223178" x="3983038" y="5416550"/>
          <p14:tracePt t="223186" x="3990975" y="5416550"/>
          <p14:tracePt t="223195" x="4000500" y="5416550"/>
          <p14:tracePt t="223202" x="4008438" y="5416550"/>
          <p14:tracePt t="223210" x="4017963" y="5416550"/>
          <p14:tracePt t="223218" x="4043363" y="5416550"/>
          <p14:tracePt t="223227" x="4060825" y="5416550"/>
          <p14:tracePt t="223234" x="4070350" y="5416550"/>
          <p14:tracePt t="223242" x="4078288" y="5416550"/>
          <p14:tracePt t="223250" x="4095750" y="5416550"/>
          <p14:tracePt t="223258" x="4105275" y="5416550"/>
          <p14:tracePt t="223266" x="4113213" y="5416550"/>
          <p14:tracePt t="223275" x="4122738" y="5416550"/>
          <p14:tracePt t="223282" x="4130675" y="5416550"/>
          <p14:tracePt t="223298" x="4140200" y="5416550"/>
          <p14:tracePt t="223306" x="4148138" y="5416550"/>
          <p14:tracePt t="223314" x="4175125" y="5416550"/>
          <p14:tracePt t="223323" x="4183063" y="5416550"/>
          <p14:tracePt t="223330" x="4217988" y="5416550"/>
          <p14:tracePt t="223339" x="4227513" y="5416550"/>
          <p14:tracePt t="223346" x="4244975" y="5416550"/>
          <p14:tracePt t="223357" x="4270375" y="5416550"/>
          <p14:tracePt t="223362" x="4279900" y="5416550"/>
          <p14:tracePt t="223371" x="4287838" y="5416550"/>
          <p14:tracePt t="223378" x="4297363" y="5416550"/>
          <p14:tracePt t="223386" x="4305300" y="5416550"/>
          <p14:tracePt t="223394" x="4322763" y="5416550"/>
          <p14:tracePt t="223402" x="4332288" y="5416550"/>
          <p14:tracePt t="223410" x="4340225" y="5416550"/>
          <p14:tracePt t="223418" x="4349750" y="5416550"/>
          <p14:tracePt t="223426" x="4367213" y="5416550"/>
          <p14:tracePt t="223434" x="4384675" y="5416550"/>
          <p14:tracePt t="223442" x="4392613" y="5416550"/>
          <p14:tracePt t="223450" x="4402138" y="5416550"/>
          <p14:tracePt t="223459" x="4419600" y="5407025"/>
          <p14:tracePt t="223465" x="4427538" y="5407025"/>
          <p14:tracePt t="223474" x="4454525" y="5407025"/>
          <p14:tracePt t="223482" x="4462463" y="5407025"/>
          <p14:tracePt t="223491" x="4471988" y="5407025"/>
          <p14:tracePt t="223498" x="4471988" y="5399088"/>
          <p14:tracePt t="223506" x="4479925" y="5399088"/>
          <p14:tracePt t="223514" x="4506913" y="5399088"/>
          <p14:tracePt t="223522" x="4514850" y="5399088"/>
          <p14:tracePt t="223531" x="4524375" y="5389563"/>
          <p14:tracePt t="223539" x="4532313" y="5389563"/>
          <p14:tracePt t="223546" x="4559300" y="5389563"/>
          <p14:tracePt t="223556" x="4576763" y="5389563"/>
          <p14:tracePt t="223562" x="4584700" y="5389563"/>
          <p14:tracePt t="223571" x="4611688" y="5389563"/>
          <p14:tracePt t="223578" x="4619625" y="5381625"/>
          <p14:tracePt t="223594" x="4629150" y="5381625"/>
          <p14:tracePt t="223602" x="4637088" y="5381625"/>
          <p14:tracePt t="223610" x="4646613" y="5381625"/>
          <p14:tracePt t="223626" x="4654550" y="5381625"/>
          <p14:tracePt t="223650" x="4664075" y="5381625"/>
          <p14:tracePt t="223658" x="4681538" y="5381625"/>
          <p14:tracePt t="223666" x="4689475" y="5381625"/>
          <p14:tracePt t="223674" x="4699000" y="5381625"/>
          <p14:tracePt t="223682" x="4716463" y="5381625"/>
          <p14:tracePt t="223690" x="4724400" y="5381625"/>
          <p14:tracePt t="223698" x="4751388" y="5381625"/>
          <p14:tracePt t="223706" x="4759325" y="5381625"/>
          <p14:tracePt t="223714" x="4794250" y="5381625"/>
          <p14:tracePt t="223723" x="4803775" y="5381625"/>
          <p14:tracePt t="223730" x="4811713" y="5372100"/>
          <p14:tracePt t="223740" x="4821238" y="5372100"/>
          <p14:tracePt t="223818" x="4829175" y="5372100"/>
          <p14:tracePt t="223826" x="4846638" y="5372100"/>
          <p14:tracePt t="223834" x="4856163" y="5372100"/>
          <p14:tracePt t="223858" x="4864100" y="5372100"/>
          <p14:tracePt t="223882" x="4873625" y="5372100"/>
          <p14:tracePt t="223890" x="4881563" y="5372100"/>
          <p14:tracePt t="223908" x="4899025" y="5372100"/>
          <p14:tracePt t="223913" x="4916488" y="5372100"/>
          <p14:tracePt t="223923" x="4926013" y="5372100"/>
          <p14:tracePt t="223930" x="4933950" y="5372100"/>
          <p14:tracePt t="223940" x="4951413" y="5372100"/>
          <p14:tracePt t="223946" x="4960938" y="5372100"/>
          <p14:tracePt t="223956" x="4986338" y="5372100"/>
          <p14:tracePt t="223962" x="4995863" y="5372100"/>
          <p14:tracePt t="223971" x="5003800" y="5372100"/>
          <p14:tracePt t="223978" x="5013325" y="5372100"/>
          <p14:tracePt t="223986" x="5021263" y="5372100"/>
          <p14:tracePt t="223994" x="5030788" y="5372100"/>
          <p14:tracePt t="224002" x="5048250" y="5372100"/>
          <p14:tracePt t="224010" x="5056188" y="5372100"/>
          <p14:tracePt t="224019" x="5065713" y="5372100"/>
          <p14:tracePt t="224026" x="5073650" y="5372100"/>
          <p14:tracePt t="224034" x="5083175" y="5372100"/>
          <p14:tracePt t="224050" x="5091113" y="5372100"/>
          <p14:tracePt t="224058" x="5100638" y="5372100"/>
          <p14:tracePt t="224067" x="5118100" y="5372100"/>
          <p14:tracePt t="224074" x="5126038" y="5372100"/>
          <p14:tracePt t="224082" x="5135563" y="5372100"/>
          <p14:tracePt t="224090" x="5143500" y="5372100"/>
          <p14:tracePt t="224098" x="5153025" y="5372100"/>
          <p14:tracePt t="224106" x="5160963" y="5372100"/>
          <p14:tracePt t="224114" x="5170488" y="5372100"/>
          <p14:tracePt t="224124" x="5205413" y="5372100"/>
          <p14:tracePt t="224130" x="5213350" y="5372100"/>
          <p14:tracePt t="224139" x="5222875" y="5372100"/>
          <p14:tracePt t="224146" x="5240338" y="5372100"/>
          <p14:tracePt t="224155" x="5257800" y="5372100"/>
          <p14:tracePt t="224162" x="5265738" y="5372100"/>
          <p14:tracePt t="224171" x="5275263" y="5372100"/>
          <p14:tracePt t="224178" x="5283200" y="5372100"/>
          <p14:tracePt t="224186" x="5300663" y="5372100"/>
          <p14:tracePt t="224194" x="5310188" y="5372100"/>
          <p14:tracePt t="224202" x="5318125" y="5372100"/>
          <p14:tracePt t="224234" x="5318125" y="5364163"/>
          <p14:tracePt t="224250" x="5327650" y="5364163"/>
          <p14:tracePt t="224267" x="5335588" y="5364163"/>
          <p14:tracePt t="224282" x="5345113" y="5364163"/>
          <p14:tracePt t="224443" x="5353050" y="5364163"/>
          <p14:tracePt t="224498" x="5370513" y="5364163"/>
          <p14:tracePt t="224514" x="5380038" y="5364163"/>
          <p14:tracePt t="224530" x="5387975" y="5364163"/>
          <p14:tracePt t="224538" x="5397500" y="5364163"/>
          <p14:tracePt t="224546" x="5405438" y="5364163"/>
          <p14:tracePt t="224554" x="5414963" y="5364163"/>
          <p14:tracePt t="224564" x="5422900" y="5364163"/>
          <p14:tracePt t="224587" x="5440363" y="5364163"/>
          <p14:tracePt t="225418" x="5449888" y="5364163"/>
          <p14:tracePt t="225450" x="5457825" y="5364163"/>
          <p14:tracePt t="225458" x="5467350" y="5364163"/>
          <p14:tracePt t="225482" x="5475288" y="5364163"/>
          <p14:tracePt t="225498" x="5484813" y="5364163"/>
          <p14:tracePt t="225506" x="5492750" y="5364163"/>
          <p14:tracePt t="225514" x="5502275" y="5364163"/>
          <p14:tracePt t="225523" x="5519738" y="5364163"/>
          <p14:tracePt t="225530" x="5527675" y="5364163"/>
          <p14:tracePt t="225539" x="5537200" y="5364163"/>
          <p14:tracePt t="225546" x="5554663" y="5364163"/>
          <p14:tracePt t="225556" x="5562600" y="5364163"/>
          <p14:tracePt t="225562" x="5580063" y="5364163"/>
          <p14:tracePt t="225572" x="5589588" y="5364163"/>
          <p14:tracePt t="225580" x="5607050" y="5364163"/>
          <p14:tracePt t="225587" x="5614988" y="5364163"/>
          <p14:tracePt t="225602" x="5624513" y="5364163"/>
          <p14:tracePt t="225675" x="5641975" y="5364163"/>
          <p14:tracePt t="225706" x="5649913" y="5364163"/>
          <p14:tracePt t="225738" x="5659438" y="5364163"/>
          <p14:tracePt t="225754" x="5667375" y="5364163"/>
          <p14:tracePt t="225762" x="5676900" y="5364163"/>
          <p14:tracePt t="225771" x="5684838" y="5364163"/>
          <p14:tracePt t="225778" x="5694363" y="5364163"/>
          <p14:tracePt t="225789" x="5711825" y="5364163"/>
          <p14:tracePt t="225794" x="5719763" y="5364163"/>
          <p14:tracePt t="225803" x="5729288" y="5364163"/>
          <p14:tracePt t="225810" x="5737225" y="5364163"/>
          <p14:tracePt t="225818" x="5754688" y="5364163"/>
          <p14:tracePt t="225826" x="5764213" y="5364163"/>
          <p14:tracePt t="225834" x="5789613" y="5364163"/>
          <p14:tracePt t="225842" x="5799138" y="5364163"/>
          <p14:tracePt t="225850" x="5834063" y="5364163"/>
          <p14:tracePt t="225858" x="5851525" y="5364163"/>
          <p14:tracePt t="225866" x="5868988" y="5364163"/>
          <p14:tracePt t="225874" x="5886450" y="5364163"/>
          <p14:tracePt t="225882" x="5894388" y="5364163"/>
          <p14:tracePt t="225890" x="5921375" y="5364163"/>
          <p14:tracePt t="225908" x="5964238" y="5364163"/>
          <p14:tracePt t="225914" x="5973763" y="5364163"/>
          <p14:tracePt t="225923" x="5991225" y="5364163"/>
          <p14:tracePt t="225930" x="6026150" y="5364163"/>
          <p14:tracePt t="225940" x="6051550" y="5364163"/>
          <p14:tracePt t="225946" x="6086475" y="5364163"/>
          <p14:tracePt t="225957" x="6113463" y="5364163"/>
          <p14:tracePt t="225962" x="6148388" y="5364163"/>
          <p14:tracePt t="225972" x="6175375" y="5364163"/>
          <p14:tracePt t="225978" x="6227763" y="5364163"/>
          <p14:tracePt t="225987" x="6280150" y="5364163"/>
          <p14:tracePt t="225994" x="6288088" y="5364163"/>
          <p14:tracePt t="226002" x="6323013" y="5364163"/>
          <p14:tracePt t="226010" x="6340475" y="5354638"/>
          <p14:tracePt t="226018" x="6367463" y="5354638"/>
          <p14:tracePt t="226026" x="6384925" y="5354638"/>
          <p14:tracePt t="226034" x="6410325" y="5354638"/>
          <p14:tracePt t="226042" x="6419850" y="5354638"/>
          <p14:tracePt t="226050" x="6427788" y="5346700"/>
          <p14:tracePt t="226058" x="6454775" y="5346700"/>
          <p14:tracePt t="226066" x="6462713" y="5346700"/>
          <p14:tracePt t="226074" x="6472238" y="5337175"/>
          <p14:tracePt t="226082" x="6480175" y="5337175"/>
          <p14:tracePt t="226091" x="6489700" y="5337175"/>
          <p14:tracePt t="226098" x="6497638" y="5337175"/>
          <p14:tracePt t="226109" x="6507163" y="5337175"/>
          <p14:tracePt t="226113" x="6524625" y="5337175"/>
          <p14:tracePt t="226130" x="6532563" y="5337175"/>
          <p14:tracePt t="226146" x="6542088" y="5337175"/>
          <p14:tracePt t="226162" x="6550025" y="5337175"/>
          <p14:tracePt t="226172" x="6559550" y="5337175"/>
          <p14:tracePt t="226178" x="6567488" y="5337175"/>
          <p14:tracePt t="226187" x="6594475" y="5337175"/>
          <p14:tracePt t="226194" x="6602413" y="5337175"/>
          <p14:tracePt t="226202" x="6637338" y="5337175"/>
          <p14:tracePt t="226210" x="6646863" y="5337175"/>
          <p14:tracePt t="226218" x="6664325" y="5337175"/>
          <p14:tracePt t="226226" x="6689725" y="5337175"/>
          <p14:tracePt t="226234" x="6707188" y="5337175"/>
          <p14:tracePt t="226242" x="6751638" y="5337175"/>
          <p14:tracePt t="226250" x="6759575" y="5337175"/>
          <p14:tracePt t="226258" x="6769100" y="5337175"/>
          <p14:tracePt t="226266" x="6777038" y="5337175"/>
          <p14:tracePt t="226274" x="6794500" y="5337175"/>
          <p14:tracePt t="226282" x="6811963" y="5337175"/>
          <p14:tracePt t="226290" x="6821488" y="5337175"/>
          <p14:tracePt t="226298" x="6829425" y="5337175"/>
          <p14:tracePt t="226314" x="6838950" y="5337175"/>
          <p14:tracePt t="226323" x="6846888" y="5337175"/>
          <p14:tracePt t="226330" x="6856413" y="5337175"/>
          <p14:tracePt t="226339" x="6864350" y="5337175"/>
          <p14:tracePt t="226346" x="6881813" y="5337175"/>
          <p14:tracePt t="226356" x="6891338" y="5337175"/>
          <p14:tracePt t="226379" x="6899275" y="5337175"/>
          <p14:tracePt t="226394" x="6908800" y="5337175"/>
          <p14:tracePt t="226402" x="6916738" y="5337175"/>
          <p14:tracePt t="226410" x="6926263" y="5337175"/>
          <p14:tracePt t="226418" x="6934200" y="5337175"/>
          <p14:tracePt t="226426" x="6951663" y="5337175"/>
          <p14:tracePt t="226434" x="6961188" y="5337175"/>
          <p14:tracePt t="226442" x="6969125" y="5337175"/>
          <p14:tracePt t="226450" x="6978650" y="5337175"/>
          <p14:tracePt t="226458" x="6996113" y="5337175"/>
          <p14:tracePt t="226466" x="7013575" y="5337175"/>
          <p14:tracePt t="226474" x="7021513" y="5346700"/>
          <p14:tracePt t="226482" x="7031038" y="5346700"/>
          <p14:tracePt t="226491" x="7048500" y="5346700"/>
          <p14:tracePt t="226498" x="7056438" y="5346700"/>
          <p14:tracePt t="226507" x="7065963" y="5364163"/>
          <p14:tracePt t="226514" x="7091363" y="5364163"/>
          <p14:tracePt t="226523" x="7108825" y="5364163"/>
          <p14:tracePt t="226529" x="7153275" y="5364163"/>
          <p14:tracePt t="226539" x="7170738" y="5372100"/>
          <p14:tracePt t="226546" x="7213600" y="5372100"/>
          <p14:tracePt t="226556" x="7231063" y="5372100"/>
          <p14:tracePt t="226562" x="7283450" y="5372100"/>
          <p14:tracePt t="226571" x="7353300" y="5372100"/>
          <p14:tracePt t="226578" x="7380288" y="5372100"/>
          <p14:tracePt t="226587" x="7432675" y="5372100"/>
          <p14:tracePt t="226594" x="7450138" y="5372100"/>
          <p14:tracePt t="226602" x="7493000" y="5372100"/>
          <p14:tracePt t="226610" x="7510463" y="5372100"/>
          <p14:tracePt t="226618" x="7545388" y="5372100"/>
          <p14:tracePt t="226626" x="7572375" y="5372100"/>
          <p14:tracePt t="226636" x="7580313" y="5372100"/>
          <p14:tracePt t="226642" x="7607300" y="5372100"/>
          <p14:tracePt t="226653" x="7615238" y="5372100"/>
          <p14:tracePt t="226658" x="7624763" y="5372100"/>
          <p14:tracePt t="226666" x="7632700" y="5372100"/>
          <p14:tracePt t="226682" x="7642225" y="5372100"/>
          <p14:tracePt t="226706" x="7650163" y="5372100"/>
          <p14:tracePt t="226722" x="7659688" y="5372100"/>
          <p14:tracePt t="226739" x="7677150" y="5372100"/>
          <p14:tracePt t="226755" x="7685088" y="5372100"/>
          <p14:tracePt t="226762" x="7694613" y="5372100"/>
          <p14:tracePt t="226771" x="7702550" y="5372100"/>
          <p14:tracePt t="226778" x="7712075" y="5364163"/>
          <p14:tracePt t="226794" x="7720013" y="5364163"/>
          <p14:tracePt t="226802" x="7729538" y="5364163"/>
          <p14:tracePt t="226810" x="7737475" y="5364163"/>
          <p14:tracePt t="227123" x="7754938" y="5364163"/>
          <p14:tracePt t="227138" x="7764463" y="5364163"/>
          <p14:tracePt t="227153" x="7772400" y="5364163"/>
          <p14:tracePt t="227162" x="7781925" y="5364163"/>
          <p14:tracePt t="227170" x="7789863" y="5364163"/>
          <p14:tracePt t="227178" x="7816850" y="5364163"/>
          <p14:tracePt t="227186" x="7824788" y="5364163"/>
          <p14:tracePt t="227194" x="7834313" y="5364163"/>
          <p14:tracePt t="227202" x="7842250" y="5364163"/>
          <p14:tracePt t="227210" x="7859713" y="5364163"/>
          <p14:tracePt t="227218" x="7877175" y="5364163"/>
          <p14:tracePt t="227227" x="7894638" y="5364163"/>
          <p14:tracePt t="227234" x="7904163" y="5364163"/>
          <p14:tracePt t="227242" x="7912100" y="5364163"/>
          <p14:tracePt t="227250" x="7921625" y="5364163"/>
          <p14:tracePt t="227260" x="7939088" y="5364163"/>
          <p14:tracePt t="227266" x="7947025" y="5364163"/>
          <p14:tracePt t="227275" x="7956550" y="5364163"/>
          <p14:tracePt t="227282" x="7964488" y="5364163"/>
          <p14:tracePt t="227291" x="7974013" y="5364163"/>
          <p14:tracePt t="227298" x="7981950" y="5364163"/>
          <p14:tracePt t="227314" x="7991475" y="5364163"/>
          <p14:tracePt t="227322" x="7999413" y="5364163"/>
          <p14:tracePt t="227330" x="8016875" y="5364163"/>
          <p14:tracePt t="227515" x="8026400" y="5364163"/>
          <p14:tracePt t="227763" x="8034338" y="5364163"/>
          <p14:tracePt t="227778" x="8034338" y="5346700"/>
          <p14:tracePt t="227786" x="8043863" y="5346700"/>
          <p14:tracePt t="227795" x="8051800" y="5346700"/>
          <p14:tracePt t="227810" x="8061325" y="5346700"/>
          <p14:tracePt t="227818" x="8069263" y="5346700"/>
          <p14:tracePt t="227834" x="8086725" y="5346700"/>
          <p14:tracePt t="227842" x="8096250" y="5346700"/>
          <p14:tracePt t="227850" x="8096250" y="5337175"/>
          <p14:tracePt t="227858" x="8104188" y="5337175"/>
          <p14:tracePt t="227867" x="8113713" y="5337175"/>
          <p14:tracePt t="227874" x="8121650" y="5337175"/>
          <p14:tracePt t="227883" x="8131175" y="5337175"/>
          <p14:tracePt t="227890" x="8139113" y="5337175"/>
          <p14:tracePt t="227900" x="8156575" y="5337175"/>
          <p14:tracePt t="227919" x="8174038" y="5337175"/>
          <p14:tracePt t="227921" x="8191500" y="5329238"/>
          <p14:tracePt t="227931" x="8201025" y="5329238"/>
          <p14:tracePt t="227938" x="8226425" y="5319713"/>
          <p14:tracePt t="227948" x="8235950" y="5319713"/>
          <p14:tracePt t="227956" x="8270875" y="5319713"/>
          <p14:tracePt t="227961" x="8296275" y="5302250"/>
          <p14:tracePt t="227970" x="8331200" y="5302250"/>
          <p14:tracePt t="227978" x="8383588" y="5294313"/>
          <p14:tracePt t="227986" x="8410575" y="5294313"/>
          <p14:tracePt t="227994" x="8445500" y="5276850"/>
          <p14:tracePt t="228002" x="8470900" y="5276850"/>
          <p14:tracePt t="228010" x="8505825" y="5267325"/>
          <p14:tracePt t="228018" x="8532813" y="5267325"/>
          <p14:tracePt t="228026" x="8567738" y="5267325"/>
          <p14:tracePt t="228035" x="8585200" y="5267325"/>
          <p14:tracePt t="228042" x="8610600" y="5259388"/>
          <p14:tracePt t="228052" x="8637588" y="5259388"/>
          <p14:tracePt t="228058" x="8645525" y="5259388"/>
          <p14:tracePt t="228066" x="8662988" y="5259388"/>
          <p14:tracePt t="228074" x="8672513" y="5259388"/>
          <p14:tracePt t="228084" x="8697913" y="5259388"/>
          <p14:tracePt t="228090" x="8707438" y="5259388"/>
          <p14:tracePt t="228099" x="8715375" y="5259388"/>
          <p14:tracePt t="228106" x="8724900" y="5259388"/>
          <p14:tracePt t="228114" x="8732838" y="5259388"/>
          <p14:tracePt t="228122" x="8742363" y="5259388"/>
          <p14:tracePt t="228130" x="8759825" y="5259388"/>
          <p14:tracePt t="228138" x="8767763" y="5259388"/>
          <p14:tracePt t="228146" x="8777288" y="5259388"/>
          <p14:tracePt t="228162" x="8785225" y="5259388"/>
          <p14:tracePt t="228170" x="8794750" y="5259388"/>
          <p14:tracePt t="228178" x="8802688" y="5259388"/>
          <p14:tracePt t="228186" x="8812213" y="5259388"/>
          <p14:tracePt t="228194" x="8837613" y="5259388"/>
          <p14:tracePt t="228202" x="8847138" y="5259388"/>
          <p14:tracePt t="228210" x="8855075" y="5259388"/>
          <p14:tracePt t="228218" x="8864600" y="5259388"/>
          <p14:tracePt t="228226" x="8890000" y="5259388"/>
          <p14:tracePt t="228234" x="8924925" y="5267325"/>
          <p14:tracePt t="228242" x="8934450" y="5267325"/>
          <p14:tracePt t="228251" x="8959850" y="5267325"/>
          <p14:tracePt t="228258" x="8969375" y="5267325"/>
          <p14:tracePt t="228267" x="8986838" y="5284788"/>
          <p14:tracePt t="228274" x="8994775" y="5284788"/>
          <p14:tracePt t="228284" x="9029700" y="5284788"/>
          <p14:tracePt t="228290" x="9039225" y="5284788"/>
          <p14:tracePt t="228299" x="9074150" y="5294313"/>
          <p14:tracePt t="228306" x="9117013" y="5294313"/>
          <p14:tracePt t="228314" x="9126538" y="5294313"/>
          <p14:tracePt t="228322" x="9144000" y="5302250"/>
          <p14:tracePt t="228330" x="9153525" y="5302250"/>
          <p14:tracePt t="228338" x="9178925" y="5311775"/>
          <p14:tracePt t="228346" x="9188450" y="5311775"/>
          <p14:tracePt t="228354" x="9196388" y="5311775"/>
          <p14:tracePt t="228370" x="9205913" y="5311775"/>
          <p14:tracePt t="228378" x="9213850" y="5311775"/>
          <p14:tracePt t="228386" x="9231313" y="5311775"/>
          <p14:tracePt t="228402" x="9240838" y="5311775"/>
          <p14:tracePt t="228418" x="9248775" y="5311775"/>
          <p14:tracePt t="228434" x="9258300" y="5311775"/>
          <p14:tracePt t="228442" x="9266238" y="5311775"/>
          <p14:tracePt t="228450" x="9275763" y="5311775"/>
          <p14:tracePt t="228458" x="9283700" y="5311775"/>
          <p14:tracePt t="228467" x="9301163" y="5311775"/>
          <p14:tracePt t="228474" x="9310688" y="5311775"/>
          <p14:tracePt t="228484" x="9318625" y="5311775"/>
          <p14:tracePt t="228490" x="9328150" y="5311775"/>
          <p14:tracePt t="228500" x="9336088" y="5311775"/>
          <p14:tracePt t="228506" x="9345613" y="5311775"/>
          <p14:tracePt t="228516" x="9353550" y="5311775"/>
          <p14:tracePt t="228522" x="9363075" y="5311775"/>
          <p14:tracePt t="228530" x="9380538" y="5311775"/>
          <p14:tracePt t="228546" x="9388475" y="5311775"/>
          <p14:tracePt t="228562" x="9398000" y="5311775"/>
          <p14:tracePt t="228578" x="9405938" y="5311775"/>
          <p14:tracePt t="228586" x="9415463" y="5311775"/>
          <p14:tracePt t="228594" x="9423400" y="5311775"/>
          <p14:tracePt t="228602" x="9432925" y="5311775"/>
          <p14:tracePt t="228618" x="9450388" y="5311775"/>
          <p14:tracePt t="228626" x="9458325" y="5311775"/>
          <p14:tracePt t="228634" x="9458325" y="5302250"/>
          <p14:tracePt t="228642" x="9467850" y="5302250"/>
          <p14:tracePt t="228651" x="9485313" y="5302250"/>
          <p14:tracePt t="228658" x="9493250" y="5302250"/>
          <p14:tracePt t="228667" x="9510713" y="5302250"/>
          <p14:tracePt t="228674" x="9520238" y="5302250"/>
          <p14:tracePt t="228684" x="9537700" y="5294313"/>
          <p14:tracePt t="228690" x="9545638" y="5294313"/>
          <p14:tracePt t="228700" x="9555163" y="5294313"/>
          <p14:tracePt t="228706" x="9572625" y="5294313"/>
          <p14:tracePt t="228794" x="9580563" y="5294313"/>
          <p14:tracePt t="228834" x="9590088" y="5294313"/>
          <p14:tracePt t="228858" x="9598025" y="5294313"/>
          <p14:tracePt t="228947" x="9607550" y="5294313"/>
          <p14:tracePt t="228970" x="9615488" y="5294313"/>
          <p14:tracePt t="229011" x="9625013" y="5294313"/>
          <p14:tracePt t="229034" x="9642475" y="5294313"/>
          <p14:tracePt t="229058" x="9650413" y="5294313"/>
          <p14:tracePt t="229074" x="9659938" y="5302250"/>
          <p14:tracePt t="229090" x="9667875" y="5302250"/>
          <p14:tracePt t="229130" x="9677400" y="5302250"/>
          <p14:tracePt t="229154" x="9677400" y="5311775"/>
          <p14:tracePt t="229410" x="9685338" y="5311775"/>
          <p14:tracePt t="229427" x="9694863" y="5311775"/>
          <p14:tracePt t="229442" x="9712325" y="5311775"/>
          <p14:tracePt t="229450" x="9720263" y="5311775"/>
          <p14:tracePt t="229457" x="9729788" y="5311775"/>
          <p14:tracePt t="229466" x="9737725" y="5311775"/>
          <p14:tracePt t="229474" x="9747250" y="5311775"/>
          <p14:tracePt t="229482" x="9755188" y="5311775"/>
          <p14:tracePt t="229490" x="9782175" y="5311775"/>
          <p14:tracePt t="229499" x="9790113" y="5311775"/>
          <p14:tracePt t="229506" x="9807575" y="5311775"/>
          <p14:tracePt t="229515" x="9817100" y="5311775"/>
          <p14:tracePt t="229522" x="9825038" y="5311775"/>
          <p14:tracePt t="229531" x="9852025" y="5311775"/>
          <p14:tracePt t="229538" x="9859963" y="5311775"/>
          <p14:tracePt t="229548" x="9869488" y="5311775"/>
          <p14:tracePt t="229554" x="9877425" y="5311775"/>
          <p14:tracePt t="229563" x="9886950" y="5311775"/>
          <p14:tracePt t="229570" x="9904413" y="5311775"/>
          <p14:tracePt t="229586" x="9912350" y="5311775"/>
          <p14:tracePt t="229602" x="9921875" y="5311775"/>
          <p14:tracePt t="229610" x="9929813" y="5311775"/>
          <p14:tracePt t="229618" x="9939338" y="5311775"/>
          <p14:tracePt t="229627" x="9947275" y="5311775"/>
          <p14:tracePt t="229634" x="9956800" y="5311775"/>
          <p14:tracePt t="229642" x="9974263" y="5311775"/>
          <p14:tracePt t="229658" x="9982200" y="5311775"/>
          <p14:tracePt t="229722" x="9991725" y="5311775"/>
          <p14:tracePt t="229738" x="9999663" y="5311775"/>
          <p14:tracePt t="229754" x="10009188" y="5311775"/>
          <p14:tracePt t="229770" x="10017125" y="5311775"/>
          <p14:tracePt t="229786" x="10026650" y="5319713"/>
          <p14:tracePt t="229794" x="10044113" y="5319713"/>
          <p14:tracePt t="229810" x="10052050" y="5319713"/>
          <p14:tracePt t="229818" x="10061575" y="5319713"/>
          <p14:tracePt t="229827" x="10069513" y="5319713"/>
          <p14:tracePt t="229842" x="10079038" y="5319713"/>
          <p14:tracePt t="229850" x="10086975" y="5319713"/>
          <p14:tracePt t="229858" x="10096500" y="5319713"/>
          <p14:tracePt t="229866" x="10104438" y="5319713"/>
          <p14:tracePt t="229874" x="10121900" y="5319713"/>
          <p14:tracePt t="229882" x="10139363" y="5319713"/>
          <p14:tracePt t="229900" x="10156825" y="5319713"/>
          <p14:tracePt t="229905" x="10166350" y="5319713"/>
          <p14:tracePt t="229915" x="10191750" y="5337175"/>
          <p14:tracePt t="229923" x="10201275" y="5337175"/>
          <p14:tracePt t="229932" x="10226675" y="5337175"/>
          <p14:tracePt t="229938" x="10236200" y="5337175"/>
          <p14:tracePt t="229948" x="10244138" y="5337175"/>
          <p14:tracePt t="229954" x="10253663" y="5337175"/>
          <p14:tracePt t="229970" x="10261600" y="5337175"/>
          <p14:tracePt t="230058" x="10271125" y="5337175"/>
          <p14:tracePt t="230154" x="10271125" y="5346700"/>
          <p14:tracePt t="230170" x="10261600" y="5346700"/>
          <p14:tracePt t="230178" x="10236200" y="5346700"/>
          <p14:tracePt t="230186" x="10226675" y="5346700"/>
          <p14:tracePt t="230194" x="10209213" y="5346700"/>
          <p14:tracePt t="230202" x="10174288" y="5354638"/>
          <p14:tracePt t="230210" x="10148888" y="5354638"/>
          <p14:tracePt t="230218" x="10096500" y="5354638"/>
          <p14:tracePt t="230227" x="10061575" y="5372100"/>
          <p14:tracePt t="230234" x="10034588" y="5372100"/>
          <p14:tracePt t="230243" x="9982200" y="5372100"/>
          <p14:tracePt t="230250" x="9964738" y="5372100"/>
          <p14:tracePt t="230259" x="9912350" y="5372100"/>
          <p14:tracePt t="230266" x="9869488" y="5372100"/>
          <p14:tracePt t="230275" x="9817100" y="5372100"/>
          <p14:tracePt t="230282" x="9782175" y="5372100"/>
          <p14:tracePt t="230292" x="9694863" y="5372100"/>
          <p14:tracePt t="230298" x="9555163" y="5372100"/>
          <p14:tracePt t="230308" x="9475788" y="5381625"/>
          <p14:tracePt t="230315" x="9336088" y="5424488"/>
          <p14:tracePt t="230323" x="9231313" y="5434013"/>
          <p14:tracePt t="230330" x="9047163" y="5476875"/>
          <p14:tracePt t="230338" x="8924925" y="5495925"/>
          <p14:tracePt t="230346" x="8715375" y="5530850"/>
          <p14:tracePt t="230354" x="8453438" y="5573713"/>
          <p14:tracePt t="230362" x="8331200" y="5591175"/>
          <p14:tracePt t="230370" x="8096250" y="5626100"/>
          <p14:tracePt t="230378" x="7974013" y="5643563"/>
          <p14:tracePt t="230386" x="7720013" y="5661025"/>
          <p14:tracePt t="230394" x="7607300" y="5661025"/>
          <p14:tracePt t="230404" x="7353300" y="5661025"/>
          <p14:tracePt t="230410" x="7258050" y="5661025"/>
          <p14:tracePt t="230418" x="7021513" y="5661025"/>
          <p14:tracePt t="230427" x="6794500" y="5661025"/>
          <p14:tracePt t="230434" x="6699250" y="5661025"/>
          <p14:tracePt t="230443" x="6472238" y="5661025"/>
          <p14:tracePt t="230450" x="6375400" y="5661025"/>
          <p14:tracePt t="230459" x="6140450" y="5661025"/>
          <p14:tracePt t="230466" x="6043613" y="5661025"/>
          <p14:tracePt t="230475" x="5816600" y="5661025"/>
          <p14:tracePt t="230482" x="5580063" y="5661025"/>
          <p14:tracePt t="230493" x="5492750" y="5661025"/>
          <p14:tracePt t="230498" x="5257800" y="5661025"/>
          <p14:tracePt t="230508" x="5160963" y="5661025"/>
          <p14:tracePt t="230514" x="4951413" y="5661025"/>
          <p14:tracePt t="230523" x="4908550" y="5661025"/>
          <p14:tracePt t="230530" x="4724400" y="5661025"/>
          <p14:tracePt t="230538" x="4646613" y="5661025"/>
          <p14:tracePt t="230546" x="4489450" y="5661025"/>
          <p14:tracePt t="230554" x="4322763" y="5661025"/>
          <p14:tracePt t="230562" x="4270375" y="5661025"/>
          <p14:tracePt t="230572" x="4148138" y="5661025"/>
          <p14:tracePt t="230578" x="4095750" y="5661025"/>
          <p14:tracePt t="230586" x="4008438" y="5661025"/>
          <p14:tracePt t="230594" x="3956050" y="5661025"/>
          <p14:tracePt t="230602" x="3886200" y="5661025"/>
          <p14:tracePt t="230610" x="3808413" y="5661025"/>
          <p14:tracePt t="230618" x="3773488" y="5661025"/>
          <p14:tracePt t="230626" x="3721100" y="5661025"/>
          <p14:tracePt t="230634" x="3711575" y="5661025"/>
          <p14:tracePt t="230643" x="3668713" y="5661025"/>
          <p14:tracePt t="230650" x="3659188" y="5661025"/>
          <p14:tracePt t="230659" x="3606800" y="5661025"/>
          <p14:tracePt t="230666" x="3598863" y="5661025"/>
          <p14:tracePt t="230675" x="3554413" y="5661025"/>
          <p14:tracePt t="230682" x="3502025" y="5661025"/>
          <p14:tracePt t="230692" x="3476625" y="5661025"/>
          <p14:tracePt t="230698" x="3406775" y="5661025"/>
          <p14:tracePt t="230708" x="3371850" y="5661025"/>
          <p14:tracePt t="230714" x="3284538" y="5661025"/>
          <p14:tracePt t="230722" x="3249613" y="5661025"/>
          <p14:tracePt t="230730" x="3135313" y="5661025"/>
          <p14:tracePt t="230738" x="3048000" y="5661025"/>
          <p14:tracePt t="230746" x="2995613" y="5661025"/>
          <p14:tracePt t="230754" x="2898775" y="5661025"/>
          <p14:tracePt t="230762" x="2846388" y="5661025"/>
          <p14:tracePt t="230770" x="2759075" y="5661025"/>
          <p14:tracePt t="230778" x="2706688" y="5661025"/>
          <p14:tracePt t="230786" x="2619375" y="5661025"/>
          <p14:tracePt t="230794" x="2584450" y="5661025"/>
          <p14:tracePt t="230802" x="2532063" y="5661025"/>
          <p14:tracePt t="230810" x="2479675" y="5661025"/>
          <p14:tracePt t="230818" x="2471738" y="5661025"/>
          <p14:tracePt t="230826" x="2444750" y="5661025"/>
          <p14:tracePt t="230834" x="2436813" y="5661025"/>
          <p14:tracePt t="230850" x="2427288" y="5661025"/>
          <p14:tracePt t="230866" x="2419350" y="5661025"/>
          <p14:tracePt t="230882" x="2409825" y="5661025"/>
          <p14:tracePt t="230893" x="2401888" y="5661025"/>
          <p14:tracePt t="230898" x="2392363" y="5678488"/>
          <p14:tracePt t="230907" x="2374900" y="5678488"/>
          <p14:tracePt t="230914" x="2357438" y="5678488"/>
          <p14:tracePt t="230923" x="2332038" y="5688013"/>
          <p14:tracePt t="230930" x="2314575" y="5695950"/>
          <p14:tracePt t="230938" x="2287588" y="5695950"/>
          <p14:tracePt t="230946" x="2279650" y="5695950"/>
          <p14:tracePt t="230954" x="2244725" y="5695950"/>
          <p14:tracePt t="230962" x="2235200" y="5695950"/>
          <p14:tracePt t="230970" x="2227263" y="5695950"/>
          <p14:tracePt t="230978" x="2217738" y="5695950"/>
          <p14:tracePt t="230986" x="2192338" y="5695950"/>
          <p14:tracePt t="230995" x="2174875" y="5695950"/>
          <p14:tracePt t="231002" x="2157413" y="5695950"/>
          <p14:tracePt t="231010" x="2147888" y="5695950"/>
          <p14:tracePt t="231018" x="2130425" y="5695950"/>
          <p14:tracePt t="231026" x="2122488" y="5695950"/>
          <p14:tracePt t="231034" x="2112963" y="5695950"/>
          <p14:tracePt t="231042" x="2078038" y="5695950"/>
          <p14:tracePt t="231050" x="2070100" y="5695950"/>
          <p14:tracePt t="231059" x="2043113" y="5688013"/>
          <p14:tracePt t="231066" x="2008188" y="5688013"/>
          <p14:tracePt t="231075" x="2000250" y="5688013"/>
          <p14:tracePt t="231082" x="1965325" y="5670550"/>
          <p14:tracePt t="231091" x="1938338" y="5670550"/>
          <p14:tracePt t="231098" x="1903413" y="5661025"/>
          <p14:tracePt t="231107" x="1895475" y="5661025"/>
          <p14:tracePt t="231114" x="1860550" y="5661025"/>
          <p14:tracePt t="231123" x="1816100" y="5643563"/>
          <p14:tracePt t="231130" x="1808163" y="5643563"/>
          <p14:tracePt t="231138" x="1808163" y="5635625"/>
          <p14:tracePt t="231149" x="1798638" y="5635625"/>
          <p14:tracePt t="231153" x="1790700" y="5626100"/>
          <p14:tracePt t="231162" x="1781175" y="5626100"/>
          <p14:tracePt t="231178" x="1781175" y="5618163"/>
          <p14:tracePt t="231194" x="1773238" y="5618163"/>
          <p14:tracePt t="231202" x="1773238" y="5608638"/>
          <p14:tracePt t="231218" x="1763713" y="5600700"/>
          <p14:tracePt t="231234" x="1763713" y="5591175"/>
          <p14:tracePt t="231243" x="1746250" y="5591175"/>
          <p14:tracePt t="231258" x="1746250" y="5583238"/>
          <p14:tracePt t="231282" x="1746250" y="5565775"/>
          <p14:tracePt t="231330" x="1746250" y="5556250"/>
          <p14:tracePt t="231426" x="1755775" y="5556250"/>
          <p14:tracePt t="231458" x="1763713" y="5556250"/>
          <p14:tracePt t="231482" x="1773238" y="5556250"/>
          <p14:tracePt t="231490" x="1781175" y="5556250"/>
          <p14:tracePt t="231498" x="1790700" y="5556250"/>
          <p14:tracePt t="231506" x="1798638" y="5556250"/>
          <p14:tracePt t="231521" x="1808163" y="5556250"/>
          <p14:tracePt t="231530" x="1825625" y="5556250"/>
          <p14:tracePt t="231546" x="1833563" y="5556250"/>
          <p14:tracePt t="231570" x="1843088" y="5556250"/>
          <p14:tracePt t="231580" x="1851025" y="5556250"/>
          <p14:tracePt t="231598" x="1860550" y="5556250"/>
          <p14:tracePt t="232042" x="1868488" y="5556250"/>
          <p14:tracePt t="232058" x="1878013" y="5556250"/>
          <p14:tracePt t="232074" x="1895475" y="5556250"/>
          <p14:tracePt t="232090" x="1895475" y="5548313"/>
          <p14:tracePt t="232098" x="1903413" y="5548313"/>
          <p14:tracePt t="232114" x="1912938" y="5548313"/>
          <p14:tracePt t="232123" x="1920875" y="5548313"/>
          <p14:tracePt t="232130" x="1930400" y="5548313"/>
          <p14:tracePt t="232146" x="1930400" y="5538788"/>
          <p14:tracePt t="232155" x="1938338" y="5538788"/>
          <p14:tracePt t="232162" x="1947863" y="5538788"/>
          <p14:tracePt t="232178" x="1965325" y="5538788"/>
          <p14:tracePt t="232218" x="1973263" y="5538788"/>
          <p14:tracePt t="232226" x="1982788" y="5538788"/>
          <p14:tracePt t="232242" x="1990725" y="5538788"/>
          <p14:tracePt t="232250" x="2000250" y="5538788"/>
          <p14:tracePt t="232258" x="2008188" y="5538788"/>
          <p14:tracePt t="232274" x="2017713" y="5538788"/>
          <p14:tracePt t="232282" x="2025650" y="5538788"/>
          <p14:tracePt t="232298" x="2043113" y="5538788"/>
          <p14:tracePt t="232306" x="2052638" y="5538788"/>
          <p14:tracePt t="232330" x="2060575" y="5538788"/>
          <p14:tracePt t="232340" x="2070100" y="5538788"/>
          <p14:tracePt t="232346" x="2078038" y="5538788"/>
          <p14:tracePt t="232356" x="2078038" y="5530850"/>
          <p14:tracePt t="232362" x="2087563" y="5530850"/>
          <p14:tracePt t="232372" x="2095500" y="5530850"/>
          <p14:tracePt t="232377" x="2112963" y="5530850"/>
          <p14:tracePt t="232389" x="2122488" y="5530850"/>
          <p14:tracePt t="232395" x="2130425" y="5530850"/>
          <p14:tracePt t="232402" x="2139950" y="5530850"/>
          <p14:tracePt t="232418" x="2147888" y="5530850"/>
          <p14:tracePt t="232427" x="2147888" y="5521325"/>
          <p14:tracePt t="232498" x="2157413" y="5521325"/>
          <p14:tracePt t="232627" x="2165350" y="5521325"/>
          <p14:tracePt t="232634" x="2182813" y="5521325"/>
          <p14:tracePt t="232642" x="2192338" y="5521325"/>
          <p14:tracePt t="232650" x="2192338" y="5513388"/>
          <p14:tracePt t="232658" x="2200275" y="5513388"/>
          <p14:tracePt t="232667" x="2209800" y="5513388"/>
          <p14:tracePt t="232674" x="2217738" y="5513388"/>
          <p14:tracePt t="232682" x="2227263" y="5513388"/>
          <p14:tracePt t="232690" x="2235200" y="5513388"/>
          <p14:tracePt t="232698" x="2252663" y="5513388"/>
          <p14:tracePt t="232714" x="2262188" y="5513388"/>
          <p14:tracePt t="232722" x="2270125" y="5513388"/>
          <p14:tracePt t="232731" x="2279650" y="5513388"/>
          <p14:tracePt t="232748" x="2287588" y="5513388"/>
          <p14:tracePt t="232754" x="2297113" y="5513388"/>
          <p14:tracePt t="232765" x="2305050" y="5513388"/>
          <p14:tracePt t="232770" x="2314575" y="5513388"/>
          <p14:tracePt t="232779" x="2332038" y="5513388"/>
          <p14:tracePt t="232786" x="2349500" y="5513388"/>
          <p14:tracePt t="232794" x="2374900" y="5513388"/>
          <p14:tracePt t="232801" x="2384425" y="5513388"/>
          <p14:tracePt t="232810" x="2392363" y="5513388"/>
          <p14:tracePt t="232818" x="2409825" y="5513388"/>
          <p14:tracePt t="232826" x="2436813" y="5513388"/>
          <p14:tracePt t="232834" x="2462213" y="5521325"/>
          <p14:tracePt t="232842" x="2471738" y="5521325"/>
          <p14:tracePt t="232850" x="2479675" y="5521325"/>
          <p14:tracePt t="232858" x="2489200" y="5521325"/>
          <p14:tracePt t="232914" x="2497138" y="5521325"/>
          <p14:tracePt t="232946" x="2506663" y="5521325"/>
          <p14:tracePt t="232955" x="2514600" y="5521325"/>
          <p14:tracePt t="232970" x="2532063" y="5521325"/>
          <p14:tracePt t="232978" x="2541588" y="5530850"/>
          <p14:tracePt t="232986" x="2549525" y="5530850"/>
          <p14:tracePt t="232998" x="2559050" y="5530850"/>
          <p14:tracePt t="233010" x="2566988" y="5530850"/>
          <p14:tracePt t="233018" x="2576513" y="5530850"/>
          <p14:tracePt t="233034" x="2584450" y="5530850"/>
          <p14:tracePt t="233082" x="2601913" y="5530850"/>
          <p14:tracePt t="233114" x="2611438" y="5530850"/>
          <p14:tracePt t="233131" x="2619375" y="5530850"/>
          <p14:tracePt t="233138" x="2628900" y="5530850"/>
          <p14:tracePt t="233154" x="2636838" y="5530850"/>
          <p14:tracePt t="233170" x="2646363" y="5530850"/>
          <p14:tracePt t="233186" x="2654300" y="5530850"/>
          <p14:tracePt t="233226" x="2663825" y="5530850"/>
          <p14:tracePt t="233252" x="2681288" y="5530850"/>
          <p14:tracePt t="233266" x="2689225" y="5530850"/>
          <p14:tracePt t="233282" x="2698750" y="5530850"/>
          <p14:tracePt t="233306" x="2706688" y="5530850"/>
          <p14:tracePt t="233322" x="2716213" y="5530850"/>
          <p14:tracePt t="233346" x="2724150" y="5530850"/>
          <p14:tracePt t="233370" x="2733675" y="5530850"/>
          <p14:tracePt t="233402" x="2751138" y="5530850"/>
          <p14:tracePt t="233417" x="2759075" y="5530850"/>
          <p14:tracePt t="233426" x="2768600" y="5530850"/>
          <p14:tracePt t="233433" x="2776538" y="5530850"/>
          <p14:tracePt t="233442" x="2786063" y="5530850"/>
          <p14:tracePt t="233451" x="2794000" y="5530850"/>
          <p14:tracePt t="233458" x="2803525" y="5538788"/>
          <p14:tracePt t="233466" x="2820988" y="5538788"/>
          <p14:tracePt t="233474" x="2838450" y="5538788"/>
          <p14:tracePt t="233482" x="2846388" y="5538788"/>
          <p14:tracePt t="233530" x="2855913" y="5538788"/>
          <p14:tracePt t="233554" x="2863850" y="5538788"/>
          <p14:tracePt t="233572" x="2881313" y="5538788"/>
          <p14:tracePt t="233578" x="2890838" y="5538788"/>
          <p14:tracePt t="233779" x="2898775" y="5538788"/>
          <p14:tracePt t="233810" x="2908300" y="5538788"/>
          <p14:tracePt t="233842" x="2916238" y="5538788"/>
          <p14:tracePt t="233882" x="2925763" y="5538788"/>
          <p14:tracePt t="233890" x="2933700" y="5538788"/>
          <p14:tracePt t="233906" x="2943225" y="5538788"/>
          <p14:tracePt t="233915" x="2960688" y="5538788"/>
          <p14:tracePt t="233922" x="2968625" y="5538788"/>
          <p14:tracePt t="233932" x="2978150" y="5538788"/>
          <p14:tracePt t="233938" x="2995613" y="5538788"/>
          <p14:tracePt t="233947" x="3021013" y="5538788"/>
          <p14:tracePt t="233954" x="3030538" y="5538788"/>
          <p14:tracePt t="233962" x="3030538" y="5530850"/>
          <p14:tracePt t="233971" x="3038475" y="5530850"/>
          <p14:tracePt t="233978" x="3048000" y="5530850"/>
          <p14:tracePt t="233986" x="3065463" y="5530850"/>
          <p14:tracePt t="234042" x="3074988" y="5530850"/>
          <p14:tracePt t="234050" x="3082925" y="5530850"/>
          <p14:tracePt t="234066" x="3092450" y="5530850"/>
          <p14:tracePt t="234074" x="3092450" y="5521325"/>
          <p14:tracePt t="234082" x="3109913" y="5521325"/>
          <p14:tracePt t="234090" x="3117850" y="5521325"/>
          <p14:tracePt t="234099" x="3135313" y="5521325"/>
          <p14:tracePt t="234106" x="3144838" y="5521325"/>
          <p14:tracePt t="234116" x="3152775" y="5521325"/>
          <p14:tracePt t="234155" x="3162300" y="5521325"/>
          <p14:tracePt t="234178" x="3170238" y="5521325"/>
          <p14:tracePt t="234194" x="3179763" y="5521325"/>
          <p14:tracePt t="234202" x="3187700" y="5521325"/>
          <p14:tracePt t="234210" x="3205163" y="5521325"/>
          <p14:tracePt t="234218" x="3214688" y="5521325"/>
          <p14:tracePt t="234226" x="3232150" y="5521325"/>
          <p14:tracePt t="234234" x="3240088" y="5521325"/>
          <p14:tracePt t="234244" x="3249613" y="5521325"/>
          <p14:tracePt t="234250" x="3267075" y="5521325"/>
          <p14:tracePt t="234258" x="3275013" y="5521325"/>
          <p14:tracePt t="234266" x="3284538" y="5521325"/>
          <p14:tracePt t="234274" x="3292475" y="5521325"/>
          <p14:tracePt t="234290" x="3302000" y="5521325"/>
          <p14:tracePt t="234306" x="3309938" y="5521325"/>
          <p14:tracePt t="234338" x="3319463" y="5521325"/>
          <p14:tracePt t="234378" x="3336925" y="5521325"/>
          <p14:tracePt t="234394" x="3354388" y="5521325"/>
          <p14:tracePt t="234402" x="3362325" y="5521325"/>
          <p14:tracePt t="234410" x="3371850" y="5521325"/>
          <p14:tracePt t="234418" x="3379788" y="5521325"/>
          <p14:tracePt t="234426" x="3389313" y="5521325"/>
          <p14:tracePt t="234434" x="3406775" y="5521325"/>
          <p14:tracePt t="234442" x="3424238" y="5521325"/>
          <p14:tracePt t="234450" x="3432175" y="5521325"/>
          <p14:tracePt t="234458" x="3441700" y="5521325"/>
          <p14:tracePt t="234474" x="3449638" y="5521325"/>
          <p14:tracePt t="234490" x="3467100" y="5521325"/>
          <p14:tracePt t="234500" x="3476625" y="5521325"/>
          <p14:tracePt t="234505" x="3484563" y="5521325"/>
          <p14:tracePt t="234515" x="3494088" y="5521325"/>
          <p14:tracePt t="234522" x="3502025" y="5521325"/>
          <p14:tracePt t="234531" x="3511550" y="5521325"/>
          <p14:tracePt t="234538" x="3519488" y="5521325"/>
          <p14:tracePt t="234634" x="3536950" y="5521325"/>
          <p14:tracePt t="234650" x="3546475" y="5521325"/>
          <p14:tracePt t="234658" x="3554413" y="5521325"/>
          <p14:tracePt t="234666" x="3563938" y="5521325"/>
          <p14:tracePt t="234674" x="3571875" y="5521325"/>
          <p14:tracePt t="234683" x="3581400" y="5521325"/>
          <p14:tracePt t="234690" x="3589338" y="5521325"/>
          <p14:tracePt t="234699" x="3606800" y="5521325"/>
          <p14:tracePt t="234706" x="3624263" y="5521325"/>
          <p14:tracePt t="234716" x="3633788" y="5521325"/>
          <p14:tracePt t="234722" x="3651250" y="5521325"/>
          <p14:tracePt t="234731" x="3668713" y="5521325"/>
          <p14:tracePt t="234738" x="3676650" y="5521325"/>
          <p14:tracePt t="234747" x="3694113" y="5521325"/>
          <p14:tracePt t="234753" x="3703638" y="5521325"/>
          <p14:tracePt t="234762" x="3711575" y="5521325"/>
          <p14:tracePt t="234771" x="3729038" y="5521325"/>
          <p14:tracePt t="234778" x="3738563" y="5521325"/>
          <p14:tracePt t="234810" x="3746500" y="5521325"/>
          <p14:tracePt t="234826" x="3756025" y="5521325"/>
          <p14:tracePt t="234834" x="3763963" y="5521325"/>
          <p14:tracePt t="234842" x="3773488" y="5521325"/>
          <p14:tracePt t="234850" x="3781425" y="5521325"/>
          <p14:tracePt t="234858" x="3798888" y="5521325"/>
          <p14:tracePt t="234874" x="3808413" y="5521325"/>
          <p14:tracePt t="234899" x="3816350" y="5521325"/>
          <p14:tracePt t="234906" x="3825875" y="5521325"/>
          <p14:tracePt t="234915" x="3833813" y="5521325"/>
          <p14:tracePt t="234922" x="3843338" y="5521325"/>
          <p14:tracePt t="234938" x="3851275" y="5521325"/>
          <p14:tracePt t="234954" x="3868738" y="5521325"/>
          <p14:tracePt t="234963" x="3878263" y="5521325"/>
          <p14:tracePt t="234986" x="3886200" y="5521325"/>
          <p14:tracePt t="235010" x="3895725" y="5521325"/>
          <p14:tracePt t="235018" x="3903663" y="5521325"/>
          <p14:tracePt t="235034" x="3913188" y="5521325"/>
          <p14:tracePt t="235058" x="3921125" y="5521325"/>
          <p14:tracePt t="235714" x="3930650" y="5521325"/>
          <p14:tracePt t="235722" x="3948113" y="5521325"/>
          <p14:tracePt t="235730" x="3956050" y="5521325"/>
          <p14:tracePt t="235738" x="3973513" y="5521325"/>
          <p14:tracePt t="235746" x="4000500" y="5521325"/>
          <p14:tracePt t="235754" x="4017963" y="5521325"/>
          <p14:tracePt t="235762" x="4070350" y="5521325"/>
          <p14:tracePt t="235770" x="4095750" y="5521325"/>
          <p14:tracePt t="235778" x="4148138" y="5521325"/>
          <p14:tracePt t="235786" x="4227513" y="5538788"/>
          <p14:tracePt t="235794" x="4244975" y="5538788"/>
          <p14:tracePt t="235803" x="4279900" y="5538788"/>
          <p14:tracePt t="235810" x="4322763" y="5538788"/>
          <p14:tracePt t="235819" x="4357688" y="5538788"/>
          <p14:tracePt t="235826" x="4367213" y="5538788"/>
          <p14:tracePt t="235835" x="4402138" y="5538788"/>
          <p14:tracePt t="235842" x="4410075" y="5538788"/>
          <p14:tracePt t="235922" x="4419600" y="5538788"/>
          <p14:tracePt t="236018" x="4427538" y="5538788"/>
          <p14:tracePt t="236066" x="4445000" y="5538788"/>
          <p14:tracePt t="236098" x="4454525" y="5538788"/>
          <p14:tracePt t="236106" x="4462463" y="5538788"/>
          <p14:tracePt t="236122" x="4471988" y="5538788"/>
          <p14:tracePt t="236130" x="4479925" y="5538788"/>
          <p14:tracePt t="236138" x="4489450" y="5538788"/>
          <p14:tracePt t="236155" x="4497388" y="5538788"/>
          <p14:tracePt t="236162" x="4514850" y="5538788"/>
          <p14:tracePt t="236186" x="4524375" y="5538788"/>
          <p14:tracePt t="236338" x="4532313" y="5538788"/>
          <p14:tracePt t="236362" x="4541838" y="5538788"/>
          <p14:tracePt t="236378" x="4549775" y="5538788"/>
          <p14:tracePt t="236402" x="4559300" y="5538788"/>
          <p14:tracePt t="236426" x="4567238" y="5538788"/>
          <p14:tracePt t="236778" x="4576763" y="5538788"/>
          <p14:tracePt t="236786" x="4594225" y="5538788"/>
          <p14:tracePt t="236795" x="4602163" y="5530850"/>
          <p14:tracePt t="236810" x="4611688" y="5530850"/>
          <p14:tracePt t="236818" x="4619625" y="5530850"/>
          <p14:tracePt t="236827" x="4646613" y="5521325"/>
          <p14:tracePt t="236834" x="4654550" y="5521325"/>
          <p14:tracePt t="236844" x="4672013" y="5503863"/>
          <p14:tracePt t="236852" x="4681538" y="5503863"/>
          <p14:tracePt t="236857" x="4733925" y="5495925"/>
          <p14:tracePt t="236867" x="4741863" y="5495925"/>
          <p14:tracePt t="236874" x="4776788" y="5486400"/>
          <p14:tracePt t="236883" x="4794250" y="5468938"/>
          <p14:tracePt t="236890" x="4821238" y="5468938"/>
          <p14:tracePt t="236898" x="4846638" y="5468938"/>
          <p14:tracePt t="236917" x="4864100" y="5459413"/>
          <p14:tracePt t="236922" x="4873625" y="5459413"/>
          <p14:tracePt t="236947" x="4881563" y="5459413"/>
          <p14:tracePt t="236994" x="4891088" y="5459413"/>
          <p14:tracePt t="237010" x="4899025" y="5459413"/>
          <p14:tracePt t="237018" x="4916488" y="5459413"/>
          <p14:tracePt t="237026" x="4926013" y="5459413"/>
          <p14:tracePt t="237034" x="4933950" y="5459413"/>
          <p14:tracePt t="237042" x="4943475" y="5459413"/>
          <p14:tracePt t="237050" x="4951413" y="5459413"/>
          <p14:tracePt t="237057" x="4978400" y="5459413"/>
          <p14:tracePt t="237065" x="5013325" y="5459413"/>
          <p14:tracePt t="237073" x="5021263" y="5459413"/>
          <p14:tracePt t="237082" x="5056188" y="5459413"/>
          <p14:tracePt t="237089" x="5073650" y="5459413"/>
          <p14:tracePt t="237100" x="5100638" y="5459413"/>
          <p14:tracePt t="237106" x="5118100" y="5459413"/>
          <p14:tracePt t="237116" x="5160963" y="5459413"/>
          <p14:tracePt t="237122" x="5170488" y="5459413"/>
          <p14:tracePt t="237132" x="5187950" y="5451475"/>
          <p14:tracePt t="237138" x="5195888" y="5451475"/>
          <p14:tracePt t="237146" x="5213350" y="5451475"/>
          <p14:tracePt t="237202" x="5222875" y="5451475"/>
          <p14:tracePt t="237218" x="5230813" y="5451475"/>
          <p14:tracePt t="237226" x="5240338" y="5451475"/>
          <p14:tracePt t="237234" x="5248275" y="5451475"/>
          <p14:tracePt t="237242" x="5257800" y="5451475"/>
          <p14:tracePt t="237250" x="5265738" y="5451475"/>
          <p14:tracePt t="237258" x="5283200" y="5459413"/>
          <p14:tracePt t="237268" x="5300663" y="5459413"/>
          <p14:tracePt t="237274" x="5310188" y="5459413"/>
          <p14:tracePt t="237283" x="5335588" y="5459413"/>
          <p14:tracePt t="237290" x="5345113" y="5459413"/>
          <p14:tracePt t="237298" x="5353050" y="5459413"/>
          <p14:tracePt t="237306" x="5362575" y="5459413"/>
          <p14:tracePt t="237316" x="5370513" y="5459413"/>
          <p14:tracePt t="237332" x="5380038" y="5459413"/>
          <p14:tracePt t="237338" x="5387975" y="5459413"/>
          <p14:tracePt t="237346" x="5405438" y="5459413"/>
          <p14:tracePt t="237354" x="5414963" y="5459413"/>
          <p14:tracePt t="237362" x="5422900" y="5459413"/>
          <p14:tracePt t="237378" x="5432425" y="5459413"/>
          <p14:tracePt t="237386" x="5440363" y="5459413"/>
          <p14:tracePt t="237394" x="5449888" y="5459413"/>
          <p14:tracePt t="237402" x="5457825" y="5459413"/>
          <p14:tracePt t="237410" x="5467350" y="5459413"/>
          <p14:tracePt t="237418" x="5484813" y="5459413"/>
          <p14:tracePt t="237426" x="5502275" y="5459413"/>
          <p14:tracePt t="237435" x="5527675" y="5459413"/>
          <p14:tracePt t="237442" x="5562600" y="5459413"/>
          <p14:tracePt t="237449" x="5597525" y="5459413"/>
          <p14:tracePt t="237458" x="5624513" y="5459413"/>
          <p14:tracePt t="237466" x="5659438" y="5459413"/>
          <p14:tracePt t="237474" x="5684838" y="5459413"/>
          <p14:tracePt t="237483" x="5737225" y="5459413"/>
          <p14:tracePt t="237490" x="5754688" y="5459413"/>
          <p14:tracePt t="237500" x="5789613" y="5459413"/>
          <p14:tracePt t="237506" x="5816600" y="5459413"/>
          <p14:tracePt t="237516" x="5834063" y="5459413"/>
          <p14:tracePt t="237522" x="5876925" y="5459413"/>
          <p14:tracePt t="237531" x="5886450" y="5459413"/>
          <p14:tracePt t="237537" x="5894388" y="5459413"/>
          <p14:tracePt t="237546" x="5903913" y="5459413"/>
          <p14:tracePt t="237569" x="5911850" y="5459413"/>
          <p14:tracePt t="237594" x="5921375" y="5459413"/>
          <p14:tracePt t="237601" x="5938838" y="5459413"/>
          <p14:tracePt t="237610" x="5946775" y="5459413"/>
          <p14:tracePt t="237620" x="5956300" y="5459413"/>
          <p14:tracePt t="237633" x="5964238" y="5459413"/>
          <p14:tracePt t="237723" x="5973763" y="5459413"/>
          <p14:tracePt t="237738" x="5981700" y="5459413"/>
          <p14:tracePt t="238226" x="5991225" y="5459413"/>
          <p14:tracePt t="238234" x="6008688" y="5459413"/>
          <p14:tracePt t="238242" x="6016625" y="5459413"/>
          <p14:tracePt t="238251" x="6026150" y="5459413"/>
          <p14:tracePt t="238258" x="6034088" y="5459413"/>
          <p14:tracePt t="238266" x="6043613" y="5459413"/>
          <p14:tracePt t="238275" x="6051550" y="5459413"/>
          <p14:tracePt t="238282" x="6061075" y="5459413"/>
          <p14:tracePt t="238290" x="6086475" y="5459413"/>
          <p14:tracePt t="238298" x="6096000" y="5459413"/>
          <p14:tracePt t="238306" x="6105525" y="5459413"/>
          <p14:tracePt t="238314" x="6113463" y="5459413"/>
          <p14:tracePt t="238322" x="6122988" y="5459413"/>
          <p14:tracePt t="238331" x="6148388" y="5459413"/>
          <p14:tracePt t="238338" x="6157913" y="5459413"/>
          <p14:tracePt t="238346" x="6165850" y="5459413"/>
          <p14:tracePt t="238354" x="6175375" y="5459413"/>
          <p14:tracePt t="238365" x="6183313" y="5459413"/>
          <p14:tracePt t="238370" x="6192838" y="5459413"/>
          <p14:tracePt t="238378" x="6210300" y="5459413"/>
          <p14:tracePt t="238387" x="6218238" y="5459413"/>
          <p14:tracePt t="238394" x="6227763" y="5459413"/>
          <p14:tracePt t="238629" x="6235700" y="5459413"/>
          <p14:tracePt t="238642" x="6245225" y="5459413"/>
          <p14:tracePt t="238650" x="6253163" y="5459413"/>
          <p14:tracePt t="238658" x="6262688" y="5459413"/>
          <p14:tracePt t="238666" x="6280150" y="5459413"/>
          <p14:tracePt t="238674" x="6297613" y="5459413"/>
          <p14:tracePt t="238681" x="6305550" y="5459413"/>
          <p14:tracePt t="238690" x="6332538" y="5459413"/>
          <p14:tracePt t="238698" x="6340475" y="5459413"/>
          <p14:tracePt t="238706" x="6357938" y="5459413"/>
          <p14:tracePt t="238715" x="6367463" y="5459413"/>
          <p14:tracePt t="238722" x="6392863" y="5459413"/>
          <p14:tracePt t="238731" x="6402388" y="5459413"/>
          <p14:tracePt t="238748" x="6410325" y="5459413"/>
          <p14:tracePt t="238754" x="6419850" y="5459413"/>
          <p14:tracePt t="238794" x="6427788" y="5459413"/>
          <p14:tracePt t="238842" x="6437313" y="5459413"/>
          <p14:tracePt t="239354" x="6445250" y="5459413"/>
          <p14:tracePt t="239362" x="6445250" y="5451475"/>
          <p14:tracePt t="239370" x="6462713" y="5451475"/>
          <p14:tracePt t="239386" x="6480175" y="5451475"/>
          <p14:tracePt t="239394" x="6489700" y="5451475"/>
          <p14:tracePt t="239403" x="6497638" y="5451475"/>
          <p14:tracePt t="239410" x="6507163" y="5441950"/>
          <p14:tracePt t="239418" x="6542088" y="5441950"/>
          <p14:tracePt t="239427" x="6550025" y="5441950"/>
          <p14:tracePt t="239434" x="6584950" y="5441950"/>
          <p14:tracePt t="239443" x="6611938" y="5441950"/>
          <p14:tracePt t="239450" x="6619875" y="5441950"/>
          <p14:tracePt t="239459" x="6637338" y="5441950"/>
          <p14:tracePt t="239466" x="6664325" y="5441950"/>
          <p14:tracePt t="239475" x="6681788" y="5441950"/>
          <p14:tracePt t="239482" x="6707188" y="5441950"/>
          <p14:tracePt t="239493" x="6734175" y="5441950"/>
          <p14:tracePt t="239498" x="6751638" y="5441950"/>
          <p14:tracePt t="239508" x="6777038" y="5441950"/>
          <p14:tracePt t="239514" x="6794500" y="5441950"/>
          <p14:tracePt t="239522" x="6804025" y="5441950"/>
          <p14:tracePt t="239530" x="6829425" y="5441950"/>
          <p14:tracePt t="239538" x="6846888" y="5441950"/>
          <p14:tracePt t="239546" x="6873875" y="5441950"/>
          <p14:tracePt t="239554" x="6881813" y="5441950"/>
          <p14:tracePt t="239562" x="6891338" y="5434013"/>
          <p14:tracePt t="239570" x="6916738" y="5434013"/>
          <p14:tracePt t="239578" x="6926263" y="5434013"/>
          <p14:tracePt t="239610" x="6934200" y="5416550"/>
          <p14:tracePt t="239644" x="6943725" y="5416550"/>
          <p14:tracePt t="239650" x="6951663" y="5416550"/>
          <p14:tracePt t="239667" x="6961188" y="5416550"/>
          <p14:tracePt t="239691" x="6969125" y="5416550"/>
          <p14:tracePt t="239697" x="6986588" y="5416550"/>
          <p14:tracePt t="239706" x="6996113" y="5416550"/>
          <p14:tracePt t="239723" x="7004050" y="5416550"/>
          <p14:tracePt t="239738" x="7013575" y="5416550"/>
          <p14:tracePt t="239754" x="7021513" y="5416550"/>
          <p14:tracePt t="239770" x="7031038" y="5416550"/>
          <p14:tracePt t="239786" x="7038975" y="5416550"/>
          <p14:tracePt t="239794" x="7056438" y="5416550"/>
          <p14:tracePt t="239826" x="7065963" y="5416550"/>
          <p14:tracePt t="239858" x="7073900" y="5416550"/>
          <p14:tracePt t="239866" x="7083425" y="5416550"/>
          <p14:tracePt t="239882" x="7091363" y="5416550"/>
          <p14:tracePt t="239891" x="7100888" y="5416550"/>
          <p14:tracePt t="239909" x="7126288" y="5416550"/>
          <p14:tracePt t="239914" x="7143750" y="5416550"/>
          <p14:tracePt t="239923" x="7153275" y="5416550"/>
          <p14:tracePt t="239930" x="7178675" y="5416550"/>
          <p14:tracePt t="239938" x="7188200" y="5416550"/>
          <p14:tracePt t="239946" x="7213600" y="5416550"/>
          <p14:tracePt t="239954" x="7240588" y="5416550"/>
          <p14:tracePt t="239964" x="7248525" y="5416550"/>
          <p14:tracePt t="239970" x="7275513" y="5416550"/>
          <p14:tracePt t="239978" x="7283450" y="5416550"/>
          <p14:tracePt t="239986" x="7300913" y="5416550"/>
          <p14:tracePt t="239994" x="7310438" y="5416550"/>
          <p14:tracePt t="240018" x="7318375" y="5416550"/>
          <p14:tracePt t="240058" x="7335838" y="5416550"/>
          <p14:tracePt t="240067" x="7345363" y="5416550"/>
          <p14:tracePt t="240073" x="7353300" y="5416550"/>
          <p14:tracePt t="240082" x="7362825" y="5416550"/>
          <p14:tracePt t="240092" x="7370763" y="5416550"/>
          <p14:tracePt t="240098" x="7380288" y="5416550"/>
          <p14:tracePt t="240108" x="7388225" y="5416550"/>
          <p14:tracePt t="240114" x="7423150" y="5416550"/>
          <p14:tracePt t="240123" x="7432675" y="5416550"/>
          <p14:tracePt t="240130" x="7458075" y="5416550"/>
          <p14:tracePt t="240138" x="7475538" y="5416550"/>
          <p14:tracePt t="240146" x="7485063" y="5416550"/>
          <p14:tracePt t="240154" x="7510463" y="5416550"/>
          <p14:tracePt t="240162" x="7519988" y="5416550"/>
          <p14:tracePt t="240170" x="7527925" y="5416550"/>
          <p14:tracePt t="240177" x="7537450" y="5416550"/>
          <p14:tracePt t="240186" x="7545388" y="5416550"/>
          <p14:tracePt t="240194" x="7562850" y="5416550"/>
          <p14:tracePt t="240210" x="7572375" y="5416550"/>
          <p14:tracePt t="240226" x="7580313" y="5416550"/>
          <p14:tracePt t="240234" x="7589838" y="5416550"/>
          <p14:tracePt t="240243" x="7597775" y="5416550"/>
          <p14:tracePt t="240250" x="7607300" y="5416550"/>
          <p14:tracePt t="240258" x="7632700" y="5416550"/>
          <p14:tracePt t="240266" x="7642225" y="5416550"/>
          <p14:tracePt t="240282" x="7650163" y="5416550"/>
          <p14:tracePt t="240292" x="7659688" y="5416550"/>
          <p14:tracePt t="240298" x="7667625" y="5416550"/>
          <p14:tracePt t="240313" x="7677150" y="5416550"/>
          <p14:tracePt t="240329" x="7694613" y="5416550"/>
          <p14:tracePt t="240337" x="7702550" y="5416550"/>
          <p14:tracePt t="240345" x="7712075" y="5416550"/>
          <p14:tracePt t="240362" x="7720013" y="5416550"/>
          <p14:tracePt t="240378" x="7729538" y="5416550"/>
          <p14:tracePt t="240386" x="7737475" y="5416550"/>
          <p14:tracePt t="240394" x="7747000" y="5424488"/>
          <p14:tracePt t="240410" x="7764463" y="5424488"/>
          <p14:tracePt t="240418" x="7772400" y="5424488"/>
          <p14:tracePt t="240434" x="7781925" y="5424488"/>
          <p14:tracePt t="240450" x="7789863" y="5434013"/>
          <p14:tracePt t="240459" x="7799388" y="5434013"/>
          <p14:tracePt t="240474" x="7807325" y="5434013"/>
          <p14:tracePt t="240483" x="7816850" y="5434013"/>
          <p14:tracePt t="240492" x="7824788" y="5434013"/>
          <p14:tracePt t="240498" x="7842250" y="5434013"/>
          <p14:tracePt t="240508" x="7851775" y="5434013"/>
          <p14:tracePt t="240514" x="7859713" y="5434013"/>
          <p14:tracePt t="240524" x="7869238" y="5434013"/>
          <p14:tracePt t="240530" x="7877175" y="5434013"/>
          <p14:tracePt t="240538" x="7886700" y="5434013"/>
          <p14:tracePt t="240546" x="7894638" y="5434013"/>
          <p14:tracePt t="240554" x="7912100" y="5434013"/>
          <p14:tracePt t="240586" x="7921625" y="5434013"/>
          <p14:tracePt t="240618" x="7929563" y="5434013"/>
          <p14:tracePt t="240634" x="7939088" y="5434013"/>
          <p14:tracePt t="240651" x="7947025" y="5434013"/>
          <p14:tracePt t="240666" x="7956550" y="5434013"/>
          <p14:tracePt t="240674" x="7964488" y="5434013"/>
          <p14:tracePt t="240690" x="7981950" y="5434013"/>
          <p14:tracePt t="240707" x="7991475" y="5434013"/>
          <p14:tracePt t="240723" x="7999413" y="5434013"/>
          <p14:tracePt t="240740" x="8008938" y="5434013"/>
          <p14:tracePt t="240747" x="8016875" y="5434013"/>
          <p14:tracePt t="240753" x="8026400" y="5434013"/>
          <p14:tracePt t="240762" x="8034338" y="5434013"/>
          <p14:tracePt t="240778" x="8043863" y="5434013"/>
          <p14:tracePt t="240786" x="8061325" y="5434013"/>
          <p14:tracePt t="240794" x="8069263" y="5434013"/>
          <p14:tracePt t="240802" x="8078788" y="5434013"/>
          <p14:tracePt t="240810" x="8086725" y="5434013"/>
          <p14:tracePt t="240818" x="8096250" y="5434013"/>
          <p14:tracePt t="240826" x="8104188" y="5434013"/>
          <p14:tracePt t="240834" x="8113713" y="5434013"/>
          <p14:tracePt t="240842" x="8131175" y="5434013"/>
          <p14:tracePt t="240850" x="8139113" y="5434013"/>
          <p14:tracePt t="240860" x="8148638" y="5434013"/>
          <p14:tracePt t="240866" x="8156575" y="5434013"/>
          <p14:tracePt t="240875" x="8166100" y="5434013"/>
          <p14:tracePt t="240898" x="8174038" y="5434013"/>
          <p14:tracePt t="240978" x="8183563" y="5434013"/>
          <p14:tracePt t="241010" x="8201025" y="5434013"/>
          <p14:tracePt t="241026" x="8208963" y="5434013"/>
          <p14:tracePt t="241034" x="8218488" y="5434013"/>
          <p14:tracePt t="241050" x="8226425" y="5434013"/>
          <p14:tracePt t="241058" x="8235950" y="5434013"/>
          <p14:tracePt t="241074" x="8243888" y="5434013"/>
          <p14:tracePt t="241098" x="8253413" y="5441950"/>
          <p14:tracePt t="241122" x="8270875" y="5441950"/>
          <p14:tracePt t="241146" x="8278813" y="5441950"/>
          <p14:tracePt t="241170" x="8288338" y="5441950"/>
          <p14:tracePt t="241187" x="8296275" y="5441950"/>
          <p14:tracePt t="241202" x="8305800" y="5441950"/>
          <p14:tracePt t="241218" x="8313738" y="5451475"/>
          <p14:tracePt t="241234" x="8323263" y="5451475"/>
          <p14:tracePt t="241258" x="8331200" y="5451475"/>
          <p14:tracePt t="241418" x="8348663" y="5451475"/>
          <p14:tracePt t="241425" x="8358188" y="5451475"/>
          <p14:tracePt t="241442" x="8366125" y="5451475"/>
          <p14:tracePt t="241450" x="8375650" y="5451475"/>
          <p14:tracePt t="241458" x="8383588" y="5451475"/>
          <p14:tracePt t="241474" x="8393113" y="5451475"/>
          <p14:tracePt t="241482" x="8401050" y="5451475"/>
          <p14:tracePt t="241490" x="8418513" y="5451475"/>
          <p14:tracePt t="241498" x="8428038" y="5451475"/>
          <p14:tracePt t="241506" x="8435975" y="5451475"/>
          <p14:tracePt t="241514" x="8445500" y="5451475"/>
          <p14:tracePt t="241523" x="8453438" y="5451475"/>
          <p14:tracePt t="241530" x="8462963" y="5451475"/>
          <p14:tracePt t="241546" x="8470900" y="5451475"/>
          <p14:tracePt t="241557" x="8488363" y="5451475"/>
          <p14:tracePt t="241562" x="8497888" y="5451475"/>
          <p14:tracePt t="241572" x="8505825" y="5451475"/>
          <p14:tracePt t="241578" x="8515350" y="5451475"/>
          <p14:tracePt t="241587" x="8523288" y="5451475"/>
          <p14:tracePt t="241594" x="8550275" y="5451475"/>
          <p14:tracePt t="241602" x="8558213" y="5451475"/>
          <p14:tracePt t="241610" x="8575675" y="5451475"/>
          <p14:tracePt t="241618" x="8585200" y="5451475"/>
          <p14:tracePt t="241626" x="8593138" y="5451475"/>
          <p14:tracePt t="241634" x="8602663" y="5451475"/>
          <p14:tracePt t="241642" x="8620125" y="5451475"/>
          <p14:tracePt t="241650" x="8637588" y="5451475"/>
          <p14:tracePt t="241658" x="8645525" y="5451475"/>
          <p14:tracePt t="241666" x="8655050" y="5451475"/>
          <p14:tracePt t="241674" x="8662988" y="5451475"/>
          <p14:tracePt t="241692" x="8680450" y="5451475"/>
          <p14:tracePt t="241698" x="8689975" y="5451475"/>
          <p14:tracePt t="241714" x="8707438" y="5451475"/>
          <p14:tracePt t="241725" x="8715375" y="5451475"/>
          <p14:tracePt t="241730" x="8724900" y="5451475"/>
          <p14:tracePt t="241746" x="8742363" y="5451475"/>
          <p14:tracePt t="241756" x="8750300" y="5451475"/>
          <p14:tracePt t="241762" x="8759825" y="5451475"/>
          <p14:tracePt t="241772" x="8767763" y="5451475"/>
          <p14:tracePt t="241778" x="8777288" y="5451475"/>
          <p14:tracePt t="241786" x="8785225" y="5451475"/>
          <p14:tracePt t="241794" x="8794750" y="5451475"/>
          <p14:tracePt t="241818" x="8812213" y="5451475"/>
          <p14:tracePt t="241850" x="8820150" y="5451475"/>
          <p14:tracePt t="241858" x="8829675" y="5451475"/>
          <p14:tracePt t="241874" x="8837613" y="5451475"/>
          <p14:tracePt t="241882" x="8847138" y="5451475"/>
          <p14:tracePt t="241890" x="8855075" y="5451475"/>
          <p14:tracePt t="241898" x="8864600" y="5451475"/>
          <p14:tracePt t="241907" x="8872538" y="5451475"/>
          <p14:tracePt t="241914" x="8890000" y="5451475"/>
          <p14:tracePt t="241930" x="8899525" y="5451475"/>
          <p14:tracePt t="241946" x="8907463" y="5451475"/>
          <p14:tracePt t="241956" x="8916988" y="5451475"/>
          <p14:tracePt t="241972" x="8924925" y="5451475"/>
          <p14:tracePt t="241987" x="8934450" y="5451475"/>
          <p14:tracePt t="242010" x="8942388" y="5451475"/>
          <p14:tracePt t="242026" x="8959850" y="5451475"/>
          <p14:tracePt t="242050" x="8969375" y="5451475"/>
          <p14:tracePt t="242162" x="8977313" y="5451475"/>
          <p14:tracePt t="242202" x="8986838" y="5451475"/>
          <p14:tracePt t="242242" x="8994775" y="5451475"/>
          <p14:tracePt t="242266" x="9004300" y="5451475"/>
          <p14:tracePt t="242274" x="9012238" y="5451475"/>
          <p14:tracePt t="242282" x="9029700" y="5451475"/>
          <p14:tracePt t="242290" x="9039225" y="5451475"/>
          <p14:tracePt t="242298" x="9047163" y="5451475"/>
          <p14:tracePt t="242306" x="9056688" y="5451475"/>
          <p14:tracePt t="242314" x="9064625" y="5451475"/>
          <p14:tracePt t="242322" x="9074150" y="5451475"/>
          <p14:tracePt t="242330" x="9082088" y="5451475"/>
          <p14:tracePt t="242339" x="9099550" y="5451475"/>
          <p14:tracePt t="242346" x="9109075" y="5451475"/>
          <p14:tracePt t="242356" x="9117013" y="5451475"/>
          <p14:tracePt t="242362" x="9126538" y="5451475"/>
          <p14:tracePt t="242372" x="9134475" y="5451475"/>
          <p14:tracePt t="242378" x="9144000" y="5451475"/>
          <p14:tracePt t="242386" x="9144000" y="5441950"/>
          <p14:tracePt t="242394" x="9153525" y="5441950"/>
          <p14:tracePt t="242402" x="9178925" y="5441950"/>
          <p14:tracePt t="242410" x="9188450" y="5441950"/>
          <p14:tracePt t="242418" x="9196388" y="5434013"/>
          <p14:tracePt t="242426" x="9205913" y="5434013"/>
          <p14:tracePt t="242434" x="9213850" y="5434013"/>
          <p14:tracePt t="242442" x="9240838" y="5434013"/>
          <p14:tracePt t="242450" x="9248775" y="5434013"/>
          <p14:tracePt t="242458" x="9258300" y="5416550"/>
          <p14:tracePt t="242466" x="9266238" y="5416550"/>
          <p14:tracePt t="242482" x="9275763" y="5416550"/>
          <p14:tracePt t="242498" x="9283700" y="5416550"/>
          <p14:tracePt t="242507" x="9301163" y="5416550"/>
          <p14:tracePt t="242514" x="9310688" y="5416550"/>
          <p14:tracePt t="242524" x="9318625" y="5416550"/>
          <p14:tracePt t="242530" x="9336088" y="5416550"/>
          <p14:tracePt t="242539" x="9345613" y="5416550"/>
          <p14:tracePt t="242546" x="9380538" y="5416550"/>
          <p14:tracePt t="242557" x="9388475" y="5416550"/>
          <p14:tracePt t="242562" x="9415463" y="5416550"/>
          <p14:tracePt t="242571" x="9423400" y="5416550"/>
          <p14:tracePt t="242578" x="9458325" y="5416550"/>
          <p14:tracePt t="242586" x="9467850" y="5416550"/>
          <p14:tracePt t="242594" x="9475788" y="5416550"/>
          <p14:tracePt t="242611" x="9485313" y="5416550"/>
          <p14:tracePt t="242634" x="9493250" y="5416550"/>
          <p14:tracePt t="242642" x="9502775" y="5416550"/>
          <p14:tracePt t="242658" x="9520238" y="5424488"/>
          <p14:tracePt t="242666" x="9528175" y="5424488"/>
          <p14:tracePt t="242674" x="9537700" y="5424488"/>
          <p14:tracePt t="242682" x="9545638" y="5424488"/>
          <p14:tracePt t="242690" x="9555163" y="5424488"/>
          <p14:tracePt t="242698" x="9563100" y="5424488"/>
          <p14:tracePt t="242706" x="9572625" y="5424488"/>
          <p14:tracePt t="242714" x="9590088" y="5434013"/>
          <p14:tracePt t="242723" x="9598025" y="5434013"/>
          <p14:tracePt t="242738" x="9607550" y="5441950"/>
          <p14:tracePt t="242746" x="9615488" y="5441950"/>
          <p14:tracePt t="242755" x="9625013" y="5441950"/>
          <p14:tracePt t="242762" x="9632950" y="5441950"/>
          <p14:tracePt t="242772" x="9642475" y="5441950"/>
          <p14:tracePt t="242778" x="9659938" y="5441950"/>
          <p14:tracePt t="242787" x="9667875" y="5441950"/>
          <p14:tracePt t="242810" x="9677400" y="5451475"/>
          <p14:tracePt t="242842" x="9685338" y="5451475"/>
          <p14:tracePt t="243122" x="9694863" y="5451475"/>
          <p14:tracePt t="243209" x="9702800" y="5451475"/>
          <p14:tracePt t="243218" x="9712325" y="5451475"/>
          <p14:tracePt t="243234" x="9720263" y="5451475"/>
          <p14:tracePt t="243243" x="9737725" y="5459413"/>
          <p14:tracePt t="243250" x="9747250" y="5459413"/>
          <p14:tracePt t="243266" x="9755188" y="5459413"/>
          <p14:tracePt t="243275" x="9764713" y="5459413"/>
          <p14:tracePt t="243282" x="9772650" y="5459413"/>
          <p14:tracePt t="243291" x="9782175" y="5468938"/>
          <p14:tracePt t="243298" x="9807575" y="5468938"/>
          <p14:tracePt t="243306" x="9817100" y="5468938"/>
          <p14:tracePt t="243314" x="9825038" y="5476875"/>
          <p14:tracePt t="243322" x="9834563" y="5476875"/>
          <p14:tracePt t="243331" x="9859963" y="5495925"/>
          <p14:tracePt t="243337" x="9877425" y="5495925"/>
          <p14:tracePt t="243346" x="9904413" y="5495925"/>
          <p14:tracePt t="243354" x="9912350" y="5495925"/>
          <p14:tracePt t="243362" x="9921875" y="5495925"/>
          <p14:tracePt t="243370" x="9929813" y="5495925"/>
          <p14:tracePt t="243378" x="9939338" y="5503863"/>
          <p14:tracePt t="243386" x="9947275" y="5503863"/>
          <p14:tracePt t="243393" x="9964738" y="5503863"/>
          <p14:tracePt t="243402" x="9974263" y="5503863"/>
          <p14:tracePt t="243411" x="9982200" y="5503863"/>
          <p14:tracePt t="243555" x="9982200" y="5513388"/>
          <p14:tracePt t="243570" x="9974263" y="5513388"/>
          <p14:tracePt t="243578" x="9947275" y="5513388"/>
          <p14:tracePt t="243586" x="9939338" y="5513388"/>
          <p14:tracePt t="243594" x="9904413" y="5513388"/>
          <p14:tracePt t="243603" x="9869488" y="5513388"/>
          <p14:tracePt t="243610" x="9799638" y="5513388"/>
          <p14:tracePt t="243618" x="9772650" y="5513388"/>
          <p14:tracePt t="243627" x="9685338" y="5513388"/>
          <p14:tracePt t="243634" x="9650413" y="5513388"/>
          <p14:tracePt t="243643" x="9528175" y="5513388"/>
          <p14:tracePt t="243650" x="9475788" y="5513388"/>
          <p14:tracePt t="243660" x="9310688" y="5530850"/>
          <p14:tracePt t="243666" x="9074150" y="5565775"/>
          <p14:tracePt t="243675" x="8977313" y="5583238"/>
          <p14:tracePt t="243682" x="8672513" y="5653088"/>
          <p14:tracePt t="243693" x="8532813" y="5670550"/>
          <p14:tracePt t="243698" x="8156575" y="5740400"/>
          <p14:tracePt t="243706" x="7974013" y="5775325"/>
          <p14:tracePt t="243714" x="7458075" y="5880100"/>
          <p14:tracePt t="243722" x="6916738" y="5932488"/>
          <p14:tracePt t="243730" x="6734175" y="5992813"/>
          <p14:tracePt t="243738" x="6297613" y="6037263"/>
          <p14:tracePt t="243746" x="6105525" y="6097588"/>
          <p14:tracePt t="243753" x="5667375" y="6167438"/>
          <p14:tracePt t="243762" x="5457825" y="6202363"/>
          <p14:tracePt t="243770" x="4978400" y="6334125"/>
          <p14:tracePt t="243778" x="4811713" y="6369050"/>
          <p14:tracePt t="243786" x="4375150" y="6421438"/>
          <p14:tracePt t="243794" x="3851275" y="6421438"/>
          <p14:tracePt t="243802" x="3711575" y="6438900"/>
          <p14:tracePt t="243812" x="3319463" y="6456363"/>
          <p14:tracePt t="243818" x="3135313" y="6456363"/>
          <p14:tracePt t="243827" x="2716213" y="6456363"/>
          <p14:tracePt t="243834" x="2549525" y="6456363"/>
          <p14:tracePt t="243843" x="2192338" y="6481763"/>
          <p14:tracePt t="243850" x="1798638" y="6464300"/>
          <p14:tracePt t="243860" x="1658938" y="6464300"/>
          <p14:tracePt t="243865" x="1406525" y="6464300"/>
          <p14:tracePt t="243876" x="1284288" y="6464300"/>
          <p14:tracePt t="243882" x="1030288" y="6464300"/>
          <p14:tracePt t="243892" x="917575" y="6464300"/>
          <p14:tracePt t="243898" x="681038" y="6464300"/>
          <p14:tracePt t="243906" x="611188" y="6464300"/>
          <p14:tracePt t="243914" x="401638" y="6464300"/>
          <p14:tracePt t="243923" x="219075" y="6464300"/>
          <p14:tracePt t="243930" x="149225" y="6464300"/>
          <p14:tracePt t="243938" x="26988" y="6464300"/>
          <p14:tracePt t="244059" x="9525" y="6334125"/>
          <p14:tracePt t="244066" x="87313" y="6289675"/>
          <p14:tracePt t="244075" x="104775" y="6272213"/>
          <p14:tracePt t="244082" x="184150" y="6194425"/>
          <p14:tracePt t="244091" x="227013" y="6184900"/>
          <p14:tracePt t="244097" x="323850" y="6124575"/>
          <p14:tracePt t="244106" x="446088" y="6072188"/>
          <p14:tracePt t="244114" x="498475" y="6054725"/>
          <p14:tracePt t="244123" x="603250" y="6002338"/>
          <p14:tracePt t="244131" x="655638" y="5992813"/>
          <p14:tracePt t="244138" x="733425" y="5957888"/>
          <p14:tracePt t="244146" x="760413" y="5949950"/>
          <p14:tracePt t="244154" x="812800" y="5932488"/>
          <p14:tracePt t="244162" x="820738" y="5922963"/>
          <p14:tracePt t="244170" x="838200" y="5922963"/>
          <p14:tracePt t="244178" x="865188" y="5915025"/>
          <p14:tracePt t="244186" x="873125" y="5915025"/>
          <p14:tracePt t="244202" x="882650" y="5915025"/>
          <p14:tracePt t="244211" x="900113" y="5915025"/>
          <p14:tracePt t="244217" x="908050" y="5915025"/>
          <p14:tracePt t="244227" x="925513" y="5915025"/>
          <p14:tracePt t="244234" x="952500" y="5915025"/>
          <p14:tracePt t="244243" x="1004888" y="5915025"/>
          <p14:tracePt t="244250" x="1074738" y="5915025"/>
          <p14:tracePt t="244260" x="1109663" y="5915025"/>
          <p14:tracePt t="244266" x="1162050" y="5915025"/>
          <p14:tracePt t="244275" x="1179513" y="5915025"/>
          <p14:tracePt t="244283" x="1231900" y="5915025"/>
          <p14:tracePt t="244291" x="1257300" y="5915025"/>
          <p14:tracePt t="244298" x="1284288" y="5915025"/>
          <p14:tracePt t="244307" x="1292225" y="5915025"/>
          <p14:tracePt t="244322" x="1301750" y="5915025"/>
          <p14:tracePt t="244346" x="1309688" y="5915025"/>
          <p14:tracePt t="244354" x="1319213" y="5915025"/>
          <p14:tracePt t="244362" x="1327150" y="5915025"/>
          <p14:tracePt t="244370" x="1336675" y="5915025"/>
          <p14:tracePt t="244378" x="1362075" y="5915025"/>
          <p14:tracePt t="244386" x="1371600" y="5915025"/>
          <p14:tracePt t="244394" x="1414463" y="5915025"/>
          <p14:tracePt t="244402" x="1441450" y="5915025"/>
          <p14:tracePt t="244410" x="1493838" y="5915025"/>
          <p14:tracePt t="244418" x="1511300" y="5915025"/>
          <p14:tracePt t="244426" x="1554163" y="5915025"/>
          <p14:tracePt t="244434" x="1606550" y="5897563"/>
          <p14:tracePt t="244443" x="1616075" y="5888038"/>
          <p14:tracePt t="244450" x="1651000" y="5862638"/>
          <p14:tracePt t="244458" x="1658938" y="5862638"/>
          <p14:tracePt t="244466" x="1676400" y="5853113"/>
          <p14:tracePt t="244476" x="1676400" y="5845175"/>
          <p14:tracePt t="244481" x="1693863" y="5845175"/>
          <p14:tracePt t="244491" x="1703388" y="5835650"/>
          <p14:tracePt t="244810" x="1703388" y="5827713"/>
          <p14:tracePt t="244818" x="1703388" y="5810250"/>
          <p14:tracePt t="244843" x="1703388" y="5800725"/>
          <p14:tracePt t="244874" x="1703388" y="5792788"/>
          <p14:tracePt t="244898" x="1703388" y="5783263"/>
          <p14:tracePt t="244914" x="1703388" y="5775325"/>
          <p14:tracePt t="244946" x="1703388" y="5765800"/>
          <p14:tracePt t="245074" x="1703388" y="5757863"/>
          <p14:tracePt t="245163" x="1703388" y="5748338"/>
          <p14:tracePt t="245194" x="1711325" y="5748338"/>
          <p14:tracePt t="245202" x="1711325" y="5730875"/>
          <p14:tracePt t="245210" x="1720850" y="5730875"/>
          <p14:tracePt t="245218" x="1728788" y="5730875"/>
          <p14:tracePt t="245228" x="1738313" y="5722938"/>
          <p14:tracePt t="245243" x="1746250" y="5722938"/>
          <p14:tracePt t="245250" x="1763713" y="5713413"/>
          <p14:tracePt t="245258" x="1781175" y="5713413"/>
          <p14:tracePt t="245266" x="1790700" y="5713413"/>
          <p14:tracePt t="245275" x="1808163" y="5713413"/>
          <p14:tracePt t="245282" x="1825625" y="5705475"/>
          <p14:tracePt t="245290" x="1843088" y="5705475"/>
          <p14:tracePt t="245298" x="1868488" y="5705475"/>
          <p14:tracePt t="245306" x="1878013" y="5695950"/>
          <p14:tracePt t="245314" x="1885950" y="5695950"/>
          <p14:tracePt t="245322" x="1895475" y="5695950"/>
          <p14:tracePt t="245330" x="1903413" y="5695950"/>
          <p14:tracePt t="245338" x="1912938" y="5695950"/>
          <p14:tracePt t="245346" x="1920875" y="5695950"/>
          <p14:tracePt t="245354" x="1938338" y="5695950"/>
          <p14:tracePt t="245362" x="1947863" y="5695950"/>
          <p14:tracePt t="245370" x="1955800" y="5695950"/>
          <p14:tracePt t="245378" x="1965325" y="5695950"/>
          <p14:tracePt t="245386" x="1973263" y="5695950"/>
          <p14:tracePt t="245396" x="1982788" y="5695950"/>
          <p14:tracePt t="245402" x="1990725" y="5695950"/>
          <p14:tracePt t="245419" x="2008188" y="5695950"/>
          <p14:tracePt t="245515" x="2017713" y="5695950"/>
          <p14:tracePt t="245570" x="2025650" y="5695950"/>
          <p14:tracePt t="245586" x="2035175" y="5695950"/>
          <p14:tracePt t="245594" x="2043113" y="5695950"/>
          <p14:tracePt t="245602" x="2052638" y="5695950"/>
          <p14:tracePt t="245610" x="2078038" y="5695950"/>
          <p14:tracePt t="245618" x="2095500" y="5695950"/>
          <p14:tracePt t="245628" x="2122488" y="5695950"/>
          <p14:tracePt t="245634" x="2174875" y="5695950"/>
          <p14:tracePt t="245643" x="2209800" y="5695950"/>
          <p14:tracePt t="245650" x="2235200" y="5695950"/>
          <p14:tracePt t="245658" x="2252663" y="5695950"/>
          <p14:tracePt t="245666" x="2279650" y="5695950"/>
          <p14:tracePt t="245674" x="2297113" y="5695950"/>
          <p14:tracePt t="245682" x="2305050" y="5695950"/>
          <p14:tracePt t="245690" x="2322513" y="5695950"/>
          <p14:tracePt t="245698" x="2332038" y="5695950"/>
          <p14:tracePt t="245827" x="2339975" y="5695950"/>
          <p14:tracePt t="245842" x="2349500" y="5695950"/>
          <p14:tracePt t="245850" x="2357438" y="5695950"/>
          <p14:tracePt t="245858" x="2366963" y="5688013"/>
          <p14:tracePt t="245866" x="2374900" y="5688013"/>
          <p14:tracePt t="245874" x="2384425" y="5688013"/>
          <p14:tracePt t="245882" x="2401888" y="5688013"/>
          <p14:tracePt t="245891" x="2409825" y="5678488"/>
          <p14:tracePt t="245898" x="2419350" y="5678488"/>
          <p14:tracePt t="245906" x="2427288" y="5678488"/>
          <p14:tracePt t="245915" x="2436813" y="5678488"/>
          <p14:tracePt t="245922" x="2444750" y="5678488"/>
          <p14:tracePt t="245931" x="2454275" y="5661025"/>
          <p14:tracePt t="245938" x="2471738" y="5661025"/>
          <p14:tracePt t="245947" x="2479675" y="5661025"/>
          <p14:tracePt t="245953" x="2489200" y="5661025"/>
          <p14:tracePt t="245962" x="2497138" y="5661025"/>
          <p14:tracePt t="245969" x="2506663" y="5661025"/>
          <p14:tracePt t="245986" x="2514600" y="5653088"/>
          <p14:tracePt t="245995" x="2524125" y="5653088"/>
          <p14:tracePt t="246002" x="2541588" y="5653088"/>
          <p14:tracePt t="246010" x="2549525" y="5653088"/>
          <p14:tracePt t="246018" x="2559050" y="5653088"/>
          <p14:tracePt t="246026" x="2566988" y="5653088"/>
          <p14:tracePt t="246042" x="2576513" y="5653088"/>
          <p14:tracePt t="246050" x="2584450" y="5643563"/>
          <p14:tracePt t="246170" x="2593975" y="5643563"/>
          <p14:tracePt t="246242" x="2611438" y="5643563"/>
          <p14:tracePt t="246250" x="2619375" y="5643563"/>
          <p14:tracePt t="246266" x="2628900" y="5643563"/>
          <p14:tracePt t="246274" x="2636838" y="5643563"/>
          <p14:tracePt t="246282" x="2646363" y="5635625"/>
          <p14:tracePt t="246290" x="2663825" y="5635625"/>
          <p14:tracePt t="246299" x="2706688" y="5635625"/>
          <p14:tracePt t="246306" x="2724150" y="5635625"/>
          <p14:tracePt t="246315" x="2776538" y="5618163"/>
          <p14:tracePt t="246322" x="2820988" y="5618163"/>
          <p14:tracePt t="246331" x="2873375" y="5618163"/>
          <p14:tracePt t="246338" x="2890838" y="5618163"/>
          <p14:tracePt t="246348" x="2933700" y="5608638"/>
          <p14:tracePt t="246354" x="2968625" y="5608638"/>
          <p14:tracePt t="246365" x="2978150" y="5608638"/>
          <p14:tracePt t="246370" x="2995613" y="5608638"/>
          <p14:tracePt t="246380" x="3013075" y="5608638"/>
          <p14:tracePt t="246523" x="3021013" y="5608638"/>
          <p14:tracePt t="246537" x="3030538" y="5608638"/>
          <p14:tracePt t="246545" x="3030538" y="5600700"/>
          <p14:tracePt t="246554" x="3038475" y="5600700"/>
          <p14:tracePt t="246634" x="3048000" y="5600700"/>
          <p14:tracePt t="246650" x="3057525" y="5600700"/>
          <p14:tracePt t="246666" x="3065463" y="5600700"/>
          <p14:tracePt t="246675" x="3082925" y="5591175"/>
          <p14:tracePt t="246690" x="3092450" y="5591175"/>
          <p14:tracePt t="246698" x="3100388" y="5591175"/>
          <p14:tracePt t="246714" x="3109913" y="5591175"/>
          <p14:tracePt t="246722" x="3117850" y="5591175"/>
          <p14:tracePt t="246730" x="3127375" y="5591175"/>
          <p14:tracePt t="246746" x="3135313" y="5591175"/>
          <p14:tracePt t="246762" x="3152775" y="5591175"/>
          <p14:tracePt t="246770" x="3162300" y="5591175"/>
          <p14:tracePt t="246786" x="3170238" y="5591175"/>
          <p14:tracePt t="246794" x="3179763" y="5591175"/>
          <p14:tracePt t="246809" x="3187700" y="5591175"/>
          <p14:tracePt t="246817" x="3197225" y="5591175"/>
          <p14:tracePt t="246826" x="3205163" y="5591175"/>
          <p14:tracePt t="246834" x="3222625" y="5591175"/>
          <p14:tracePt t="246843" x="3232150" y="5591175"/>
          <p14:tracePt t="246850" x="3240088" y="5583238"/>
          <p14:tracePt t="246866" x="3249613" y="5583238"/>
          <p14:tracePt t="246875" x="3257550" y="5583238"/>
          <p14:tracePt t="246882" x="3267075" y="5583238"/>
          <p14:tracePt t="246891" x="3275013" y="5583238"/>
          <p14:tracePt t="246898" x="3284538" y="5583238"/>
          <p14:tracePt t="246907" x="3302000" y="5583238"/>
          <p14:tracePt t="246926" x="3309938" y="5583238"/>
          <p14:tracePt t="246931" x="3319463" y="5583238"/>
          <p14:tracePt t="246938" x="3327400" y="5583238"/>
          <p14:tracePt t="246946" x="3336925" y="5583238"/>
          <p14:tracePt t="246954" x="3344863" y="5583238"/>
          <p14:tracePt t="246970" x="3354388" y="5583238"/>
          <p14:tracePt t="246986" x="3371850" y="5583238"/>
          <p14:tracePt t="247010" x="3379788" y="5583238"/>
          <p14:tracePt t="247026" x="3389313" y="5583238"/>
          <p14:tracePt t="247034" x="3397250" y="5583238"/>
          <p14:tracePt t="247051" x="3406775" y="5583238"/>
          <p14:tracePt t="247242" x="3414713" y="5583238"/>
          <p14:tracePt t="247266" x="3424238" y="5583238"/>
          <p14:tracePt t="247274" x="3441700" y="5583238"/>
          <p14:tracePt t="247282" x="3449638" y="5583238"/>
          <p14:tracePt t="247290" x="3459163" y="5583238"/>
          <p14:tracePt t="247298" x="3467100" y="5583238"/>
          <p14:tracePt t="247306" x="3476625" y="5583238"/>
          <p14:tracePt t="247322" x="3484563" y="5583238"/>
          <p14:tracePt t="247338" x="3494088" y="5583238"/>
          <p14:tracePt t="247347" x="3511550" y="5583238"/>
          <p14:tracePt t="247354" x="3519488" y="5583238"/>
          <p14:tracePt t="247363" x="3536950" y="5583238"/>
          <p14:tracePt t="247370" x="3546475" y="5583238"/>
          <p14:tracePt t="247380" x="3554413" y="5583238"/>
          <p14:tracePt t="247386" x="3563938" y="5583238"/>
          <p14:tracePt t="247394" x="3581400" y="5583238"/>
          <p14:tracePt t="247402" x="3589338" y="5583238"/>
          <p14:tracePt t="247410" x="3598863" y="5583238"/>
          <p14:tracePt t="247418" x="3606800" y="5583238"/>
          <p14:tracePt t="247427" x="3616325" y="5583238"/>
          <p14:tracePt t="247434" x="3624263" y="5583238"/>
          <p14:tracePt t="247441" x="3633788" y="5583238"/>
          <p14:tracePt t="247450" x="3659188" y="5583238"/>
          <p14:tracePt t="247458" x="3676650" y="5583238"/>
          <p14:tracePt t="247466" x="3703638" y="5583238"/>
          <p14:tracePt t="247474" x="3711575" y="5583238"/>
          <p14:tracePt t="247482" x="3721100" y="5583238"/>
          <p14:tracePt t="247490" x="3729038" y="5583238"/>
          <p14:tracePt t="247498" x="3756025" y="5583238"/>
          <p14:tracePt t="247506" x="3763963" y="5583238"/>
          <p14:tracePt t="247514" x="3773488" y="5583238"/>
          <p14:tracePt t="247522" x="3781425" y="5583238"/>
          <p14:tracePt t="247546" x="3790950" y="5583238"/>
          <p14:tracePt t="247578" x="3808413" y="5583238"/>
          <p14:tracePt t="247618" x="3816350" y="5583238"/>
          <p14:tracePt t="247634" x="3825875" y="5583238"/>
          <p14:tracePt t="247650" x="3833813" y="5583238"/>
          <p14:tracePt t="247667" x="3843338" y="5583238"/>
          <p14:tracePt t="247674" x="3851275" y="5583238"/>
          <p14:tracePt t="247690" x="3860800" y="5583238"/>
          <p14:tracePt t="247706" x="3868738" y="5583238"/>
          <p14:tracePt t="247722" x="3886200" y="5583238"/>
          <p14:tracePt t="247827" x="3895725" y="5583238"/>
          <p14:tracePt t="247882" x="3903663" y="5583238"/>
          <p14:tracePt t="247898" x="3913188" y="5583238"/>
          <p14:tracePt t="247906" x="3913188" y="5591175"/>
          <p14:tracePt t="247914" x="3921125" y="5591175"/>
          <p14:tracePt t="247922" x="3930650" y="5591175"/>
          <p14:tracePt t="247931" x="3938588" y="5591175"/>
          <p14:tracePt t="247938" x="3956050" y="5591175"/>
          <p14:tracePt t="247947" x="3965575" y="5591175"/>
          <p14:tracePt t="247964" x="3973513" y="5591175"/>
          <p14:tracePt t="247970" x="3983038" y="5591175"/>
          <p14:tracePt t="247986" x="3990975" y="5591175"/>
          <p14:tracePt t="248002" x="4000500" y="5591175"/>
          <p14:tracePt t="248018" x="4008438" y="5591175"/>
          <p14:tracePt t="248034" x="4025900" y="5591175"/>
          <p14:tracePt t="248043" x="4035425" y="5591175"/>
          <p14:tracePt t="248050" x="4043363" y="5591175"/>
          <p14:tracePt t="248058" x="4052888" y="5591175"/>
          <p14:tracePt t="248066" x="4060825" y="5591175"/>
          <p14:tracePt t="248074" x="4070350" y="5591175"/>
          <p14:tracePt t="248082" x="4095750" y="5591175"/>
          <p14:tracePt t="248090" x="4113213" y="5591175"/>
          <p14:tracePt t="248098" x="4122738" y="5591175"/>
          <p14:tracePt t="248106" x="4130675" y="5591175"/>
          <p14:tracePt t="248114" x="4148138" y="5591175"/>
          <p14:tracePt t="248122" x="4157663" y="5591175"/>
          <p14:tracePt t="248235" x="4165600" y="5591175"/>
          <p14:tracePt t="248252" x="4175125" y="5591175"/>
          <p14:tracePt t="248258" x="4183063" y="5591175"/>
          <p14:tracePt t="248274" x="4192588" y="5591175"/>
          <p14:tracePt t="248282" x="4200525" y="5591175"/>
          <p14:tracePt t="248298" x="4217988" y="5591175"/>
          <p14:tracePt t="248370" x="4227513" y="5591175"/>
          <p14:tracePt t="248490" x="4235450" y="5591175"/>
          <p14:tracePt t="248538" x="4244975" y="5591175"/>
          <p14:tracePt t="248554" x="4252913" y="5591175"/>
          <p14:tracePt t="248570" x="4262438" y="5591175"/>
          <p14:tracePt t="248586" x="4270375" y="5591175"/>
          <p14:tracePt t="248594" x="4287838" y="5591175"/>
          <p14:tracePt t="248602" x="4305300" y="5591175"/>
          <p14:tracePt t="248612" x="4314825" y="5591175"/>
          <p14:tracePt t="248618" x="4322763" y="5591175"/>
          <p14:tracePt t="248628" x="4349750" y="5591175"/>
          <p14:tracePt t="248634" x="4367213" y="5591175"/>
          <p14:tracePt t="248645" x="4375150" y="5591175"/>
          <p14:tracePt t="248650" x="4384675" y="5583238"/>
          <p14:tracePt t="248658" x="4402138" y="5583238"/>
          <p14:tracePt t="248666" x="4419600" y="5583238"/>
          <p14:tracePt t="248674" x="4427538" y="5583238"/>
          <p14:tracePt t="248682" x="4437063" y="5583238"/>
          <p14:tracePt t="248690" x="4437063" y="5565775"/>
          <p14:tracePt t="248698" x="4445000" y="5565775"/>
          <p14:tracePt t="248706" x="4462463" y="5565775"/>
          <p14:tracePt t="248714" x="4471988" y="5565775"/>
          <p14:tracePt t="248722" x="4489450" y="5565775"/>
          <p14:tracePt t="248729" x="4497388" y="5565775"/>
          <p14:tracePt t="248738" x="4506913" y="5565775"/>
          <p14:tracePt t="248746" x="4532313" y="5565775"/>
          <p14:tracePt t="248754" x="4541838" y="5565775"/>
          <p14:tracePt t="248762" x="4559300" y="5565775"/>
          <p14:tracePt t="248770" x="4576763" y="5565775"/>
          <p14:tracePt t="248779" x="4576763" y="5573713"/>
          <p14:tracePt t="248786" x="4584700" y="5573713"/>
          <p14:tracePt t="248795" x="4602163" y="5573713"/>
          <p14:tracePt t="248802" x="4611688" y="5573713"/>
          <p14:tracePt t="248811" x="4619625" y="5573713"/>
          <p14:tracePt t="248818" x="4637088" y="5573713"/>
          <p14:tracePt t="248828" x="4646613" y="5573713"/>
          <p14:tracePt t="248834" x="4664075" y="5573713"/>
          <p14:tracePt t="248844" x="4672013" y="5573713"/>
          <p14:tracePt t="248850" x="4699000" y="5573713"/>
          <p14:tracePt t="248858" x="4716463" y="5573713"/>
          <p14:tracePt t="248866" x="4724400" y="5573713"/>
          <p14:tracePt t="248874" x="4751388" y="5573713"/>
          <p14:tracePt t="248882" x="4759325" y="5573713"/>
          <p14:tracePt t="248894" x="4768850" y="5573713"/>
          <p14:tracePt t="248898" x="4776788" y="5573713"/>
          <p14:tracePt t="248906" x="4786313" y="5573713"/>
          <p14:tracePt t="248914" x="4794250" y="5573713"/>
          <p14:tracePt t="248922" x="4794250" y="5583238"/>
          <p14:tracePt t="248930" x="4811713" y="5583238"/>
          <p14:tracePt t="248938" x="4821238" y="5583238"/>
          <p14:tracePt t="248946" x="4829175" y="5583238"/>
          <p14:tracePt t="248954" x="4838700" y="5583238"/>
          <p14:tracePt t="248962" x="4856163" y="5583238"/>
          <p14:tracePt t="248970" x="4873625" y="5583238"/>
          <p14:tracePt t="248978" x="4891088" y="5583238"/>
          <p14:tracePt t="248986" x="4916488" y="5583238"/>
          <p14:tracePt t="248995" x="4926013" y="5583238"/>
          <p14:tracePt t="249002" x="4943475" y="5583238"/>
          <p14:tracePt t="249011" x="4951413" y="5583238"/>
          <p14:tracePt t="249018" x="4960938" y="5583238"/>
          <p14:tracePt t="249030" x="4968875" y="5583238"/>
          <p14:tracePt t="249044" x="4986338" y="5583238"/>
          <p14:tracePt t="249065" x="4995863" y="5583238"/>
          <p14:tracePt t="249090" x="5003800" y="5583238"/>
          <p14:tracePt t="249106" x="5013325" y="5583238"/>
          <p14:tracePt t="249114" x="5021263" y="5583238"/>
          <p14:tracePt t="249122" x="5030788" y="5583238"/>
          <p14:tracePt t="249130" x="5038725" y="5583238"/>
          <p14:tracePt t="249138" x="5056188" y="5583238"/>
          <p14:tracePt t="249146" x="5065713" y="5583238"/>
          <p14:tracePt t="249154" x="5073650" y="5583238"/>
          <p14:tracePt t="249162" x="5108575" y="5583238"/>
          <p14:tracePt t="249170" x="5118100" y="5583238"/>
          <p14:tracePt t="249178" x="5126038" y="5583238"/>
          <p14:tracePt t="249186" x="5135563" y="5583238"/>
          <p14:tracePt t="249226" x="5143500" y="5583238"/>
          <p14:tracePt t="249250" x="5153025" y="5583238"/>
          <p14:tracePt t="249258" x="5170488" y="5583238"/>
          <p14:tracePt t="249266" x="5178425" y="5583238"/>
          <p14:tracePt t="249275" x="5187950" y="5583238"/>
          <p14:tracePt t="249282" x="5195888" y="5583238"/>
          <p14:tracePt t="249298" x="5205413" y="5583238"/>
          <p14:tracePt t="249306" x="5213350" y="5591175"/>
          <p14:tracePt t="249314" x="5222875" y="5591175"/>
          <p14:tracePt t="249322" x="5230813" y="5591175"/>
          <p14:tracePt t="249330" x="5248275" y="5591175"/>
          <p14:tracePt t="249338" x="5257800" y="5591175"/>
          <p14:tracePt t="249410" x="5265738" y="5591175"/>
          <p14:tracePt t="249426" x="5275263" y="5591175"/>
          <p14:tracePt t="249442" x="5292725" y="5591175"/>
          <p14:tracePt t="249450" x="5310188" y="5591175"/>
          <p14:tracePt t="249458" x="5318125" y="5591175"/>
          <p14:tracePt t="249467" x="5327650" y="5591175"/>
          <p14:tracePt t="249482" x="5335588" y="5591175"/>
          <p14:tracePt t="249490" x="5345113" y="5591175"/>
          <p14:tracePt t="249498" x="5370513" y="5591175"/>
          <p14:tracePt t="249506" x="5380038" y="5591175"/>
          <p14:tracePt t="249517" x="5387975" y="5591175"/>
          <p14:tracePt t="249522" x="5397500" y="5591175"/>
          <p14:tracePt t="249530" x="5405438" y="5591175"/>
          <p14:tracePt t="249538" x="5414963" y="5591175"/>
          <p14:tracePt t="249578" x="5422900" y="5591175"/>
          <p14:tracePt t="249610" x="5440363" y="5591175"/>
          <p14:tracePt t="249618" x="5449888" y="5591175"/>
          <p14:tracePt t="249626" x="5457825" y="5591175"/>
          <p14:tracePt t="249643" x="5467350" y="5591175"/>
          <p14:tracePt t="249650" x="5475288" y="5591175"/>
          <p14:tracePt t="249659" x="5484813" y="5591175"/>
          <p14:tracePt t="249666" x="5492750" y="5591175"/>
          <p14:tracePt t="249674" x="5502275" y="5591175"/>
          <p14:tracePt t="249682" x="5519738" y="5583238"/>
          <p14:tracePt t="249697" x="5527675" y="5583238"/>
          <p14:tracePt t="249706" x="5545138" y="5583238"/>
          <p14:tracePt t="249714" x="5554663" y="5583238"/>
          <p14:tracePt t="249722" x="5562600" y="5583238"/>
          <p14:tracePt t="249730" x="5580063" y="5583238"/>
          <p14:tracePt t="249740" x="5589588" y="5583238"/>
          <p14:tracePt t="249756" x="5607050" y="5583238"/>
          <p14:tracePt t="249770" x="5614988" y="5583238"/>
          <p14:tracePt t="249778" x="5624513" y="5583238"/>
          <p14:tracePt t="249826" x="5641975" y="5583238"/>
          <p14:tracePt t="249850" x="5649913" y="5583238"/>
          <p14:tracePt t="249866" x="5659438" y="5583238"/>
          <p14:tracePt t="249875" x="5667375" y="5583238"/>
          <p14:tracePt t="249882" x="5676900" y="5583238"/>
          <p14:tracePt t="249891" x="5684838" y="5583238"/>
          <p14:tracePt t="249898" x="5694363" y="5583238"/>
          <p14:tracePt t="249906" x="5711825" y="5583238"/>
          <p14:tracePt t="249914" x="5719763" y="5583238"/>
          <p14:tracePt t="249922" x="5729288" y="5583238"/>
          <p14:tracePt t="249930" x="5746750" y="5583238"/>
          <p14:tracePt t="249938" x="5754688" y="5583238"/>
          <p14:tracePt t="249946" x="5781675" y="5583238"/>
          <p14:tracePt t="249954" x="5799138" y="5583238"/>
          <p14:tracePt t="249963" x="5807075" y="5583238"/>
          <p14:tracePt t="249970" x="5824538" y="5583238"/>
          <p14:tracePt t="249978" x="5834063" y="5583238"/>
          <p14:tracePt t="250122" x="5842000" y="5583238"/>
          <p14:tracePt t="250179" x="5851525" y="5583238"/>
          <p14:tracePt t="250241" x="5859463" y="5583238"/>
          <p14:tracePt t="250256" x="5868988" y="5583238"/>
          <p14:tracePt t="250265" x="5876925" y="5583238"/>
          <p14:tracePt t="250273" x="5894388" y="5583238"/>
          <p14:tracePt t="250281" x="5903913" y="5583238"/>
          <p14:tracePt t="250289" x="5911850" y="5583238"/>
          <p14:tracePt t="250305" x="5921375" y="5583238"/>
          <p14:tracePt t="250313" x="5929313" y="5583238"/>
          <p14:tracePt t="250321" x="5938838" y="5583238"/>
          <p14:tracePt t="250329" x="5946775" y="5583238"/>
          <p14:tracePt t="250337" x="5964238" y="5583238"/>
          <p14:tracePt t="250345" x="5973763" y="5583238"/>
          <p14:tracePt t="250353" x="5981700" y="5583238"/>
          <p14:tracePt t="250362" x="5991225" y="5583238"/>
          <p14:tracePt t="250370" x="6026150" y="5583238"/>
          <p14:tracePt t="250378" x="6034088" y="5583238"/>
          <p14:tracePt t="250386" x="6069013" y="5583238"/>
          <p14:tracePt t="250394" x="6105525" y="5583238"/>
          <p14:tracePt t="250402" x="6113463" y="5583238"/>
          <p14:tracePt t="250410" x="6140450" y="5583238"/>
          <p14:tracePt t="250418" x="6148388" y="5583238"/>
          <p14:tracePt t="250427" x="6165850" y="5583238"/>
          <p14:tracePt t="250434" x="6175375" y="5583238"/>
          <p14:tracePt t="250443" x="6200775" y="5583238"/>
          <p14:tracePt t="250450" x="6210300" y="5583238"/>
          <p14:tracePt t="250461" x="6227763" y="5583238"/>
          <p14:tracePt t="250466" x="6253163" y="5583238"/>
          <p14:tracePt t="250476" x="6262688" y="5583238"/>
          <p14:tracePt t="250482" x="6280150" y="5583238"/>
          <p14:tracePt t="250491" x="6297613" y="5583238"/>
          <p14:tracePt t="250498" x="6305550" y="5583238"/>
          <p14:tracePt t="250507" x="6315075" y="5583238"/>
          <p14:tracePt t="250514" x="6323013" y="5583238"/>
          <p14:tracePt t="250522" x="6332538" y="5583238"/>
          <p14:tracePt t="250538" x="6340475" y="5583238"/>
          <p14:tracePt t="250618" x="6350000" y="5583238"/>
          <p14:tracePt t="250706" x="6357938" y="5583238"/>
          <p14:tracePt t="250738" x="6375400" y="5583238"/>
          <p14:tracePt t="250778" x="6384925" y="5583238"/>
          <p14:tracePt t="251147" x="6392863" y="5583238"/>
          <p14:tracePt t="251162" x="6402388" y="5583238"/>
          <p14:tracePt t="251178" x="6410325" y="5583238"/>
          <p14:tracePt t="251186" x="6419850" y="5583238"/>
          <p14:tracePt t="251194" x="6427788" y="5583238"/>
          <p14:tracePt t="251202" x="6445250" y="5583238"/>
          <p14:tracePt t="251210" x="6462713" y="5583238"/>
          <p14:tracePt t="251218" x="6472238" y="5583238"/>
          <p14:tracePt t="251226" x="6497638" y="5583238"/>
          <p14:tracePt t="251235" x="6532563" y="5583238"/>
          <p14:tracePt t="251242" x="6542088" y="5591175"/>
          <p14:tracePt t="251251" x="6559550" y="5591175"/>
          <p14:tracePt t="251258" x="6577013" y="5591175"/>
          <p14:tracePt t="251267" x="6602413" y="5600700"/>
          <p14:tracePt t="251275" x="6619875" y="5600700"/>
          <p14:tracePt t="251285" x="6637338" y="5600700"/>
          <p14:tracePt t="251289" x="6646863" y="5600700"/>
          <p14:tracePt t="251298" x="6672263" y="5608638"/>
          <p14:tracePt t="251306" x="6689725" y="5608638"/>
          <p14:tracePt t="251314" x="6699250" y="5608638"/>
          <p14:tracePt t="251322" x="6724650" y="5608638"/>
          <p14:tracePt t="251330" x="6734175" y="5626100"/>
          <p14:tracePt t="251338" x="6742113" y="5626100"/>
          <p14:tracePt t="251346" x="6751638" y="5626100"/>
          <p14:tracePt t="251353" x="6759575" y="5626100"/>
          <p14:tracePt t="251362" x="6769100" y="5626100"/>
          <p14:tracePt t="251370" x="6786563" y="5626100"/>
          <p14:tracePt t="251394" x="6794500" y="5626100"/>
          <p14:tracePt t="251554" x="6769100" y="5626100"/>
          <p14:tracePt t="251562" x="6751638" y="5626100"/>
          <p14:tracePt t="251570" x="6707188" y="5626100"/>
          <p14:tracePt t="251578" x="6602413" y="5618163"/>
          <p14:tracePt t="251586" x="6550025" y="5600700"/>
          <p14:tracePt t="251594" x="6357938" y="5583238"/>
          <p14:tracePt t="251603" x="6262688" y="5583238"/>
          <p14:tracePt t="251610" x="6051550" y="5565775"/>
          <p14:tracePt t="251618" x="5824538" y="5548313"/>
          <p14:tracePt t="251628" x="5702300" y="5513388"/>
          <p14:tracePt t="251634" x="5370513" y="5468938"/>
          <p14:tracePt t="251645" x="5248275" y="5434013"/>
          <p14:tracePt t="251650" x="4951413" y="5389563"/>
          <p14:tracePt t="251660" x="4943475" y="5389563"/>
          <p14:tracePt t="251665" x="4864100" y="5372100"/>
          <p14:tracePt t="251746" x="4864100" y="5364163"/>
          <p14:tracePt t="251754" x="4856163" y="5354638"/>
          <p14:tracePt t="251762" x="4856163" y="5346700"/>
          <p14:tracePt t="251770" x="4856163" y="5319713"/>
          <p14:tracePt t="251778" x="4856163" y="5311775"/>
          <p14:tracePt t="251786" x="4856163" y="5294313"/>
          <p14:tracePt t="251794" x="4908550" y="5276850"/>
          <p14:tracePt t="251802" x="4943475" y="5249863"/>
          <p14:tracePt t="251811" x="5038725" y="5224463"/>
          <p14:tracePt t="251818" x="5160963" y="5207000"/>
          <p14:tracePt t="251829" x="5178425" y="5197475"/>
          <p14:tracePt t="251834" x="5248275" y="5197475"/>
          <p14:tracePt t="251844" x="5292725" y="5197475"/>
          <p14:tracePt t="251850" x="5414963" y="5197475"/>
          <p14:tracePt t="251859" x="5449888" y="5197475"/>
          <p14:tracePt t="251866" x="5580063" y="5197475"/>
          <p14:tracePt t="251875" x="5702300" y="5214938"/>
          <p14:tracePt t="251882" x="5754688" y="5214938"/>
          <p14:tracePt t="251892" x="5903913" y="5249863"/>
          <p14:tracePt t="251897" x="5956300" y="5267325"/>
          <p14:tracePt t="251907" x="6096000" y="5284788"/>
          <p14:tracePt t="251914" x="6148388" y="5294313"/>
          <p14:tracePt t="251922" x="6245225" y="5311775"/>
          <p14:tracePt t="251930" x="6305550" y="5329238"/>
          <p14:tracePt t="251938" x="6384925" y="5354638"/>
          <p14:tracePt t="251946" x="6480175" y="5389563"/>
          <p14:tracePt t="251954" x="6524625" y="5407025"/>
          <p14:tracePt t="251962" x="6611938" y="5451475"/>
          <p14:tracePt t="251970" x="6619875" y="5451475"/>
          <p14:tracePt t="251978" x="6689725" y="5476875"/>
          <p14:tracePt t="251986" x="6716713" y="5486400"/>
          <p14:tracePt t="251994" x="6751638" y="5503863"/>
          <p14:tracePt t="252002" x="6804025" y="5530850"/>
          <p14:tracePt t="252011" x="6829425" y="5530850"/>
          <p14:tracePt t="252018" x="6864350" y="5556250"/>
          <p14:tracePt t="252028" x="6891338" y="5556250"/>
          <p14:tracePt t="252034" x="6916738" y="5565775"/>
          <p14:tracePt t="252044" x="6934200" y="5583238"/>
          <p14:tracePt t="252050" x="6961188" y="5583238"/>
          <p14:tracePt t="252058" x="6969125" y="5591175"/>
          <p14:tracePt t="252066" x="6978650" y="5600700"/>
          <p14:tracePt t="252075" x="6986588" y="5600700"/>
          <p14:tracePt t="252082" x="6996113" y="5608638"/>
          <p14:tracePt t="252092" x="7013575" y="5608638"/>
          <p14:tracePt t="252098" x="7021513" y="5618163"/>
          <p14:tracePt t="252107" x="7031038" y="5618163"/>
          <p14:tracePt t="252114" x="7038975" y="5626100"/>
          <p14:tracePt t="252130" x="7048500" y="5635625"/>
          <p14:tracePt t="252138" x="7056438" y="5653088"/>
          <p14:tracePt t="252146" x="7083425" y="5661025"/>
          <p14:tracePt t="252154" x="7091363" y="5670550"/>
          <p14:tracePt t="252162" x="7126288" y="5695950"/>
          <p14:tracePt t="252170" x="7143750" y="5695950"/>
          <p14:tracePt t="252178" x="7205663" y="5705475"/>
          <p14:tracePt t="252186" x="7283450" y="5740400"/>
          <p14:tracePt t="252194" x="7318375" y="5740400"/>
          <p14:tracePt t="252202" x="7370763" y="5748338"/>
          <p14:tracePt t="252210" x="7405688" y="5748338"/>
          <p14:tracePt t="252218" x="7458075" y="5748338"/>
          <p14:tracePt t="252227" x="7502525" y="5748338"/>
          <p14:tracePt t="252234" x="7537450" y="5748338"/>
          <p14:tracePt t="252244" x="7554913" y="5748338"/>
          <p14:tracePt t="252250" x="7597775" y="5748338"/>
          <p14:tracePt t="252259" x="7615238" y="5748338"/>
          <p14:tracePt t="252266" x="7624763" y="5748338"/>
          <p14:tracePt t="252274" x="7642225" y="5748338"/>
          <p14:tracePt t="252282" x="7642225" y="5740400"/>
          <p14:tracePt t="252292" x="7650163" y="5740400"/>
          <p14:tracePt t="252354" x="7659688" y="5740400"/>
          <p14:tracePt t="252370" x="7659688" y="5722938"/>
          <p14:tracePt t="252379" x="7667625" y="5722938"/>
          <p14:tracePt t="252402" x="7677150" y="5722938"/>
          <p14:tracePt t="252410" x="7685088" y="5722938"/>
          <p14:tracePt t="252426" x="7694613" y="5722938"/>
          <p14:tracePt t="252434" x="7694613" y="5713413"/>
          <p14:tracePt t="252443" x="7712075" y="5713413"/>
          <p14:tracePt t="252450" x="7720013" y="5713413"/>
          <p14:tracePt t="252459" x="7729538" y="5713413"/>
          <p14:tracePt t="252466" x="7737475" y="5705475"/>
          <p14:tracePt t="252476" x="7747000" y="5705475"/>
          <p14:tracePt t="252482" x="7754938" y="5705475"/>
          <p14:tracePt t="252492" x="7764463" y="5695950"/>
          <p14:tracePt t="252498" x="7781925" y="5695950"/>
          <p14:tracePt t="252507" x="7789863" y="5695950"/>
          <p14:tracePt t="252514" x="7807325" y="5695950"/>
          <p14:tracePt t="252523" x="7816850" y="5695950"/>
          <p14:tracePt t="252530" x="7824788" y="5695950"/>
          <p14:tracePt t="252538" x="7824788" y="5688013"/>
          <p14:tracePt t="252546" x="7842250" y="5688013"/>
          <p14:tracePt t="252554" x="7851775" y="5688013"/>
          <p14:tracePt t="252562" x="7869238" y="5688013"/>
          <p14:tracePt t="252570" x="7877175" y="5688013"/>
          <p14:tracePt t="252578" x="7886700" y="5688013"/>
          <p14:tracePt t="252586" x="7894638" y="5688013"/>
          <p14:tracePt t="252594" x="7894638" y="5678488"/>
          <p14:tracePt t="252602" x="7912100" y="5678488"/>
          <p14:tracePt t="252626" x="7921625" y="5678488"/>
          <p14:tracePt t="252642" x="7929563" y="5678488"/>
          <p14:tracePt t="252658" x="7939088" y="5678488"/>
          <p14:tracePt t="252666" x="7947025" y="5678488"/>
          <p14:tracePt t="252682" x="7956550" y="5678488"/>
          <p14:tracePt t="252692" x="7964488" y="5678488"/>
          <p14:tracePt t="252697" x="7981950" y="5678488"/>
          <p14:tracePt t="252708" x="7991475" y="5678488"/>
          <p14:tracePt t="252714" x="8008938" y="5678488"/>
          <p14:tracePt t="252722" x="8016875" y="5678488"/>
          <p14:tracePt t="252730" x="8043863" y="5678488"/>
          <p14:tracePt t="252738" x="8051800" y="5678488"/>
          <p14:tracePt t="252746" x="8061325" y="5678488"/>
          <p14:tracePt t="252754" x="8069263" y="5678488"/>
          <p14:tracePt t="252762" x="8078788" y="5678488"/>
          <p14:tracePt t="252770" x="8086725" y="5678488"/>
          <p14:tracePt t="252787" x="8104188" y="5678488"/>
          <p14:tracePt t="252794" x="8113713" y="5678488"/>
          <p14:tracePt t="252802" x="8121650" y="5678488"/>
          <p14:tracePt t="252810" x="8131175" y="5678488"/>
          <p14:tracePt t="252826" x="8139113" y="5678488"/>
          <p14:tracePt t="252834" x="8148638" y="5678488"/>
          <p14:tracePt t="252842" x="8156575" y="5678488"/>
          <p14:tracePt t="252850" x="8166100" y="5678488"/>
          <p14:tracePt t="252859" x="8183563" y="5678488"/>
          <p14:tracePt t="252866" x="8191500" y="5678488"/>
          <p14:tracePt t="252874" x="8208963" y="5678488"/>
          <p14:tracePt t="252882" x="8218488" y="5678488"/>
          <p14:tracePt t="252893" x="8243888" y="5678488"/>
          <p14:tracePt t="252911" x="8261350" y="5678488"/>
          <p14:tracePt t="252914" x="8270875" y="5688013"/>
          <p14:tracePt t="252923" x="8278813" y="5688013"/>
          <p14:tracePt t="252938" x="8296275" y="5688013"/>
          <p14:tracePt t="253274" x="8305800" y="5688013"/>
          <p14:tracePt t="253298" x="8313738" y="5695950"/>
          <p14:tracePt t="253314" x="8323263" y="5695950"/>
          <p14:tracePt t="253322" x="8331200" y="5695950"/>
          <p14:tracePt t="253338" x="8340725" y="5695950"/>
          <p14:tracePt t="253354" x="8348663" y="5695950"/>
          <p14:tracePt t="253467" x="8358188" y="5695950"/>
          <p14:tracePt t="253474" x="8375650" y="5695950"/>
          <p14:tracePt t="253490" x="8383588" y="5695950"/>
          <p14:tracePt t="253498" x="8393113" y="5695950"/>
          <p14:tracePt t="253506" x="8401050" y="5695950"/>
          <p14:tracePt t="253522" x="8410575" y="5695950"/>
          <p14:tracePt t="253538" x="8418513" y="5695950"/>
          <p14:tracePt t="253554" x="8428038" y="5695950"/>
          <p14:tracePt t="253602" x="8445500" y="5695950"/>
          <p14:tracePt t="254138" x="8453438" y="5695950"/>
          <p14:tracePt t="254146" x="8453438" y="5705475"/>
          <p14:tracePt t="254154" x="8462963" y="5705475"/>
          <p14:tracePt t="254162" x="8470900" y="5705475"/>
          <p14:tracePt t="254170" x="8480425" y="5722938"/>
          <p14:tracePt t="254186" x="8488363" y="5722938"/>
          <p14:tracePt t="254202" x="8497888" y="5722938"/>
          <p14:tracePt t="254234" x="8515350" y="5722938"/>
          <p14:tracePt t="254242" x="8523288" y="5722938"/>
          <p14:tracePt t="254250" x="8532813" y="5722938"/>
          <p14:tracePt t="254267" x="8540750" y="5722938"/>
          <p14:tracePt t="254275" x="8550275" y="5722938"/>
          <p14:tracePt t="254281" x="8575675" y="5730875"/>
          <p14:tracePt t="254291" x="8585200" y="5730875"/>
          <p14:tracePt t="254298" x="8602663" y="5740400"/>
          <p14:tracePt t="254307" x="8610600" y="5740400"/>
          <p14:tracePt t="254314" x="8645525" y="5748338"/>
          <p14:tracePt t="254322" x="8689975" y="5748338"/>
          <p14:tracePt t="254331" x="8707438" y="5748338"/>
          <p14:tracePt t="254338" x="8759825" y="5765800"/>
          <p14:tracePt t="254346" x="8767763" y="5765800"/>
          <p14:tracePt t="254354" x="8802688" y="5765800"/>
          <p14:tracePt t="254362" x="8829675" y="5775325"/>
          <p14:tracePt t="254370" x="8855075" y="5775325"/>
          <p14:tracePt t="254378" x="8872538" y="5775325"/>
          <p14:tracePt t="254386" x="8882063" y="5775325"/>
          <p14:tracePt t="254394" x="8907463" y="5792788"/>
          <p14:tracePt t="254402" x="8916988" y="5792788"/>
          <p14:tracePt t="254418" x="8924925" y="5792788"/>
          <p14:tracePt t="254507" x="8934450" y="5792788"/>
          <p14:tracePt t="254522" x="8942388" y="5792788"/>
          <p14:tracePt t="254537" x="8951913" y="5792788"/>
          <p14:tracePt t="254546" x="8969375" y="5792788"/>
          <p14:tracePt t="254555" x="8977313" y="5792788"/>
          <p14:tracePt t="254562" x="8986838" y="5792788"/>
          <p14:tracePt t="254570" x="8994775" y="5783263"/>
          <p14:tracePt t="254578" x="9004300" y="5783263"/>
          <p14:tracePt t="254585" x="9012238" y="5783263"/>
          <p14:tracePt t="254594" x="9039225" y="5783263"/>
          <p14:tracePt t="254602" x="9047163" y="5783263"/>
          <p14:tracePt t="254611" x="9047163" y="5775325"/>
          <p14:tracePt t="254618" x="9056688" y="5775325"/>
          <p14:tracePt t="254642" x="9064625" y="5775325"/>
          <p14:tracePt t="254659" x="9074150" y="5775325"/>
          <p14:tracePt t="254683" x="9082088" y="5775325"/>
          <p14:tracePt t="254763" x="9091613" y="5775325"/>
          <p14:tracePt t="255114" x="9109075" y="5775325"/>
          <p14:tracePt t="255138" x="9109075" y="5765800"/>
          <p14:tracePt t="255145" x="9117013" y="5765800"/>
          <p14:tracePt t="255171" x="9126538" y="5765800"/>
          <p14:tracePt t="255274" x="9134475" y="5765800"/>
          <p14:tracePt t="255290" x="9144000" y="5765800"/>
          <p14:tracePt t="255298" x="9153525" y="5765800"/>
          <p14:tracePt t="255306" x="9161463" y="5765800"/>
          <p14:tracePt t="255314" x="9178925" y="5765800"/>
          <p14:tracePt t="255322" x="9188450" y="5765800"/>
          <p14:tracePt t="255330" x="9196388" y="5765800"/>
          <p14:tracePt t="255346" x="9205913" y="5765800"/>
          <p14:tracePt t="255353" x="9213850" y="5765800"/>
          <p14:tracePt t="255362" x="9223375" y="5765800"/>
          <p14:tracePt t="255370" x="9231313" y="5765800"/>
          <p14:tracePt t="255379" x="9248775" y="5765800"/>
          <p14:tracePt t="255386" x="9258300" y="5765800"/>
          <p14:tracePt t="255395" x="9266238" y="5765800"/>
          <p14:tracePt t="255401" x="9275763" y="5765800"/>
          <p14:tracePt t="255411" x="9283700" y="5765800"/>
          <p14:tracePt t="255421" x="9293225" y="5765800"/>
          <p14:tracePt t="255428" x="9301163" y="5765800"/>
          <p14:tracePt t="255434" x="9328150" y="5765800"/>
          <p14:tracePt t="255443" x="9336088" y="5765800"/>
          <p14:tracePt t="255450" x="9353550" y="5765800"/>
          <p14:tracePt t="255458" x="9398000" y="5765800"/>
          <p14:tracePt t="255466" x="9405938" y="5765800"/>
          <p14:tracePt t="255477" x="9440863" y="5765800"/>
          <p14:tracePt t="255482" x="9450388" y="5757863"/>
          <p14:tracePt t="255490" x="9467850" y="5757863"/>
          <p14:tracePt t="255498" x="9475788" y="5757863"/>
          <p14:tracePt t="255506" x="9485313" y="5757863"/>
          <p14:tracePt t="255514" x="9502775" y="5748338"/>
          <p14:tracePt t="255522" x="9510713" y="5748338"/>
          <p14:tracePt t="255562" x="9520238" y="5748338"/>
          <p14:tracePt t="255578" x="9528175" y="5740400"/>
          <p14:tracePt t="255585" x="9537700" y="5740400"/>
          <p14:tracePt t="255594" x="9545638" y="5740400"/>
          <p14:tracePt t="255602" x="9555163" y="5730875"/>
          <p14:tracePt t="255611" x="9572625" y="5730875"/>
          <p14:tracePt t="255618" x="9580563" y="5730875"/>
          <p14:tracePt t="255628" x="9598025" y="5730875"/>
          <p14:tracePt t="255634" x="9607550" y="5713413"/>
          <p14:tracePt t="255642" x="9615488" y="5713413"/>
          <p14:tracePt t="255650" x="9625013" y="5713413"/>
          <p14:tracePt t="255658" x="9642475" y="5713413"/>
          <p14:tracePt t="255669" x="9642475" y="5705475"/>
          <p14:tracePt t="255674" x="9650413" y="5705475"/>
          <p14:tracePt t="255682" x="9650413" y="5695950"/>
          <p14:tracePt t="255690" x="9659938" y="5695950"/>
          <p14:tracePt t="255706" x="9667875" y="5695950"/>
          <p14:tracePt t="255714" x="9677400" y="5695950"/>
          <p14:tracePt t="255730" x="9685338" y="5695950"/>
          <p14:tracePt t="255738" x="9694863" y="5695950"/>
          <p14:tracePt t="255746" x="9712325" y="5695950"/>
          <p14:tracePt t="255754" x="9720263" y="5695950"/>
          <p14:tracePt t="255762" x="9729788" y="5695950"/>
          <p14:tracePt t="255770" x="9737725" y="5695950"/>
          <p14:tracePt t="255778" x="9747250" y="5695950"/>
          <p14:tracePt t="255789" x="9772650" y="5688013"/>
          <p14:tracePt t="255795" x="9782175" y="5688013"/>
          <p14:tracePt t="255802" x="9790113" y="5688013"/>
          <p14:tracePt t="255811" x="9799638" y="5688013"/>
          <p14:tracePt t="255818" x="9799638" y="5678488"/>
          <p14:tracePt t="255828" x="9807575" y="5678488"/>
          <p14:tracePt t="255834" x="9817100" y="5678488"/>
          <p14:tracePt t="255858" x="9825038" y="5678488"/>
          <p14:tracePt t="255874" x="9842500" y="5678488"/>
          <p14:tracePt t="255914" x="9852025" y="5670550"/>
          <p14:tracePt t="255954" x="9859963" y="5670550"/>
          <p14:tracePt t="255970" x="9869488" y="5670550"/>
          <p14:tracePt t="255978" x="9877425" y="5670550"/>
          <p14:tracePt t="255986" x="9886950" y="5670550"/>
          <p14:tracePt t="256002" x="9894888" y="5670550"/>
          <p14:tracePt t="256010" x="9912350" y="5670550"/>
          <p14:tracePt t="256018" x="9921875" y="5670550"/>
          <p14:tracePt t="256030" x="9929813" y="5670550"/>
          <p14:tracePt t="256035" x="9939338" y="5670550"/>
          <p14:tracePt t="256043" x="9947275" y="5670550"/>
          <p14:tracePt t="256050" x="9956800" y="5670550"/>
          <p14:tracePt t="256059" x="9964738" y="5670550"/>
          <p14:tracePt t="256066" x="9982200" y="5670550"/>
          <p14:tracePt t="256074" x="9991725" y="5670550"/>
          <p14:tracePt t="256090" x="9999663" y="5670550"/>
          <p14:tracePt t="256114" x="10009188" y="5670550"/>
          <p14:tracePt t="256138" x="10017125" y="5670550"/>
          <p14:tracePt t="256267" x="10009188" y="5670550"/>
          <p14:tracePt t="256274" x="9999663" y="5670550"/>
          <p14:tracePt t="256283" x="9991725" y="5670550"/>
          <p14:tracePt t="256290" x="9956800" y="5670550"/>
          <p14:tracePt t="256298" x="9877425" y="5678488"/>
          <p14:tracePt t="256306" x="9842500" y="5695950"/>
          <p14:tracePt t="256314" x="9755188" y="5713413"/>
          <p14:tracePt t="256324" x="9702800" y="5722938"/>
          <p14:tracePt t="256330" x="9537700" y="5740400"/>
          <p14:tracePt t="256341" x="9475788" y="5757863"/>
          <p14:tracePt t="256346" x="9266238" y="5792788"/>
          <p14:tracePt t="256354" x="9170988" y="5810250"/>
          <p14:tracePt t="256362" x="8864600" y="5897563"/>
          <p14:tracePt t="256371" x="8785225" y="5915025"/>
          <p14:tracePt t="256610" x="8777288" y="5915025"/>
          <p14:tracePt t="256618" x="8742363" y="5915025"/>
          <p14:tracePt t="256626" x="8610600" y="5870575"/>
          <p14:tracePt t="256634" x="8585200" y="5862638"/>
          <p14:tracePt t="256642" x="8532813" y="5835650"/>
          <p14:tracePt t="256650" x="8523288" y="5835650"/>
          <p14:tracePt t="256658" x="8462963" y="5818188"/>
          <p14:tracePt t="256667" x="8428038" y="5818188"/>
          <p14:tracePt t="256674" x="8331200" y="5775325"/>
          <p14:tracePt t="256682" x="8208963" y="5740400"/>
          <p14:tracePt t="256690" x="8166100" y="5730875"/>
          <p14:tracePt t="256698" x="8078788" y="5695950"/>
          <p14:tracePt t="256706" x="8034338" y="5688013"/>
          <p14:tracePt t="256716" x="7912100" y="5653088"/>
          <p14:tracePt t="256721" x="7834313" y="5635625"/>
          <p14:tracePt t="256730" x="7624763" y="5618163"/>
          <p14:tracePt t="256738" x="7545388" y="5600700"/>
          <p14:tracePt t="256748" x="7335838" y="5565775"/>
          <p14:tracePt t="256754" x="7108825" y="5565775"/>
          <p14:tracePt t="256763" x="7013575" y="5565775"/>
          <p14:tracePt t="256770" x="6759575" y="5565775"/>
          <p14:tracePt t="256778" x="6637338" y="5565775"/>
          <p14:tracePt t="256786" x="6357938" y="5565775"/>
          <p14:tracePt t="256794" x="6262688" y="5565775"/>
          <p14:tracePt t="256802" x="6034088" y="5565775"/>
          <p14:tracePt t="256810" x="5799138" y="5565775"/>
          <p14:tracePt t="256818" x="5702300" y="5565775"/>
          <p14:tracePt t="256825" x="5492750" y="5565775"/>
          <p14:tracePt t="256834" x="5422900" y="5565775"/>
          <p14:tracePt t="256842" x="5240338" y="5565775"/>
          <p14:tracePt t="256850" x="5160963" y="5573713"/>
          <p14:tracePt t="256857" x="4995863" y="5608638"/>
          <p14:tracePt t="256866" x="4916488" y="5626100"/>
          <p14:tracePt t="256874" x="4751388" y="5661025"/>
          <p14:tracePt t="256885" x="4611688" y="5678488"/>
          <p14:tracePt t="256890" x="4559300" y="5688013"/>
          <p14:tracePt t="256898" x="4410075" y="5722938"/>
          <p14:tracePt t="256905" x="4375150" y="5740400"/>
          <p14:tracePt t="256915" x="4262438" y="5757863"/>
          <p14:tracePt t="256921" x="4227513" y="5765800"/>
          <p14:tracePt t="256931" x="4130675" y="5800725"/>
          <p14:tracePt t="256937" x="4008438" y="5835650"/>
          <p14:tracePt t="256948" x="3973513" y="5845175"/>
          <p14:tracePt t="256954" x="3886200" y="5862638"/>
          <p14:tracePt t="256964" x="3843338" y="5870575"/>
          <p14:tracePt t="256970" x="3738563" y="5888038"/>
          <p14:tracePt t="256978" x="3694113" y="5905500"/>
          <p14:tracePt t="256986" x="3589338" y="5915025"/>
          <p14:tracePt t="256994" x="3536950" y="5915025"/>
          <p14:tracePt t="257002" x="3406775" y="5932488"/>
          <p14:tracePt t="257010" x="3292475" y="5949950"/>
          <p14:tracePt t="257018" x="3240088" y="5949950"/>
          <p14:tracePt t="257027" x="3152775" y="5949950"/>
          <p14:tracePt t="257034" x="3100388" y="5949950"/>
          <p14:tracePt t="257042" x="3003550" y="5949950"/>
          <p14:tracePt t="257050" x="2968625" y="5949950"/>
          <p14:tracePt t="257058" x="2881313" y="5940425"/>
          <p14:tracePt t="257066" x="2803525" y="5932488"/>
          <p14:tracePt t="257074" x="2768600" y="5915025"/>
          <p14:tracePt t="257084" x="2698750" y="5915025"/>
          <p14:tracePt t="257090" x="2671763" y="5905500"/>
          <p14:tracePt t="257100" x="2601913" y="5880100"/>
          <p14:tracePt t="257105" x="2584450" y="5880100"/>
          <p14:tracePt t="257114" x="2524125" y="5853113"/>
          <p14:tracePt t="257121" x="2506663" y="5853113"/>
          <p14:tracePt t="257131" x="2427288" y="5835650"/>
          <p14:tracePt t="257137" x="2357438" y="5818188"/>
          <p14:tracePt t="257148" x="2339975" y="5818188"/>
          <p14:tracePt t="257154" x="2279650" y="5810250"/>
          <p14:tracePt t="257163" x="2270125" y="5810250"/>
          <p14:tracePt t="257170" x="2235200" y="5810250"/>
          <p14:tracePt t="257180" x="2227263" y="5810250"/>
          <p14:tracePt t="257186" x="2209800" y="5810250"/>
          <p14:tracePt t="257194" x="2182813" y="5792788"/>
          <p14:tracePt t="257202" x="2174875" y="5792788"/>
          <p14:tracePt t="257210" x="2165350" y="5792788"/>
          <p14:tracePt t="257218" x="2157413" y="5792788"/>
          <p14:tracePt t="257226" x="2139950" y="5792788"/>
          <p14:tracePt t="257234" x="2130425" y="5792788"/>
          <p14:tracePt t="257250" x="2122488" y="5792788"/>
          <p14:tracePt t="257314" x="2112963" y="5792788"/>
          <p14:tracePt t="257322" x="2105025" y="5792788"/>
          <p14:tracePt t="257338" x="2095500" y="5792788"/>
          <p14:tracePt t="257349" x="2087563" y="5792788"/>
          <p14:tracePt t="257363" x="2070100" y="5792788"/>
          <p14:tracePt t="257490" x="2078038" y="5792788"/>
          <p14:tracePt t="257507" x="2087563" y="5792788"/>
          <p14:tracePt t="257530" x="2095500" y="5792788"/>
          <p14:tracePt t="257770" x="2105025" y="5792788"/>
          <p14:tracePt t="257803" x="2112963" y="5792788"/>
          <p14:tracePt t="257818" x="2122488" y="5792788"/>
          <p14:tracePt t="257834" x="2130425" y="5792788"/>
          <p14:tracePt t="257842" x="2147888" y="5792788"/>
          <p14:tracePt t="257850" x="2157413" y="5792788"/>
          <p14:tracePt t="257858" x="2165350" y="5792788"/>
          <p14:tracePt t="257866" x="2182813" y="5792788"/>
          <p14:tracePt t="257875" x="2192338" y="5792788"/>
          <p14:tracePt t="257882" x="2209800" y="5792788"/>
          <p14:tracePt t="257892" x="2217738" y="5792788"/>
          <p14:tracePt t="257912" x="2227263" y="5792788"/>
          <p14:tracePt t="257930" x="2235200" y="5792788"/>
          <p14:tracePt t="257970" x="2244725" y="5792788"/>
          <p14:tracePt t="257986" x="2252663" y="5792788"/>
          <p14:tracePt t="257993" x="2262188" y="5792788"/>
          <p14:tracePt t="258002" x="2279650" y="5792788"/>
          <p14:tracePt t="258010" x="2287588" y="5792788"/>
          <p14:tracePt t="258018" x="2297113" y="5792788"/>
          <p14:tracePt t="258026" x="2314575" y="5792788"/>
          <p14:tracePt t="258034" x="2339975" y="5800725"/>
          <p14:tracePt t="258042" x="2349500" y="5800725"/>
          <p14:tracePt t="258050" x="2384425" y="5800725"/>
          <p14:tracePt t="258059" x="2392363" y="5810250"/>
          <p14:tracePt t="258067" x="2409825" y="5810250"/>
          <p14:tracePt t="258075" x="2427288" y="5810250"/>
          <p14:tracePt t="258082" x="2454275" y="5810250"/>
          <p14:tracePt t="258090" x="2471738" y="5818188"/>
          <p14:tracePt t="258098" x="2489200" y="5818188"/>
          <p14:tracePt t="258108" x="2514600" y="5818188"/>
          <p14:tracePt t="258114" x="2524125" y="5818188"/>
          <p14:tracePt t="258123" x="2532063" y="5818188"/>
          <p14:tracePt t="258138" x="2541588" y="5818188"/>
          <p14:tracePt t="258146" x="2549525" y="5818188"/>
          <p14:tracePt t="258155" x="2559050" y="5827713"/>
          <p14:tracePt t="258162" x="2566988" y="5827713"/>
          <p14:tracePt t="258170" x="2584450" y="5827713"/>
          <p14:tracePt t="258178" x="2611438" y="5835650"/>
          <p14:tracePt t="258185" x="2636838" y="5835650"/>
          <p14:tracePt t="258194" x="2671763" y="5853113"/>
          <p14:tracePt t="258202" x="2698750" y="5853113"/>
          <p14:tracePt t="258210" x="2733675" y="5862638"/>
          <p14:tracePt t="258218" x="2741613" y="5862638"/>
          <p14:tracePt t="258226" x="2776538" y="5862638"/>
          <p14:tracePt t="258234" x="2803525" y="5862638"/>
          <p14:tracePt t="258242" x="2811463" y="5862638"/>
          <p14:tracePt t="258250" x="2838450" y="5880100"/>
          <p14:tracePt t="258259" x="2846388" y="5880100"/>
          <p14:tracePt t="258298" x="2855913" y="5880100"/>
          <p14:tracePt t="258322" x="2863850" y="5880100"/>
          <p14:tracePt t="258403" x="2873375" y="5880100"/>
          <p14:tracePt t="258450" x="2881313" y="5880100"/>
          <p14:tracePt t="258474" x="2890838" y="5880100"/>
          <p14:tracePt t="258483" x="2898775" y="5880100"/>
          <p14:tracePt t="258498" x="2916238" y="5880100"/>
          <p14:tracePt t="258507" x="2925763" y="5880100"/>
          <p14:tracePt t="258514" x="2933700" y="5880100"/>
          <p14:tracePt t="258530" x="2943225" y="5880100"/>
          <p14:tracePt t="258539" x="2951163" y="5880100"/>
          <p14:tracePt t="258546" x="2960688" y="5880100"/>
          <p14:tracePt t="258555" x="2968625" y="5880100"/>
          <p14:tracePt t="258562" x="2986088" y="5880100"/>
          <p14:tracePt t="258570" x="2995613" y="5880100"/>
          <p14:tracePt t="258578" x="3003550" y="5880100"/>
          <p14:tracePt t="258586" x="3013075" y="5880100"/>
          <p14:tracePt t="258602" x="3021013" y="5880100"/>
          <p14:tracePt t="258610" x="3030538" y="5880100"/>
          <p14:tracePt t="258618" x="3038475" y="5880100"/>
          <p14:tracePt t="258626" x="3057525" y="5880100"/>
          <p14:tracePt t="258634" x="3065463" y="5880100"/>
          <p14:tracePt t="258644" x="3074988" y="5880100"/>
          <p14:tracePt t="258650" x="3082925" y="5880100"/>
          <p14:tracePt t="258658" x="3092450" y="5880100"/>
          <p14:tracePt t="258666" x="3127375" y="5880100"/>
          <p14:tracePt t="258674" x="3135313" y="5880100"/>
          <p14:tracePt t="258682" x="3162300" y="5880100"/>
          <p14:tracePt t="258691" x="3179763" y="5880100"/>
          <p14:tracePt t="258698" x="3187700" y="5880100"/>
          <p14:tracePt t="258708" x="3197225" y="5880100"/>
          <p14:tracePt t="258714" x="3205163" y="5880100"/>
          <p14:tracePt t="258770" x="3222625" y="5880100"/>
          <p14:tracePt t="258826" x="3222625" y="5862638"/>
          <p14:tracePt t="259130" x="3232150" y="5862638"/>
          <p14:tracePt t="259171" x="3240088" y="5862638"/>
          <p14:tracePt t="259321" x="3249613" y="5862638"/>
          <p14:tracePt t="259338" x="3257550" y="5862638"/>
          <p14:tracePt t="259346" x="3267075" y="5862638"/>
          <p14:tracePt t="259354" x="3275013" y="5862638"/>
          <p14:tracePt t="259362" x="3292475" y="5862638"/>
          <p14:tracePt t="259370" x="3309938" y="5862638"/>
          <p14:tracePt t="259378" x="3336925" y="5853113"/>
          <p14:tracePt t="259386" x="3389313" y="5853113"/>
          <p14:tracePt t="259394" x="3397250" y="5845175"/>
          <p14:tracePt t="259402" x="3432175" y="5845175"/>
          <p14:tracePt t="259410" x="3449638" y="5835650"/>
          <p14:tracePt t="259420" x="3494088" y="5835650"/>
          <p14:tracePt t="259426" x="3511550" y="5835650"/>
          <p14:tracePt t="259435" x="3536950" y="5818188"/>
          <p14:tracePt t="259442" x="3589338" y="5818188"/>
          <p14:tracePt t="259450" x="3598863" y="5818188"/>
          <p14:tracePt t="259458" x="3624263" y="5810250"/>
          <p14:tracePt t="259467" x="3633788" y="5810250"/>
          <p14:tracePt t="259474" x="3651250" y="5810250"/>
          <p14:tracePt t="259483" x="3659188" y="5810250"/>
          <p14:tracePt t="259490" x="3668713" y="5810250"/>
          <p14:tracePt t="259506" x="3686175" y="5810250"/>
          <p14:tracePt t="259514" x="3694113" y="5810250"/>
          <p14:tracePt t="259530" x="3703638" y="5810250"/>
          <p14:tracePt t="259538" x="3711575" y="5810250"/>
          <p14:tracePt t="259546" x="3729038" y="5810250"/>
          <p14:tracePt t="259554" x="3746500" y="5810250"/>
          <p14:tracePt t="259563" x="3763963" y="5810250"/>
          <p14:tracePt t="259570" x="3773488" y="5810250"/>
          <p14:tracePt t="259579" x="3781425" y="5810250"/>
          <p14:tracePt t="259586" x="3790950" y="5810250"/>
          <p14:tracePt t="259898" x="3808413" y="5810250"/>
          <p14:tracePt t="260418" x="3816350" y="5810250"/>
          <p14:tracePt t="260426" x="3825875" y="5810250"/>
          <p14:tracePt t="260434" x="3833813" y="5810250"/>
          <p14:tracePt t="260442" x="3843338" y="5810250"/>
          <p14:tracePt t="260450" x="3860800" y="5810250"/>
          <p14:tracePt t="260458" x="3903663" y="5810250"/>
          <p14:tracePt t="260465" x="3938588" y="5810250"/>
          <p14:tracePt t="260474" x="3965575" y="5810250"/>
          <p14:tracePt t="260482" x="4000500" y="5810250"/>
          <p14:tracePt t="260490" x="4017963" y="5810250"/>
          <p14:tracePt t="260498" x="4087813" y="5810250"/>
          <p14:tracePt t="260506" x="4105275" y="5800725"/>
          <p14:tracePt t="260514" x="4148138" y="5800725"/>
          <p14:tracePt t="260523" x="4157663" y="5792788"/>
          <p14:tracePt t="260530" x="4192588" y="5792788"/>
          <p14:tracePt t="260539" x="4227513" y="5792788"/>
          <p14:tracePt t="260546" x="4235450" y="5792788"/>
          <p14:tracePt t="260554" x="4262438" y="5792788"/>
          <p14:tracePt t="260562" x="4270375" y="5792788"/>
          <p14:tracePt t="260570" x="4270375" y="5775325"/>
          <p14:tracePt t="260778" x="4279900" y="5775325"/>
          <p14:tracePt t="260794" x="4287838" y="5775325"/>
          <p14:tracePt t="260802" x="4297363" y="5775325"/>
          <p14:tracePt t="260810" x="4305300" y="5765800"/>
          <p14:tracePt t="260818" x="4314825" y="5757863"/>
          <p14:tracePt t="260826" x="4332288" y="5757863"/>
          <p14:tracePt t="260834" x="4340225" y="5757863"/>
          <p14:tracePt t="260842" x="4349750" y="5757863"/>
          <p14:tracePt t="260850" x="4357688" y="5748338"/>
          <p14:tracePt t="260857" x="4367213" y="5740400"/>
          <p14:tracePt t="260866" x="4392613" y="5740400"/>
          <p14:tracePt t="260873" x="4392613" y="5730875"/>
          <p14:tracePt t="260885" x="4419600" y="5730875"/>
          <p14:tracePt t="260890" x="4437063" y="5722938"/>
          <p14:tracePt t="260899" x="4462463" y="5722938"/>
          <p14:tracePt t="260916" x="4506913" y="5695950"/>
          <p14:tracePt t="260922" x="4559300" y="5695950"/>
          <p14:tracePt t="260931" x="4584700" y="5688013"/>
          <p14:tracePt t="260938" x="4619625" y="5688013"/>
          <p14:tracePt t="260947" x="4646613" y="5688013"/>
          <p14:tracePt t="260954" x="4672013" y="5670550"/>
          <p14:tracePt t="260962" x="4689475" y="5670550"/>
          <p14:tracePt t="260970" x="4716463" y="5670550"/>
          <p14:tracePt t="260978" x="4724400" y="5670550"/>
          <p14:tracePt t="260985" x="4759325" y="5670550"/>
          <p14:tracePt t="260994" x="4776788" y="5670550"/>
          <p14:tracePt t="261002" x="4786313" y="5670550"/>
          <p14:tracePt t="261010" x="4811713" y="5670550"/>
          <p14:tracePt t="261018" x="4821238" y="5670550"/>
          <p14:tracePt t="261074" x="4829175" y="5670550"/>
          <p14:tracePt t="261090" x="4838700" y="5670550"/>
          <p14:tracePt t="261106" x="4846638" y="5670550"/>
          <p14:tracePt t="261114" x="4864100" y="5670550"/>
          <p14:tracePt t="261122" x="4873625" y="5670550"/>
          <p14:tracePt t="261131" x="4881563" y="5678488"/>
          <p14:tracePt t="261138" x="4899025" y="5688013"/>
          <p14:tracePt t="261147" x="4916488" y="5688013"/>
          <p14:tracePt t="261154" x="4926013" y="5688013"/>
          <p14:tracePt t="261162" x="4933950" y="5695950"/>
          <p14:tracePt t="261170" x="4951413" y="5695950"/>
          <p14:tracePt t="261178" x="4960938" y="5705475"/>
          <p14:tracePt t="261194" x="4968875" y="5705475"/>
          <p14:tracePt t="261314" x="4986338" y="5705475"/>
          <p14:tracePt t="261330" x="4986338" y="5713413"/>
          <p14:tracePt t="261337" x="4995863" y="5713413"/>
          <p14:tracePt t="261346" x="5003800" y="5722938"/>
          <p14:tracePt t="261370" x="5013325" y="5740400"/>
          <p14:tracePt t="261378" x="5021263" y="5740400"/>
          <p14:tracePt t="265642" x="5021263" y="5748338"/>
          <p14:tracePt t="265650" x="5013325" y="5748338"/>
          <p14:tracePt t="265658" x="5003800" y="5757863"/>
          <p14:tracePt t="265674" x="4995863" y="5757863"/>
          <p14:tracePt t="265682" x="4995863" y="5765800"/>
          <p14:tracePt t="265690" x="4978400" y="5765800"/>
          <p14:tracePt t="265698" x="4968875" y="5765800"/>
          <p14:tracePt t="265714" x="4968875" y="5775325"/>
          <p14:tracePt t="265730" x="4960938" y="5775325"/>
          <p14:tracePt t="265748" x="4951413" y="5775325"/>
          <p14:tracePt t="265754" x="4943475" y="5775325"/>
          <p14:tracePt t="265763" x="4933950" y="5775325"/>
          <p14:tracePt t="265770" x="4908550" y="5775325"/>
          <p14:tracePt t="265780" x="4908550" y="5783263"/>
          <p14:tracePt t="265786" x="4899025" y="5783263"/>
          <p14:tracePt t="265796" x="4891088" y="5783263"/>
          <p14:tracePt t="265802" x="4873625" y="5783263"/>
          <p14:tracePt t="265811" x="4864100" y="5783263"/>
          <p14:tracePt t="265818" x="4838700" y="5800725"/>
          <p14:tracePt t="265826" x="4829175" y="5800725"/>
          <p14:tracePt t="265834" x="4821238" y="5800725"/>
          <p14:tracePt t="265842" x="4811713" y="5800725"/>
          <p14:tracePt t="265849" x="4794250" y="5810250"/>
          <p14:tracePt t="265858" x="4794250" y="5818188"/>
          <p14:tracePt t="265866" x="4786313" y="5818188"/>
          <p14:tracePt t="265882" x="4776788" y="5818188"/>
          <p14:tracePt t="265896" x="4768850" y="5818188"/>
          <p14:tracePt t="265900" x="4759325" y="5827713"/>
          <p14:tracePt t="265917" x="4741863" y="5827713"/>
          <p14:tracePt t="265922" x="4716463" y="5827713"/>
          <p14:tracePt t="265931" x="4681538" y="5827713"/>
          <p14:tracePt t="265938" x="4637088" y="5827713"/>
          <p14:tracePt t="265946" x="4584700" y="5827713"/>
          <p14:tracePt t="265954" x="4549775" y="5827713"/>
          <p14:tracePt t="265963" x="4479925" y="5845175"/>
          <p14:tracePt t="265970" x="4445000" y="5845175"/>
          <p14:tracePt t="265980" x="4357688" y="5845175"/>
          <p14:tracePt t="265986" x="4340225" y="5845175"/>
          <p14:tracePt t="265996" x="4322763" y="5845175"/>
          <p14:tracePt t="266002" x="4235450" y="5845175"/>
          <p14:tracePt t="266010" x="4183063" y="5845175"/>
          <p14:tracePt t="266018" x="4095750" y="5845175"/>
          <p14:tracePt t="266026" x="4052888" y="5845175"/>
          <p14:tracePt t="266034" x="3965575" y="5845175"/>
          <p14:tracePt t="266042" x="3913188" y="5845175"/>
          <p14:tracePt t="266050" x="3808413" y="5845175"/>
          <p14:tracePt t="266057" x="3711575" y="5853113"/>
          <p14:tracePt t="266066" x="3659188" y="5853113"/>
          <p14:tracePt t="266074" x="3571875" y="5870575"/>
          <p14:tracePt t="266082" x="3546475" y="5888038"/>
          <p14:tracePt t="266090" x="3459163" y="5888038"/>
          <p14:tracePt t="266098" x="3414713" y="5888038"/>
          <p14:tracePt t="266106" x="3362325" y="5888038"/>
          <p14:tracePt t="266114" x="3309938" y="5888038"/>
          <p14:tracePt t="266122" x="3302000" y="5888038"/>
          <p14:tracePt t="266130" x="3284538" y="5888038"/>
          <p14:tracePt t="266154" x="3275013" y="5880100"/>
          <p14:tracePt t="266163" x="3267075" y="5870575"/>
          <p14:tracePt t="266180" x="3249613" y="5862638"/>
          <p14:tracePt t="266185" x="3240088" y="5862638"/>
          <p14:tracePt t="266196" x="3232150" y="5862638"/>
          <p14:tracePt t="266202" x="3197225" y="5862638"/>
          <p14:tracePt t="266212" x="3179763" y="5862638"/>
          <p14:tracePt t="266218" x="3109913" y="5862638"/>
          <p14:tracePt t="266226" x="3074988" y="5862638"/>
          <p14:tracePt t="266234" x="3003550" y="5862638"/>
          <p14:tracePt t="266242" x="2908300" y="5862638"/>
          <p14:tracePt t="266250" x="2863850" y="5862638"/>
          <p14:tracePt t="266258" x="2759075" y="5862638"/>
          <p14:tracePt t="266266" x="2706688" y="5862638"/>
          <p14:tracePt t="266274" x="2619375" y="5862638"/>
          <p14:tracePt t="266282" x="2566988" y="5862638"/>
          <p14:tracePt t="266290" x="2479675" y="5845175"/>
          <p14:tracePt t="266298" x="2427288" y="5835650"/>
          <p14:tracePt t="266306" x="2322513" y="5818188"/>
          <p14:tracePt t="266313" x="2209800" y="5800725"/>
          <p14:tracePt t="266322" x="2147888" y="5783263"/>
          <p14:tracePt t="266332" x="2070100" y="5757863"/>
          <p14:tracePt t="266337" x="2035175" y="5757863"/>
          <p14:tracePt t="266347" x="1947863" y="5722938"/>
          <p14:tracePt t="266354" x="1885950" y="5713413"/>
          <p14:tracePt t="266363" x="1790700" y="5678488"/>
          <p14:tracePt t="266369" x="1668463" y="5661025"/>
          <p14:tracePt t="266381" x="1616075" y="5661025"/>
          <p14:tracePt t="266385" x="1546225" y="5643563"/>
          <p14:tracePt t="266395" x="1519238" y="5635625"/>
          <p14:tracePt t="266402" x="1466850" y="5618163"/>
          <p14:tracePt t="266412" x="1441450" y="5608638"/>
          <p14:tracePt t="266417" x="1389063" y="5608638"/>
          <p14:tracePt t="266427" x="1379538" y="5608638"/>
          <p14:tracePt t="266434" x="1344613" y="5608638"/>
          <p14:tracePt t="266442" x="1309688" y="5608638"/>
          <p14:tracePt t="266450" x="1301750" y="5608638"/>
          <p14:tracePt t="266458" x="1274763" y="5608638"/>
          <p14:tracePt t="266474" x="1257300" y="5618163"/>
          <p14:tracePt t="266482" x="1249363" y="5635625"/>
          <p14:tracePt t="266490" x="1239838" y="5643563"/>
          <p14:tracePt t="266498" x="1222375" y="5661025"/>
          <p14:tracePt t="266505" x="1214438" y="5661025"/>
          <p14:tracePt t="266515" x="1214438" y="5670550"/>
          <p14:tracePt t="266554" x="1204913" y="5670550"/>
          <p14:tracePt t="266562" x="1196975" y="5670550"/>
          <p14:tracePt t="266570" x="1187450" y="5670550"/>
          <p14:tracePt t="266579" x="1179513" y="5661025"/>
          <p14:tracePt t="266586" x="1152525" y="5653088"/>
          <p14:tracePt t="266596" x="1144588" y="5643563"/>
          <p14:tracePt t="266602" x="1135063" y="5635625"/>
          <p14:tracePt t="266610" x="1127125" y="5618163"/>
          <p14:tracePt t="266618" x="1092200" y="5600700"/>
          <p14:tracePt t="266626" x="1047750" y="5573713"/>
          <p14:tracePt t="266634" x="1039813" y="5565775"/>
          <p14:tracePt t="266643" x="1004888" y="5530850"/>
          <p14:tracePt t="266650" x="995363" y="5521325"/>
          <p14:tracePt t="266657" x="960438" y="5476875"/>
          <p14:tracePt t="266665" x="952500" y="5459413"/>
          <p14:tracePt t="266674" x="925513" y="5416550"/>
          <p14:tracePt t="266682" x="908050" y="5399088"/>
          <p14:tracePt t="266690" x="882650" y="5354638"/>
          <p14:tracePt t="266698" x="855663" y="5302250"/>
          <p14:tracePt t="266706" x="855663" y="5294313"/>
          <p14:tracePt t="266715" x="830263" y="5241925"/>
          <p14:tracePt t="266722" x="830263" y="5232400"/>
          <p14:tracePt t="266731" x="812800" y="5197475"/>
          <p14:tracePt t="266737" x="803275" y="5189538"/>
          <p14:tracePt t="266746" x="785813" y="5180013"/>
          <p14:tracePt t="266754" x="777875" y="5162550"/>
          <p14:tracePt t="266762" x="768350" y="5154613"/>
          <p14:tracePt t="266770" x="760413" y="5145088"/>
          <p14:tracePt t="266779" x="760413" y="5137150"/>
          <p14:tracePt t="266796" x="760413" y="5127625"/>
          <p14:tracePt t="266947" x="768350" y="5127625"/>
          <p14:tracePt t="266994" x="768350" y="5119688"/>
          <p14:tracePt t="267010" x="777875" y="5110163"/>
          <p14:tracePt t="267018" x="777875" y="5092700"/>
          <p14:tracePt t="267026" x="777875" y="5084763"/>
          <p14:tracePt t="267034" x="777875" y="5075238"/>
          <p14:tracePt t="267042" x="777875" y="5067300"/>
          <p14:tracePt t="267066" x="777875" y="5057775"/>
          <p14:tracePt t="267090" x="777875" y="5049838"/>
          <p14:tracePt t="267122" x="777875" y="5040313"/>
          <p14:tracePt t="267130" x="777875" y="5032375"/>
          <p14:tracePt t="267138" x="777875" y="5014913"/>
          <p14:tracePt t="267154" x="777875" y="5005388"/>
          <p14:tracePt t="267162" x="777875" y="4997450"/>
          <p14:tracePt t="267171" x="777875" y="4979988"/>
          <p14:tracePt t="267180" x="777875" y="4970463"/>
          <p14:tracePt t="267186" x="777875" y="4945063"/>
          <p14:tracePt t="267196" x="777875" y="4935538"/>
          <p14:tracePt t="267202" x="777875" y="4927600"/>
          <p14:tracePt t="267211" x="777875" y="4900613"/>
          <p14:tracePt t="267218" x="768350" y="4900613"/>
          <p14:tracePt t="267226" x="768350" y="4892675"/>
          <p14:tracePt t="267234" x="768350" y="4883150"/>
          <p14:tracePt t="267266" x="760413" y="4883150"/>
          <p14:tracePt t="267274" x="760413" y="4875213"/>
          <p14:tracePt t="267290" x="742950" y="4875213"/>
          <p14:tracePt t="267298" x="733425" y="4865688"/>
          <p14:tracePt t="267306" x="715963" y="4865688"/>
          <p14:tracePt t="267314" x="715963" y="4857750"/>
          <p14:tracePt t="267322" x="698500" y="4857750"/>
          <p14:tracePt t="267332" x="655638" y="4830763"/>
          <p14:tracePt t="267338" x="638175" y="4805363"/>
          <p14:tracePt t="267348" x="620713" y="4805363"/>
          <p14:tracePt t="267352" x="585788" y="4770438"/>
          <p14:tracePt t="267363" x="576263" y="4770438"/>
          <p14:tracePt t="267370" x="558800" y="4743450"/>
          <p14:tracePt t="267380" x="550863" y="4735513"/>
          <p14:tracePt t="267386" x="533400" y="4735513"/>
          <p14:tracePt t="267395" x="523875" y="4725988"/>
          <p14:tracePt t="267402" x="515938" y="4725988"/>
          <p14:tracePt t="267411" x="515938" y="4708525"/>
          <p14:tracePt t="267418" x="506413" y="4708525"/>
          <p14:tracePt t="267426" x="506413" y="4683125"/>
          <p14:tracePt t="267434" x="498475" y="4683125"/>
          <p14:tracePt t="267442" x="498475" y="4673600"/>
          <p14:tracePt t="267450" x="498475" y="4656138"/>
          <p14:tracePt t="267457" x="498475" y="4648200"/>
          <p14:tracePt t="267466" x="498475" y="4630738"/>
          <p14:tracePt t="267474" x="498475" y="4621213"/>
          <p14:tracePt t="267490" x="498475" y="4613275"/>
          <p14:tracePt t="267498" x="498475" y="4603750"/>
          <p14:tracePt t="267522" x="498475" y="4595813"/>
          <p14:tracePt t="267530" x="506413" y="4595813"/>
          <p14:tracePt t="267548" x="506413" y="4586288"/>
          <p14:tracePt t="267554" x="515938" y="4586288"/>
          <p14:tracePt t="267564" x="515938" y="4578350"/>
          <p14:tracePt t="267578" x="523875" y="4560888"/>
          <p14:tracePt t="267596" x="523875" y="4551363"/>
          <p14:tracePt t="267602" x="541338" y="4543425"/>
          <p14:tracePt t="267611" x="541338" y="4533900"/>
          <p14:tracePt t="267618" x="550863" y="4533900"/>
          <p14:tracePt t="267634" x="550863" y="4525963"/>
          <p14:tracePt t="267642" x="558800" y="4498975"/>
          <p14:tracePt t="267650" x="603250" y="4473575"/>
          <p14:tracePt t="267658" x="611188" y="4456113"/>
          <p14:tracePt t="267665" x="638175" y="4394200"/>
          <p14:tracePt t="267674" x="663575" y="4386263"/>
          <p14:tracePt t="267682" x="690563" y="4333875"/>
          <p14:tracePt t="267690" x="698500" y="4316413"/>
          <p14:tracePt t="267699" x="733425" y="4271963"/>
          <p14:tracePt t="267706" x="750888" y="4264025"/>
          <p14:tracePt t="267717" x="760413" y="4229100"/>
          <p14:tracePt t="267722" x="785813" y="4167188"/>
          <p14:tracePt t="267733" x="785813" y="4159250"/>
          <p14:tracePt t="267738" x="795338" y="4114800"/>
          <p14:tracePt t="267747" x="812800" y="4105275"/>
          <p14:tracePt t="267754" x="812800" y="4052888"/>
          <p14:tracePt t="267763" x="812800" y="4035425"/>
          <p14:tracePt t="267770" x="812800" y="3992563"/>
          <p14:tracePt t="267781" x="803275" y="3940175"/>
          <p14:tracePt t="267786" x="803275" y="3930650"/>
          <p14:tracePt t="267795" x="777875" y="3887788"/>
          <p14:tracePt t="267802" x="768350" y="3878263"/>
          <p14:tracePt t="267811" x="760413" y="3825875"/>
          <p14:tracePt t="267818" x="760413" y="3817938"/>
          <p14:tracePt t="267826" x="733425" y="3783013"/>
          <p14:tracePt t="267834" x="725488" y="3756025"/>
          <p14:tracePt t="267842" x="708025" y="3738563"/>
          <p14:tracePt t="267850" x="698500" y="3713163"/>
          <p14:tracePt t="267858" x="698500" y="3703638"/>
          <p14:tracePt t="267865" x="690563" y="3678238"/>
          <p14:tracePt t="267873" x="681038" y="3668713"/>
          <p14:tracePt t="267898" x="663575" y="3643313"/>
          <p14:tracePt t="267905" x="663575" y="3633788"/>
          <p14:tracePt t="267922" x="655638" y="3616325"/>
          <p14:tracePt t="267931" x="655638" y="3608388"/>
          <p14:tracePt t="267938" x="646113" y="3590925"/>
          <p14:tracePt t="267945" x="646113" y="3581400"/>
          <p14:tracePt t="267954" x="638175" y="3563938"/>
          <p14:tracePt t="267965" x="638175" y="3556000"/>
          <p14:tracePt t="267969" x="638175" y="3546475"/>
          <p14:tracePt t="267980" x="638175" y="3538538"/>
          <p14:tracePt t="267985" x="638175" y="3529013"/>
          <p14:tracePt t="268002" x="628650" y="3521075"/>
          <p14:tracePt t="268010" x="628650" y="3511550"/>
          <p14:tracePt t="268017" x="628650" y="3503613"/>
          <p14:tracePt t="268026" x="628650" y="3476625"/>
          <p14:tracePt t="268034" x="628650" y="3424238"/>
          <p14:tracePt t="268042" x="628650" y="3416300"/>
          <p14:tracePt t="268050" x="611188" y="3371850"/>
          <p14:tracePt t="268058" x="611188" y="3354388"/>
          <p14:tracePt t="268066" x="603250" y="3311525"/>
          <p14:tracePt t="268074" x="603250" y="3294063"/>
          <p14:tracePt t="268082" x="585788" y="3214688"/>
          <p14:tracePt t="268090" x="576263" y="3197225"/>
          <p14:tracePt t="268098" x="576263" y="3127375"/>
          <p14:tracePt t="268106" x="568325" y="3067050"/>
          <p14:tracePt t="268114" x="568325" y="3049588"/>
          <p14:tracePt t="268122" x="550863" y="2979738"/>
          <p14:tracePt t="268131" x="550863" y="2970213"/>
          <p14:tracePt t="268138" x="541338" y="2917825"/>
          <p14:tracePt t="268148" x="541338" y="2900363"/>
          <p14:tracePt t="268154" x="523875" y="2874963"/>
          <p14:tracePt t="268163" x="515938" y="2830513"/>
          <p14:tracePt t="268170" x="515938" y="2822575"/>
          <p14:tracePt t="268179" x="515938" y="2805113"/>
          <p14:tracePt t="268186" x="506413" y="2795588"/>
          <p14:tracePt t="268196" x="488950" y="2770188"/>
          <p14:tracePt t="268202" x="488950" y="2760663"/>
          <p14:tracePt t="268211" x="481013" y="2752725"/>
          <p14:tracePt t="268218" x="481013" y="2743200"/>
          <p14:tracePt t="268228" x="471488" y="2716213"/>
          <p14:tracePt t="268235" x="463550" y="2698750"/>
          <p14:tracePt t="268242" x="463550" y="2681288"/>
          <p14:tracePt t="268250" x="446088" y="2663825"/>
          <p14:tracePt t="268258" x="446088" y="2655888"/>
          <p14:tracePt t="268266" x="436563" y="2646363"/>
          <p14:tracePt t="268274" x="436563" y="2638425"/>
          <p14:tracePt t="268282" x="428625" y="2620963"/>
          <p14:tracePt t="268290" x="428625" y="2611438"/>
          <p14:tracePt t="268298" x="428625" y="2603500"/>
          <p14:tracePt t="268322" x="419100" y="2603500"/>
          <p14:tracePt t="268331" x="411163" y="2593975"/>
          <p14:tracePt t="268338" x="401638" y="2593975"/>
          <p14:tracePt t="268346" x="393700" y="2593975"/>
          <p14:tracePt t="268354" x="366713" y="2603500"/>
          <p14:tracePt t="268363" x="323850" y="2646363"/>
          <p14:tracePt t="268370" x="306388" y="2655888"/>
          <p14:tracePt t="268380" x="296863" y="2655888"/>
          <p14:tracePt t="268386" x="279400" y="2663825"/>
          <p14:tracePt t="268396" x="271463" y="2681288"/>
          <p14:tracePt t="268402" x="261938" y="2681288"/>
          <p14:tracePt t="268411" x="261938" y="2690813"/>
          <p14:tracePt t="268482" x="271463" y="2690813"/>
          <p14:tracePt t="268490" x="288925" y="2690813"/>
          <p14:tracePt t="268498" x="306388" y="2690813"/>
          <p14:tracePt t="268506" x="331788" y="2663825"/>
          <p14:tracePt t="268514" x="341313" y="2655888"/>
          <p14:tracePt t="268522" x="366713" y="2628900"/>
          <p14:tracePt t="268532" x="376238" y="2603500"/>
          <p14:tracePt t="268538" x="411163" y="2568575"/>
          <p14:tracePt t="268548" x="446088" y="2506663"/>
          <p14:tracePt t="268553" x="454025" y="2498725"/>
          <p14:tracePt t="268562" x="488950" y="2446338"/>
          <p14:tracePt t="268570" x="506413" y="2428875"/>
          <p14:tracePt t="268580" x="523875" y="2401888"/>
          <p14:tracePt t="268585" x="523875" y="2393950"/>
          <p14:tracePt t="268594" x="523875" y="2366963"/>
          <p14:tracePt t="268602" x="523875" y="2359025"/>
          <p14:tracePt t="268611" x="541338" y="2349500"/>
          <p14:tracePt t="268618" x="541338" y="2324100"/>
          <p14:tracePt t="268627" x="550863" y="2314575"/>
          <p14:tracePt t="268634" x="568325" y="2297113"/>
          <p14:tracePt t="268642" x="568325" y="2289175"/>
          <p14:tracePt t="268650" x="593725" y="2262188"/>
          <p14:tracePt t="268658" x="603250" y="2236788"/>
          <p14:tracePt t="268665" x="620713" y="2201863"/>
          <p14:tracePt t="268674" x="646113" y="2174875"/>
          <p14:tracePt t="268682" x="655638" y="2166938"/>
          <p14:tracePt t="268690" x="655638" y="2149475"/>
          <p14:tracePt t="268698" x="663575" y="2132013"/>
          <p14:tracePt t="268706" x="663575" y="2122488"/>
          <p14:tracePt t="268714" x="673100" y="2114550"/>
          <p14:tracePt t="268722" x="673100" y="2105025"/>
          <p14:tracePt t="268732" x="673100" y="2097088"/>
          <p14:tracePt t="268738" x="673100" y="2087563"/>
          <p14:tracePt t="268754" x="673100" y="2079625"/>
          <p14:tracePt t="268763" x="673100" y="2062163"/>
          <p14:tracePt t="268770" x="673100" y="2052638"/>
          <p14:tracePt t="268781" x="681038" y="2044700"/>
          <p14:tracePt t="268786" x="681038" y="2035175"/>
          <p14:tracePt t="268795" x="690563" y="2035175"/>
          <p14:tracePt t="268802" x="698500" y="2009775"/>
          <p14:tracePt t="268811" x="698500" y="2000250"/>
          <p14:tracePt t="268818" x="715963" y="1992313"/>
          <p14:tracePt t="268827" x="725488" y="1982788"/>
          <p14:tracePt t="268834" x="733425" y="1974850"/>
          <p14:tracePt t="268842" x="733425" y="1965325"/>
          <p14:tracePt t="268850" x="733425" y="1957388"/>
          <p14:tracePt t="268857" x="733425" y="1947863"/>
          <p14:tracePt t="268866" x="742950" y="1930400"/>
          <p14:tracePt t="268874" x="742950" y="1922463"/>
          <p14:tracePt t="268882" x="742950" y="1912938"/>
          <p14:tracePt t="268930" x="742950" y="1905000"/>
          <p14:tracePt t="268946" x="742950" y="1895475"/>
          <p14:tracePt t="268954" x="742950" y="1887538"/>
          <p14:tracePt t="268970" x="742950" y="1878013"/>
          <p14:tracePt t="268979" x="742950" y="1860550"/>
          <p14:tracePt t="268986" x="742950" y="1852613"/>
          <p14:tracePt t="268995" x="750888" y="1843088"/>
          <p14:tracePt t="269002" x="760413" y="1825625"/>
          <p14:tracePt t="269012" x="777875" y="1817688"/>
          <p14:tracePt t="269018" x="785813" y="1800225"/>
          <p14:tracePt t="269026" x="795338" y="1790700"/>
          <p14:tracePt t="269034" x="812800" y="1773238"/>
          <p14:tracePt t="269042" x="812800" y="1765300"/>
          <p14:tracePt t="269050" x="830263" y="1738313"/>
          <p14:tracePt t="269058" x="847725" y="1730375"/>
          <p14:tracePt t="269066" x="847725" y="1720850"/>
          <p14:tracePt t="269074" x="865188" y="1703388"/>
          <p14:tracePt t="269082" x="873125" y="1703388"/>
          <p14:tracePt t="269090" x="873125" y="1677988"/>
          <p14:tracePt t="269098" x="882650" y="1677988"/>
          <p14:tracePt t="269106" x="890588" y="1651000"/>
          <p14:tracePt t="269114" x="900113" y="1643063"/>
          <p14:tracePt t="269122" x="925513" y="1616075"/>
          <p14:tracePt t="269132" x="952500" y="1581150"/>
          <p14:tracePt t="269138" x="952500" y="1573213"/>
          <p14:tracePt t="269146" x="969963" y="1555750"/>
          <p14:tracePt t="269154" x="969963" y="1546225"/>
          <p14:tracePt t="269163" x="969963" y="1538288"/>
          <p14:tracePt t="269282" x="969963" y="1546225"/>
          <p14:tracePt t="269290" x="960438" y="1563688"/>
          <p14:tracePt t="269298" x="960438" y="1573213"/>
          <p14:tracePt t="269306" x="952500" y="1573213"/>
          <p14:tracePt t="269338" x="952500" y="1581150"/>
          <p14:tracePt t="269386" x="952500" y="1590675"/>
          <p14:tracePt t="269426" x="960438" y="1590675"/>
          <p14:tracePt t="269450" x="969963" y="1590675"/>
          <p14:tracePt t="269554" x="977900" y="1590675"/>
          <p14:tracePt t="269610" x="995363" y="1590675"/>
          <p14:tracePt t="269626" x="1004888" y="1590675"/>
          <p14:tracePt t="269682" x="1012825" y="1590675"/>
          <p14:tracePt t="269722" x="1022350" y="1590675"/>
          <p14:tracePt t="269738" x="1030288" y="1590675"/>
          <p14:tracePt t="269762" x="1039813" y="1598613"/>
          <p14:tracePt t="269778" x="1047750" y="1598613"/>
          <p14:tracePt t="269810" x="1057275" y="1598613"/>
          <p14:tracePt t="269826" x="1074738" y="1598613"/>
          <p14:tracePt t="269858" x="1082675" y="1598613"/>
          <p14:tracePt t="270074" x="1092200" y="1598613"/>
          <p14:tracePt t="270082" x="1092200" y="1608138"/>
          <p14:tracePt t="270090" x="1092200" y="1616075"/>
          <p14:tracePt t="270098" x="1092200" y="1633538"/>
          <p14:tracePt t="270106" x="1100138" y="1633538"/>
          <p14:tracePt t="270114" x="1100138" y="1643063"/>
          <p14:tracePt t="270122" x="1100138" y="1651000"/>
          <p14:tracePt t="270146" x="1109663" y="1660525"/>
          <p14:tracePt t="270154" x="1109663" y="1668463"/>
          <p14:tracePt t="270163" x="1109663" y="1677988"/>
          <p14:tracePt t="270179" x="1117600" y="1685925"/>
          <p14:tracePt t="270196" x="1117600" y="1703388"/>
          <p14:tracePt t="270202" x="1127125" y="1703388"/>
          <p14:tracePt t="270212" x="1127125" y="1712913"/>
          <p14:tracePt t="270250" x="1144588" y="1720850"/>
          <p14:tracePt t="270266" x="1152525" y="1720850"/>
          <p14:tracePt t="270282" x="1152525" y="1730375"/>
          <p14:tracePt t="270290" x="1162050" y="1730375"/>
          <p14:tracePt t="270298" x="1169988" y="1730375"/>
          <p14:tracePt t="270307" x="1179513" y="1730375"/>
          <p14:tracePt t="270322" x="1187450" y="1730375"/>
          <p14:tracePt t="270346" x="1196975" y="1730375"/>
          <p14:tracePt t="270354" x="1214438" y="1720850"/>
          <p14:tracePt t="270370" x="1222375" y="1720850"/>
          <p14:tracePt t="270380" x="1222375" y="1712913"/>
          <p14:tracePt t="270395" x="1231900" y="1695450"/>
          <p14:tracePt t="270402" x="1231900" y="1685925"/>
          <p14:tracePt t="270411" x="1239838" y="1685925"/>
          <p14:tracePt t="270418" x="1239838" y="1677988"/>
          <p14:tracePt t="270427" x="1257300" y="1668463"/>
          <p14:tracePt t="270433" x="1257300" y="1660525"/>
          <p14:tracePt t="270443" x="1274763" y="1651000"/>
          <p14:tracePt t="270450" x="1284288" y="1651000"/>
          <p14:tracePt t="270457" x="1284288" y="1633538"/>
          <p14:tracePt t="270514" x="1292225" y="1625600"/>
          <p14:tracePt t="270530" x="1292225" y="1616075"/>
          <p14:tracePt t="270546" x="1301750" y="1608138"/>
          <p14:tracePt t="270570" x="1301750" y="1598613"/>
          <p14:tracePt t="270586" x="1309688" y="1590675"/>
          <p14:tracePt t="270594" x="1319213" y="1581150"/>
          <p14:tracePt t="270602" x="1319213" y="1563688"/>
          <p14:tracePt t="270611" x="1327150" y="1563688"/>
          <p14:tracePt t="270617" x="1327150" y="1555750"/>
          <p14:tracePt t="270627" x="1344613" y="1546225"/>
          <p14:tracePt t="270633" x="1354138" y="1538288"/>
          <p14:tracePt t="270642" x="1354138" y="1528763"/>
          <p14:tracePt t="270650" x="1362075" y="1528763"/>
          <p14:tracePt t="270658" x="1371600" y="1520825"/>
          <p14:tracePt t="270666" x="1379538" y="1511300"/>
          <p14:tracePt t="270674" x="1389063" y="1503363"/>
          <p14:tracePt t="270690" x="1397000" y="1485900"/>
          <p14:tracePt t="270698" x="1397000" y="1476375"/>
          <p14:tracePt t="270706" x="1414463" y="1476375"/>
          <p14:tracePt t="270866" x="1406525" y="1476375"/>
          <p14:tracePt t="270890" x="1397000" y="1476375"/>
          <p14:tracePt t="270906" x="1397000" y="1493838"/>
          <p14:tracePt t="270922" x="1389063" y="1493838"/>
          <p14:tracePt t="270937" x="1389063" y="1503363"/>
          <p14:tracePt t="270946" x="1379538" y="1503363"/>
          <p14:tracePt t="270962" x="1371600" y="1511300"/>
          <p14:tracePt t="270969" x="1362075" y="1511300"/>
          <p14:tracePt t="270994" x="1354138" y="1511300"/>
          <p14:tracePt t="271042" x="1336675" y="1511300"/>
          <p14:tracePt t="271090" x="1327150" y="1511300"/>
          <p14:tracePt t="271130" x="1319213" y="1511300"/>
          <p14:tracePt t="271146" x="1309688" y="1511300"/>
          <p14:tracePt t="271162" x="1301750" y="1511300"/>
          <p14:tracePt t="271170" x="1292225" y="1511300"/>
          <p14:tracePt t="271178" x="1284288" y="1511300"/>
          <p14:tracePt t="271186" x="1266825" y="1511300"/>
          <p14:tracePt t="271203" x="1257300" y="1511300"/>
          <p14:tracePt t="271210" x="1249363" y="1511300"/>
          <p14:tracePt t="271242" x="1239838" y="1511300"/>
          <p14:tracePt t="271306" x="1231900" y="1511300"/>
          <p14:tracePt t="271314" x="1231900" y="1520825"/>
          <p14:tracePt t="271362" x="1231900" y="1528763"/>
          <p14:tracePt t="271370" x="1222375" y="1528763"/>
          <p14:tracePt t="271386" x="1214438" y="1528763"/>
          <p14:tracePt t="271418" x="1214438" y="1538288"/>
          <p14:tracePt t="271698" x="1214438" y="1546225"/>
          <p14:tracePt t="271706" x="1214438" y="1555750"/>
          <p14:tracePt t="271714" x="1214438" y="1573213"/>
          <p14:tracePt t="271722" x="1214438" y="1581150"/>
          <p14:tracePt t="271730" x="1214438" y="1590675"/>
          <p14:tracePt t="271738" x="1214438" y="1598613"/>
          <p14:tracePt t="271746" x="1222375" y="1625600"/>
          <p14:tracePt t="271754" x="1222375" y="1633538"/>
          <p14:tracePt t="271762" x="1222375" y="1643063"/>
          <p14:tracePt t="271770" x="1222375" y="1651000"/>
          <p14:tracePt t="271777" x="1222375" y="1660525"/>
          <p14:tracePt t="271794" x="1222375" y="1668463"/>
          <p14:tracePt t="271825" x="1222375" y="1677988"/>
          <p14:tracePt t="271850" x="1222375" y="1695450"/>
          <p14:tracePt t="271970" x="1222375" y="1685925"/>
          <p14:tracePt t="271978" x="1222375" y="1677988"/>
          <p14:tracePt t="271986" x="1222375" y="1668463"/>
          <p14:tracePt t="271994" x="1222375" y="1660525"/>
          <p14:tracePt t="272003" x="1222375" y="1651000"/>
          <p14:tracePt t="272010" x="1222375" y="1643063"/>
          <p14:tracePt t="272026" x="1222375" y="1633538"/>
          <p14:tracePt t="272057" x="1231900" y="1633538"/>
          <p14:tracePt t="272090" x="1231900" y="1616075"/>
          <p14:tracePt t="272250" x="1231900" y="1608138"/>
          <p14:tracePt t="272426" x="1231900" y="1625600"/>
          <p14:tracePt t="272442" x="1231900" y="1633538"/>
          <p14:tracePt t="272450" x="1231900" y="1643063"/>
          <p14:tracePt t="272467" x="1231900" y="1651000"/>
          <p14:tracePt t="272482" x="1222375" y="1651000"/>
          <p14:tracePt t="272618" x="1222375" y="1643063"/>
          <p14:tracePt t="272626" x="1222375" y="1633538"/>
          <p14:tracePt t="272642" x="1222375" y="1616075"/>
          <p14:tracePt t="272650" x="1231900" y="1608138"/>
          <p14:tracePt t="272657" x="1231900" y="1598613"/>
          <p14:tracePt t="272666" x="1239838" y="1590675"/>
          <p14:tracePt t="272673" x="1239838" y="1581150"/>
          <p14:tracePt t="272682" x="1249363" y="1581150"/>
          <p14:tracePt t="272690" x="1249363" y="1573213"/>
          <p14:tracePt t="272707" x="1249363" y="1563688"/>
          <p14:tracePt t="272714" x="1266825" y="1546225"/>
          <p14:tracePt t="272730" x="1274763" y="1538288"/>
          <p14:tracePt t="272746" x="1284288" y="1528763"/>
          <p14:tracePt t="272762" x="1292225" y="1528763"/>
          <p14:tracePt t="272794" x="1292225" y="1520825"/>
          <p14:tracePt t="272802" x="1301750" y="1520825"/>
          <p14:tracePt t="272810" x="1309688" y="1520825"/>
          <p14:tracePt t="272826" x="1319213" y="1520825"/>
          <p14:tracePt t="272834" x="1336675" y="1520825"/>
          <p14:tracePt t="272842" x="1344613" y="1520825"/>
          <p14:tracePt t="272850" x="1362075" y="1520825"/>
          <p14:tracePt t="272858" x="1397000" y="1520825"/>
          <p14:tracePt t="272866" x="1414463" y="1520825"/>
          <p14:tracePt t="272874" x="1458913" y="1520825"/>
          <p14:tracePt t="272882" x="1493838" y="1546225"/>
          <p14:tracePt t="272907" x="1536700" y="1581150"/>
          <p14:tracePt t="272914" x="1563688" y="1608138"/>
          <p14:tracePt t="272922" x="1571625" y="1608138"/>
          <p14:tracePt t="272930" x="1581150" y="1625600"/>
          <p14:tracePt t="272939" x="1581150" y="1633538"/>
          <p14:tracePt t="272946" x="1581150" y="1668463"/>
          <p14:tracePt t="272956" x="1581150" y="1703388"/>
          <p14:tracePt t="272962" x="1581150" y="1730375"/>
          <p14:tracePt t="272972" x="1581150" y="1765300"/>
          <p14:tracePt t="272977" x="1581150" y="1782763"/>
          <p14:tracePt t="272990" x="1571625" y="1808163"/>
          <p14:tracePt t="272993" x="1554163" y="1825625"/>
          <p14:tracePt t="273003" x="1546225" y="1843088"/>
          <p14:tracePt t="273010" x="1528763" y="1843088"/>
          <p14:tracePt t="273018" x="1511300" y="1870075"/>
          <p14:tracePt t="273026" x="1476375" y="1895475"/>
          <p14:tracePt t="273034" x="1466850" y="1895475"/>
          <p14:tracePt t="273042" x="1431925" y="1905000"/>
          <p14:tracePt t="273050" x="1423988" y="1912938"/>
          <p14:tracePt t="273058" x="1389063" y="1912938"/>
          <p14:tracePt t="273066" x="1379538" y="1912938"/>
          <p14:tracePt t="273074" x="1354138" y="1912938"/>
          <p14:tracePt t="273082" x="1336675" y="1912938"/>
          <p14:tracePt t="273090" x="1327150" y="1912938"/>
          <p14:tracePt t="273098" x="1309688" y="1912938"/>
          <p14:tracePt t="273114" x="1292225" y="1905000"/>
          <p14:tracePt t="273123" x="1284288" y="1895475"/>
          <p14:tracePt t="273130" x="1257300" y="1870075"/>
          <p14:tracePt t="273138" x="1249363" y="1860550"/>
          <p14:tracePt t="273146" x="1214438" y="1835150"/>
          <p14:tracePt t="273156" x="1187450" y="1817688"/>
          <p14:tracePt t="273162" x="1179513" y="1800225"/>
          <p14:tracePt t="273171" x="1162050" y="1782763"/>
          <p14:tracePt t="273179" x="1162050" y="1773238"/>
          <p14:tracePt t="273187" x="1135063" y="1747838"/>
          <p14:tracePt t="273193" x="1135063" y="1738313"/>
          <p14:tracePt t="273202" x="1135063" y="1703388"/>
          <p14:tracePt t="273210" x="1135063" y="1685925"/>
          <p14:tracePt t="273218" x="1135063" y="1668463"/>
          <p14:tracePt t="273226" x="1135063" y="1651000"/>
          <p14:tracePt t="273234" x="1144588" y="1643063"/>
          <p14:tracePt t="273242" x="1169988" y="1616075"/>
          <p14:tracePt t="273250" x="1179513" y="1608138"/>
          <p14:tracePt t="273258" x="1214438" y="1581150"/>
          <p14:tracePt t="273266" x="1222375" y="1581150"/>
          <p14:tracePt t="273274" x="1274763" y="1573213"/>
          <p14:tracePt t="273282" x="1309688" y="1563688"/>
          <p14:tracePt t="273292" x="1336675" y="1546225"/>
          <p14:tracePt t="273298" x="1389063" y="1546225"/>
          <p14:tracePt t="273308" x="1397000" y="1546225"/>
          <p14:tracePt t="273313" x="1431925" y="1546225"/>
          <p14:tracePt t="273323" x="1441450" y="1546225"/>
          <p14:tracePt t="273329" x="1458913" y="1546225"/>
          <p14:tracePt t="273339" x="1484313" y="1546225"/>
          <p14:tracePt t="273346" x="1493838" y="1546225"/>
          <p14:tracePt t="273355" x="1511300" y="1563688"/>
          <p14:tracePt t="273362" x="1511300" y="1573213"/>
          <p14:tracePt t="273372" x="1536700" y="1608138"/>
          <p14:tracePt t="273378" x="1546225" y="1633538"/>
          <p14:tracePt t="273387" x="1563688" y="1703388"/>
          <p14:tracePt t="273394" x="1563688" y="1755775"/>
          <p14:tracePt t="273402" x="1563688" y="1773238"/>
          <p14:tracePt t="273410" x="1563688" y="1835150"/>
          <p14:tracePt t="273417" x="1546225" y="1852613"/>
          <p14:tracePt t="273426" x="1501775" y="1912938"/>
          <p14:tracePt t="273434" x="1484313" y="1922463"/>
          <p14:tracePt t="273442" x="1441450" y="1965325"/>
          <p14:tracePt t="273450" x="1414463" y="1974850"/>
          <p14:tracePt t="273458" x="1379538" y="1992313"/>
          <p14:tracePt t="273466" x="1336675" y="2000250"/>
          <p14:tracePt t="273474" x="1319213" y="2000250"/>
          <p14:tracePt t="273482" x="1292225" y="2000250"/>
          <p14:tracePt t="273490" x="1284288" y="2000250"/>
          <p14:tracePt t="273498" x="1249363" y="2000250"/>
          <p14:tracePt t="273507" x="1231900" y="2000250"/>
          <p14:tracePt t="273514" x="1187450" y="1974850"/>
          <p14:tracePt t="273523" x="1162050" y="1930400"/>
          <p14:tracePt t="273530" x="1135063" y="1922463"/>
          <p14:tracePt t="273539" x="1100138" y="1895475"/>
          <p14:tracePt t="273546" x="1074738" y="1870075"/>
          <p14:tracePt t="273555" x="1065213" y="1835150"/>
          <p14:tracePt t="273561" x="1039813" y="1817688"/>
          <p14:tracePt t="273574" x="1022350" y="1782763"/>
          <p14:tracePt t="273577" x="1012825" y="1755775"/>
          <p14:tracePt t="273587" x="1004888" y="1720850"/>
          <p14:tracePt t="273594" x="1004888" y="1668463"/>
          <p14:tracePt t="273603" x="1004888" y="1660525"/>
          <p14:tracePt t="273610" x="1004888" y="1625600"/>
          <p14:tracePt t="273621" x="1004888" y="1598613"/>
          <p14:tracePt t="273626" x="1004888" y="1590675"/>
          <p14:tracePt t="273634" x="1012825" y="1581150"/>
          <p14:tracePt t="273642" x="1030288" y="1555750"/>
          <p14:tracePt t="273649" x="1057275" y="1546225"/>
          <p14:tracePt t="273657" x="1082675" y="1546225"/>
          <p14:tracePt t="273666" x="1117600" y="1546225"/>
          <p14:tracePt t="273674" x="1144588" y="1546225"/>
          <p14:tracePt t="273682" x="1187450" y="1546225"/>
          <p14:tracePt t="273690" x="1231900" y="1546225"/>
          <p14:tracePt t="273697" x="1319213" y="1573213"/>
          <p14:tracePt t="273707" x="1362075" y="1581150"/>
          <p14:tracePt t="273714" x="1431925" y="1625600"/>
          <p14:tracePt t="273722" x="1501775" y="1685925"/>
          <p14:tracePt t="273730" x="1519238" y="1703388"/>
          <p14:tracePt t="273740" x="1536700" y="1738313"/>
          <p14:tracePt t="273746" x="1546225" y="1747838"/>
          <p14:tracePt t="273755" x="1546225" y="1773238"/>
          <p14:tracePt t="273762" x="1546225" y="1782763"/>
          <p14:tracePt t="273771" x="1536700" y="1782763"/>
          <p14:tracePt t="273778" x="1501775" y="1808163"/>
          <p14:tracePt t="273787" x="1493838" y="1808163"/>
          <p14:tracePt t="273794" x="1441450" y="1817688"/>
          <p14:tracePt t="273802" x="1431925" y="1825625"/>
          <p14:tracePt t="273810" x="1389063" y="1835150"/>
          <p14:tracePt t="273818" x="1362075" y="1835150"/>
          <p14:tracePt t="273826" x="1309688" y="1870075"/>
          <p14:tracePt t="273833" x="1284288" y="1870075"/>
          <p14:tracePt t="273842" x="1249363" y="1870075"/>
          <p14:tracePt t="273850" x="1214438" y="1870075"/>
          <p14:tracePt t="273858" x="1187450" y="1870075"/>
          <p14:tracePt t="273866" x="1162050" y="1870075"/>
          <p14:tracePt t="273874" x="1152525" y="1870075"/>
          <p14:tracePt t="273882" x="1135063" y="1870075"/>
          <p14:tracePt t="273890" x="1127125" y="1860550"/>
          <p14:tracePt t="273908" x="1109663" y="1843088"/>
          <p14:tracePt t="273914" x="1092200" y="1835150"/>
          <p14:tracePt t="273922" x="1082675" y="1817688"/>
          <p14:tracePt t="273930" x="1074738" y="1800225"/>
          <p14:tracePt t="273939" x="1065213" y="1782763"/>
          <p14:tracePt t="273946" x="1065213" y="1755775"/>
          <p14:tracePt t="273959" x="1047750" y="1738313"/>
          <p14:tracePt t="273962" x="1047750" y="1720850"/>
          <p14:tracePt t="273969" x="1047750" y="1703388"/>
          <p14:tracePt t="273978" x="1047750" y="1677988"/>
          <p14:tracePt t="273987" x="1047750" y="1668463"/>
          <p14:tracePt t="273994" x="1047750" y="1651000"/>
          <p14:tracePt t="274002" x="1047750" y="1643063"/>
          <p14:tracePt t="274010" x="1057275" y="1633538"/>
          <p14:tracePt t="274018" x="1065213" y="1625600"/>
          <p14:tracePt t="274034" x="1065213" y="1608138"/>
          <p14:tracePt t="274042" x="1074738" y="1608138"/>
          <p14:tracePt t="274066" x="1082675" y="1608138"/>
          <p14:tracePt t="274074" x="1092200" y="1608138"/>
          <p14:tracePt t="274082" x="1100138" y="1608138"/>
          <p14:tracePt t="274114" x="1109663" y="1608138"/>
          <p14:tracePt t="274178" x="1117600" y="1608138"/>
          <p14:tracePt t="274186" x="1117600" y="1616075"/>
          <p14:tracePt t="274203" x="1135063" y="1616075"/>
          <p14:tracePt t="274218" x="1144588" y="1616075"/>
          <p14:tracePt t="274228" x="1144588" y="1625600"/>
          <p14:tracePt t="274233" x="1152525" y="1625600"/>
          <p14:tracePt t="274241" x="1152525" y="1633538"/>
          <p14:tracePt t="274250" x="1162050" y="1633538"/>
          <p14:tracePt t="274258" x="1162050" y="1643063"/>
          <p14:tracePt t="274266" x="1169988" y="1643063"/>
          <p14:tracePt t="274274" x="1179513" y="1651000"/>
          <p14:tracePt t="274450" x="1187450" y="1651000"/>
          <p14:tracePt t="274570" x="1187450" y="1660525"/>
          <p14:tracePt t="274787" x="1187450" y="1668463"/>
          <p14:tracePt t="274914" x="1204913" y="1668463"/>
          <p14:tracePt t="274938" x="1204913" y="1677988"/>
          <p14:tracePt t="274955" x="1214438" y="1677988"/>
          <p14:tracePt t="274962" x="1214438" y="1695450"/>
          <p14:tracePt t="275227" x="1214438" y="1703388"/>
          <p14:tracePt t="275683" x="1222375" y="1703388"/>
          <p14:tracePt t="275690" x="1231900" y="1703388"/>
          <p14:tracePt t="275697" x="1239838" y="1712913"/>
          <p14:tracePt t="275705" x="1249363" y="1712913"/>
          <p14:tracePt t="275714" x="1257300" y="1720850"/>
          <p14:tracePt t="275722" x="1274763" y="1720850"/>
          <p14:tracePt t="275730" x="1274763" y="1730375"/>
          <p14:tracePt t="275739" x="1284288" y="1730375"/>
          <p14:tracePt t="275755" x="1292225" y="1730375"/>
          <p14:tracePt t="275762" x="1301750" y="1730375"/>
          <p14:tracePt t="275770" x="1301750" y="1738313"/>
          <p14:tracePt t="275778" x="1309688" y="1738313"/>
          <p14:tracePt t="275842" x="1319213" y="1738313"/>
          <p14:tracePt t="275868" x="1327150" y="1738313"/>
          <p14:tracePt t="275900" x="1344613" y="1738313"/>
          <p14:tracePt t="275946" x="1344613" y="1730375"/>
          <p14:tracePt t="275954" x="1344613" y="1720850"/>
          <p14:tracePt t="275962" x="1344613" y="1712913"/>
          <p14:tracePt t="275970" x="1344613" y="1703388"/>
          <p14:tracePt t="275977" x="1354138" y="1703388"/>
          <p14:tracePt t="275990" x="1354138" y="1685925"/>
          <p14:tracePt t="275993" x="1354138" y="1677988"/>
          <p14:tracePt t="276004" x="1354138" y="1668463"/>
          <p14:tracePt t="276010" x="1354138" y="1660525"/>
          <p14:tracePt t="276019" x="1354138" y="1651000"/>
          <p14:tracePt t="276026" x="1354138" y="1643063"/>
          <p14:tracePt t="276051" x="1354138" y="1633538"/>
          <p14:tracePt t="276066" x="1362075" y="1633538"/>
          <p14:tracePt t="276074" x="1362075" y="1625600"/>
          <p14:tracePt t="276122" x="1371600" y="1625600"/>
          <p14:tracePt t="276138" x="1379538" y="1625600"/>
          <p14:tracePt t="276145" x="1389063" y="1633538"/>
          <p14:tracePt t="276154" x="1397000" y="1651000"/>
          <p14:tracePt t="276162" x="1397000" y="1660525"/>
          <p14:tracePt t="276171" x="1397000" y="1695450"/>
          <p14:tracePt t="276178" x="1414463" y="1703388"/>
          <p14:tracePt t="276188" x="1414463" y="1730375"/>
          <p14:tracePt t="276194" x="1414463" y="1747838"/>
          <p14:tracePt t="276204" x="1414463" y="1790700"/>
          <p14:tracePt t="276210" x="1414463" y="1825625"/>
          <p14:tracePt t="276219" x="1414463" y="1835150"/>
          <p14:tracePt t="276226" x="1406525" y="1870075"/>
          <p14:tracePt t="276235" x="1406525" y="1895475"/>
          <p14:tracePt t="276242" x="1397000" y="1912938"/>
          <p14:tracePt t="276250" x="1397000" y="1922463"/>
          <p14:tracePt t="276257" x="1397000" y="1947863"/>
          <p14:tracePt t="276266" x="1397000" y="1957388"/>
          <p14:tracePt t="276274" x="1397000" y="1974850"/>
          <p14:tracePt t="276282" x="1397000" y="1992313"/>
          <p14:tracePt t="276290" x="1397000" y="2000250"/>
          <p14:tracePt t="276298" x="1397000" y="2009775"/>
          <p14:tracePt t="276306" x="1397000" y="2017713"/>
          <p14:tracePt t="276315" x="1397000" y="2027238"/>
          <p14:tracePt t="276418" x="1397000" y="2017713"/>
          <p14:tracePt t="276426" x="1397000" y="2009775"/>
          <p14:tracePt t="276434" x="1397000" y="2000250"/>
          <p14:tracePt t="276442" x="1397000" y="1974850"/>
          <p14:tracePt t="276450" x="1397000" y="1957388"/>
          <p14:tracePt t="276458" x="1397000" y="1930400"/>
          <p14:tracePt t="276466" x="1389063" y="1905000"/>
          <p14:tracePt t="276474" x="1389063" y="1887538"/>
          <p14:tracePt t="276482" x="1371600" y="1860550"/>
          <p14:tracePt t="276490" x="1371600" y="1852613"/>
          <p14:tracePt t="276498" x="1362075" y="1825625"/>
          <p14:tracePt t="276506" x="1362075" y="1817688"/>
          <p14:tracePt t="276514" x="1354138" y="1808163"/>
          <p14:tracePt t="276522" x="1354138" y="1800225"/>
          <p14:tracePt t="276529" x="1354138" y="1790700"/>
          <p14:tracePt t="276539" x="1354138" y="1782763"/>
          <p14:tracePt t="276578" x="1354138" y="1765300"/>
          <p14:tracePt t="276610" x="1354138" y="1755775"/>
          <p14:tracePt t="276665" x="1354138" y="1747838"/>
          <p14:tracePt t="276747" x="1344613" y="1747838"/>
          <p14:tracePt t="276778" x="1344613" y="1738313"/>
          <p14:tracePt t="277402" x="1344613" y="1747838"/>
          <p14:tracePt t="277410" x="1344613" y="1755775"/>
          <p14:tracePt t="277418" x="1344613" y="1773238"/>
          <p14:tracePt t="277425" x="1344613" y="1782763"/>
          <p14:tracePt t="277434" x="1344613" y="1800225"/>
          <p14:tracePt t="277442" x="1344613" y="1808163"/>
          <p14:tracePt t="277450" x="1354138" y="1835150"/>
          <p14:tracePt t="277458" x="1354138" y="1852613"/>
          <p14:tracePt t="277466" x="1362075" y="1878013"/>
          <p14:tracePt t="277475" x="1362075" y="1887538"/>
          <p14:tracePt t="277482" x="1379538" y="1912938"/>
          <p14:tracePt t="277492" x="1379538" y="1930400"/>
          <p14:tracePt t="277498" x="1379538" y="1939925"/>
          <p14:tracePt t="277507" x="1379538" y="1974850"/>
          <p14:tracePt t="277514" x="1379538" y="1982788"/>
          <p14:tracePt t="277524" x="1379538" y="2017713"/>
          <p14:tracePt t="277530" x="1379538" y="2027238"/>
          <p14:tracePt t="277539" x="1379538" y="2062163"/>
          <p14:tracePt t="277546" x="1379538" y="2070100"/>
          <p14:tracePt t="277556" x="1389063" y="2105025"/>
          <p14:tracePt t="277562" x="1389063" y="2132013"/>
          <p14:tracePt t="277571" x="1397000" y="2157413"/>
          <p14:tracePt t="277577" x="1397000" y="2174875"/>
          <p14:tracePt t="277586" x="1397000" y="2184400"/>
          <p14:tracePt t="277594" x="1414463" y="2219325"/>
          <p14:tracePt t="277604" x="1414463" y="2227263"/>
          <p14:tracePt t="277610" x="1423988" y="2254250"/>
          <p14:tracePt t="277617" x="1423988" y="2262188"/>
          <p14:tracePt t="277625" x="1423988" y="2271713"/>
          <p14:tracePt t="277634" x="1423988" y="2279650"/>
          <p14:tracePt t="277642" x="1423988" y="2289175"/>
          <p14:tracePt t="277714" x="1423988" y="2279650"/>
          <p14:tracePt t="277722" x="1423988" y="2244725"/>
          <p14:tracePt t="277730" x="1406525" y="2219325"/>
          <p14:tracePt t="277739" x="1397000" y="2184400"/>
          <p14:tracePt t="277746" x="1379538" y="2157413"/>
          <p14:tracePt t="277756" x="1371600" y="2105025"/>
          <p14:tracePt t="277762" x="1354138" y="2070100"/>
          <p14:tracePt t="277770" x="1344613" y="2044700"/>
          <p14:tracePt t="277777" x="1327150" y="1992313"/>
          <p14:tracePt t="277787" x="1319213" y="1965325"/>
          <p14:tracePt t="277794" x="1309688" y="1912938"/>
          <p14:tracePt t="277802" x="1309688" y="1895475"/>
          <p14:tracePt t="277810" x="1292225" y="1852613"/>
          <p14:tracePt t="277818" x="1292225" y="1800225"/>
          <p14:tracePt t="277825" x="1284288" y="1790700"/>
          <p14:tracePt t="277834" x="1284288" y="1773238"/>
          <p14:tracePt t="277842" x="1284288" y="1755775"/>
          <p14:tracePt t="277850" x="1284288" y="1747838"/>
          <p14:tracePt t="277866" x="1284288" y="1738313"/>
          <p14:tracePt t="277937" x="1284288" y="1747838"/>
          <p14:tracePt t="277946" x="1284288" y="1800225"/>
          <p14:tracePt t="277955" x="1301750" y="1835150"/>
          <p14:tracePt t="277962" x="1327150" y="1895475"/>
          <p14:tracePt t="277970" x="1327150" y="1930400"/>
          <p14:tracePt t="277978" x="1354138" y="2017713"/>
          <p14:tracePt t="277986" x="1379538" y="2062163"/>
          <p14:tracePt t="277994" x="1379538" y="2149475"/>
          <p14:tracePt t="278002" x="1397000" y="2174875"/>
          <p14:tracePt t="278010" x="1406525" y="2244725"/>
          <p14:tracePt t="278018" x="1406525" y="2314575"/>
          <p14:tracePt t="278025" x="1406525" y="2341563"/>
          <p14:tracePt t="278034" x="1423988" y="2376488"/>
          <p14:tracePt t="278042" x="1423988" y="2384425"/>
          <p14:tracePt t="278050" x="1423988" y="2419350"/>
          <p14:tracePt t="278058" x="1423988" y="2428875"/>
          <p14:tracePt t="278066" x="1423988" y="2454275"/>
          <p14:tracePt t="278074" x="1423988" y="2463800"/>
          <p14:tracePt t="278082" x="1423988" y="2471738"/>
          <p14:tracePt t="278091" x="1423988" y="2481263"/>
          <p14:tracePt t="278098" x="1423988" y="2489200"/>
          <p14:tracePt t="278114" x="1423988" y="2498725"/>
          <p14:tracePt t="278123" x="1414463" y="2498725"/>
          <p14:tracePt t="278131" x="1414463" y="2516188"/>
          <p14:tracePt t="278146" x="1406525" y="2516188"/>
          <p14:tracePt t="278178" x="1389063" y="2516188"/>
          <p14:tracePt t="278186" x="1389063" y="2506663"/>
          <p14:tracePt t="278194" x="1379538" y="2506663"/>
          <p14:tracePt t="278202" x="1379538" y="2498725"/>
          <p14:tracePt t="278210" x="1371600" y="2481263"/>
          <p14:tracePt t="278218" x="1362075" y="2454275"/>
          <p14:tracePt t="278226" x="1344613" y="2428875"/>
          <p14:tracePt t="278233" x="1336675" y="2393950"/>
          <p14:tracePt t="278242" x="1336675" y="2366963"/>
          <p14:tracePt t="278250" x="1336675" y="2314575"/>
          <p14:tracePt t="278258" x="1336675" y="2297113"/>
          <p14:tracePt t="278265" x="1336675" y="2244725"/>
          <p14:tracePt t="278273" x="1336675" y="2174875"/>
          <p14:tracePt t="278282" x="1336675" y="2149475"/>
          <p14:tracePt t="278290" x="1336675" y="2097088"/>
          <p14:tracePt t="278298" x="1336675" y="2079625"/>
          <p14:tracePt t="278306" x="1336675" y="2052638"/>
          <p14:tracePt t="278314" x="1336675" y="2027238"/>
          <p14:tracePt t="278323" x="1336675" y="2009775"/>
          <p14:tracePt t="278330" x="1336675" y="1982788"/>
          <p14:tracePt t="278340" x="1336675" y="1974850"/>
          <p14:tracePt t="278345" x="1344613" y="1965325"/>
          <p14:tracePt t="278362" x="1344613" y="1957388"/>
          <p14:tracePt t="278388" x="1344613" y="1947863"/>
          <p14:tracePt t="278402" x="1344613" y="1939925"/>
          <p14:tracePt t="278450" x="1344613" y="1957388"/>
          <p14:tracePt t="278458" x="1362075" y="2000250"/>
          <p14:tracePt t="278466" x="1371600" y="2017713"/>
          <p14:tracePt t="278473" x="1406525" y="2132013"/>
          <p14:tracePt t="278482" x="1406525" y="2166938"/>
          <p14:tracePt t="278491" x="1423988" y="2262188"/>
          <p14:tracePt t="278498" x="1431925" y="2297113"/>
          <p14:tracePt t="278507" x="1449388" y="2384425"/>
          <p14:tracePt t="278514" x="1449388" y="2428875"/>
          <p14:tracePt t="278523" x="1458913" y="2481263"/>
          <p14:tracePt t="278531" x="1458913" y="2551113"/>
          <p14:tracePt t="278540" x="1476375" y="2576513"/>
          <p14:tracePt t="278546" x="1476375" y="2628900"/>
          <p14:tracePt t="278555" x="1484313" y="2646363"/>
          <p14:tracePt t="278562" x="1501775" y="2690813"/>
          <p14:tracePt t="278570" x="1501775" y="2708275"/>
          <p14:tracePt t="278578" x="1511300" y="2752725"/>
          <p14:tracePt t="278586" x="1511300" y="2760663"/>
          <p14:tracePt t="278594" x="1511300" y="2770188"/>
          <p14:tracePt t="278602" x="1511300" y="2778125"/>
          <p14:tracePt t="278922" x="1511300" y="2770188"/>
          <p14:tracePt t="279058" x="1511300" y="2760663"/>
          <p14:tracePt t="279098" x="1501775" y="2752725"/>
          <p14:tracePt t="279114" x="1501775" y="2743200"/>
          <p14:tracePt t="279130" x="1493838" y="2743200"/>
          <p14:tracePt t="279154" x="1493838" y="2725738"/>
          <p14:tracePt t="279194" x="1493838" y="2716213"/>
          <p14:tracePt t="279307" x="1476375" y="2716213"/>
          <p14:tracePt t="279347" x="1466850" y="2716213"/>
          <p14:tracePt t="279362" x="1458913" y="2716213"/>
          <p14:tracePt t="279378" x="1458913" y="2733675"/>
          <p14:tracePt t="279386" x="1449388" y="2733675"/>
          <p14:tracePt t="279394" x="1449388" y="2743200"/>
          <p14:tracePt t="279401" x="1441450" y="2752725"/>
          <p14:tracePt t="279411" x="1431925" y="2760663"/>
          <p14:tracePt t="279418" x="1431925" y="2770188"/>
          <p14:tracePt t="279428" x="1431925" y="2778125"/>
          <p14:tracePt t="279434" x="1423988" y="2778125"/>
          <p14:tracePt t="279444" x="1423988" y="2805113"/>
          <p14:tracePt t="279450" x="1423988" y="2813050"/>
          <p14:tracePt t="279459" x="1414463" y="2813050"/>
          <p14:tracePt t="279466" x="1414463" y="2822575"/>
          <p14:tracePt t="279514" x="1414463" y="2830513"/>
          <p14:tracePt t="279530" x="1397000" y="2830513"/>
          <p14:tracePt t="279546" x="1397000" y="2840038"/>
          <p14:tracePt t="279554" x="1397000" y="2847975"/>
          <p14:tracePt t="279562" x="1389063" y="2847975"/>
          <p14:tracePt t="279626" x="1389063" y="2857500"/>
          <p14:tracePt t="279642" x="1379538" y="2857500"/>
          <p14:tracePt t="279650" x="1379538" y="2874963"/>
          <p14:tracePt t="279666" x="1379538" y="2882900"/>
          <p14:tracePt t="279675" x="1371600" y="2882900"/>
          <p14:tracePt t="279682" x="1362075" y="2892425"/>
          <p14:tracePt t="279690" x="1354138" y="2892425"/>
          <p14:tracePt t="279698" x="1354138" y="2900363"/>
          <p14:tracePt t="279714" x="1344613" y="2900363"/>
          <p14:tracePt t="279738" x="1327150" y="2900363"/>
          <p14:tracePt t="279770" x="1327150" y="2909888"/>
          <p14:tracePt t="279778" x="1319213" y="2917825"/>
          <p14:tracePt t="279793" x="1309688" y="2917825"/>
          <p14:tracePt t="279802" x="1309688" y="2927350"/>
          <p14:tracePt t="279811" x="1301750" y="2944813"/>
          <p14:tracePt t="279818" x="1292225" y="2944813"/>
          <p14:tracePt t="279828" x="1284288" y="2952750"/>
          <p14:tracePt t="279834" x="1284288" y="2962275"/>
          <p14:tracePt t="279843" x="1274763" y="2962275"/>
          <p14:tracePt t="279850" x="1274763" y="2970213"/>
          <p14:tracePt t="279859" x="1257300" y="2970213"/>
          <p14:tracePt t="279870" x="1257300" y="2979738"/>
          <p14:tracePt t="279875" x="1257300" y="2987675"/>
          <p14:tracePt t="279894" x="1249363" y="3014663"/>
          <p14:tracePt t="279987" x="1249363" y="3022600"/>
          <p14:tracePt t="279994" x="1266825" y="3022600"/>
          <p14:tracePt t="280010" x="1266825" y="3032125"/>
          <p14:tracePt t="280020" x="1274763" y="3040063"/>
          <p14:tracePt t="280026" x="1284288" y="3049588"/>
          <p14:tracePt t="280034" x="1284288" y="3057525"/>
          <p14:tracePt t="280044" x="1292225" y="3067050"/>
          <p14:tracePt t="280050" x="1292225" y="3074988"/>
          <p14:tracePt t="280059" x="1301750" y="3074988"/>
          <p14:tracePt t="280065" x="1309688" y="3101975"/>
          <p14:tracePt t="280073" x="1309688" y="3109913"/>
          <p14:tracePt t="280082" x="1327150" y="3109913"/>
          <p14:tracePt t="280090" x="1336675" y="3119438"/>
          <p14:tracePt t="280097" x="1336675" y="3127375"/>
          <p14:tracePt t="280106" x="1344613" y="3127375"/>
          <p14:tracePt t="280113" x="1344613" y="3144838"/>
          <p14:tracePt t="280122" x="1354138" y="3144838"/>
          <p14:tracePt t="280130" x="1354138" y="3154363"/>
          <p14:tracePt t="280145" x="1362075" y="3162300"/>
          <p14:tracePt t="280306" x="1371600" y="3162300"/>
          <p14:tracePt t="280322" x="1379538" y="3162300"/>
          <p14:tracePt t="280337" x="1397000" y="3154363"/>
          <p14:tracePt t="280345" x="1406525" y="3154363"/>
          <p14:tracePt t="280354" x="1414463" y="3154363"/>
          <p14:tracePt t="280362" x="1414463" y="3136900"/>
          <p14:tracePt t="281308" x="1414463" y="3144838"/>
          <p14:tracePt t="281330" x="1414463" y="3154363"/>
          <p14:tracePt t="281338" x="1406525" y="3154363"/>
          <p14:tracePt t="281346" x="1406525" y="3162300"/>
          <p14:tracePt t="281353" x="1389063" y="3171825"/>
          <p14:tracePt t="281362" x="1389063" y="3179763"/>
          <p14:tracePt t="281371" x="1379538" y="3189288"/>
          <p14:tracePt t="281378" x="1371600" y="3197225"/>
          <p14:tracePt t="281388" x="1371600" y="3214688"/>
          <p14:tracePt t="281394" x="1362075" y="3214688"/>
          <p14:tracePt t="281404" x="1354138" y="3224213"/>
          <p14:tracePt t="281409" x="1354138" y="3232150"/>
          <p14:tracePt t="281420" x="1344613" y="3232150"/>
          <p14:tracePt t="281425" x="1344613" y="3241675"/>
          <p14:tracePt t="281442" x="1336675" y="3241675"/>
          <p14:tracePt t="281603" x="1336675" y="3249613"/>
          <p14:tracePt t="281642" x="1319213" y="3249613"/>
          <p14:tracePt t="282282" x="1327150" y="3249613"/>
          <p14:tracePt t="282322" x="1336675" y="3249613"/>
          <p14:tracePt t="282523" x="1336675" y="3241675"/>
          <p14:tracePt t="282666" x="1344613" y="3241675"/>
          <p14:tracePt t="282698" x="1354138" y="3241675"/>
          <p14:tracePt t="282706" x="1354138" y="3249613"/>
          <p14:tracePt t="282722" x="1362075" y="3259138"/>
          <p14:tracePt t="282730" x="1362075" y="3267075"/>
          <p14:tracePt t="282737" x="1371600" y="3276600"/>
          <p14:tracePt t="282746" x="1371600" y="3294063"/>
          <p14:tracePt t="282754" x="1379538" y="3302000"/>
          <p14:tracePt t="282762" x="1397000" y="3311525"/>
          <p14:tracePt t="282770" x="1397000" y="3319463"/>
          <p14:tracePt t="282779" x="1406525" y="3328988"/>
          <p14:tracePt t="282796" x="1414463" y="3336925"/>
          <p14:tracePt t="282802" x="1423988" y="3346450"/>
          <p14:tracePt t="282810" x="1431925" y="3346450"/>
          <p14:tracePt t="282818" x="1431925" y="3363913"/>
          <p14:tracePt t="282834" x="1441450" y="3363913"/>
          <p14:tracePt t="282890" x="1441450" y="3371850"/>
          <p14:tracePt t="282922" x="1441450" y="3381375"/>
          <p14:tracePt t="282938" x="1441450" y="3389313"/>
          <p14:tracePt t="282946" x="1449388" y="3398838"/>
          <p14:tracePt t="282962" x="1449388" y="3406775"/>
          <p14:tracePt t="282970" x="1449388" y="3416300"/>
          <p14:tracePt t="282978" x="1449388" y="3433763"/>
          <p14:tracePt t="282994" x="1449388" y="3441700"/>
          <p14:tracePt t="283002" x="1449388" y="3451225"/>
          <p14:tracePt t="283058" x="1449388" y="3459163"/>
          <p14:tracePt t="283074" x="1449388" y="3468688"/>
          <p14:tracePt t="283090" x="1449388" y="3476625"/>
          <p14:tracePt t="283106" x="1449388" y="3486150"/>
          <p14:tracePt t="283122" x="1449388" y="3494088"/>
          <p14:tracePt t="283130" x="1449388" y="3511550"/>
          <p14:tracePt t="283146" x="1449388" y="3521075"/>
          <p14:tracePt t="283154" x="1441450" y="3521075"/>
          <p14:tracePt t="283162" x="1441450" y="3529013"/>
          <p14:tracePt t="283178" x="1441450" y="3538538"/>
          <p14:tracePt t="283186" x="1431925" y="3538538"/>
          <p14:tracePt t="283195" x="1431925" y="3546475"/>
          <p14:tracePt t="283202" x="1423988" y="3546475"/>
          <p14:tracePt t="283211" x="1423988" y="3556000"/>
          <p14:tracePt t="283217" x="1414463" y="3556000"/>
          <p14:tracePt t="283228" x="1414463" y="3563938"/>
          <p14:tracePt t="283250" x="1414463" y="3581400"/>
          <p14:tracePt t="283266" x="1406525" y="3581400"/>
          <p14:tracePt t="283338" x="1389063" y="3581400"/>
          <p14:tracePt t="283354" x="1389063" y="3590925"/>
          <p14:tracePt t="283674" x="1397000" y="3590925"/>
          <p14:tracePt t="283714" x="1406525" y="3598863"/>
          <p14:tracePt t="283746" x="1414463" y="3598863"/>
          <p14:tracePt t="283786" x="1431925" y="3598863"/>
          <p14:tracePt t="283794" x="1441450" y="3598863"/>
          <p14:tracePt t="283802" x="1449388" y="3598863"/>
          <p14:tracePt t="283817" x="1466850" y="3598863"/>
          <p14:tracePt t="283829" x="1476375" y="3598863"/>
          <p14:tracePt t="283834" x="1484313" y="3598863"/>
          <p14:tracePt t="283842" x="1493838" y="3598863"/>
          <p14:tracePt t="283850" x="1511300" y="3598863"/>
          <p14:tracePt t="283858" x="1528763" y="3598863"/>
          <p14:tracePt t="283866" x="1546225" y="3598863"/>
          <p14:tracePt t="283874" x="1554163" y="3598863"/>
          <p14:tracePt t="283882" x="1589088" y="3598863"/>
          <p14:tracePt t="283899" x="1633538" y="3598863"/>
          <p14:tracePt t="283905" x="1685925" y="3598863"/>
          <p14:tracePt t="283914" x="1703388" y="3598863"/>
          <p14:tracePt t="283922" x="1755775" y="3608388"/>
          <p14:tracePt t="283930" x="1763713" y="3608388"/>
          <p14:tracePt t="283937" x="1816100" y="3625850"/>
          <p14:tracePt t="283946" x="1851025" y="3625850"/>
          <p14:tracePt t="283954" x="1878013" y="3633788"/>
          <p14:tracePt t="283964" x="1895475" y="3633788"/>
          <p14:tracePt t="283970" x="1920875" y="3633788"/>
          <p14:tracePt t="283979" x="1955800" y="3633788"/>
          <p14:tracePt t="283986" x="1965325" y="3633788"/>
          <p14:tracePt t="283995" x="2000250" y="3633788"/>
          <p14:tracePt t="284002" x="2025650" y="3633788"/>
          <p14:tracePt t="284011" x="2060575" y="3633788"/>
          <p14:tracePt t="284018" x="2095500" y="3633788"/>
          <p14:tracePt t="284027" x="2105025" y="3633788"/>
          <p14:tracePt t="284034" x="2139950" y="3633788"/>
          <p14:tracePt t="284043" x="2147888" y="3633788"/>
          <p14:tracePt t="284050" x="2200275" y="3633788"/>
          <p14:tracePt t="284058" x="2209800" y="3625850"/>
          <p14:tracePt t="284066" x="2244725" y="3625850"/>
          <p14:tracePt t="284074" x="2279650" y="3608388"/>
          <p14:tracePt t="284082" x="2287588" y="3608388"/>
          <p14:tracePt t="284091" x="2314575" y="3608388"/>
          <p14:tracePt t="284097" x="2322513" y="3608388"/>
          <p14:tracePt t="284106" x="2332038" y="3608388"/>
          <p14:tracePt t="284114" x="2339975" y="3608388"/>
          <p14:tracePt t="284122" x="2349500" y="3598863"/>
          <p14:tracePt t="284130" x="2357438" y="3598863"/>
          <p14:tracePt t="284138" x="2374900" y="3598863"/>
          <p14:tracePt t="284146" x="2392363" y="3598863"/>
          <p14:tracePt t="284154" x="2401888" y="3598863"/>
          <p14:tracePt t="284162" x="2419350" y="3598863"/>
          <p14:tracePt t="284170" x="2436813" y="3598863"/>
          <p14:tracePt t="284178" x="2454275" y="3598863"/>
          <p14:tracePt t="284186" x="2462213" y="3608388"/>
          <p14:tracePt t="284195" x="2489200" y="3608388"/>
          <p14:tracePt t="284202" x="2497138" y="3608388"/>
          <p14:tracePt t="284212" x="2514600" y="3625850"/>
          <p14:tracePt t="284217" x="2524125" y="3625850"/>
          <p14:tracePt t="284242" x="2541588" y="3625850"/>
          <p14:tracePt t="284370" x="2541588" y="3633788"/>
          <p14:tracePt t="284378" x="2532063" y="3633788"/>
          <p14:tracePt t="284386" x="2524125" y="3633788"/>
          <p14:tracePt t="284394" x="2514600" y="3633788"/>
          <p14:tracePt t="284402" x="2506663" y="3633788"/>
          <p14:tracePt t="284410" x="2497138" y="3633788"/>
          <p14:tracePt t="284418" x="2471738" y="3633788"/>
          <p14:tracePt t="284426" x="2454275" y="3633788"/>
          <p14:tracePt t="284434" x="2419350" y="3633788"/>
          <p14:tracePt t="284442" x="2401888" y="3633788"/>
          <p14:tracePt t="284450" x="2384425" y="3633788"/>
          <p14:tracePt t="284458" x="2374900" y="3633788"/>
          <p14:tracePt t="284466" x="2349500" y="3633788"/>
          <p14:tracePt t="284474" x="2339975" y="3633788"/>
          <p14:tracePt t="284481" x="2332038" y="3633788"/>
          <p14:tracePt t="284490" x="2314575" y="3643313"/>
          <p14:tracePt t="284497" x="2305050" y="3643313"/>
          <p14:tracePt t="284506" x="2287588" y="3651250"/>
          <p14:tracePt t="284513" x="2270125" y="3651250"/>
          <p14:tracePt t="284524" x="2244725" y="3651250"/>
          <p14:tracePt t="284530" x="2209800" y="3651250"/>
          <p14:tracePt t="284539" x="2200275" y="3660775"/>
          <p14:tracePt t="284546" x="2165350" y="3660775"/>
          <p14:tracePt t="284558" x="2157413" y="3668713"/>
          <p14:tracePt t="284562" x="2122488" y="3668713"/>
          <p14:tracePt t="284571" x="2105025" y="3668713"/>
          <p14:tracePt t="284577" x="2060575" y="3686175"/>
          <p14:tracePt t="284586" x="2052638" y="3686175"/>
          <p14:tracePt t="284594" x="2017713" y="3686175"/>
          <p14:tracePt t="284603" x="2000250" y="3695700"/>
          <p14:tracePt t="284610" x="1982788" y="3695700"/>
          <p14:tracePt t="284618" x="1973263" y="3695700"/>
          <p14:tracePt t="284626" x="1965325" y="3695700"/>
          <p14:tracePt t="284633" x="1955800" y="3695700"/>
          <p14:tracePt t="284642" x="1947863" y="3695700"/>
          <p14:tracePt t="284650" x="1920875" y="3703638"/>
          <p14:tracePt t="284658" x="1912938" y="3703638"/>
          <p14:tracePt t="284666" x="1895475" y="3703638"/>
          <p14:tracePt t="284675" x="1868488" y="3721100"/>
          <p14:tracePt t="284682" x="1851025" y="3721100"/>
          <p14:tracePt t="284691" x="1825625" y="3730625"/>
          <p14:tracePt t="284698" x="1816100" y="3738563"/>
          <p14:tracePt t="284707" x="1763713" y="3738563"/>
          <p14:tracePt t="284714" x="1755775" y="3738563"/>
          <p14:tracePt t="284724" x="1738313" y="3756025"/>
          <p14:tracePt t="284730" x="1693863" y="3756025"/>
          <p14:tracePt t="284739" x="1685925" y="3756025"/>
          <p14:tracePt t="284746" x="1668463" y="3765550"/>
          <p14:tracePt t="284755" x="1658938" y="3765550"/>
          <p14:tracePt t="284762" x="1624013" y="3765550"/>
          <p14:tracePt t="284770" x="1616075" y="3765550"/>
          <p14:tracePt t="284778" x="1606550" y="3765550"/>
          <p14:tracePt t="284786" x="1589088" y="3773488"/>
          <p14:tracePt t="284794" x="1581150" y="3773488"/>
          <p14:tracePt t="284802" x="1571625" y="3773488"/>
          <p14:tracePt t="284810" x="1563688" y="3773488"/>
          <p14:tracePt t="284818" x="1554163" y="3773488"/>
          <p14:tracePt t="284825" x="1546225" y="3773488"/>
          <p14:tracePt t="284842" x="1536700" y="3773488"/>
          <p14:tracePt t="284850" x="1519238" y="3773488"/>
          <p14:tracePt t="284866" x="1511300" y="3773488"/>
          <p14:tracePt t="284875" x="1501775" y="3773488"/>
          <p14:tracePt t="285010" x="1501775" y="3765550"/>
          <p14:tracePt t="285618" x="1501775" y="3756025"/>
          <p14:tracePt t="285911" x="1493838" y="3756025"/>
          <p14:tracePt t="285938" x="1493838" y="3765550"/>
          <p14:tracePt t="285954" x="1493838" y="3773488"/>
          <p14:tracePt t="285962" x="1493838" y="3783013"/>
          <p14:tracePt t="285970" x="1493838" y="3817938"/>
          <p14:tracePt t="285978" x="1493838" y="3825875"/>
          <p14:tracePt t="285986" x="1493838" y="3860800"/>
          <p14:tracePt t="285995" x="1493838" y="3887788"/>
          <p14:tracePt t="286002" x="1493838" y="3905250"/>
          <p14:tracePt t="286012" x="1493838" y="3913188"/>
          <p14:tracePt t="286018" x="1493838" y="3922713"/>
          <p14:tracePt t="286027" x="1493838" y="3930650"/>
          <p14:tracePt t="286034" x="1493838" y="3948113"/>
          <p14:tracePt t="286050" x="1493838" y="3957638"/>
          <p14:tracePt t="286058" x="1493838" y="3965575"/>
          <p14:tracePt t="286073" x="1493838" y="3975100"/>
          <p14:tracePt t="286090" x="1493838" y="3983038"/>
          <p14:tracePt t="286106" x="1493838" y="3992563"/>
          <p14:tracePt t="286130" x="1493838" y="4000500"/>
          <p14:tracePt t="286154" x="1493838" y="4017963"/>
          <p14:tracePt t="286162" x="1493838" y="4027488"/>
          <p14:tracePt t="286178" x="1493838" y="4035425"/>
          <p14:tracePt t="286194" x="1493838" y="4044950"/>
          <p14:tracePt t="286211" x="1493838" y="4052888"/>
          <p14:tracePt t="286218" x="1493838" y="4062413"/>
          <p14:tracePt t="286234" x="1493838" y="4070350"/>
          <p14:tracePt t="286243" x="1493838" y="4087813"/>
          <p14:tracePt t="286250" x="1493838" y="4097338"/>
          <p14:tracePt t="286258" x="1493838" y="4105275"/>
          <p14:tracePt t="286266" x="1493838" y="4114800"/>
          <p14:tracePt t="286274" x="1493838" y="4124325"/>
          <p14:tracePt t="286298" x="1493838" y="4132263"/>
          <p14:tracePt t="286642" x="1484313" y="4132263"/>
          <p14:tracePt t="286850" x="1493838" y="4132263"/>
          <p14:tracePt t="286858" x="1501775" y="4132263"/>
          <p14:tracePt t="286865" x="1511300" y="4132263"/>
          <p14:tracePt t="286875" x="1528763" y="4141788"/>
          <p14:tracePt t="286882" x="1554163" y="4141788"/>
          <p14:tracePt t="286890" x="1571625" y="4141788"/>
          <p14:tracePt t="286899" x="1589088" y="4141788"/>
          <p14:tracePt t="286906" x="1616075" y="4141788"/>
          <p14:tracePt t="286914" x="1616075" y="4159250"/>
          <p14:tracePt t="286922" x="1624013" y="4159250"/>
          <p14:tracePt t="286978" x="1633538" y="4167188"/>
          <p14:tracePt t="287000" x="1641475" y="4167188"/>
          <p14:tracePt t="287017" x="1641475" y="4176713"/>
          <p14:tracePt t="287026" x="1651000" y="4176713"/>
          <p14:tracePt t="287042" x="1658938" y="4176713"/>
          <p14:tracePt t="287050" x="1668463" y="4176713"/>
          <p14:tracePt t="287057" x="1685925" y="4176713"/>
          <p14:tracePt t="287065" x="1685925" y="4184650"/>
          <p14:tracePt t="287074" x="1693863" y="4184650"/>
          <p14:tracePt t="287083" x="1711325" y="4184650"/>
          <p14:tracePt t="287089" x="1720850" y="4184650"/>
          <p14:tracePt t="287098" x="1728788" y="4184650"/>
          <p14:tracePt t="287106" x="1738313" y="4194175"/>
          <p14:tracePt t="287114" x="1755775" y="4194175"/>
          <p14:tracePt t="287122" x="1773238" y="4194175"/>
          <p14:tracePt t="287132" x="1781175" y="4194175"/>
          <p14:tracePt t="287138" x="1808163" y="4202113"/>
          <p14:tracePt t="287147" x="1816100" y="4202113"/>
          <p14:tracePt t="287154" x="1825625" y="4202113"/>
          <p14:tracePt t="287162" x="1833563" y="4202113"/>
          <p14:tracePt t="287181" x="1843088" y="4211638"/>
          <p14:tracePt t="287226" x="1851025" y="4211638"/>
          <p14:tracePt t="287434" x="1868488" y="4211638"/>
          <p14:tracePt t="287442" x="1878013" y="4211638"/>
          <p14:tracePt t="287458" x="1885950" y="4211638"/>
          <p14:tracePt t="287474" x="1895475" y="4211638"/>
          <p14:tracePt t="287482" x="1903413" y="4211638"/>
          <p14:tracePt t="287490" x="1912938" y="4211638"/>
          <p14:tracePt t="287497" x="1920875" y="4211638"/>
          <p14:tracePt t="287507" x="1930400" y="4211638"/>
          <p14:tracePt t="287602" x="1947863" y="4211638"/>
          <p14:tracePt t="287627" x="1955800" y="4211638"/>
          <p14:tracePt t="287642" x="1965325" y="4211638"/>
          <p14:tracePt t="287658" x="1973263" y="4211638"/>
          <p14:tracePt t="287682" x="1982788" y="4211638"/>
          <p14:tracePt t="287810" x="1990725" y="4211638"/>
          <p14:tracePt t="287866" x="2000250" y="4211638"/>
          <p14:tracePt t="287890" x="2017713" y="4211638"/>
          <p14:tracePt t="287914" x="2025650" y="4211638"/>
          <p14:tracePt t="287954" x="2035175" y="4211638"/>
          <p14:tracePt t="289194" x="2043113" y="4211638"/>
          <p14:tracePt t="289306" x="2052638" y="4211638"/>
          <p14:tracePt t="289330" x="2060575" y="4229100"/>
          <p14:tracePt t="289338" x="2070100" y="4229100"/>
          <p14:tracePt t="289362" x="2087563" y="4229100"/>
          <p14:tracePt t="289394" x="2095500" y="4229100"/>
          <p14:tracePt t="289410" x="2105025" y="4229100"/>
          <p14:tracePt t="289418" x="2105025" y="4237038"/>
          <p14:tracePt t="289426" x="2112963" y="4237038"/>
          <p14:tracePt t="289434" x="2122488" y="4237038"/>
          <p14:tracePt t="289442" x="2130425" y="4246563"/>
          <p14:tracePt t="289451" x="2139950" y="4246563"/>
          <p14:tracePt t="289458" x="2147888" y="4246563"/>
          <p14:tracePt t="289466" x="2147888" y="4254500"/>
          <p14:tracePt t="289474" x="2165350" y="4254500"/>
          <p14:tracePt t="289482" x="2174875" y="4264025"/>
          <p14:tracePt t="289490" x="2182813" y="4264025"/>
          <p14:tracePt t="289498" x="2192338" y="4264025"/>
          <p14:tracePt t="289505" x="2200275" y="4264025"/>
          <p14:tracePt t="289515" x="2209800" y="4271963"/>
          <p14:tracePt t="289532" x="2217738" y="4271963"/>
          <p14:tracePt t="289538" x="2235200" y="4281488"/>
          <p14:tracePt t="289547" x="2244725" y="4281488"/>
          <p14:tracePt t="289554" x="2252663" y="4298950"/>
          <p14:tracePt t="289563" x="2262188" y="4298950"/>
          <p14:tracePt t="289570" x="2270125" y="4306888"/>
          <p14:tracePt t="289578" x="2279650" y="4306888"/>
          <p14:tracePt t="289586" x="2305050" y="4316413"/>
          <p14:tracePt t="289594" x="2332038" y="4341813"/>
          <p14:tracePt t="289602" x="2339975" y="4341813"/>
          <p14:tracePt t="289609" x="2357438" y="4351338"/>
          <p14:tracePt t="289618" x="2366963" y="4351338"/>
          <p14:tracePt t="289625" x="2384425" y="4359275"/>
          <p14:tracePt t="289634" x="2392363" y="4359275"/>
          <p14:tracePt t="289642" x="2401888" y="4368800"/>
          <p14:tracePt t="289650" x="2419350" y="4368800"/>
          <p14:tracePt t="289657" x="2427288" y="4368800"/>
          <p14:tracePt t="289666" x="2444750" y="4376738"/>
          <p14:tracePt t="289674" x="2454275" y="4376738"/>
          <p14:tracePt t="289682" x="2462213" y="4394200"/>
          <p14:tracePt t="289690" x="2471738" y="4394200"/>
          <p14:tracePt t="289699" x="2479675" y="4394200"/>
          <p14:tracePt t="289707" x="2479675" y="4403725"/>
          <p14:tracePt t="289715" x="2489200" y="4403725"/>
          <p14:tracePt t="290002" x="2489200" y="4411663"/>
          <p14:tracePt t="290034" x="2489200" y="4421188"/>
          <p14:tracePt t="290074" x="2489200" y="4429125"/>
          <p14:tracePt t="290114" x="2489200" y="4438650"/>
          <p14:tracePt t="290122" x="2497138" y="4438650"/>
          <p14:tracePt t="290130" x="2506663" y="4446588"/>
          <p14:tracePt t="290137" x="2532063" y="4464050"/>
          <p14:tracePt t="290147" x="2559050" y="4464050"/>
          <p14:tracePt t="290154" x="2646363" y="4473575"/>
          <p14:tracePt t="290163" x="2786063" y="4516438"/>
          <p14:tracePt t="290170" x="2838450" y="4516438"/>
          <p14:tracePt t="290179" x="3003550" y="4543425"/>
          <p14:tracePt t="290186" x="3082925" y="4560888"/>
          <p14:tracePt t="290195" x="3249613" y="4578350"/>
          <p14:tracePt t="290202" x="3327400" y="4595813"/>
          <p14:tracePt t="290212" x="3494088" y="4630738"/>
          <p14:tracePt t="290218" x="3546475" y="4648200"/>
          <p14:tracePt t="290226" x="3641725" y="4665663"/>
          <p14:tracePt t="290234" x="3721100" y="4673600"/>
          <p14:tracePt t="290242" x="3756025" y="4673600"/>
          <p14:tracePt t="290250" x="3798888" y="4691063"/>
          <p14:tracePt t="290258" x="3808413" y="4691063"/>
          <p14:tracePt t="290266" x="3816350" y="4691063"/>
          <p14:tracePt t="290274" x="3816350" y="4700588"/>
          <p14:tracePt t="290282" x="3825875" y="4700588"/>
          <p14:tracePt t="290290" x="3833813" y="4708525"/>
          <p14:tracePt t="290306" x="3843338" y="4718050"/>
          <p14:tracePt t="290314" x="3851275" y="4725988"/>
          <p14:tracePt t="290322" x="3868738" y="4725988"/>
          <p14:tracePt t="290330" x="3878263" y="4735513"/>
          <p14:tracePt t="290338" x="3895725" y="4735513"/>
          <p14:tracePt t="290347" x="3903663" y="4735513"/>
          <p14:tracePt t="290354" x="3956050" y="4752975"/>
          <p14:tracePt t="290363" x="3990975" y="4752975"/>
          <p14:tracePt t="290370" x="4008438" y="4752975"/>
          <p14:tracePt t="290377" x="4070350" y="4760913"/>
          <p14:tracePt t="290386" x="4087813" y="4760913"/>
          <p14:tracePt t="290396" x="4157663" y="4778375"/>
          <p14:tracePt t="290402" x="4183063" y="4778375"/>
          <p14:tracePt t="290411" x="4235450" y="4795838"/>
          <p14:tracePt t="290418" x="4287838" y="4805363"/>
          <p14:tracePt t="290427" x="4314825" y="4805363"/>
          <p14:tracePt t="290434" x="4367213" y="4822825"/>
          <p14:tracePt t="290443" x="4384675" y="4822825"/>
          <p14:tracePt t="290450" x="4427538" y="4830763"/>
          <p14:tracePt t="290458" x="4445000" y="4830763"/>
          <p14:tracePt t="290465" x="4489450" y="4848225"/>
          <p14:tracePt t="290474" x="4497388" y="4848225"/>
          <p14:tracePt t="290482" x="4532313" y="4857750"/>
          <p14:tracePt t="290493" x="4559300" y="4865688"/>
          <p14:tracePt t="290497" x="4567238" y="4865688"/>
          <p14:tracePt t="290506" x="4576763" y="4875213"/>
          <p14:tracePt t="290514" x="4584700" y="4883150"/>
          <p14:tracePt t="290522" x="4584700" y="4900613"/>
          <p14:tracePt t="290531" x="4584700" y="4910138"/>
          <p14:tracePt t="290537" x="4524375" y="4935538"/>
          <p14:tracePt t="290547" x="4419600" y="4970463"/>
          <p14:tracePt t="290554" x="4367213" y="4970463"/>
          <p14:tracePt t="290563" x="4235450" y="4997450"/>
          <p14:tracePt t="290569" x="4217988" y="4997450"/>
          <p14:tracePt t="290858" x="4227513" y="4997450"/>
          <p14:tracePt t="290866" x="4217988" y="4997450"/>
          <p14:tracePt t="290874" x="4244975" y="4997450"/>
          <p14:tracePt t="290882" x="4227513" y="4970463"/>
          <p14:tracePt t="290890" x="4227513" y="4953000"/>
          <p14:tracePt t="290898" x="4227513" y="4935538"/>
          <p14:tracePt t="290911" x="4227513" y="4927600"/>
          <p14:tracePt t="290915" x="4227513" y="4918075"/>
          <p14:tracePt t="290922" x="4235450" y="4910138"/>
          <p14:tracePt t="290931" x="4252913" y="4910138"/>
          <p14:tracePt t="290938" x="4252913" y="4900613"/>
          <p14:tracePt t="290947" x="4244975" y="4892675"/>
          <p14:tracePt t="290954" x="4235450" y="4883150"/>
          <p14:tracePt t="290964" x="4227513" y="4865688"/>
          <p14:tracePt t="290970" x="4217988" y="4857750"/>
          <p14:tracePt t="290978" x="4210050" y="4848225"/>
          <p14:tracePt t="290986" x="4200525" y="4840288"/>
          <p14:tracePt t="290996" x="4192588" y="4840288"/>
          <p14:tracePt t="291002" x="4183063" y="4830763"/>
          <p14:tracePt t="291009" x="4165600" y="4830763"/>
          <p14:tracePt t="291017" x="4130675" y="4805363"/>
          <p14:tracePt t="291027" x="4113213" y="4805363"/>
          <p14:tracePt t="291034" x="4078288" y="4805363"/>
          <p14:tracePt t="291042" x="4060825" y="4805363"/>
          <p14:tracePt t="291050" x="4043363" y="4805363"/>
          <p14:tracePt t="291058" x="4017963" y="4805363"/>
          <p14:tracePt t="291065" x="4017963" y="4795838"/>
          <p14:tracePt t="291074" x="4008438" y="4795838"/>
          <p14:tracePt t="291130" x="4000500" y="4795838"/>
          <p14:tracePt t="291146" x="3990975" y="4795838"/>
          <p14:tracePt t="291162" x="3983038" y="4795838"/>
          <p14:tracePt t="291170" x="3973513" y="4795838"/>
          <p14:tracePt t="291178" x="3965575" y="4795838"/>
          <p14:tracePt t="291186" x="3965575" y="4805363"/>
          <p14:tracePt t="291196" x="3956050" y="4805363"/>
          <p14:tracePt t="291202" x="3938588" y="4822825"/>
          <p14:tracePt t="291211" x="3930650" y="4822825"/>
          <p14:tracePt t="291218" x="3930650" y="4830763"/>
          <p14:tracePt t="291227" x="3921125" y="4830763"/>
          <p14:tracePt t="291234" x="3921125" y="4840288"/>
          <p14:tracePt t="291242" x="3913188" y="4840288"/>
          <p14:tracePt t="291258" x="3903663" y="4840288"/>
          <p14:tracePt t="291266" x="3895725" y="4848225"/>
          <p14:tracePt t="291282" x="3868738" y="4848225"/>
          <p14:tracePt t="291290" x="3860800" y="4848225"/>
          <p14:tracePt t="291298" x="3860800" y="4857750"/>
          <p14:tracePt t="291306" x="3851275" y="4857750"/>
          <p14:tracePt t="291314" x="3843338" y="4857750"/>
          <p14:tracePt t="291330" x="3833813" y="4857750"/>
          <p14:tracePt t="291378" x="3833813" y="4865688"/>
          <p14:tracePt t="291394" x="3825875" y="4865688"/>
          <p14:tracePt t="291410" x="3808413" y="4865688"/>
          <p14:tracePt t="291538" x="3816350" y="4865688"/>
          <p14:tracePt t="291545" x="3825875" y="4865688"/>
          <p14:tracePt t="291554" x="3833813" y="4865688"/>
          <p14:tracePt t="291562" x="3843338" y="4865688"/>
          <p14:tracePt t="291570" x="3851275" y="4865688"/>
          <p14:tracePt t="291579" x="3860800" y="4865688"/>
          <p14:tracePt t="291586" x="3868738" y="4865688"/>
          <p14:tracePt t="291594" x="3895725" y="4865688"/>
          <p14:tracePt t="291602" x="3913188" y="4865688"/>
          <p14:tracePt t="291610" x="3930650" y="4865688"/>
          <p14:tracePt t="291618" x="3948113" y="4865688"/>
          <p14:tracePt t="291626" x="3956050" y="4865688"/>
          <p14:tracePt t="291634" x="3965575" y="4865688"/>
          <p14:tracePt t="291642" x="3973513" y="4865688"/>
          <p14:tracePt t="291682" x="3983038" y="4865688"/>
          <p14:tracePt t="291691" x="4000500" y="4865688"/>
          <p14:tracePt t="291698" x="4008438" y="4865688"/>
          <p14:tracePt t="291707" x="4017963" y="4865688"/>
          <p14:tracePt t="291714" x="4052888" y="4865688"/>
          <p14:tracePt t="291722" x="4060825" y="4865688"/>
          <p14:tracePt t="291730" x="4078288" y="4865688"/>
          <p14:tracePt t="291738" x="4087813" y="4865688"/>
          <p14:tracePt t="291746" x="4122738" y="4865688"/>
          <p14:tracePt t="291754" x="4130675" y="4865688"/>
          <p14:tracePt t="291762" x="4165600" y="4865688"/>
          <p14:tracePt t="291770" x="4192588" y="4865688"/>
          <p14:tracePt t="291778" x="4200525" y="4857750"/>
          <p14:tracePt t="291786" x="4217988" y="4857750"/>
          <p14:tracePt t="291795" x="4235450" y="4857750"/>
          <p14:tracePt t="291802" x="4252913" y="4857750"/>
          <p14:tracePt t="291810" x="4262438" y="4857750"/>
          <p14:tracePt t="291818" x="4287838" y="4840288"/>
          <p14:tracePt t="291826" x="4322763" y="4840288"/>
          <p14:tracePt t="291834" x="4332288" y="4840288"/>
          <p14:tracePt t="291843" x="4357688" y="4830763"/>
          <p14:tracePt t="291850" x="4375150" y="4830763"/>
          <p14:tracePt t="291859" x="4402138" y="4822825"/>
          <p14:tracePt t="291866" x="4410075" y="4822825"/>
          <p14:tracePt t="291874" x="4445000" y="4822825"/>
          <p14:tracePt t="291882" x="4454525" y="4822825"/>
          <p14:tracePt t="291891" x="4471988" y="4813300"/>
          <p14:tracePt t="291900" x="4489450" y="4813300"/>
          <p14:tracePt t="291909" x="4497388" y="4813300"/>
          <p14:tracePt t="291913" x="4506913" y="4813300"/>
          <p14:tracePt t="291930" x="4514850" y="4813300"/>
          <p14:tracePt t="291961" x="4524375" y="4813300"/>
          <p14:tracePt t="291970" x="4532313" y="4813300"/>
          <p14:tracePt t="291978" x="4541838" y="4813300"/>
          <p14:tracePt t="291986" x="4559300" y="4813300"/>
          <p14:tracePt t="291994" x="4567238" y="4813300"/>
          <p14:tracePt t="292002" x="4576763" y="4813300"/>
          <p14:tracePt t="292010" x="4584700" y="4813300"/>
          <p14:tracePt t="292018" x="4594225" y="4795838"/>
          <p14:tracePt t="292026" x="4602163" y="4795838"/>
          <p14:tracePt t="292034" x="4611688" y="4795838"/>
          <p14:tracePt t="292043" x="4637088" y="4795838"/>
          <p14:tracePt t="292049" x="4646613" y="4795838"/>
          <p14:tracePt t="292082" x="4646613" y="4787900"/>
          <p14:tracePt t="292098" x="4654550" y="4787900"/>
          <p14:tracePt t="292107" x="4664075" y="4787900"/>
          <p14:tracePt t="292122" x="4672013" y="4787900"/>
          <p14:tracePt t="292138" x="4681538" y="4787900"/>
          <p14:tracePt t="292145" x="4699000" y="4787900"/>
          <p14:tracePt t="292154" x="4706938" y="4787900"/>
          <p14:tracePt t="292162" x="4716463" y="4787900"/>
          <p14:tracePt t="292170" x="4724400" y="4787900"/>
          <p14:tracePt t="292178" x="4733925" y="4787900"/>
          <p14:tracePt t="292194" x="4741863" y="4787900"/>
          <p14:tracePt t="292202" x="4751388" y="4787900"/>
          <p14:tracePt t="292210" x="4768850" y="4787900"/>
          <p14:tracePt t="292218" x="4776788" y="4787900"/>
          <p14:tracePt t="292226" x="4786313" y="4787900"/>
          <p14:tracePt t="292234" x="4794250" y="4787900"/>
          <p14:tracePt t="292243" x="4803775" y="4787900"/>
          <p14:tracePt t="292250" x="4811713" y="4787900"/>
          <p14:tracePt t="292259" x="4821238" y="4787900"/>
          <p14:tracePt t="292266" x="4838700" y="4787900"/>
          <p14:tracePt t="292276" x="4846638" y="4787900"/>
          <p14:tracePt t="292282" x="4856163" y="4787900"/>
          <p14:tracePt t="292293" x="4864100" y="4787900"/>
          <p14:tracePt t="292297" x="4881563" y="4787900"/>
          <p14:tracePt t="292307" x="4899025" y="4787900"/>
          <p14:tracePt t="292314" x="4916488" y="4787900"/>
          <p14:tracePt t="292322" x="4926013" y="4787900"/>
          <p14:tracePt t="292330" x="4960938" y="4795838"/>
          <p14:tracePt t="292338" x="4986338" y="4795838"/>
          <p14:tracePt t="292346" x="4995863" y="4795838"/>
          <p14:tracePt t="292354" x="5003800" y="4795838"/>
          <p14:tracePt t="292362" x="5021263" y="4795838"/>
          <p14:tracePt t="292369" x="5030788" y="4795838"/>
          <p14:tracePt t="292377" x="5048250" y="4795838"/>
          <p14:tracePt t="292386" x="5056188" y="4795838"/>
          <p14:tracePt t="292394" x="5065713" y="4795838"/>
          <p14:tracePt t="292402" x="5073650" y="4795838"/>
          <p14:tracePt t="292417" x="5083175" y="4795838"/>
          <p14:tracePt t="292426" x="5091113" y="4795838"/>
          <p14:tracePt t="292434" x="5100638" y="4795838"/>
          <p14:tracePt t="292450" x="5108575" y="4795838"/>
          <p14:tracePt t="292466" x="5126038" y="4795838"/>
          <p14:tracePt t="292506" x="5135563" y="4795838"/>
          <p14:tracePt t="292538" x="5143500" y="4795838"/>
          <p14:tracePt t="292570" x="5153025" y="4795838"/>
          <p14:tracePt t="292578" x="5160963" y="4795838"/>
          <p14:tracePt t="292594" x="5170488" y="4795838"/>
          <p14:tracePt t="292609" x="5178425" y="4795838"/>
          <p14:tracePt t="292617" x="5195888" y="4795838"/>
          <p14:tracePt t="292634" x="5205413" y="4795838"/>
          <p14:tracePt t="292666" x="5213350" y="4795838"/>
          <p14:tracePt t="292682" x="5222875" y="4795838"/>
          <p14:tracePt t="292691" x="5230813" y="4795838"/>
          <p14:tracePt t="300938" x="5240338" y="4805363"/>
          <p14:tracePt t="300946" x="5240338" y="4813300"/>
          <p14:tracePt t="300954" x="5240338" y="4822825"/>
          <p14:tracePt t="300961" x="5248275" y="4822825"/>
          <p14:tracePt t="300970" x="5248275" y="4830763"/>
          <p14:tracePt t="300978" x="5248275" y="4840288"/>
          <p14:tracePt t="300986" x="5265738" y="4848225"/>
          <p14:tracePt t="300994" x="5265738" y="4865688"/>
          <p14:tracePt t="301010" x="5265738" y="4875213"/>
          <p14:tracePt t="301025" x="5265738" y="4883150"/>
          <p14:tracePt t="301042" x="5265738" y="4892675"/>
          <p14:tracePt t="301051" x="5265738" y="4900613"/>
          <p14:tracePt t="301066" x="5265738" y="4910138"/>
          <p14:tracePt t="301075" x="5275263" y="4918075"/>
          <p14:tracePt t="301082" x="5275263" y="4935538"/>
          <p14:tracePt t="301093" x="5275263" y="4945063"/>
          <p14:tracePt t="301097" x="5275263" y="4953000"/>
          <p14:tracePt t="301107" x="5275263" y="4962525"/>
          <p14:tracePt t="301114" x="5283200" y="4970463"/>
          <p14:tracePt t="301123" x="5283200" y="4979988"/>
          <p14:tracePt t="301130" x="5292725" y="5005388"/>
          <p14:tracePt t="301137" x="5292725" y="5014913"/>
          <p14:tracePt t="301146" x="5300663" y="5032375"/>
          <p14:tracePt t="301154" x="5310188" y="5049838"/>
          <p14:tracePt t="301161" x="5335588" y="5067300"/>
          <p14:tracePt t="301170" x="5362575" y="5092700"/>
          <p14:tracePt t="301178" x="5362575" y="5102225"/>
          <p14:tracePt t="301187" x="5380038" y="5127625"/>
          <p14:tracePt t="301193" x="5405438" y="5154613"/>
          <p14:tracePt t="301202" x="5432425" y="5172075"/>
          <p14:tracePt t="301210" x="5440363" y="5180013"/>
          <p14:tracePt t="301220" x="5467350" y="5197475"/>
          <p14:tracePt t="301229" x="5492750" y="5224463"/>
          <p14:tracePt t="301232" x="5502275" y="5232400"/>
          <p14:tracePt t="301243" x="5519738" y="5241925"/>
          <p14:tracePt t="301248" x="5527675" y="5249863"/>
          <p14:tracePt t="301258" x="5527675" y="5259388"/>
          <p14:tracePt t="301265" x="5545138" y="5259388"/>
          <p14:tracePt t="301274" x="5545138" y="5267325"/>
          <p14:tracePt t="301282" x="5554663" y="5267325"/>
          <p14:tracePt t="301292" x="5554663" y="5284788"/>
          <p14:tracePt t="301297" x="5562600" y="5294313"/>
          <p14:tracePt t="301309" x="5572125" y="5302250"/>
          <p14:tracePt t="301313" x="5580063" y="5302250"/>
          <p14:tracePt t="301323" x="5580063" y="5311775"/>
          <p14:tracePt t="301330" x="5607050" y="5319713"/>
          <p14:tracePt t="301338" x="5614988" y="5329238"/>
          <p14:tracePt t="301346" x="5624513" y="5337175"/>
          <p14:tracePt t="301354" x="5632450" y="5337175"/>
          <p14:tracePt t="301362" x="5641975" y="5354638"/>
          <p14:tracePt t="301370" x="5649913" y="5364163"/>
          <p14:tracePt t="301378" x="5659438" y="5372100"/>
          <p14:tracePt t="301386" x="5684838" y="5381625"/>
          <p14:tracePt t="301393" x="5694363" y="5389563"/>
          <p14:tracePt t="301402" x="5702300" y="5399088"/>
          <p14:tracePt t="301410" x="5702300" y="5424488"/>
          <p14:tracePt t="301417" x="5711825" y="5434013"/>
          <p14:tracePt t="301426" x="5719763" y="5441950"/>
          <p14:tracePt t="301434" x="5719763" y="5451475"/>
          <p14:tracePt t="301443" x="5737225" y="5459413"/>
          <p14:tracePt t="301449" x="5746750" y="5459413"/>
          <p14:tracePt t="301459" x="5746750" y="5476875"/>
          <p14:tracePt t="301466" x="5746750" y="5486400"/>
          <p14:tracePt t="301474" x="5754688" y="5486400"/>
          <p14:tracePt t="301482" x="5754688" y="5495925"/>
          <p14:tracePt t="301498" x="5754688" y="5503863"/>
          <p14:tracePt t="301507" x="5754688" y="5513388"/>
          <p14:tracePt t="301522" x="5764213" y="5521325"/>
          <p14:tracePt t="301538" x="5764213" y="5530850"/>
          <p14:tracePt t="301553" x="5764213" y="5538788"/>
          <p14:tracePt t="301570" x="5764213" y="5556250"/>
          <p14:tracePt t="301586" x="5772150" y="5565775"/>
          <p14:tracePt t="301738" x="5764213" y="5565775"/>
          <p14:tracePt t="301746" x="5764213" y="5573713"/>
          <p14:tracePt t="301762" x="5754688" y="5573713"/>
          <p14:tracePt t="301778" x="5754688" y="5583238"/>
          <p14:tracePt t="301874" x="5746750" y="5583238"/>
          <p14:tracePt t="301914" x="5729288" y="5583238"/>
          <p14:tracePt t="301938" x="5729288" y="5591175"/>
          <p14:tracePt t="301946" x="5719763" y="5591175"/>
          <p14:tracePt t="301962" x="5711825" y="5591175"/>
          <p14:tracePt t="301978" x="5711825" y="5600700"/>
          <p14:tracePt t="301986" x="5702300" y="5600700"/>
          <p14:tracePt t="302010" x="5694363" y="5600700"/>
          <p14:tracePt t="302017" x="5684838" y="5608638"/>
          <p14:tracePt t="302027" x="5676900" y="5608638"/>
          <p14:tracePt t="302034" x="5667375" y="5626100"/>
          <p14:tracePt t="302042" x="5649913" y="5635625"/>
          <p14:tracePt t="302050" x="5641975" y="5635625"/>
          <p14:tracePt t="302057" x="5641975" y="5643563"/>
          <p14:tracePt t="302065" x="5632450" y="5643563"/>
          <p14:tracePt t="302074" x="5632450" y="5653088"/>
          <p14:tracePt t="302210" x="5632450" y="5661025"/>
          <p14:tracePt t="302217" x="5641975" y="5661025"/>
          <p14:tracePt t="302227" x="5659438" y="5661025"/>
          <p14:tracePt t="302235" x="5676900" y="5661025"/>
          <p14:tracePt t="302242" x="5729288" y="5661025"/>
          <p14:tracePt t="302250" x="5799138" y="5678488"/>
          <p14:tracePt t="302258" x="5834063" y="5678488"/>
          <p14:tracePt t="302265" x="5946775" y="5678488"/>
          <p14:tracePt t="302274" x="5981700" y="5678488"/>
          <p14:tracePt t="302281" x="6105525" y="5678488"/>
          <p14:tracePt t="302290" x="6148388" y="5678488"/>
          <p14:tracePt t="302298" x="6253163" y="5678488"/>
          <p14:tracePt t="302306" x="6288088" y="5678488"/>
          <p14:tracePt t="302315" x="6357938" y="5678488"/>
          <p14:tracePt t="302322" x="6427788" y="5678488"/>
          <p14:tracePt t="302330" x="6454775" y="5678488"/>
          <p14:tracePt t="302338" x="6480175" y="5678488"/>
          <p14:tracePt t="302347" x="6489700" y="5678488"/>
          <p14:tracePt t="302354" x="6507163" y="5678488"/>
          <p14:tracePt t="302365" x="6515100" y="5678488"/>
          <p14:tracePt t="302369" x="6524625" y="5678488"/>
          <p14:tracePt t="302378" x="6542088" y="5678488"/>
          <p14:tracePt t="302395" x="6550025" y="5678488"/>
          <p14:tracePt t="302402" x="6559550" y="5678488"/>
          <p14:tracePt t="302410" x="6577013" y="5678488"/>
          <p14:tracePt t="302419" x="6602413" y="5678488"/>
          <p14:tracePt t="302425" x="6654800" y="5678488"/>
          <p14:tracePt t="302433" x="6672263" y="5678488"/>
          <p14:tracePt t="302442" x="6724650" y="5670550"/>
          <p14:tracePt t="302450" x="6804025" y="5661025"/>
          <p14:tracePt t="302458" x="6829425" y="5661025"/>
          <p14:tracePt t="302466" x="6881813" y="5643563"/>
          <p14:tracePt t="302475" x="6899275" y="5643563"/>
          <p14:tracePt t="302482" x="6951663" y="5643563"/>
          <p14:tracePt t="302490" x="6969125" y="5635625"/>
          <p14:tracePt t="302499" x="6996113" y="5635625"/>
          <p14:tracePt t="302506" x="7021513" y="5635625"/>
          <p14:tracePt t="302515" x="7031038" y="5635625"/>
          <p14:tracePt t="302522" x="7073900" y="5635625"/>
          <p14:tracePt t="302530" x="7083425" y="5635625"/>
          <p14:tracePt t="302537" x="7118350" y="5635625"/>
          <p14:tracePt t="302547" x="7143750" y="5635625"/>
          <p14:tracePt t="302554" x="7196138" y="5635625"/>
          <p14:tracePt t="302564" x="7213600" y="5635625"/>
          <p14:tracePt t="302570" x="7265988" y="5635625"/>
          <p14:tracePt t="302580" x="7335838" y="5635625"/>
          <p14:tracePt t="302586" x="7380288" y="5635625"/>
          <p14:tracePt t="302594" x="7450138" y="5635625"/>
          <p14:tracePt t="302602" x="7485063" y="5635625"/>
          <p14:tracePt t="302610" x="7554913" y="5618163"/>
          <p14:tracePt t="302617" x="7580313" y="5608638"/>
          <p14:tracePt t="302627" x="7650163" y="5608638"/>
          <p14:tracePt t="302634" x="7720013" y="5591175"/>
          <p14:tracePt t="302642" x="7747000" y="5591175"/>
          <p14:tracePt t="302649" x="7799388" y="5591175"/>
          <p14:tracePt t="302658" x="7807325" y="5591175"/>
          <p14:tracePt t="302666" x="7842250" y="5591175"/>
          <p14:tracePt t="302674" x="7869238" y="5591175"/>
          <p14:tracePt t="302683" x="7904163" y="5591175"/>
          <p14:tracePt t="302689" x="7912100" y="5591175"/>
          <p14:tracePt t="302699" x="7947025" y="5591175"/>
          <p14:tracePt t="302706" x="7981950" y="5600700"/>
          <p14:tracePt t="302715" x="7991475" y="5600700"/>
          <p14:tracePt t="302722" x="8026400" y="5600700"/>
          <p14:tracePt t="302731" x="8051800" y="5608638"/>
          <p14:tracePt t="302737" x="8086725" y="5608638"/>
          <p14:tracePt t="302747" x="8096250" y="5608638"/>
          <p14:tracePt t="302754" x="8131175" y="5618163"/>
          <p14:tracePt t="302764" x="8156575" y="5618163"/>
          <p14:tracePt t="302770" x="8183563" y="5635625"/>
          <p14:tracePt t="302779" x="8201025" y="5635625"/>
          <p14:tracePt t="302786" x="8208963" y="5635625"/>
          <p14:tracePt t="302795" x="8243888" y="5643563"/>
          <p14:tracePt t="302802" x="8253413" y="5643563"/>
          <p14:tracePt t="302810" x="8278813" y="5643563"/>
          <p14:tracePt t="302817" x="8288338" y="5643563"/>
          <p14:tracePt t="302826" x="8296275" y="5643563"/>
          <p14:tracePt t="302930" x="8305800" y="5643563"/>
          <p14:tracePt t="302947" x="8313738" y="5643563"/>
          <p14:tracePt t="302954" x="8323263" y="5643563"/>
          <p14:tracePt t="302963" x="8340725" y="5643563"/>
          <p14:tracePt t="302970" x="8348663" y="5653088"/>
          <p14:tracePt t="302979" x="8358188" y="5653088"/>
          <p14:tracePt t="302986" x="8366125" y="5653088"/>
          <p14:tracePt t="302995" x="8375650" y="5653088"/>
          <p14:tracePt t="303002" x="8383588" y="5653088"/>
          <p14:tracePt t="303018" x="8393113" y="5653088"/>
          <p14:tracePt t="303034" x="8401050" y="5653088"/>
          <p14:tracePt t="303074" x="8418513" y="5653088"/>
          <p14:tracePt t="303097" x="8428038" y="5653088"/>
          <p14:tracePt t="303106" x="8435975" y="5653088"/>
          <p14:tracePt t="303122" x="8445500" y="5653088"/>
          <p14:tracePt t="303137" x="8445500" y="5643563"/>
          <p14:tracePt t="303170" x="8453438" y="5643563"/>
          <p14:tracePt t="303203" x="8462963" y="5635625"/>
          <p14:tracePt t="303217" x="8470900" y="5618163"/>
          <p14:tracePt t="303226" x="8488363" y="5618163"/>
          <p14:tracePt t="303250" x="8497888" y="5608638"/>
          <p14:tracePt t="303257" x="8505825" y="5608638"/>
          <p14:tracePt t="303274" x="8515350" y="5608638"/>
          <p14:tracePt t="303282" x="8523288" y="5608638"/>
          <p14:tracePt t="303290" x="8532813" y="5600700"/>
          <p14:tracePt t="303299" x="8540750" y="5600700"/>
          <p14:tracePt t="303305" x="8558213" y="5600700"/>
          <p14:tracePt t="303315" x="8567738" y="5600700"/>
          <p14:tracePt t="303322" x="8585200" y="5600700"/>
          <p14:tracePt t="303330" x="8593138" y="5600700"/>
          <p14:tracePt t="303338" x="8620125" y="5591175"/>
          <p14:tracePt t="303347" x="8655050" y="5591175"/>
          <p14:tracePt t="303354" x="8662988" y="5591175"/>
          <p14:tracePt t="303364" x="8672513" y="5583238"/>
          <p14:tracePt t="303370" x="8680450" y="5583238"/>
          <p14:tracePt t="303377" x="8697913" y="5583238"/>
          <p14:tracePt t="303385" x="8707438" y="5583238"/>
          <p14:tracePt t="303395" x="8715375" y="5583238"/>
          <p14:tracePt t="303402" x="8724900" y="5583238"/>
          <p14:tracePt t="303418" x="8732838" y="5583238"/>
          <p14:tracePt t="303466" x="8742363" y="5583238"/>
          <p14:tracePt t="303498" x="8750300" y="5583238"/>
          <p14:tracePt t="303506" x="8767763" y="5583238"/>
          <p14:tracePt t="303514" x="8777288" y="5583238"/>
          <p14:tracePt t="303522" x="8777288" y="5591175"/>
          <p14:tracePt t="303530" x="8785225" y="5591175"/>
          <p14:tracePt t="303538" x="8794750" y="5600700"/>
          <p14:tracePt t="303547" x="8802688" y="5600700"/>
          <p14:tracePt t="303554" x="8802688" y="5608638"/>
          <p14:tracePt t="303564" x="8812213" y="5608638"/>
          <p14:tracePt t="303570" x="8820150" y="5626100"/>
          <p14:tracePt t="303579" x="8829675" y="5626100"/>
          <p14:tracePt t="303586" x="8847138" y="5626100"/>
          <p14:tracePt t="303595" x="8855075" y="5635625"/>
          <p14:tracePt t="303601" x="8864600" y="5643563"/>
          <p14:tracePt t="303609" x="8872538" y="5643563"/>
          <p14:tracePt t="303617" x="8882063" y="5643563"/>
          <p14:tracePt t="303626" x="8890000" y="5653088"/>
          <p14:tracePt t="303642" x="8899525" y="5653088"/>
          <p14:tracePt t="303810" x="8916988" y="5653088"/>
          <p14:tracePt t="303842" x="8924925" y="5653088"/>
          <p14:tracePt t="303914" x="8934450" y="5653088"/>
          <p14:tracePt t="303954" x="8942388" y="5653088"/>
          <p14:tracePt t="303986" x="8951913" y="5653088"/>
          <p14:tracePt t="304026" x="8959850" y="5653088"/>
          <p14:tracePt t="304082" x="8959850" y="5643563"/>
          <p14:tracePt t="304098" x="8969375" y="5643563"/>
          <p14:tracePt t="304377" x="8959850" y="5643563"/>
          <p14:tracePt t="304410" x="8959850" y="5653088"/>
          <p14:tracePt t="304418" x="8951913" y="5653088"/>
          <p14:tracePt t="304474" x="8942388" y="5653088"/>
          <p14:tracePt t="304514" x="8934450" y="5653088"/>
          <p14:tracePt t="304522" x="8924925" y="5653088"/>
          <p14:tracePt t="304531" x="8907463" y="5653088"/>
          <p14:tracePt t="304537" x="8899525" y="5653088"/>
          <p14:tracePt t="304548" x="8890000" y="5653088"/>
          <p14:tracePt t="304553" x="8882063" y="5653088"/>
          <p14:tracePt t="304578" x="8872538" y="5653088"/>
          <p14:tracePt t="304594" x="8864600" y="5653088"/>
          <p14:tracePt t="304610" x="8855075" y="5653088"/>
          <p14:tracePt t="304618" x="8837613" y="5653088"/>
          <p14:tracePt t="304626" x="8829675" y="5661025"/>
          <p14:tracePt t="304643" x="8820150" y="5661025"/>
          <p14:tracePt t="305138" x="8812213" y="5661025"/>
          <p14:tracePt t="305170" x="8802688" y="5661025"/>
          <p14:tracePt t="305362" x="8812213" y="5661025"/>
          <p14:tracePt t="305370" x="8820150" y="5661025"/>
          <p14:tracePt t="305377" x="8829675" y="5661025"/>
          <p14:tracePt t="305386" x="8855075" y="5661025"/>
          <p14:tracePt t="305394" x="8882063" y="5661025"/>
          <p14:tracePt t="305402" x="8890000" y="5661025"/>
          <p14:tracePt t="305410" x="8934450" y="5643563"/>
          <p14:tracePt t="305417" x="8942388" y="5643563"/>
          <p14:tracePt t="305426" x="9004300" y="5643563"/>
          <p14:tracePt t="305433" x="9029700" y="5635625"/>
          <p14:tracePt t="305442" x="9064625" y="5635625"/>
          <p14:tracePt t="305450" x="9109075" y="5626100"/>
          <p14:tracePt t="305459" x="9126538" y="5626100"/>
          <p14:tracePt t="305466" x="9153525" y="5608638"/>
          <p14:tracePt t="305476" x="9161463" y="5608638"/>
          <p14:tracePt t="305482" x="9170988" y="5608638"/>
          <p14:tracePt t="305491" x="9178925" y="5608638"/>
          <p14:tracePt t="305498" x="9188450" y="5608638"/>
          <p14:tracePt t="305514" x="9205913" y="5608638"/>
          <p14:tracePt t="305523" x="9213850" y="5608638"/>
          <p14:tracePt t="305529" x="9223375" y="5608638"/>
          <p14:tracePt t="305545" x="9231313" y="5608638"/>
          <p14:tracePt t="305553" x="9240838" y="5608638"/>
          <p14:tracePt t="305561" x="9248775" y="5608638"/>
          <p14:tracePt t="305570" x="9275763" y="5626100"/>
          <p14:tracePt t="305577" x="9283700" y="5626100"/>
          <p14:tracePt t="305585" x="9293225" y="5635625"/>
          <p14:tracePt t="305593" x="9301163" y="5635625"/>
          <p14:tracePt t="305602" x="9310688" y="5643563"/>
          <p14:tracePt t="305697" x="9318625" y="5643563"/>
          <p14:tracePt t="305779" x="9336088" y="5643563"/>
          <p14:tracePt t="305842" x="9345613" y="5643563"/>
          <p14:tracePt t="306049" x="9353550" y="5643563"/>
          <p14:tracePt t="306057" x="9363075" y="5643563"/>
          <p14:tracePt t="306066" x="9371013" y="5643563"/>
          <p14:tracePt t="306073" x="9380538" y="5643563"/>
          <p14:tracePt t="306082" x="9388475" y="5643563"/>
          <p14:tracePt t="306090" x="9405938" y="5643563"/>
          <p14:tracePt t="306098" x="9415463" y="5635625"/>
          <p14:tracePt t="306106" x="9450388" y="5635625"/>
          <p14:tracePt t="306116" x="9450388" y="5626100"/>
          <p14:tracePt t="306122" x="9467850" y="5626100"/>
          <p14:tracePt t="306130" x="9485313" y="5626100"/>
          <p14:tracePt t="306138" x="9510713" y="5626100"/>
          <p14:tracePt t="306146" x="9520238" y="5626100"/>
          <p14:tracePt t="306154" x="9545638" y="5626100"/>
          <p14:tracePt t="306162" x="9555163" y="5626100"/>
          <p14:tracePt t="306274" x="9563100" y="5626100"/>
          <p14:tracePt t="306306" x="9572625" y="5626100"/>
          <p14:tracePt t="306314" x="9580563" y="5626100"/>
          <p14:tracePt t="306330" x="9590088" y="5626100"/>
          <p14:tracePt t="306337" x="9598025" y="5626100"/>
          <p14:tracePt t="306346" x="9615488" y="5626100"/>
          <p14:tracePt t="306355" x="9625013" y="5626100"/>
          <p14:tracePt t="306362" x="9632950" y="5626100"/>
          <p14:tracePt t="311146" x="9642475" y="5626100"/>
          <p14:tracePt t="311194" x="9650413" y="5626100"/>
          <p14:tracePt t="311225" x="9650413" y="5635625"/>
          <p14:tracePt t="311450" x="9659938" y="5635625"/>
          <p14:tracePt t="311466" x="9667875" y="5643563"/>
          <p14:tracePt t="311482" x="9685338" y="5643563"/>
          <p14:tracePt t="311530" x="9694863" y="5643563"/>
          <p14:tracePt t="311611" x="9702800" y="5643563"/>
          <p14:tracePt t="311625" x="9712325" y="5643563"/>
          <p14:tracePt t="311658" x="9712325" y="5653088"/>
          <p14:tracePt t="311665" x="9694863" y="5688013"/>
          <p14:tracePt t="311673" x="9659938" y="5713413"/>
          <p14:tracePt t="311682" x="9493250" y="5800725"/>
          <p14:tracePt t="311690" x="9405938" y="5827713"/>
          <p14:tracePt t="311698" x="9004300" y="5922963"/>
          <p14:tracePt t="311706" x="9004300" y="5932488"/>
          <p14:tracePt t="312235" x="8994775" y="5932488"/>
          <p14:tracePt t="312242" x="8959850" y="5915025"/>
          <p14:tracePt t="312250" x="8882063" y="5897563"/>
          <p14:tracePt t="312257" x="8812213" y="5880100"/>
          <p14:tracePt t="312274" x="8864600" y="5880100"/>
          <p14:tracePt t="312282" x="8680450" y="5783263"/>
          <p14:tracePt t="312290" x="8488363" y="5705475"/>
          <p14:tracePt t="312297" x="8410575" y="5670550"/>
          <p14:tracePt t="312308" x="8235950" y="5583238"/>
          <p14:tracePt t="312314" x="8156575" y="5548313"/>
          <p14:tracePt t="312322" x="7964488" y="5451475"/>
          <p14:tracePt t="312330" x="7877175" y="5399088"/>
          <p14:tracePt t="312340" x="7712075" y="5302250"/>
          <p14:tracePt t="312345" x="7607300" y="5249863"/>
          <p14:tracePt t="312355" x="7415213" y="5154613"/>
          <p14:tracePt t="312362" x="7196138" y="5057775"/>
          <p14:tracePt t="312371" x="7118350" y="5022850"/>
          <p14:tracePt t="312377" x="6864350" y="4900613"/>
          <p14:tracePt t="312388" x="6759575" y="4848225"/>
          <p14:tracePt t="312393" x="6507163" y="4718050"/>
          <p14:tracePt t="312402" x="6375400" y="4648200"/>
          <p14:tracePt t="312410" x="6096000" y="4516438"/>
          <p14:tracePt t="312418" x="5816600" y="4351338"/>
          <p14:tracePt t="312426" x="5711825" y="4281488"/>
          <p14:tracePt t="312433" x="5440363" y="4052888"/>
          <p14:tracePt t="312441" x="5310188" y="3983038"/>
          <p14:tracePt t="312450" x="5048250" y="3808413"/>
          <p14:tracePt t="312457" x="4899025" y="3730625"/>
          <p14:tracePt t="312466" x="4629150" y="3529013"/>
          <p14:tracePt t="312473" x="4497388" y="3441700"/>
          <p14:tracePt t="312482" x="4305300" y="3302000"/>
          <p14:tracePt t="312490" x="4130675" y="3144838"/>
          <p14:tracePt t="312497" x="4052888" y="3101975"/>
          <p14:tracePt t="312509" x="3895725" y="2962275"/>
          <p14:tracePt t="312513" x="3833813" y="2900363"/>
          <p14:tracePt t="312524" x="3676650" y="2770188"/>
          <p14:tracePt t="312529" x="3616325" y="2708275"/>
          <p14:tracePt t="312537" x="3459163" y="2551113"/>
          <p14:tracePt t="312546" x="3336925" y="2436813"/>
          <p14:tracePt t="312555" x="3275013" y="2393950"/>
          <p14:tracePt t="312562" x="3144838" y="2306638"/>
          <p14:tracePt t="312571" x="3100388" y="2262188"/>
          <p14:tracePt t="312577" x="2978150" y="2166938"/>
          <p14:tracePt t="312587" x="2933700" y="2132013"/>
          <p14:tracePt t="312594" x="2846388" y="2044700"/>
          <p14:tracePt t="312602" x="2803525" y="2000250"/>
          <p14:tracePt t="312610" x="2724150" y="1939925"/>
          <p14:tracePt t="312617" x="2619375" y="1870075"/>
          <p14:tracePt t="312626" x="2576513" y="1825625"/>
          <p14:tracePt t="312634" x="2471738" y="1755775"/>
          <p14:tracePt t="312642" x="2436813" y="1730375"/>
          <p14:tracePt t="312650" x="2357438" y="1668463"/>
          <p14:tracePt t="312657" x="2314575" y="1643063"/>
          <p14:tracePt t="312666" x="2244725" y="1581150"/>
          <p14:tracePt t="312674" x="2174875" y="1520825"/>
          <p14:tracePt t="312682" x="2157413" y="1493838"/>
          <p14:tracePt t="312690" x="2095500" y="1433513"/>
          <p14:tracePt t="312698" x="2078038" y="1406525"/>
          <p14:tracePt t="312706" x="2043113" y="1371600"/>
          <p14:tracePt t="312714" x="2017713" y="1327150"/>
          <p14:tracePt t="312723" x="1973263" y="1257300"/>
          <p14:tracePt t="312732" x="1955800" y="1231900"/>
          <p14:tracePt t="312739" x="1895475" y="1152525"/>
          <p14:tracePt t="312745" x="1851025" y="1074738"/>
          <p14:tracePt t="312755" x="1808163" y="1030288"/>
          <p14:tracePt t="312762" x="1738313" y="952500"/>
          <p14:tracePt t="312771" x="1720850" y="925513"/>
          <p14:tracePt t="312778" x="1616075" y="830263"/>
          <p14:tracePt t="312787" x="1581150" y="785813"/>
          <p14:tracePt t="312794" x="1466850" y="681038"/>
          <p14:tracePt t="312800" x="1362075" y="611188"/>
          <p14:tracePt t="312810" x="1327150" y="568325"/>
          <p14:tracePt t="312817" x="1222375" y="498475"/>
          <p14:tracePt t="312825" x="1179513" y="454025"/>
          <p14:tracePt t="312834" x="1074738" y="366713"/>
          <p14:tracePt t="312842" x="1030288" y="341313"/>
          <p14:tracePt t="312850" x="952500" y="261938"/>
          <p14:tracePt t="312857" x="935038" y="236538"/>
          <p14:tracePt t="312866" x="882650" y="166688"/>
          <p14:tracePt t="312874" x="838200" y="104775"/>
          <p14:tracePt t="312890" x="795338" y="95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9BE594C-D871-479D-A4DF-86571B7D8B64}"/>
              </a:ext>
            </a:extLst>
          </p:cNvPr>
          <p:cNvSpPr>
            <a:spLocks noGrp="1"/>
          </p:cNvSpPr>
          <p:nvPr>
            <p:ph type="title"/>
          </p:nvPr>
        </p:nvSpPr>
        <p:spPr>
          <a:xfrm>
            <a:off x="3027924" y="214313"/>
            <a:ext cx="5754696" cy="1943349"/>
          </a:xfrm>
        </p:spPr>
        <p:txBody>
          <a:bodyPr>
            <a:normAutofit/>
          </a:bodyPr>
          <a:lstStyle/>
          <a:p>
            <a:pPr algn="ctr"/>
            <a:r>
              <a:rPr lang="en-GB" sz="3600" dirty="0">
                <a:solidFill>
                  <a:schemeClr val="tx2"/>
                </a:solidFill>
              </a:rPr>
              <a:t>Your turn!</a:t>
            </a:r>
          </a:p>
        </p:txBody>
      </p:sp>
      <p:grpSp>
        <p:nvGrpSpPr>
          <p:cNvPr id="10" name="Group 9">
            <a:extLst>
              <a:ext uri="{FF2B5EF4-FFF2-40B4-BE49-F238E27FC236}">
                <a16:creationId xmlns:a16="http://schemas.microsoft.com/office/drawing/2014/main" id="{05545017-2445-4AB3-95A6-48F17C80261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67135" y="0"/>
            <a:ext cx="4324865" cy="2641149"/>
            <a:chOff x="6867015" y="-1"/>
            <a:chExt cx="5324985" cy="3251912"/>
          </a:xfrm>
          <a:solidFill>
            <a:schemeClr val="accent5">
              <a:alpha val="10000"/>
            </a:schemeClr>
          </a:solidFill>
        </p:grpSpPr>
        <p:sp>
          <p:nvSpPr>
            <p:cNvPr id="11" name="Freeform: Shape 10">
              <a:extLst>
                <a:ext uri="{FF2B5EF4-FFF2-40B4-BE49-F238E27FC236}">
                  <a16:creationId xmlns:a16="http://schemas.microsoft.com/office/drawing/2014/main" id="{F3B5D580-007D-4215-A10B-C8CF12EE02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4228C19-035F-4E8E-BAFD-56EC684B6F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C10D7C81-A1BE-4720-A66D-AEF9A11A54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1BF18FEE-BE44-4F4A-AA4E-EC795CB0B9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FC2DE112-D404-4581-8C74-5BF4FB9697CE}"/>
              </a:ext>
            </a:extLst>
          </p:cNvPr>
          <p:cNvSpPr>
            <a:spLocks noGrp="1"/>
          </p:cNvSpPr>
          <p:nvPr>
            <p:ph idx="1"/>
          </p:nvPr>
        </p:nvSpPr>
        <p:spPr>
          <a:xfrm>
            <a:off x="3050412" y="2377890"/>
            <a:ext cx="7593776" cy="3032310"/>
          </a:xfrm>
        </p:spPr>
        <p:txBody>
          <a:bodyPr anchor="t">
            <a:normAutofit fontScale="62500" lnSpcReduction="20000"/>
          </a:bodyPr>
          <a:lstStyle/>
          <a:p>
            <a:r>
              <a:rPr lang="en-GB" sz="2000" dirty="0">
                <a:solidFill>
                  <a:schemeClr val="tx2"/>
                </a:solidFill>
              </a:rPr>
              <a:t>Year 6 wrote Suspense stories</a:t>
            </a:r>
          </a:p>
          <a:p>
            <a:endParaRPr lang="en-GB" sz="2000" dirty="0">
              <a:solidFill>
                <a:schemeClr val="tx2"/>
              </a:solidFill>
            </a:endParaRPr>
          </a:p>
          <a:p>
            <a:r>
              <a:rPr lang="en-GB" sz="2000" dirty="0">
                <a:solidFill>
                  <a:schemeClr val="tx2"/>
                </a:solidFill>
              </a:rPr>
              <a:t>We would like you to create a book cover illustration for you story.</a:t>
            </a:r>
          </a:p>
          <a:p>
            <a:endParaRPr lang="en-GB" sz="2000" dirty="0">
              <a:solidFill>
                <a:schemeClr val="tx2"/>
              </a:solidFill>
            </a:endParaRPr>
          </a:p>
          <a:p>
            <a:r>
              <a:rPr lang="en-GB" sz="2000" dirty="0">
                <a:solidFill>
                  <a:schemeClr val="tx2"/>
                </a:solidFill>
              </a:rPr>
              <a:t>First you will need to draft it with drawings.</a:t>
            </a:r>
          </a:p>
          <a:p>
            <a:endParaRPr lang="en-GB" sz="2000" dirty="0">
              <a:solidFill>
                <a:schemeClr val="tx2"/>
              </a:solidFill>
            </a:endParaRPr>
          </a:p>
          <a:p>
            <a:r>
              <a:rPr lang="en-GB" sz="2000" dirty="0">
                <a:solidFill>
                  <a:schemeClr val="tx2"/>
                </a:solidFill>
              </a:rPr>
              <a:t>Then you can chose whether to create your book cover  on the computer, or on paper with paints or pens.</a:t>
            </a:r>
          </a:p>
          <a:p>
            <a:endParaRPr lang="en-GB" sz="2000" dirty="0">
              <a:solidFill>
                <a:schemeClr val="tx2"/>
              </a:solidFill>
            </a:endParaRPr>
          </a:p>
          <a:p>
            <a:r>
              <a:rPr lang="en-GB" sz="2000" dirty="0">
                <a:solidFill>
                  <a:schemeClr val="tx2"/>
                </a:solidFill>
              </a:rPr>
              <a:t>Remember: </a:t>
            </a:r>
          </a:p>
          <a:p>
            <a:pPr marL="0" indent="0">
              <a:buNone/>
            </a:pPr>
            <a:r>
              <a:rPr lang="en-GB" sz="2000" dirty="0">
                <a:solidFill>
                  <a:schemeClr val="tx2"/>
                </a:solidFill>
              </a:rPr>
              <a:t>1. Include the title</a:t>
            </a:r>
          </a:p>
          <a:p>
            <a:pPr marL="0" indent="0">
              <a:buNone/>
            </a:pPr>
            <a:r>
              <a:rPr lang="en-GB" sz="2000" dirty="0">
                <a:solidFill>
                  <a:schemeClr val="tx2"/>
                </a:solidFill>
              </a:rPr>
              <a:t>2. Include the author (that is you!) </a:t>
            </a:r>
          </a:p>
          <a:p>
            <a:endParaRPr lang="en-GB" sz="2000" dirty="0">
              <a:solidFill>
                <a:schemeClr val="tx2"/>
              </a:solidFill>
            </a:endParaRPr>
          </a:p>
          <a:p>
            <a:endParaRPr lang="en-GB" sz="2000" dirty="0">
              <a:solidFill>
                <a:schemeClr val="tx2"/>
              </a:solidFill>
            </a:endParaRPr>
          </a:p>
        </p:txBody>
      </p:sp>
      <p:grpSp>
        <p:nvGrpSpPr>
          <p:cNvPr id="16" name="Group 15">
            <a:extLst>
              <a:ext uri="{FF2B5EF4-FFF2-40B4-BE49-F238E27FC236}">
                <a16:creationId xmlns:a16="http://schemas.microsoft.com/office/drawing/2014/main" id="{06B7259D-F2AD-42FE-B984-6D1D74321C5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56264" y="3658536"/>
            <a:ext cx="3655725" cy="2743201"/>
            <a:chOff x="-305" y="-1"/>
            <a:chExt cx="3832880" cy="2876136"/>
          </a:xfrm>
        </p:grpSpPr>
        <p:sp>
          <p:nvSpPr>
            <p:cNvPr id="17" name="Freeform: Shape 16">
              <a:extLst>
                <a:ext uri="{FF2B5EF4-FFF2-40B4-BE49-F238E27FC236}">
                  <a16:creationId xmlns:a16="http://schemas.microsoft.com/office/drawing/2014/main" id="{9E5C38C6-2516-45D1-ADFC-3F59F8E34A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6C274C95-E7A7-401D-A8F5-FFF5EB9291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18">
              <a:extLst>
                <a:ext uri="{FF2B5EF4-FFF2-40B4-BE49-F238E27FC236}">
                  <a16:creationId xmlns:a16="http://schemas.microsoft.com/office/drawing/2014/main" id="{61D598C3-55D0-44FB-8766-A89B34B317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39EBC5C7-E54F-42F3-93F0-75AAC99FF9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Audio 3">
            <a:hlinkClick r:id="" action="ppaction://media"/>
            <a:extLst>
              <a:ext uri="{FF2B5EF4-FFF2-40B4-BE49-F238E27FC236}">
                <a16:creationId xmlns:a16="http://schemas.microsoft.com/office/drawing/2014/main" id="{EA0AA003-E97E-47DA-9164-57E5491F25BB}"/>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366500" y="6032500"/>
            <a:ext cx="609600" cy="609600"/>
          </a:xfrm>
          <a:prstGeom prst="rect">
            <a:avLst/>
          </a:prstGeom>
        </p:spPr>
      </p:pic>
    </p:spTree>
    <p:custDataLst>
      <p:tags r:id="rId1"/>
    </p:custDataLst>
    <p:extLst>
      <p:ext uri="{BB962C8B-B14F-4D97-AF65-F5344CB8AC3E}">
        <p14:creationId xmlns:p14="http://schemas.microsoft.com/office/powerpoint/2010/main" val="168166738"/>
      </p:ext>
    </p:extLst>
  </p:cSld>
  <p:clrMapOvr>
    <a:masterClrMapping/>
  </p:clrMapOvr>
  <mc:AlternateContent xmlns:mc="http://schemas.openxmlformats.org/markup-compatibility/2006">
    <mc:Choice xmlns:p14="http://schemas.microsoft.com/office/powerpoint/2010/main" Requires="p14">
      <p:transition spd="slow" p14:dur="2000" advTm="66743"/>
    </mc:Choice>
    <mc:Fallback>
      <p:transition spd="slow" advTm="667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p:ext uri="{3A86A75C-4F4B-4683-9AE1-C65F6400EC91}">
      <p14:laserTraceLst xmlns:p14="http://schemas.microsoft.com/office/powerpoint/2010/main">
        <p14:tracePtLst>
          <p14:tracePt t="17628" x="192088" y="44450"/>
          <p14:tracePt t="17635" x="227013" y="96838"/>
          <p14:tracePt t="17645" x="296863" y="184150"/>
          <p14:tracePt t="17652" x="323850" y="219075"/>
          <p14:tracePt t="17660" x="384175" y="296863"/>
          <p14:tracePt t="17667" x="411163" y="331788"/>
          <p14:tracePt t="17675" x="488950" y="428625"/>
          <p14:tracePt t="17683" x="506413" y="471488"/>
          <p14:tracePt t="17692" x="585788" y="603250"/>
          <p14:tracePt t="17699" x="611188" y="655638"/>
          <p14:tracePt t="17707" x="690563" y="803275"/>
          <p14:tracePt t="17716" x="742950" y="952500"/>
          <p14:tracePt t="17724" x="760413" y="1004888"/>
          <p14:tracePt t="17732" x="777875" y="1196975"/>
          <p14:tracePt t="17739" x="785813" y="1249363"/>
          <p14:tracePt t="17750" x="830263" y="1458913"/>
          <p14:tracePt t="17755" x="830263" y="1555750"/>
          <p14:tracePt t="17766" x="925513" y="1747838"/>
          <p14:tracePt t="17772" x="1057275" y="2000250"/>
          <p14:tracePt t="17780" x="1117600" y="2087563"/>
          <p14:tracePt t="17788" x="1284288" y="2289175"/>
          <p14:tracePt t="17797" x="1362075" y="2359025"/>
          <p14:tracePt t="17804" x="1563688" y="2516188"/>
          <p14:tracePt t="17814" x="1651000" y="2586038"/>
          <p14:tracePt t="17819" x="1895475" y="2690813"/>
          <p14:tracePt t="17829" x="2000250" y="2743200"/>
          <p14:tracePt t="17835" x="2287588" y="2874963"/>
          <p14:tracePt t="17844" x="2593975" y="3014663"/>
          <p14:tracePt t="17851" x="2698750" y="3049588"/>
          <p14:tracePt t="17860" x="2995613" y="3092450"/>
          <p14:tracePt t="17867" x="3092450" y="3109913"/>
          <p14:tracePt t="17875" x="3327400" y="3144838"/>
          <p14:tracePt t="17883" x="3406775" y="3162300"/>
          <p14:tracePt t="17892" x="3633788" y="3179763"/>
          <p14:tracePt t="17899" x="3825875" y="3179763"/>
          <p14:tracePt t="17908" x="3868738" y="3179763"/>
          <p14:tracePt t="17915" x="4000500" y="3179763"/>
          <p14:tracePt t="17924" x="4017963" y="3179763"/>
          <p14:tracePt t="17932" x="4070350" y="3179763"/>
          <p14:tracePt t="17941" x="4095750" y="3179763"/>
          <p14:tracePt t="17980" x="4105275" y="3179763"/>
          <p14:tracePt t="18004" x="4113213" y="3179763"/>
          <p14:tracePt t="18052" x="4122738" y="3179763"/>
          <p14:tracePt t="18076" x="4122738" y="3189288"/>
          <p14:tracePt t="18083" x="4140200" y="3214688"/>
          <p14:tracePt t="18092" x="4165600" y="3249613"/>
          <p14:tracePt t="18100" x="4192588" y="3294063"/>
          <p14:tracePt t="18108" x="4192588" y="3302000"/>
          <p14:tracePt t="18116" x="4227513" y="3354388"/>
          <p14:tracePt t="18124" x="4235450" y="3363913"/>
          <p14:tracePt t="18133" x="4262438" y="3398838"/>
          <p14:tracePt t="18140" x="4287838" y="3424238"/>
          <p14:tracePt t="18151" x="4314825" y="3476625"/>
          <p14:tracePt t="18155" x="4375150" y="3521075"/>
          <p14:tracePt t="18163" x="4384675" y="3529013"/>
          <p14:tracePt t="18172" x="4419600" y="3563938"/>
          <p14:tracePt t="18180" x="4437063" y="3563938"/>
          <p14:tracePt t="18188" x="4479925" y="3590925"/>
          <p14:tracePt t="18196" x="4506913" y="3608388"/>
          <p14:tracePt t="18204" x="4559300" y="3616325"/>
          <p14:tracePt t="18218" x="4584700" y="3643313"/>
          <p14:tracePt t="18220" x="4637088" y="3660775"/>
          <p14:tracePt t="18228" x="4759325" y="3678238"/>
          <p14:tracePt t="18235" x="4794250" y="3686175"/>
          <p14:tracePt t="18246" x="4899025" y="3703638"/>
          <p14:tracePt t="18251" x="4951413" y="3703638"/>
          <p14:tracePt t="18260" x="5065713" y="3703638"/>
          <p14:tracePt t="18268" x="5100638" y="3703638"/>
          <p14:tracePt t="18275" x="5205413" y="3703638"/>
          <p14:tracePt t="18283" x="5300663" y="3703638"/>
          <p14:tracePt t="18292" x="5335588" y="3703638"/>
          <p14:tracePt t="18299" x="5387975" y="3703638"/>
          <p14:tracePt t="18308" x="5397500" y="3703638"/>
          <p14:tracePt t="18316" x="5422900" y="3703638"/>
          <p14:tracePt t="18355" x="5422900" y="3713163"/>
          <p14:tracePt t="18372" x="5422900" y="3721100"/>
          <p14:tracePt t="18380" x="5422900" y="3730625"/>
          <p14:tracePt t="18388" x="5422900" y="3738563"/>
          <p14:tracePt t="18397" x="5422900" y="3748088"/>
          <p14:tracePt t="18404" x="5422900" y="3765550"/>
          <p14:tracePt t="18414" x="5422900" y="3773488"/>
          <p14:tracePt t="18420" x="5422900" y="3783013"/>
          <p14:tracePt t="18429" x="5422900" y="3800475"/>
          <p14:tracePt t="18435" x="5422900" y="3808413"/>
          <p14:tracePt t="18444" x="5432425" y="3825875"/>
          <p14:tracePt t="18452" x="5432425" y="3835400"/>
          <p14:tracePt t="18459" x="5440363" y="3843338"/>
          <p14:tracePt t="18468" x="5440363" y="3852863"/>
          <p14:tracePt t="18475" x="5449888" y="3860800"/>
          <p14:tracePt t="18484" x="5475288" y="3887788"/>
          <p14:tracePt t="18492" x="5484813" y="3895725"/>
          <p14:tracePt t="18500" x="5519738" y="3913188"/>
          <p14:tracePt t="18507" x="5545138" y="3913188"/>
          <p14:tracePt t="18516" x="5597525" y="3948113"/>
          <p14:tracePt t="18524" x="5614988" y="3948113"/>
          <p14:tracePt t="18531" x="5676900" y="3975100"/>
          <p14:tracePt t="18540" x="5754688" y="4017963"/>
          <p14:tracePt t="18550" x="5781675" y="4035425"/>
          <p14:tracePt t="18555" x="5859463" y="4079875"/>
          <p14:tracePt t="18566" x="5876925" y="4087813"/>
          <p14:tracePt t="18571" x="5938838" y="4132263"/>
          <p14:tracePt t="18581" x="5946775" y="4141788"/>
          <p14:tracePt t="18588" x="5981700" y="4167188"/>
          <p14:tracePt t="18597" x="6008688" y="4194175"/>
          <p14:tracePt t="18604" x="6016625" y="4194175"/>
          <p14:tracePt t="18613" x="6026150" y="4202113"/>
          <p14:tracePt t="18684" x="6034088" y="4202113"/>
          <p14:tracePt t="18764" x="6043613" y="4211638"/>
          <p14:tracePt t="18779" x="6051550" y="4211638"/>
          <p14:tracePt t="18788" x="6069013" y="4211638"/>
          <p14:tracePt t="18796" x="6078538" y="4211638"/>
          <p14:tracePt t="18804" x="6086475" y="4211638"/>
          <p14:tracePt t="18814" x="6096000" y="4211638"/>
          <p14:tracePt t="18828" x="6105525" y="4211638"/>
          <p14:tracePt t="18852" x="6113463" y="4211638"/>
          <p14:tracePt t="18867" x="6122988" y="4211638"/>
          <p14:tracePt t="18875" x="6122988" y="4202113"/>
          <p14:tracePt t="18892" x="6122988" y="4194175"/>
          <p14:tracePt t="18907" x="6122988" y="4184650"/>
          <p14:tracePt t="18916" x="6122988" y="4167188"/>
          <p14:tracePt t="18932" x="6122988" y="4159250"/>
          <p14:tracePt t="18948" x="6122988" y="4149725"/>
          <p14:tracePt t="18955" x="6122988" y="4141788"/>
          <p14:tracePt t="18964" x="6122988" y="4132263"/>
          <p14:tracePt t="18981" x="6122988" y="4124325"/>
          <p14:tracePt t="18988" x="6122988" y="4114800"/>
          <p14:tracePt t="19004" x="6122988" y="4105275"/>
          <p14:tracePt t="19035" x="6122988" y="4087813"/>
          <p14:tracePt t="19069" x="6122988" y="4079875"/>
          <p14:tracePt t="19084" x="6113463" y="4079875"/>
          <p14:tracePt t="19100" x="6113463" y="4070350"/>
          <p14:tracePt t="19108" x="6105525" y="4070350"/>
          <p14:tracePt t="19124" x="6096000" y="4070350"/>
          <p14:tracePt t="19140" x="6086475" y="4062413"/>
          <p14:tracePt t="19180" x="6078538" y="4062413"/>
          <p14:tracePt t="19204" x="6061075" y="4052888"/>
          <p14:tracePt t="19219" x="6051550" y="4052888"/>
          <p14:tracePt t="19228" x="6043613" y="4052888"/>
          <p14:tracePt t="19235" x="6034088" y="4052888"/>
          <p14:tracePt t="19245" x="6026150" y="4052888"/>
          <p14:tracePt t="19252" x="6016625" y="4052888"/>
          <p14:tracePt t="19260" x="6008688" y="4052888"/>
          <p14:tracePt t="19267" x="5999163" y="4044950"/>
          <p14:tracePt t="19276" x="5981700" y="4044950"/>
          <p14:tracePt t="19348" x="5973763" y="4044950"/>
          <p14:tracePt t="19364" x="5973763" y="4035425"/>
          <p14:tracePt t="19388" x="5964238" y="4017963"/>
          <p14:tracePt t="19420" x="5956300" y="4010025"/>
          <p14:tracePt t="19484" x="5956300" y="4000500"/>
          <p14:tracePt t="19507" x="5956300" y="3992563"/>
          <p14:tracePt t="19515" x="5946775" y="3992563"/>
          <p14:tracePt t="19523" x="5946775" y="3983038"/>
          <p14:tracePt t="19541" x="5938838" y="3975100"/>
          <p14:tracePt t="19564" x="5938838" y="3965575"/>
          <p14:tracePt t="20067" x="5946775" y="3965575"/>
          <p14:tracePt t="20075" x="5946775" y="3948113"/>
          <p14:tracePt t="20092" x="5964238" y="3948113"/>
          <p14:tracePt t="20100" x="5981700" y="3940175"/>
          <p14:tracePt t="20108" x="5991225" y="3940175"/>
          <p14:tracePt t="20116" x="5999163" y="3940175"/>
          <p14:tracePt t="20124" x="6008688" y="3940175"/>
          <p14:tracePt t="20131" x="6026150" y="3940175"/>
          <p14:tracePt t="20140" x="6034088" y="3940175"/>
          <p14:tracePt t="20155" x="6051550" y="3940175"/>
          <p14:tracePt t="20188" x="6061075" y="3940175"/>
          <p14:tracePt t="20203" x="6069013" y="3940175"/>
          <p14:tracePt t="20213" x="6078538" y="3940175"/>
          <p14:tracePt t="20220" x="6096000" y="3940175"/>
          <p14:tracePt t="20228" x="6113463" y="3940175"/>
          <p14:tracePt t="20235" x="6130925" y="3940175"/>
          <p14:tracePt t="20245" x="6140450" y="3940175"/>
          <p14:tracePt t="20252" x="6175375" y="3940175"/>
          <p14:tracePt t="20260" x="6183313" y="3940175"/>
          <p14:tracePt t="20276" x="6192838" y="3940175"/>
          <p14:tracePt t="20324" x="6200775" y="3940175"/>
          <p14:tracePt t="20340" x="6218238" y="3940175"/>
          <p14:tracePt t="20347" x="6227763" y="3940175"/>
          <p14:tracePt t="20371" x="6235700" y="3940175"/>
          <p14:tracePt t="21099" x="6245225" y="3940175"/>
          <p14:tracePt t="21259" x="6245225" y="3957638"/>
          <p14:tracePt t="21298" x="6245225" y="3965575"/>
          <p14:tracePt t="21355" x="6245225" y="3975100"/>
          <p14:tracePt t="21371" x="6245225" y="3983038"/>
          <p14:tracePt t="21379" x="6245225" y="3992563"/>
          <p14:tracePt t="21387" x="6245225" y="4000500"/>
          <p14:tracePt t="21394" x="6245225" y="4010025"/>
          <p14:tracePt t="21507" x="6245225" y="4027488"/>
          <p14:tracePt t="21540" x="6245225" y="4035425"/>
          <p14:tracePt t="21548" x="6235700" y="4035425"/>
          <p14:tracePt t="21563" x="6235700" y="4044950"/>
          <p14:tracePt t="21579" x="6227763" y="4044950"/>
          <p14:tracePt t="21587" x="6227763" y="4052888"/>
          <p14:tracePt t="21595" x="6210300" y="4052888"/>
          <p14:tracePt t="21603" x="6210300" y="4062413"/>
          <p14:tracePt t="21611" x="6200775" y="4062413"/>
          <p14:tracePt t="21620" x="6200775" y="4070350"/>
          <p14:tracePt t="21627" x="6192838" y="4079875"/>
          <p14:tracePt t="21635" x="6183313" y="4079875"/>
          <p14:tracePt t="21643" x="6175375" y="4097338"/>
          <p14:tracePt t="21653" x="6175375" y="4105275"/>
          <p14:tracePt t="21660" x="6148388" y="4114800"/>
          <p14:tracePt t="21670" x="6130925" y="4124325"/>
          <p14:tracePt t="21675" x="6113463" y="4132263"/>
          <p14:tracePt t="21686" x="6069013" y="4149725"/>
          <p14:tracePt t="21692" x="6051550" y="4149725"/>
          <p14:tracePt t="21699" x="5991225" y="4176713"/>
          <p14:tracePt t="21707" x="5973763" y="4176713"/>
          <p14:tracePt t="21716" x="5929313" y="4184650"/>
          <p14:tracePt t="21723" x="5911850" y="4184650"/>
          <p14:tracePt t="21733" x="5868988" y="4184650"/>
          <p14:tracePt t="21739" x="5834063" y="4202113"/>
          <p14:tracePt t="21747" x="5824538" y="4202113"/>
          <p14:tracePt t="21755" x="5799138" y="4202113"/>
          <p14:tracePt t="21763" x="5789613" y="4202113"/>
          <p14:tracePt t="21771" x="5754688" y="4202113"/>
          <p14:tracePt t="21779" x="5754688" y="4211638"/>
          <p14:tracePt t="21787" x="5729288" y="4211638"/>
          <p14:tracePt t="21794" x="5702300" y="4211638"/>
          <p14:tracePt t="21802" x="5694363" y="4211638"/>
          <p14:tracePt t="21811" x="5684838" y="4211638"/>
          <p14:tracePt t="21820" x="5676900" y="4211638"/>
          <p14:tracePt t="21827" x="5649913" y="4211638"/>
          <p14:tracePt t="21835" x="5641975" y="4211638"/>
          <p14:tracePt t="21844" x="5624513" y="4211638"/>
          <p14:tracePt t="21851" x="5614988" y="4211638"/>
          <p14:tracePt t="21859" x="5589588" y="4211638"/>
          <p14:tracePt t="21868" x="5580063" y="4219575"/>
          <p14:tracePt t="21875" x="5572125" y="4219575"/>
          <p14:tracePt t="21883" x="5562600" y="4219575"/>
          <p14:tracePt t="21892" x="5554663" y="4219575"/>
          <p14:tracePt t="21901" x="5554663" y="4229100"/>
          <p14:tracePt t="21907" x="5537200" y="4229100"/>
          <p14:tracePt t="21918" x="5527675" y="4237038"/>
          <p14:tracePt t="21923" x="5510213" y="4237038"/>
          <p14:tracePt t="21932" x="5502275" y="4254500"/>
          <p14:tracePt t="21939" x="5475288" y="4264025"/>
          <p14:tracePt t="21947" x="5467350" y="4264025"/>
          <p14:tracePt t="21955" x="5432425" y="4264025"/>
          <p14:tracePt t="21963" x="5414963" y="4264025"/>
          <p14:tracePt t="21971" x="5370513" y="4271963"/>
          <p14:tracePt t="21979" x="5335588" y="4271963"/>
          <p14:tracePt t="21986" x="5327650" y="4281488"/>
          <p14:tracePt t="21994" x="5283200" y="4281488"/>
          <p14:tracePt t="22002" x="5265738" y="4281488"/>
          <p14:tracePt t="22010" x="5222875" y="4298950"/>
          <p14:tracePt t="22033" x="5160963" y="4306888"/>
          <p14:tracePt t="22038" x="5143500" y="4306888"/>
          <p14:tracePt t="22043" x="5083175" y="4324350"/>
          <p14:tracePt t="22051" x="5030788" y="4324350"/>
          <p14:tracePt t="22058" x="5021263" y="4333875"/>
          <p14:tracePt t="22067" x="5021263" y="4368800"/>
          <p14:tracePt t="22075" x="5003800" y="4376738"/>
          <p14:tracePt t="22082" x="4960938" y="4394200"/>
          <p14:tracePt t="22091" x="4951413" y="4394200"/>
          <p14:tracePt t="22098" x="4943475" y="4403725"/>
          <p14:tracePt t="22106" x="4933950" y="4403725"/>
          <p14:tracePt t="22132" x="4926013" y="4403725"/>
          <p14:tracePt t="22155" x="4916488" y="4403725"/>
          <p14:tracePt t="22163" x="4891088" y="4403725"/>
          <p14:tracePt t="22171" x="4881563" y="4403725"/>
          <p14:tracePt t="22180" x="4873625" y="4403725"/>
          <p14:tracePt t="22188" x="4864100" y="4403725"/>
          <p14:tracePt t="22195" x="4829175" y="4403725"/>
          <p14:tracePt t="22203" x="4803775" y="4403725"/>
          <p14:tracePt t="22211" x="4768850" y="4403725"/>
          <p14:tracePt t="22220" x="4741863" y="4403725"/>
          <p14:tracePt t="22227" x="4706938" y="4403725"/>
          <p14:tracePt t="22236" x="4654550" y="4403725"/>
          <p14:tracePt t="22244" x="4646613" y="4403725"/>
          <p14:tracePt t="22251" x="4629150" y="4403725"/>
          <p14:tracePt t="22259" x="4619625" y="4403725"/>
          <p14:tracePt t="22267" x="4602163" y="4403725"/>
          <p14:tracePt t="22312" x="4594225" y="4403725"/>
          <p14:tracePt t="22317" x="4584700" y="4403725"/>
          <p14:tracePt t="22333" x="4576763" y="4403725"/>
          <p14:tracePt t="22339" x="4567238" y="4403725"/>
          <p14:tracePt t="22355" x="4559300" y="4386263"/>
          <p14:tracePt t="22370" x="4549775" y="4386263"/>
          <p14:tracePt t="22434" x="4532313" y="4376738"/>
          <p14:tracePt t="22458" x="4524375" y="4368800"/>
          <p14:tracePt t="22474" x="4514850" y="4368800"/>
          <p14:tracePt t="22498" x="4506913" y="4368800"/>
          <p14:tracePt t="22514" x="4497388" y="4368800"/>
          <p14:tracePt t="22522" x="4489450" y="4359275"/>
          <p14:tracePt t="22531" x="4479925" y="4359275"/>
          <p14:tracePt t="22538" x="4462463" y="4359275"/>
          <p14:tracePt t="22547" x="4454525" y="4359275"/>
          <p14:tracePt t="22554" x="4445000" y="4359275"/>
          <p14:tracePt t="22562" x="4437063" y="4359275"/>
          <p14:tracePt t="22570" x="4427538" y="4359275"/>
          <p14:tracePt t="22578" x="4419600" y="4359275"/>
          <p14:tracePt t="22586" x="4410075" y="4359275"/>
          <p14:tracePt t="22595" x="4384675" y="4359275"/>
          <p14:tracePt t="22602" x="4375150" y="4359275"/>
          <p14:tracePt t="22610" x="4367213" y="4359275"/>
          <p14:tracePt t="22619" x="4332288" y="4359275"/>
          <p14:tracePt t="22627" x="4322763" y="4359275"/>
          <p14:tracePt t="22635" x="4314825" y="4359275"/>
          <p14:tracePt t="22643" x="4305300" y="4359275"/>
          <p14:tracePt t="22651" x="4270375" y="4359275"/>
          <p14:tracePt t="22659" x="4262438" y="4368800"/>
          <p14:tracePt t="22667" x="4252913" y="4368800"/>
          <p14:tracePt t="22674" x="4235450" y="4368800"/>
          <p14:tracePt t="22683" x="4217988" y="4368800"/>
          <p14:tracePt t="22691" x="4210050" y="4368800"/>
          <p14:tracePt t="22699" x="4200525" y="4368800"/>
          <p14:tracePt t="22715" x="4192588" y="4368800"/>
          <p14:tracePt t="22723" x="4175125" y="4368800"/>
          <p14:tracePt t="22731" x="4165600" y="4368800"/>
          <p14:tracePt t="22747" x="4148138" y="4368800"/>
          <p14:tracePt t="22754" x="4140200" y="4368800"/>
          <p14:tracePt t="22763" x="4130675" y="4368800"/>
          <p14:tracePt t="22771" x="4113213" y="4368800"/>
          <p14:tracePt t="22779" x="4095750" y="4368800"/>
          <p14:tracePt t="22787" x="4087813" y="4368800"/>
          <p14:tracePt t="22795" x="4078288" y="4368800"/>
          <p14:tracePt t="22803" x="4070350" y="4368800"/>
          <p14:tracePt t="22810" x="4060825" y="4368800"/>
          <p14:tracePt t="22819" x="4035425" y="4368800"/>
          <p14:tracePt t="22827" x="4025900" y="4368800"/>
          <p14:tracePt t="22835" x="4017963" y="4368800"/>
          <p14:tracePt t="22842" x="4008438" y="4368800"/>
          <p14:tracePt t="22851" x="4000500" y="4368800"/>
          <p14:tracePt t="22858" x="3983038" y="4368800"/>
          <p14:tracePt t="22866" x="3973513" y="4368800"/>
          <p14:tracePt t="22874" x="3965575" y="4368800"/>
          <p14:tracePt t="22882" x="3956050" y="4368800"/>
          <p14:tracePt t="22890" x="3948113" y="4368800"/>
          <p14:tracePt t="22899" x="3938588" y="4368800"/>
          <p14:tracePt t="22906" x="3930650" y="4368800"/>
          <p14:tracePt t="22915" x="3913188" y="4368800"/>
          <p14:tracePt t="22922" x="3903663" y="4368800"/>
          <p14:tracePt t="22934" x="3895725" y="4368800"/>
          <p14:tracePt t="22938" x="3886200" y="4368800"/>
          <p14:tracePt t="22955" x="3878263" y="4359275"/>
          <p14:tracePt t="22979" x="3868738" y="4359275"/>
          <p14:tracePt t="23402" x="3868738" y="4351338"/>
          <p14:tracePt t="23419" x="3868738" y="4341813"/>
          <p14:tracePt t="23427" x="3868738" y="4333875"/>
          <p14:tracePt t="23442" x="3868738" y="4316413"/>
          <p14:tracePt t="23459" x="3868738" y="4306888"/>
          <p14:tracePt t="23475" x="3868738" y="4298950"/>
          <p14:tracePt t="23794" x="3868738" y="4289425"/>
          <p14:tracePt t="23810" x="3868738" y="4281488"/>
          <p14:tracePt t="23819" x="3878263" y="4271963"/>
          <p14:tracePt t="23827" x="3886200" y="4271963"/>
          <p14:tracePt t="23834" x="3886200" y="4264025"/>
          <p14:tracePt t="23843" x="3895725" y="4237038"/>
          <p14:tracePt t="23851" x="3895725" y="4229100"/>
          <p14:tracePt t="23923" x="3895725" y="4219575"/>
          <p14:tracePt t="24042" x="3913188" y="4219575"/>
          <p14:tracePt t="24084" x="3921125" y="4219575"/>
          <p14:tracePt t="24107" x="3930650" y="4219575"/>
          <p14:tracePt t="24131" x="3938588" y="4219575"/>
          <p14:tracePt t="24138" x="3948113" y="4219575"/>
          <p14:tracePt t="24155" x="3956050" y="4219575"/>
          <p14:tracePt t="24163" x="3965575" y="4219575"/>
          <p14:tracePt t="24171" x="3983038" y="4219575"/>
          <p14:tracePt t="24179" x="3990975" y="4219575"/>
          <p14:tracePt t="24187" x="4000500" y="4219575"/>
          <p14:tracePt t="24195" x="4008438" y="4219575"/>
          <p14:tracePt t="24203" x="4017963" y="4219575"/>
          <p14:tracePt t="24219" x="4025900" y="4219575"/>
          <p14:tracePt t="24235" x="4035425" y="4219575"/>
          <p14:tracePt t="24243" x="4043363" y="4219575"/>
          <p14:tracePt t="24251" x="4060825" y="4219575"/>
          <p14:tracePt t="24259" x="4070350" y="4219575"/>
          <p14:tracePt t="24267" x="4078288" y="4219575"/>
          <p14:tracePt t="24274" x="4087813" y="4219575"/>
          <p14:tracePt t="24283" x="4122738" y="4219575"/>
          <p14:tracePt t="24291" x="4130675" y="4219575"/>
          <p14:tracePt t="24298" x="4148138" y="4219575"/>
          <p14:tracePt t="24307" x="4165600" y="4219575"/>
          <p14:tracePt t="24315" x="4175125" y="4219575"/>
          <p14:tracePt t="24323" x="4183063" y="4219575"/>
          <p14:tracePt t="24333" x="4192588" y="4219575"/>
          <p14:tracePt t="24339" x="4200525" y="4219575"/>
          <p14:tracePt t="24348" x="4210050" y="4219575"/>
          <p14:tracePt t="24355" x="4217988" y="4219575"/>
          <p14:tracePt t="24366" x="4235450" y="4219575"/>
          <p14:tracePt t="24371" x="4262438" y="4219575"/>
          <p14:tracePt t="24379" x="4279900" y="4219575"/>
          <p14:tracePt t="24387" x="4340225" y="4219575"/>
          <p14:tracePt t="24395" x="4357688" y="4219575"/>
          <p14:tracePt t="24403" x="4427538" y="4219575"/>
          <p14:tracePt t="24411" x="4479925" y="4219575"/>
          <p14:tracePt t="24419" x="4506913" y="4219575"/>
          <p14:tracePt t="24427" x="4541838" y="4219575"/>
          <p14:tracePt t="24435" x="4549775" y="4219575"/>
          <p14:tracePt t="24443" x="4559300" y="4219575"/>
          <p14:tracePt t="24452" x="4567238" y="4219575"/>
          <p14:tracePt t="24459" x="4576763" y="4229100"/>
          <p14:tracePt t="24467" x="4594225" y="4229100"/>
          <p14:tracePt t="24475" x="4602163" y="4229100"/>
          <p14:tracePt t="24483" x="4611688" y="4229100"/>
          <p14:tracePt t="24490" x="4619625" y="4229100"/>
          <p14:tracePt t="24500" x="4654550" y="4229100"/>
          <p14:tracePt t="24506" x="4672013" y="4229100"/>
          <p14:tracePt t="24514" x="4724400" y="4229100"/>
          <p14:tracePt t="24523" x="4768850" y="4229100"/>
          <p14:tracePt t="24531" x="4821238" y="4246563"/>
          <p14:tracePt t="24539" x="4856163" y="4246563"/>
          <p14:tracePt t="24547" x="4864100" y="4246563"/>
          <p14:tracePt t="24555" x="4873625" y="4246563"/>
          <p14:tracePt t="24595" x="4881563" y="4254500"/>
          <p14:tracePt t="24610" x="4899025" y="4254500"/>
          <p14:tracePt t="24618" x="4908550" y="4254500"/>
          <p14:tracePt t="24626" x="4916488" y="4254500"/>
          <p14:tracePt t="24635" x="4926013" y="4254500"/>
          <p14:tracePt t="24642" x="4951413" y="4264025"/>
          <p14:tracePt t="24651" x="4960938" y="4264025"/>
          <p14:tracePt t="24659" x="4978400" y="4264025"/>
          <p14:tracePt t="24666" x="4986338" y="4271963"/>
          <p14:tracePt t="24675" x="4995863" y="4271963"/>
          <p14:tracePt t="24683" x="5003800" y="4271963"/>
          <p14:tracePt t="24691" x="5021263" y="4271963"/>
          <p14:tracePt t="24699" x="5030788" y="4281488"/>
          <p14:tracePt t="24707" x="5038725" y="4281488"/>
          <p14:tracePt t="24715" x="5056188" y="4281488"/>
          <p14:tracePt t="24723" x="5083175" y="4281488"/>
          <p14:tracePt t="24731" x="5100638" y="4281488"/>
          <p14:tracePt t="24738" x="5153025" y="4281488"/>
          <p14:tracePt t="24747" x="5178425" y="4281488"/>
          <p14:tracePt t="24754" x="5248275" y="4281488"/>
          <p14:tracePt t="24763" x="5257800" y="4281488"/>
          <p14:tracePt t="24771" x="5292725" y="4281488"/>
          <p14:tracePt t="24778" x="5300663" y="4281488"/>
          <p14:tracePt t="24786" x="5318125" y="4281488"/>
          <p14:tracePt t="24794" x="5345113" y="4281488"/>
          <p14:tracePt t="24803" x="5353050" y="4281488"/>
          <p14:tracePt t="24827" x="5362575" y="4281488"/>
          <p14:tracePt t="24835" x="5370513" y="4281488"/>
          <p14:tracePt t="24851" x="5397500" y="4281488"/>
          <p14:tracePt t="24859" x="5405438" y="4281488"/>
          <p14:tracePt t="24867" x="5440363" y="4281488"/>
          <p14:tracePt t="24875" x="5449888" y="4281488"/>
          <p14:tracePt t="24883" x="5484813" y="4281488"/>
          <p14:tracePt t="24891" x="5492750" y="4281488"/>
          <p14:tracePt t="24899" x="5527675" y="4281488"/>
          <p14:tracePt t="24907" x="5545138" y="4281488"/>
          <p14:tracePt t="24914" x="5572125" y="4281488"/>
          <p14:tracePt t="24922" x="5597525" y="4281488"/>
          <p14:tracePt t="24931" x="5614988" y="4281488"/>
          <p14:tracePt t="24939" x="5649913" y="4281488"/>
          <p14:tracePt t="24947" x="5659438" y="4281488"/>
          <p14:tracePt t="24955" x="5694363" y="4281488"/>
          <p14:tracePt t="24964" x="5719763" y="4281488"/>
          <p14:tracePt t="24971" x="5754688" y="4281488"/>
          <p14:tracePt t="24979" x="5789613" y="4281488"/>
          <p14:tracePt t="24987" x="5807075" y="4281488"/>
          <p14:tracePt t="24994" x="5834063" y="4281488"/>
          <p14:tracePt t="25002" x="5851525" y="4281488"/>
          <p14:tracePt t="25011" x="5876925" y="4281488"/>
          <p14:tracePt t="25019" x="5894388" y="4281488"/>
          <p14:tracePt t="25031" x="5903913" y="4298950"/>
          <p14:tracePt t="25034" x="5911850" y="4298950"/>
          <p14:tracePt t="25042" x="5929313" y="4298950"/>
          <p14:tracePt t="25050" x="5973763" y="4306888"/>
          <p14:tracePt t="25059" x="5981700" y="4306888"/>
          <p14:tracePt t="25067" x="6016625" y="4306888"/>
          <p14:tracePt t="25075" x="6034088" y="4306888"/>
          <p14:tracePt t="25083" x="6086475" y="4324350"/>
          <p14:tracePt t="25091" x="6113463" y="4333875"/>
          <p14:tracePt t="25099" x="6165850" y="4333875"/>
          <p14:tracePt t="25107" x="6218238" y="4351338"/>
          <p14:tracePt t="25115" x="6245225" y="4351338"/>
          <p14:tracePt t="25123" x="6280150" y="4359275"/>
          <p14:tracePt t="25132" x="6305550" y="4359275"/>
          <p14:tracePt t="25138" x="6340475" y="4359275"/>
          <p14:tracePt t="25147" x="6350000" y="4359275"/>
          <p14:tracePt t="25155" x="6384925" y="4359275"/>
          <p14:tracePt t="25163" x="6392863" y="4359275"/>
          <p14:tracePt t="25171" x="6402388" y="4359275"/>
          <p14:tracePt t="25179" x="6410325" y="4359275"/>
          <p14:tracePt t="25236" x="6419850" y="4359275"/>
          <p14:tracePt t="25243" x="6437313" y="4359275"/>
          <p14:tracePt t="25251" x="6445250" y="4359275"/>
          <p14:tracePt t="25259" x="6454775" y="4359275"/>
          <p14:tracePt t="25267" x="6462713" y="4359275"/>
          <p14:tracePt t="25275" x="6472238" y="4359275"/>
          <p14:tracePt t="25283" x="6497638" y="4359275"/>
          <p14:tracePt t="25291" x="6507163" y="4359275"/>
          <p14:tracePt t="25299" x="6524625" y="4359275"/>
          <p14:tracePt t="25307" x="6559550" y="4359275"/>
          <p14:tracePt t="25315" x="6577013" y="4359275"/>
          <p14:tracePt t="25323" x="6602413" y="4359275"/>
          <p14:tracePt t="25331" x="6611938" y="4359275"/>
          <p14:tracePt t="25339" x="6637338" y="4359275"/>
          <p14:tracePt t="25347" x="6646863" y="4359275"/>
          <p14:tracePt t="25355" x="6654800" y="4359275"/>
          <p14:tracePt t="25364" x="6664325" y="4359275"/>
          <p14:tracePt t="25371" x="6672263" y="4359275"/>
          <p14:tracePt t="25378" x="6689725" y="4359275"/>
          <p14:tracePt t="25386" x="6699250" y="4359275"/>
          <p14:tracePt t="25402" x="6707188" y="4359275"/>
          <p14:tracePt t="25410" x="6716713" y="4368800"/>
          <p14:tracePt t="25419" x="6724650" y="4368800"/>
          <p14:tracePt t="25427" x="6751638" y="4368800"/>
          <p14:tracePt t="25435" x="6759575" y="4368800"/>
          <p14:tracePt t="25443" x="6777038" y="4376738"/>
          <p14:tracePt t="25451" x="6786563" y="4376738"/>
          <p14:tracePt t="25459" x="6794500" y="4376738"/>
          <p14:tracePt t="25466" x="6811963" y="4376738"/>
          <p14:tracePt t="25490" x="6821488" y="4376738"/>
          <p14:tracePt t="25507" x="6829425" y="4376738"/>
          <p14:tracePt t="25515" x="6838950" y="4376738"/>
          <p14:tracePt t="25522" x="6846888" y="4376738"/>
          <p14:tracePt t="25531" x="6856413" y="4376738"/>
          <p14:tracePt t="25538" x="6881813" y="4376738"/>
          <p14:tracePt t="25548" x="6899275" y="4376738"/>
          <p14:tracePt t="25555" x="6926263" y="4376738"/>
          <p14:tracePt t="25563" x="6943725" y="4376738"/>
          <p14:tracePt t="25570" x="6961188" y="4376738"/>
          <p14:tracePt t="25579" x="6978650" y="4376738"/>
          <p14:tracePt t="25587" x="6986588" y="4376738"/>
          <p14:tracePt t="25595" x="7013575" y="4376738"/>
          <p14:tracePt t="25602" x="7021513" y="4376738"/>
          <p14:tracePt t="25651" x="7031038" y="4376738"/>
          <p14:tracePt t="25683" x="7038975" y="4376738"/>
          <p14:tracePt t="25715" x="7048500" y="4376738"/>
          <p14:tracePt t="25731" x="7048500" y="4368800"/>
          <p14:tracePt t="25739" x="7056438" y="4368800"/>
          <p14:tracePt t="25843" x="7065963" y="4368800"/>
          <p14:tracePt t="25858" x="7065963" y="4359275"/>
          <p14:tracePt t="25874" x="7073900" y="4359275"/>
          <p14:tracePt t="25891" x="7073900" y="4351338"/>
          <p14:tracePt t="25931" x="7091363" y="4351338"/>
          <p14:tracePt t="26499" x="7091363" y="4359275"/>
          <p14:tracePt t="26635" x="7091363" y="4368800"/>
          <p14:tracePt t="26675" x="7091363" y="4376738"/>
          <p14:tracePt t="26722" x="7091363" y="4394200"/>
          <p14:tracePt t="26826" x="7091363" y="4403725"/>
          <p14:tracePt t="26867" x="7091363" y="4411663"/>
          <p14:tracePt t="26899" x="7083425" y="4411663"/>
          <p14:tracePt t="26907" x="7083425" y="4421188"/>
          <p14:tracePt t="26947" x="7073900" y="4429125"/>
          <p14:tracePt t="26963" x="7065963" y="4429125"/>
          <p14:tracePt t="26979" x="7056438" y="4429125"/>
          <p14:tracePt t="26995" x="7048500" y="4438650"/>
          <p14:tracePt t="27011" x="7038975" y="4438650"/>
          <p14:tracePt t="27027" x="7031038" y="4438650"/>
          <p14:tracePt t="27043" x="7031038" y="4446588"/>
          <p14:tracePt t="27067" x="7021513" y="4446588"/>
          <p14:tracePt t="27083" x="7021513" y="4456113"/>
          <p14:tracePt t="27099" x="7004050" y="4456113"/>
          <p14:tracePt t="27115" x="7004050" y="4473575"/>
          <p14:tracePt t="27123" x="6996113" y="4473575"/>
          <p14:tracePt t="27139" x="6986588" y="4473575"/>
          <p14:tracePt t="27155" x="6978650" y="4473575"/>
          <p14:tracePt t="27163" x="6969125" y="4473575"/>
          <p14:tracePt t="27171" x="6961188" y="4473575"/>
          <p14:tracePt t="27180" x="6961188" y="4481513"/>
          <p14:tracePt t="27186" x="6951663" y="4481513"/>
          <p14:tracePt t="27195" x="6934200" y="4481513"/>
          <p14:tracePt t="27203" x="6908800" y="4481513"/>
          <p14:tracePt t="27211" x="6891338" y="4481513"/>
          <p14:tracePt t="27219" x="6873875" y="4481513"/>
          <p14:tracePt t="27227" x="6821488" y="4481513"/>
          <p14:tracePt t="27235" x="6811963" y="4481513"/>
          <p14:tracePt t="27243" x="6769100" y="4481513"/>
          <p14:tracePt t="27251" x="6742113" y="4481513"/>
          <p14:tracePt t="27259" x="6689725" y="4481513"/>
          <p14:tracePt t="27266" x="6672263" y="4481513"/>
          <p14:tracePt t="27275" x="6619875" y="4481513"/>
          <p14:tracePt t="27283" x="6594475" y="4491038"/>
          <p14:tracePt t="27292" x="6550025" y="4508500"/>
          <p14:tracePt t="27299" x="6532563" y="4508500"/>
          <p14:tracePt t="27307" x="6507163" y="4508500"/>
          <p14:tracePt t="27315" x="6489700" y="4516438"/>
          <p14:tracePt t="27323" x="6472238" y="4516438"/>
          <p14:tracePt t="27330" x="6462713" y="4516438"/>
          <p14:tracePt t="27339" x="6445250" y="4516438"/>
          <p14:tracePt t="27355" x="6437313" y="4516438"/>
          <p14:tracePt t="27363" x="6427788" y="4525963"/>
          <p14:tracePt t="27371" x="6410325" y="4525963"/>
          <p14:tracePt t="27380" x="6402388" y="4525963"/>
          <p14:tracePt t="27387" x="6367463" y="4525963"/>
          <p14:tracePt t="27395" x="6357938" y="4525963"/>
          <p14:tracePt t="27403" x="6340475" y="4525963"/>
          <p14:tracePt t="27410" x="6332538" y="4525963"/>
          <p14:tracePt t="27418" x="6305550" y="4525963"/>
          <p14:tracePt t="27427" x="6288088" y="4525963"/>
          <p14:tracePt t="27435" x="6280150" y="4525963"/>
          <p14:tracePt t="27443" x="6253163" y="4525963"/>
          <p14:tracePt t="27451" x="6235700" y="4525963"/>
          <p14:tracePt t="27459" x="6210300" y="4525963"/>
          <p14:tracePt t="27467" x="6200775" y="4525963"/>
          <p14:tracePt t="27475" x="6165850" y="4525963"/>
          <p14:tracePt t="27483" x="6130925" y="4525963"/>
          <p14:tracePt t="27491" x="6105525" y="4525963"/>
          <p14:tracePt t="27499" x="6069013" y="4525963"/>
          <p14:tracePt t="27507" x="6043613" y="4525963"/>
          <p14:tracePt t="27515" x="6008688" y="4525963"/>
          <p14:tracePt t="27523" x="5991225" y="4525963"/>
          <p14:tracePt t="27531" x="5946775" y="4543425"/>
          <p14:tracePt t="27539" x="5938838" y="4543425"/>
          <p14:tracePt t="27547" x="5894388" y="4543425"/>
          <p14:tracePt t="27555" x="5851525" y="4551363"/>
          <p14:tracePt t="27564" x="5834063" y="4551363"/>
          <p14:tracePt t="27570" x="5799138" y="4560888"/>
          <p14:tracePt t="27579" x="5772150" y="4560888"/>
          <p14:tracePt t="27587" x="5737225" y="4578350"/>
          <p14:tracePt t="27600" x="5719763" y="4578350"/>
          <p14:tracePt t="27603" x="5676900" y="4578350"/>
          <p14:tracePt t="27610" x="5641975" y="4586288"/>
          <p14:tracePt t="27618" x="5614988" y="4586288"/>
          <p14:tracePt t="27627" x="5580063" y="4603750"/>
          <p14:tracePt t="27635" x="5554663" y="4603750"/>
          <p14:tracePt t="27643" x="5537200" y="4613275"/>
          <p14:tracePt t="27651" x="5510213" y="4613275"/>
          <p14:tracePt t="27659" x="5475288" y="4613275"/>
          <p14:tracePt t="27667" x="5467350" y="4613275"/>
          <p14:tracePt t="27675" x="5440363" y="4613275"/>
          <p14:tracePt t="27683" x="5405438" y="4613275"/>
          <p14:tracePt t="27691" x="5397500" y="4613275"/>
          <p14:tracePt t="27699" x="5370513" y="4613275"/>
          <p14:tracePt t="27706" x="5362575" y="4613275"/>
          <p14:tracePt t="27714" x="5353050" y="4613275"/>
          <p14:tracePt t="27722" x="5335588" y="4613275"/>
          <p14:tracePt t="27731" x="5310188" y="4630738"/>
          <p14:tracePt t="27738" x="5283200" y="4630738"/>
          <p14:tracePt t="27747" x="5265738" y="4630738"/>
          <p14:tracePt t="27755" x="5222875" y="4630738"/>
          <p14:tracePt t="27764" x="5213350" y="4630738"/>
          <p14:tracePt t="27771" x="5178425" y="4630738"/>
          <p14:tracePt t="27779" x="5170488" y="4630738"/>
          <p14:tracePt t="27786" x="5143500" y="4630738"/>
          <p14:tracePt t="27794" x="5126038" y="4630738"/>
          <p14:tracePt t="27802" x="5100638" y="4630738"/>
          <p14:tracePt t="27810" x="5073650" y="4630738"/>
          <p14:tracePt t="27818" x="5065713" y="4630738"/>
          <p14:tracePt t="27826" x="5056188" y="4630738"/>
          <p14:tracePt t="27834" x="5030788" y="4630738"/>
          <p14:tracePt t="27843" x="5021263" y="4630738"/>
          <p14:tracePt t="27851" x="5013325" y="4630738"/>
          <p14:tracePt t="27859" x="5003800" y="4630738"/>
          <p14:tracePt t="27867" x="4978400" y="4630738"/>
          <p14:tracePt t="27875" x="4968875" y="4630738"/>
          <p14:tracePt t="27883" x="4951413" y="4630738"/>
          <p14:tracePt t="27891" x="4943475" y="4630738"/>
          <p14:tracePt t="27899" x="4933950" y="4621213"/>
          <p14:tracePt t="27906" x="4908550" y="4621213"/>
          <p14:tracePt t="27914" x="4891088" y="4621213"/>
          <p14:tracePt t="27923" x="4846638" y="4613275"/>
          <p14:tracePt t="27931" x="4838700" y="4613275"/>
          <p14:tracePt t="27939" x="4821238" y="4613275"/>
          <p14:tracePt t="27947" x="4811713" y="4603750"/>
          <p14:tracePt t="27955" x="4786313" y="4603750"/>
          <p14:tracePt t="27963" x="4776788" y="4603750"/>
          <p14:tracePt t="27971" x="4741863" y="4595813"/>
          <p14:tracePt t="27980" x="4733925" y="4595813"/>
          <p14:tracePt t="27987" x="4716463" y="4595813"/>
          <p14:tracePt t="27994" x="4689475" y="4595813"/>
          <p14:tracePt t="28002" x="4681538" y="4578350"/>
          <p14:tracePt t="28011" x="4646613" y="4578350"/>
          <p14:tracePt t="28019" x="4619625" y="4568825"/>
          <p14:tracePt t="28030" x="4584700" y="4568825"/>
          <p14:tracePt t="28035" x="4559300" y="4568825"/>
          <p14:tracePt t="28043" x="4541838" y="4560888"/>
          <p14:tracePt t="28051" x="4497388" y="4560888"/>
          <p14:tracePt t="28059" x="4489450" y="4560888"/>
          <p14:tracePt t="28067" x="4471988" y="4560888"/>
          <p14:tracePt t="28075" x="4462463" y="4560888"/>
          <p14:tracePt t="28083" x="4454525" y="4560888"/>
          <p14:tracePt t="28090" x="4437063" y="4560888"/>
          <p14:tracePt t="28099" x="4427538" y="4560888"/>
          <p14:tracePt t="28107" x="4419600" y="4551363"/>
          <p14:tracePt t="28115" x="4410075" y="4551363"/>
          <p14:tracePt t="28123" x="4402138" y="4551363"/>
          <p14:tracePt t="28131" x="4392613" y="4551363"/>
          <p14:tracePt t="28139" x="4384675" y="4551363"/>
          <p14:tracePt t="28147" x="4367213" y="4533900"/>
          <p14:tracePt t="28155" x="4357688" y="4533900"/>
          <p14:tracePt t="28163" x="4349750" y="4533900"/>
          <p14:tracePt t="28171" x="4340225" y="4533900"/>
          <p14:tracePt t="28180" x="4332288" y="4533900"/>
          <p14:tracePt t="28187" x="4322763" y="4533900"/>
          <p14:tracePt t="28195" x="4314825" y="4533900"/>
          <p14:tracePt t="28202" x="4305300" y="4525963"/>
          <p14:tracePt t="28211" x="4287838" y="4525963"/>
          <p14:tracePt t="28219" x="4270375" y="4525963"/>
          <p14:tracePt t="28234" x="4262438" y="4525963"/>
          <p14:tracePt t="28251" x="4252913" y="4525963"/>
          <p14:tracePt t="28266" x="4244975" y="4525963"/>
          <p14:tracePt t="28275" x="4227513" y="4525963"/>
          <p14:tracePt t="28282" x="4217988" y="4525963"/>
          <p14:tracePt t="28291" x="4210050" y="4525963"/>
          <p14:tracePt t="28299" x="4200525" y="4525963"/>
          <p14:tracePt t="28307" x="4192588" y="4525963"/>
          <p14:tracePt t="28315" x="4165600" y="4525963"/>
          <p14:tracePt t="28323" x="4148138" y="4525963"/>
          <p14:tracePt t="28330" x="4122738" y="4525963"/>
          <p14:tracePt t="28341" x="4113213" y="4525963"/>
          <p14:tracePt t="28347" x="4105275" y="4525963"/>
          <p14:tracePt t="28354" x="4087813" y="4525963"/>
          <p14:tracePt t="28364" x="4078288" y="4525963"/>
          <p14:tracePt t="28371" x="4052888" y="4525963"/>
          <p14:tracePt t="28380" x="4043363" y="4525963"/>
          <p14:tracePt t="28387" x="4035425" y="4525963"/>
          <p14:tracePt t="28395" x="4025900" y="4525963"/>
          <p14:tracePt t="28403" x="4017963" y="4525963"/>
          <p14:tracePt t="28411" x="4000500" y="4525963"/>
          <p14:tracePt t="28426" x="3990975" y="4525963"/>
          <p14:tracePt t="28435" x="3983038" y="4525963"/>
          <p14:tracePt t="28451" x="3973513" y="4525963"/>
          <p14:tracePt t="28459" x="3965575" y="4525963"/>
          <p14:tracePt t="28467" x="3956050" y="4525963"/>
          <p14:tracePt t="28475" x="3948113" y="4525963"/>
          <p14:tracePt t="28483" x="3930650" y="4525963"/>
          <p14:tracePt t="28491" x="3921125" y="4525963"/>
          <p14:tracePt t="28499" x="3913188" y="4525963"/>
          <p14:tracePt t="28515" x="3903663" y="4525963"/>
          <p14:tracePt t="28523" x="3903663" y="4516438"/>
          <p14:tracePt t="28563" x="3903663" y="4508500"/>
          <p14:tracePt t="29227" x="3903663" y="4498975"/>
          <p14:tracePt t="30036" x="3903663" y="4491038"/>
          <p14:tracePt t="33573" x="3913188" y="4491038"/>
          <p14:tracePt t="34435" x="3913188" y="4498975"/>
          <p14:tracePt t="34452" x="3913188" y="4508500"/>
          <p14:tracePt t="34459" x="3903663" y="4508500"/>
          <p14:tracePt t="34468" x="3903663" y="4516438"/>
          <p14:tracePt t="34476" x="3903663" y="4525963"/>
          <p14:tracePt t="34491" x="3903663" y="4543425"/>
          <p14:tracePt t="34524" x="3903663" y="4551363"/>
          <p14:tracePt t="34699" x="3913188" y="4551363"/>
          <p14:tracePt t="34708" x="3913188" y="4560888"/>
          <p14:tracePt t="34723" x="3913188" y="4568825"/>
          <p14:tracePt t="34732" x="3913188" y="4578350"/>
          <p14:tracePt t="34740" x="3913188" y="4586288"/>
          <p14:tracePt t="34748" x="3913188" y="4595813"/>
          <p14:tracePt t="34756" x="3913188" y="4613275"/>
          <p14:tracePt t="34763" x="3913188" y="4621213"/>
          <p14:tracePt t="34771" x="3913188" y="4638675"/>
          <p14:tracePt t="34780" x="3913188" y="4648200"/>
          <p14:tracePt t="34788" x="3913188" y="4656138"/>
          <p14:tracePt t="34795" x="3913188" y="4665663"/>
          <p14:tracePt t="34805" x="3913188" y="4683125"/>
          <p14:tracePt t="34811" x="3921125" y="4691063"/>
          <p14:tracePt t="34821" x="3921125" y="4700588"/>
          <p14:tracePt t="34828" x="3938588" y="4708525"/>
          <p14:tracePt t="34838" x="3938588" y="4718050"/>
          <p14:tracePt t="34853" x="3938588" y="4725988"/>
          <p14:tracePt t="34860" x="3948113" y="4752975"/>
          <p14:tracePt t="34868" x="3956050" y="4760913"/>
          <p14:tracePt t="34875" x="3956050" y="4770438"/>
          <p14:tracePt t="34900" x="3965575" y="4778375"/>
          <p14:tracePt t="34916" x="3965575" y="4787900"/>
          <p14:tracePt t="34932" x="3973513" y="4805363"/>
          <p14:tracePt t="34964" x="3983038" y="4813300"/>
          <p14:tracePt t="34980" x="4000500" y="4813300"/>
          <p14:tracePt t="34995" x="4000500" y="4822825"/>
          <p14:tracePt t="35004" x="4008438" y="4822825"/>
          <p14:tracePt t="35028" x="4017963" y="4822825"/>
          <p14:tracePt t="35067" x="4025900" y="4822825"/>
          <p14:tracePt t="35308" x="4025900" y="4813300"/>
          <p14:tracePt t="35323" x="4017963" y="4813300"/>
          <p14:tracePt t="35331" x="4017963" y="4795838"/>
          <p14:tracePt t="35339" x="4008438" y="4795838"/>
          <p14:tracePt t="35348" x="3990975" y="4795838"/>
          <p14:tracePt t="35355" x="3983038" y="4795838"/>
          <p14:tracePt t="35363" x="3973513" y="4787900"/>
          <p14:tracePt t="35372" x="3965575" y="4787900"/>
          <p14:tracePt t="35380" x="3948113" y="4787900"/>
          <p14:tracePt t="35388" x="3930650" y="4787900"/>
          <p14:tracePt t="35397" x="3903663" y="4787900"/>
          <p14:tracePt t="35404" x="3886200" y="4787900"/>
          <p14:tracePt t="35411" x="3860800" y="4787900"/>
          <p14:tracePt t="35420" x="3816350" y="4787900"/>
          <p14:tracePt t="35429" x="3808413" y="4787900"/>
          <p14:tracePt t="35435" x="3773488" y="4787900"/>
          <p14:tracePt t="35446" x="3763963" y="4787900"/>
          <p14:tracePt t="35452" x="3746500" y="4787900"/>
          <p14:tracePt t="35462" x="3738563" y="4787900"/>
          <p14:tracePt t="35467" x="3711575" y="4787900"/>
          <p14:tracePt t="35476" x="3703638" y="4787900"/>
          <p14:tracePt t="35484" x="3694113" y="4787900"/>
          <p14:tracePt t="35492" x="3686175" y="4787900"/>
          <p14:tracePt t="35500" x="3676650" y="4787900"/>
          <p14:tracePt t="35515" x="3668713" y="4787900"/>
          <p14:tracePt t="35524" x="3651250" y="4778375"/>
          <p14:tracePt t="35531" x="3641725" y="4778375"/>
          <p14:tracePt t="35540" x="3633788" y="4778375"/>
          <p14:tracePt t="35548" x="3624263" y="4778375"/>
          <p14:tracePt t="35555" x="3616325" y="4778375"/>
          <p14:tracePt t="35563" x="3606800" y="4778375"/>
          <p14:tracePt t="35572" x="3598863" y="4778375"/>
          <p14:tracePt t="35583" x="3581400" y="4778375"/>
          <p14:tracePt t="35587" x="3571875" y="4778375"/>
          <p14:tracePt t="35596" x="3563938" y="4778375"/>
          <p14:tracePt t="35619" x="3554413" y="4778375"/>
          <p14:tracePt t="35636" x="3546475" y="4778375"/>
          <p14:tracePt t="35652" x="3536950" y="4770438"/>
          <p14:tracePt t="35661" x="3529013" y="4770438"/>
          <p14:tracePt t="35676" x="3529013" y="4760913"/>
          <p14:tracePt t="35684" x="3511550" y="4760913"/>
          <p14:tracePt t="35700" x="3502025" y="4760913"/>
          <p14:tracePt t="35724" x="3494088" y="4760913"/>
          <p14:tracePt t="35731" x="3494088" y="4752975"/>
          <p14:tracePt t="35740" x="3484563" y="4752975"/>
          <p14:tracePt t="35748" x="3476625" y="4752975"/>
          <p14:tracePt t="35756" x="3467100" y="4752975"/>
          <p14:tracePt t="35764" x="3459163" y="4743450"/>
          <p14:tracePt t="35772" x="3449638" y="4743450"/>
          <p14:tracePt t="35779" x="3432175" y="4743450"/>
          <p14:tracePt t="35788" x="3424238" y="4743450"/>
          <p14:tracePt t="35797" x="3414713" y="4743450"/>
          <p14:tracePt t="35803" x="3406775" y="4743450"/>
          <p14:tracePt t="35812" x="3397250" y="4725988"/>
          <p14:tracePt t="35820" x="3389313" y="4725988"/>
          <p14:tracePt t="35828" x="3379788" y="4725988"/>
          <p14:tracePt t="35836" x="3362325" y="4725988"/>
          <p14:tracePt t="35844" x="3354388" y="4725988"/>
          <p14:tracePt t="35852" x="3344863" y="4725988"/>
          <p14:tracePt t="35861" x="3336925" y="4725988"/>
          <p14:tracePt t="35867" x="3327400" y="4718050"/>
          <p14:tracePt t="35876" x="3302000" y="4718050"/>
          <p14:tracePt t="35883" x="3292475" y="4718050"/>
          <p14:tracePt t="35893" x="3284538" y="4718050"/>
          <p14:tracePt t="35900" x="3275013" y="4718050"/>
          <p14:tracePt t="35907" x="3267075" y="4708525"/>
          <p14:tracePt t="35915" x="3257550" y="4708525"/>
          <p14:tracePt t="35931" x="3249613" y="4708525"/>
          <p14:tracePt t="35940" x="3232150" y="4708525"/>
          <p14:tracePt t="35948" x="3222625" y="4708525"/>
          <p14:tracePt t="35955" x="3214688" y="4708525"/>
          <p14:tracePt t="35963" x="3205163" y="4708525"/>
          <p14:tracePt t="35972" x="3197225" y="4708525"/>
          <p14:tracePt t="35979" x="3187700" y="4708525"/>
          <p14:tracePt t="35987" x="3179763" y="4708525"/>
          <p14:tracePt t="35996" x="3170238" y="4708525"/>
          <p14:tracePt t="36004" x="3152775" y="4708525"/>
          <p14:tracePt t="36012" x="3144838" y="4708525"/>
          <p14:tracePt t="36029" x="3135313" y="4708525"/>
          <p14:tracePt t="36046" x="3127375" y="4708525"/>
          <p14:tracePt t="36062" x="3117850" y="4708525"/>
          <p14:tracePt t="36068" x="3117850" y="4718050"/>
          <p14:tracePt t="36076" x="3109913" y="4718050"/>
          <p14:tracePt t="36084" x="3100388" y="4735513"/>
          <p14:tracePt t="36092" x="3082925" y="4735513"/>
          <p14:tracePt t="36107" x="3082925" y="4743450"/>
          <p14:tracePt t="36124" x="3074988" y="4743450"/>
          <p14:tracePt t="36212" x="3065463" y="4743450"/>
          <p14:tracePt t="36580" x="3065463" y="4725988"/>
          <p14:tracePt t="36636" x="3065463" y="4718050"/>
          <p14:tracePt t="36779" x="3065463" y="4708525"/>
          <p14:tracePt t="36852" x="3065463" y="4700588"/>
          <p14:tracePt t="36892" x="3065463" y="4691063"/>
          <p14:tracePt t="36964" x="3065463" y="4683125"/>
          <p14:tracePt t="37172" x="3065463" y="4673600"/>
          <p14:tracePt t="38347" x="3065463" y="4656138"/>
          <p14:tracePt t="39524" x="3082925" y="4656138"/>
          <p14:tracePt t="39532" x="3092450" y="4656138"/>
          <p14:tracePt t="39540" x="3109913" y="4656138"/>
          <p14:tracePt t="39547" x="3117850" y="4656138"/>
          <p14:tracePt t="39556" x="3127375" y="4656138"/>
          <p14:tracePt t="39564" x="3152775" y="4656138"/>
          <p14:tracePt t="39574" x="3179763" y="4665663"/>
          <p14:tracePt t="39579" x="3187700" y="4665663"/>
          <p14:tracePt t="39588" x="3205163" y="4673600"/>
          <p14:tracePt t="39597" x="3214688" y="4673600"/>
          <p14:tracePt t="39604" x="3240088" y="4673600"/>
          <p14:tracePt t="39613" x="3249613" y="4673600"/>
          <p14:tracePt t="39619" x="3284538" y="4683125"/>
          <p14:tracePt t="39629" x="3319463" y="4683125"/>
          <p14:tracePt t="39635" x="3344863" y="4683125"/>
          <p14:tracePt t="39643" x="3414713" y="4700588"/>
          <p14:tracePt t="39651" x="3449638" y="4700588"/>
          <p14:tracePt t="39663" x="3536950" y="4700588"/>
          <p14:tracePt t="39667" x="3563938" y="4700588"/>
          <p14:tracePt t="39676" x="3633788" y="4700588"/>
          <p14:tracePt t="39685" x="3651250" y="4700588"/>
          <p14:tracePt t="39691" x="3703638" y="4700588"/>
          <p14:tracePt t="39699" x="3746500" y="4700588"/>
          <p14:tracePt t="39707" x="3756025" y="4700588"/>
          <p14:tracePt t="39715" x="3773488" y="4700588"/>
          <p14:tracePt t="39725" x="3781425" y="4700588"/>
          <p14:tracePt t="39731" x="3808413" y="4700588"/>
          <p14:tracePt t="39740" x="3816350" y="4700588"/>
          <p14:tracePt t="39748" x="3860800" y="4700588"/>
          <p14:tracePt t="39755" x="3895725" y="4700588"/>
          <p14:tracePt t="39764" x="3938588" y="4700588"/>
          <p14:tracePt t="39772" x="3990975" y="4700588"/>
          <p14:tracePt t="39779" x="4008438" y="4700588"/>
          <p14:tracePt t="39787" x="4043363" y="4700588"/>
          <p14:tracePt t="39795" x="4060825" y="4700588"/>
          <p14:tracePt t="39804" x="4070350" y="4700588"/>
          <p14:tracePt t="39844" x="4078288" y="4700588"/>
          <p14:tracePt t="39852" x="4087813" y="4700588"/>
          <p14:tracePt t="39860" x="4095750" y="4700588"/>
          <p14:tracePt t="39868" x="4122738" y="4700588"/>
          <p14:tracePt t="39877" x="4130675" y="4700588"/>
          <p14:tracePt t="39883" x="4165600" y="4700588"/>
          <p14:tracePt t="39893" x="4175125" y="4700588"/>
          <p14:tracePt t="39900" x="4192588" y="4700588"/>
          <p14:tracePt t="39908" x="4200525" y="4700588"/>
          <p14:tracePt t="39915" x="4210050" y="4700588"/>
          <p14:tracePt t="39923" x="4217988" y="4700588"/>
          <p14:tracePt t="39931" x="4235450" y="4700588"/>
          <p14:tracePt t="39940" x="4244975" y="4700588"/>
          <p14:tracePt t="39948" x="4262438" y="4700588"/>
          <p14:tracePt t="39956" x="4287838" y="4700588"/>
          <p14:tracePt t="39964" x="4305300" y="4700588"/>
          <p14:tracePt t="39972" x="4357688" y="4700588"/>
          <p14:tracePt t="39980" x="4367213" y="4700588"/>
          <p14:tracePt t="39988" x="4419600" y="4700588"/>
          <p14:tracePt t="39996" x="4427538" y="4700588"/>
          <p14:tracePt t="40004" x="4462463" y="4700588"/>
          <p14:tracePt t="40012" x="4471988" y="4700588"/>
          <p14:tracePt t="40052" x="4479925" y="4700588"/>
          <p14:tracePt t="40059" x="4489450" y="4700588"/>
          <p14:tracePt t="40067" x="4497388" y="4700588"/>
          <p14:tracePt t="40077" x="4506913" y="4700588"/>
          <p14:tracePt t="40085" x="4541838" y="4700588"/>
          <p14:tracePt t="40092" x="4567238" y="4700588"/>
          <p14:tracePt t="40100" x="4619625" y="4700588"/>
          <p14:tracePt t="40108" x="4637088" y="4700588"/>
          <p14:tracePt t="40115" x="4681538" y="4700588"/>
          <p14:tracePt t="40124" x="4699000" y="4700588"/>
          <p14:tracePt t="40131" x="4733925" y="4700588"/>
          <p14:tracePt t="40140" x="4759325" y="4700588"/>
          <p14:tracePt t="40148" x="4786313" y="4700588"/>
          <p14:tracePt t="40155" x="4803775" y="4700588"/>
          <p14:tracePt t="40163" x="4811713" y="4700588"/>
          <p14:tracePt t="40171" x="4821238" y="4700588"/>
          <p14:tracePt t="40180" x="4838700" y="4700588"/>
          <p14:tracePt t="40188" x="4856163" y="4700588"/>
          <p14:tracePt t="40195" x="4864100" y="4700588"/>
          <p14:tracePt t="40204" x="4881563" y="4700588"/>
          <p14:tracePt t="40212" x="4899025" y="4700588"/>
          <p14:tracePt t="40220" x="4908550" y="4700588"/>
          <p14:tracePt t="40228" x="4943475" y="4700588"/>
          <p14:tracePt t="40235" x="4951413" y="4700588"/>
          <p14:tracePt t="40244" x="4968875" y="4700588"/>
          <p14:tracePt t="40252" x="4978400" y="4700588"/>
          <p14:tracePt t="40262" x="5013325" y="4700588"/>
          <p14:tracePt t="40268" x="5038725" y="4700588"/>
          <p14:tracePt t="40276" x="5048250" y="4700588"/>
          <p14:tracePt t="40283" x="5083175" y="4700588"/>
          <p14:tracePt t="40292" x="5091113" y="4700588"/>
          <p14:tracePt t="40300" x="5108575" y="4700588"/>
          <p14:tracePt t="40307" x="5118100" y="4700588"/>
          <p14:tracePt t="40315" x="5143500" y="4700588"/>
          <p14:tracePt t="40324" x="5153025" y="4700588"/>
          <p14:tracePt t="40331" x="5170488" y="4700588"/>
          <p14:tracePt t="40339" x="5213350" y="4700588"/>
          <p14:tracePt t="40348" x="5222875" y="4700588"/>
          <p14:tracePt t="40355" x="5257800" y="4700588"/>
          <p14:tracePt t="40364" x="5265738" y="4700588"/>
          <p14:tracePt t="40372" x="5310188" y="4700588"/>
          <p14:tracePt t="40382" x="5318125" y="4700588"/>
          <p14:tracePt t="40388" x="5353050" y="4700588"/>
          <p14:tracePt t="40395" x="5405438" y="4700588"/>
          <p14:tracePt t="40404" x="5432425" y="4700588"/>
          <p14:tracePt t="40412" x="5467350" y="4700588"/>
          <p14:tracePt t="40420" x="5484813" y="4700588"/>
          <p14:tracePt t="40428" x="5527675" y="4700588"/>
          <p14:tracePt t="40435" x="5537200" y="4700588"/>
          <p14:tracePt t="40445" x="5572125" y="4700588"/>
          <p14:tracePt t="40452" x="5580063" y="4700588"/>
          <p14:tracePt t="40462" x="5614988" y="4700588"/>
          <p14:tracePt t="40469" x="5649913" y="4700588"/>
          <p14:tracePt t="40476" x="5659438" y="4700588"/>
          <p14:tracePt t="40483" x="5694363" y="4700588"/>
          <p14:tracePt t="40492" x="5702300" y="4700588"/>
          <p14:tracePt t="40500" x="5719763" y="4700588"/>
          <p14:tracePt t="40508" x="5737225" y="4700588"/>
          <p14:tracePt t="40515" x="5754688" y="4700588"/>
          <p14:tracePt t="40524" x="5781675" y="4708525"/>
          <p14:tracePt t="40531" x="5789613" y="4708525"/>
          <p14:tracePt t="40540" x="5799138" y="4725988"/>
          <p14:tracePt t="40547" x="5807075" y="4725988"/>
          <p14:tracePt t="40555" x="5816600" y="4725988"/>
          <p14:tracePt t="40563" x="5824538" y="4735513"/>
          <p14:tracePt t="40572" x="5842000" y="4735513"/>
          <p14:tracePt t="40580" x="5851525" y="4743450"/>
          <p14:tracePt t="40597" x="5859463" y="4743450"/>
          <p14:tracePt t="40605" x="5868988" y="4743450"/>
          <p14:tracePt t="40612" x="5876925" y="4752975"/>
          <p14:tracePt t="40619" x="5886450" y="4752975"/>
          <p14:tracePt t="40629" x="5894388" y="4760913"/>
          <p14:tracePt t="40635" x="5903913" y="4760913"/>
          <p14:tracePt t="40651" x="5921375" y="4760913"/>
          <p14:tracePt t="40676" x="5929313" y="4770438"/>
          <p14:tracePt t="40692" x="5938838" y="4770438"/>
          <p14:tracePt t="40699" x="5938838" y="4778375"/>
          <p14:tracePt t="40715" x="5946775" y="4778375"/>
          <p14:tracePt t="40747" x="5956300" y="4787900"/>
          <p14:tracePt t="40780" x="5964238" y="4787900"/>
          <p14:tracePt t="40787" x="5964238" y="4805363"/>
          <p14:tracePt t="40804" x="5973763" y="4813300"/>
          <p14:tracePt t="40835" x="5991225" y="4822825"/>
          <p14:tracePt t="40875" x="5999163" y="4830763"/>
          <p14:tracePt t="40892" x="6008688" y="4840288"/>
          <p14:tracePt t="40923" x="6008688" y="4848225"/>
          <p14:tracePt t="40948" x="6016625" y="4857750"/>
          <p14:tracePt t="40972" x="6016625" y="4875213"/>
          <p14:tracePt t="40997" x="6026150" y="4883150"/>
          <p14:tracePt t="41004" x="6026150" y="4892675"/>
          <p14:tracePt t="41035" x="6026150" y="4900613"/>
          <p14:tracePt t="41059" x="6026150" y="4910138"/>
          <p14:tracePt t="41076" x="6026150" y="4918075"/>
          <p14:tracePt t="41092" x="6026150" y="4927600"/>
          <p14:tracePt t="41108" x="6026150" y="4945063"/>
          <p14:tracePt t="41133" x="6026150" y="4953000"/>
          <p14:tracePt t="41140" x="6026150" y="4962525"/>
          <p14:tracePt t="41147" x="6026150" y="4970463"/>
          <p14:tracePt t="41164" x="6026150" y="4979988"/>
          <p14:tracePt t="41172" x="6026150" y="4987925"/>
          <p14:tracePt t="41180" x="6016625" y="4987925"/>
          <p14:tracePt t="41187" x="6016625" y="4997450"/>
          <p14:tracePt t="41196" x="6008688" y="4997450"/>
          <p14:tracePt t="41212" x="6008688" y="5014913"/>
          <p14:tracePt t="41237" x="5999163" y="5014913"/>
          <p14:tracePt t="41246" x="5999163" y="5022850"/>
          <p14:tracePt t="41250" x="5981700" y="5022850"/>
          <p14:tracePt t="41261" x="5973763" y="5022850"/>
          <p14:tracePt t="41268" x="5964238" y="5022850"/>
          <p14:tracePt t="41275" x="5964238" y="5032375"/>
          <p14:tracePt t="41283" x="5956300" y="5032375"/>
          <p14:tracePt t="41291" x="5946775" y="5032375"/>
          <p14:tracePt t="41300" x="5946775" y="5040313"/>
          <p14:tracePt t="41308" x="5938838" y="5040313"/>
          <p14:tracePt t="41315" x="5929313" y="5040313"/>
          <p14:tracePt t="41324" x="5911850" y="5040313"/>
          <p14:tracePt t="41331" x="5911850" y="5049838"/>
          <p14:tracePt t="41340" x="5903913" y="5049838"/>
          <p14:tracePt t="41348" x="5894388" y="5049838"/>
          <p14:tracePt t="41364" x="5886450" y="5049838"/>
          <p14:tracePt t="41412" x="5876925" y="5049838"/>
          <p14:tracePt t="41428" x="5868988" y="5049838"/>
          <p14:tracePt t="41435" x="5859463" y="5049838"/>
          <p14:tracePt t="41447" x="5851525" y="5049838"/>
          <p14:tracePt t="41452" x="5834063" y="5049838"/>
          <p14:tracePt t="41461" x="5824538" y="5049838"/>
          <p14:tracePt t="41468" x="5816600" y="5049838"/>
          <p14:tracePt t="41476" x="5807075" y="5049838"/>
          <p14:tracePt t="41483" x="5799138" y="5049838"/>
          <p14:tracePt t="41492" x="5772150" y="5049838"/>
          <p14:tracePt t="41499" x="5764213" y="5049838"/>
          <p14:tracePt t="41507" x="5746750" y="5049838"/>
          <p14:tracePt t="41517" x="5737225" y="5049838"/>
          <p14:tracePt t="41524" x="5711825" y="5049838"/>
          <p14:tracePt t="41531" x="5702300" y="5049838"/>
          <p14:tracePt t="41540" x="5684838" y="5049838"/>
          <p14:tracePt t="41548" x="5641975" y="5049838"/>
          <p14:tracePt t="41556" x="5632450" y="5049838"/>
          <p14:tracePt t="41564" x="5614988" y="5049838"/>
          <p14:tracePt t="41572" x="5607050" y="5049838"/>
          <p14:tracePt t="41580" x="5597525" y="5049838"/>
          <p14:tracePt t="41587" x="5580063" y="5049838"/>
          <p14:tracePt t="41596" x="5562600" y="5049838"/>
          <p14:tracePt t="41604" x="5554663" y="5049838"/>
          <p14:tracePt t="41612" x="5545138" y="5049838"/>
          <p14:tracePt t="41620" x="5537200" y="5049838"/>
          <p14:tracePt t="41628" x="5527675" y="5057775"/>
          <p14:tracePt t="41635" x="5502275" y="5057775"/>
          <p14:tracePt t="41645" x="5492750" y="5057775"/>
          <p14:tracePt t="41651" x="5457825" y="5057775"/>
          <p14:tracePt t="41662" x="5449888" y="5057775"/>
          <p14:tracePt t="41667" x="5432425" y="5057775"/>
          <p14:tracePt t="41676" x="5387975" y="5057775"/>
          <p14:tracePt t="41684" x="5380038" y="5057775"/>
          <p14:tracePt t="41692" x="5362575" y="5057775"/>
          <p14:tracePt t="41700" x="5335588" y="5057775"/>
          <p14:tracePt t="41708" x="5327650" y="5057775"/>
          <p14:tracePt t="41715" x="5318125" y="5057775"/>
          <p14:tracePt t="41725" x="5292725" y="5057775"/>
          <p14:tracePt t="41731" x="5283200" y="5057775"/>
          <p14:tracePt t="41740" x="5275263" y="5057775"/>
          <p14:tracePt t="41747" x="5265738" y="5057775"/>
          <p14:tracePt t="41757" x="5257800" y="5057775"/>
          <p14:tracePt t="41763" x="5248275" y="5057775"/>
          <p14:tracePt t="41772" x="5240338" y="5067300"/>
          <p14:tracePt t="41779" x="5230813" y="5067300"/>
          <p14:tracePt t="41788" x="5213350" y="5067300"/>
          <p14:tracePt t="41797" x="5205413" y="5067300"/>
          <p14:tracePt t="41804" x="5195888" y="5067300"/>
          <p14:tracePt t="41812" x="5187950" y="5067300"/>
          <p14:tracePt t="41819" x="5178425" y="5067300"/>
          <p14:tracePt t="41828" x="5170488" y="5067300"/>
          <p14:tracePt t="41835" x="5160963" y="5067300"/>
          <p14:tracePt t="41846" x="5143500" y="5067300"/>
          <p14:tracePt t="41851" x="5126038" y="5067300"/>
          <p14:tracePt t="41862" x="5118100" y="5067300"/>
          <p14:tracePt t="41867" x="5108575" y="5067300"/>
          <p14:tracePt t="41876" x="5083175" y="5067300"/>
          <p14:tracePt t="41884" x="5073650" y="5067300"/>
          <p14:tracePt t="41892" x="5056188" y="5067300"/>
          <p14:tracePt t="41899" x="5048250" y="5067300"/>
          <p14:tracePt t="41907" x="5030788" y="5067300"/>
          <p14:tracePt t="41915" x="5021263" y="5067300"/>
          <p14:tracePt t="41924" x="5003800" y="5084763"/>
          <p14:tracePt t="41931" x="4995863" y="5084763"/>
          <p14:tracePt t="41939" x="4968875" y="5084763"/>
          <p14:tracePt t="41948" x="4951413" y="5084763"/>
          <p14:tracePt t="41956" x="4943475" y="5084763"/>
          <p14:tracePt t="41964" x="4908550" y="5084763"/>
          <p14:tracePt t="41971" x="4899025" y="5084763"/>
          <p14:tracePt t="41979" x="4873625" y="5084763"/>
          <p14:tracePt t="41988" x="4864100" y="5084763"/>
          <p14:tracePt t="41995" x="4846638" y="5084763"/>
          <p14:tracePt t="42004" x="4829175" y="5084763"/>
          <p14:tracePt t="42012" x="4821238" y="5084763"/>
          <p14:tracePt t="42036" x="4794250" y="5084763"/>
          <p14:tracePt t="42045" x="4786313" y="5084763"/>
          <p14:tracePt t="42051" x="4776788" y="5084763"/>
          <p14:tracePt t="42062" x="4768850" y="5084763"/>
          <p14:tracePt t="42068" x="4751388" y="5084763"/>
          <p14:tracePt t="42084" x="4741863" y="5084763"/>
          <p14:tracePt t="42092" x="4733925" y="5084763"/>
          <p14:tracePt t="42100" x="4724400" y="5084763"/>
          <p14:tracePt t="42115" x="4716463" y="5084763"/>
          <p14:tracePt t="42124" x="4706938" y="5084763"/>
          <p14:tracePt t="42131" x="4699000" y="5084763"/>
          <p14:tracePt t="42139" x="4681538" y="5084763"/>
          <p14:tracePt t="42148" x="4672013" y="5084763"/>
          <p14:tracePt t="42155" x="4664075" y="5084763"/>
          <p14:tracePt t="42164" x="4646613" y="5084763"/>
          <p14:tracePt t="42172" x="4637088" y="5084763"/>
          <p14:tracePt t="42179" x="4619625" y="5084763"/>
          <p14:tracePt t="42187" x="4611688" y="5084763"/>
          <p14:tracePt t="42196" x="4602163" y="5084763"/>
          <p14:tracePt t="42203" x="4594225" y="5084763"/>
          <p14:tracePt t="42212" x="4584700" y="5084763"/>
          <p14:tracePt t="42260" x="4576763" y="5084763"/>
          <p14:tracePt t="42708" x="4576763" y="5075238"/>
          <p14:tracePt t="42772" x="4576763" y="5067300"/>
          <p14:tracePt t="42812" x="4576763" y="5057775"/>
          <p14:tracePt t="42836" x="4567238" y="5057775"/>
          <p14:tracePt t="42996" x="4567238" y="5049838"/>
          <p14:tracePt t="43012" x="4549775" y="5049838"/>
          <p14:tracePt t="43044" x="4541838" y="5049838"/>
          <p14:tracePt t="43060" x="4532313" y="5049838"/>
          <p14:tracePt t="43068" x="4524375" y="5049838"/>
          <p14:tracePt t="43076" x="4514850" y="5049838"/>
          <p14:tracePt t="43092" x="4506913" y="5049838"/>
          <p14:tracePt t="43108" x="4497388" y="5049838"/>
          <p14:tracePt t="43124" x="4489450" y="5049838"/>
          <p14:tracePt t="43948" x="4471988" y="5049838"/>
          <p14:tracePt t="44132" x="4462463" y="5049838"/>
          <p14:tracePt t="44387" x="4454525" y="5049838"/>
          <p14:tracePt t="45356" x="4445000" y="5040313"/>
          <p14:tracePt t="45412" x="4437063" y="5040313"/>
          <p14:tracePt t="46964" x="4427538" y="5040313"/>
          <p14:tracePt t="46988" x="4419600" y="5040313"/>
          <p14:tracePt t="47004" x="4419600" y="5049838"/>
          <p14:tracePt t="47011" x="4419600" y="5057775"/>
          <p14:tracePt t="47020" x="4402138" y="5057775"/>
          <p14:tracePt t="47036" x="4392613" y="5057775"/>
          <p14:tracePt t="47908" x="4384675" y="5057775"/>
          <p14:tracePt t="47915" x="4375150" y="5067300"/>
          <p14:tracePt t="47924" x="4332288" y="5084763"/>
          <p14:tracePt t="47931" x="4270375" y="5092700"/>
          <p14:tracePt t="47939" x="4148138" y="5172075"/>
          <p14:tracePt t="47948" x="3938588" y="5224463"/>
          <p14:tracePt t="47955" x="3851275" y="5276850"/>
          <p14:tracePt t="47963" x="3641725" y="5354638"/>
          <p14:tracePt t="47972" x="3554413" y="5399088"/>
          <p14:tracePt t="47982" x="3362325" y="5459413"/>
          <p14:tracePt t="47988" x="3284538" y="5495925"/>
          <p14:tracePt t="47997" x="3187700" y="5548313"/>
          <p14:tracePt t="48003" x="3144838" y="5548313"/>
          <p14:tracePt t="48013" x="3109913" y="5573713"/>
          <p14:tracePt t="48030" x="3065463" y="5591175"/>
          <p14:tracePt t="48035" x="3057525" y="5591175"/>
          <p14:tracePt t="48116" x="3057525" y="5583238"/>
          <p14:tracePt t="48148" x="3057525" y="5573713"/>
          <p14:tracePt t="48164" x="3074988" y="5565775"/>
          <p14:tracePt t="48172" x="3082925" y="5565775"/>
          <p14:tracePt t="48179" x="3082925" y="5548313"/>
          <p14:tracePt t="48187" x="3092450" y="5538788"/>
          <p14:tracePt t="48197" x="3100388" y="5538788"/>
          <p14:tracePt t="48204" x="3109913" y="5530850"/>
          <p14:tracePt t="48213" x="3117850" y="5521325"/>
          <p14:tracePt t="48220" x="3152775" y="5495925"/>
          <p14:tracePt t="48232" x="3162300" y="5495925"/>
          <p14:tracePt t="48234" x="3197225" y="5486400"/>
          <p14:tracePt t="48247" x="3205163" y="5476875"/>
          <p14:tracePt t="48250" x="3240088" y="5451475"/>
          <p14:tracePt t="48261" x="3267075" y="5451475"/>
          <p14:tracePt t="48267" x="3292475" y="5416550"/>
          <p14:tracePt t="48276" x="3327400" y="5399088"/>
          <p14:tracePt t="48283" x="3336925" y="5389563"/>
          <p14:tracePt t="48292" x="3362325" y="5381625"/>
          <p14:tracePt t="48300" x="3371850" y="5381625"/>
          <p14:tracePt t="48307" x="3379788" y="5372100"/>
          <p14:tracePt t="48323" x="3379788" y="5364163"/>
          <p14:tracePt t="48340" x="3379788" y="5354638"/>
          <p14:tracePt t="48387" x="3379788" y="5337175"/>
          <p14:tracePt t="48532" x="3379788" y="5346700"/>
          <p14:tracePt t="48547" x="3379788" y="5354638"/>
          <p14:tracePt t="48571" x="3379788" y="5364163"/>
          <p14:tracePt t="48587" x="3379788" y="5372100"/>
          <p14:tracePt t="48604" x="3379788" y="5381625"/>
          <p14:tracePt t="48619" x="3379788" y="5389563"/>
          <p14:tracePt t="48627" x="3389313" y="5389563"/>
          <p14:tracePt t="48644" x="3397250" y="5399088"/>
          <p14:tracePt t="48660" x="3414713" y="5399088"/>
          <p14:tracePt t="48668" x="3424238" y="5399088"/>
          <p14:tracePt t="48685" x="3432175" y="5416550"/>
          <p14:tracePt t="48692" x="3441700" y="5416550"/>
          <p14:tracePt t="48700" x="3449638" y="5416550"/>
          <p14:tracePt t="48708" x="3459163" y="5416550"/>
          <p14:tracePt t="48716" x="3467100" y="5416550"/>
          <p14:tracePt t="48748" x="3484563" y="5416550"/>
          <p14:tracePt t="48836" x="3484563" y="5407025"/>
          <p14:tracePt t="48844" x="3484563" y="5399088"/>
          <p14:tracePt t="48853" x="3484563" y="5389563"/>
          <p14:tracePt t="48860" x="3484563" y="5381625"/>
          <p14:tracePt t="48875" x="3484563" y="5372100"/>
          <p14:tracePt t="48892" x="3484563" y="5364163"/>
          <p14:tracePt t="48908" x="3484563" y="5354638"/>
          <p14:tracePt t="48915" x="3484563" y="5337175"/>
          <p14:tracePt t="48924" x="3484563" y="5329238"/>
          <p14:tracePt t="48932" x="3484563" y="5319713"/>
          <p14:tracePt t="48942" x="3484563" y="5311775"/>
          <p14:tracePt t="48956" x="3494088" y="5311775"/>
          <p14:tracePt t="48964" x="3494088" y="5302250"/>
          <p14:tracePt t="48972" x="3494088" y="5294313"/>
          <p14:tracePt t="48980" x="3502025" y="5294313"/>
          <p14:tracePt t="48996" x="3502025" y="5284788"/>
          <p14:tracePt t="49132" x="3511550" y="5284788"/>
          <p14:tracePt t="49188" x="3519488" y="5294313"/>
          <p14:tracePt t="49195" x="3519488" y="5302250"/>
          <p14:tracePt t="49203" x="3519488" y="5311775"/>
          <p14:tracePt t="49212" x="3519488" y="5319713"/>
          <p14:tracePt t="49227" x="3519488" y="5329238"/>
          <p14:tracePt t="49236" x="3519488" y="5346700"/>
          <p14:tracePt t="49253" x="3519488" y="5354638"/>
          <p14:tracePt t="49269" x="3519488" y="5364163"/>
          <p14:tracePt t="49300" x="3519488" y="5372100"/>
          <p14:tracePt t="49355" x="3519488" y="5381625"/>
          <p14:tracePt t="49380" x="3529013" y="5381625"/>
          <p14:tracePt t="49388" x="3529013" y="5389563"/>
          <p14:tracePt t="49403" x="3536950" y="5389563"/>
          <p14:tracePt t="49436" x="3554413" y="5389563"/>
          <p14:tracePt t="49444" x="3554413" y="5399088"/>
          <p14:tracePt t="49468" x="3563938" y="5399088"/>
          <p14:tracePt t="49611" x="3571875" y="5399088"/>
          <p14:tracePt t="49619" x="3581400" y="5399088"/>
          <p14:tracePt t="49627" x="3589338" y="5399088"/>
          <p14:tracePt t="49635" x="3598863" y="5399088"/>
          <p14:tracePt t="49644" x="3624263" y="5399088"/>
          <p14:tracePt t="49652" x="3633788" y="5399088"/>
          <p14:tracePt t="49660" x="3676650" y="5399088"/>
          <p14:tracePt t="49668" x="3686175" y="5399088"/>
          <p14:tracePt t="49675" x="3721100" y="5389563"/>
          <p14:tracePt t="49684" x="3746500" y="5389563"/>
          <p14:tracePt t="49691" x="3756025" y="5389563"/>
          <p14:tracePt t="49701" x="3763963" y="5389563"/>
          <p14:tracePt t="49707" x="3773488" y="5389563"/>
          <p14:tracePt t="49716" x="3781425" y="5389563"/>
          <p14:tracePt t="49724" x="3790950" y="5389563"/>
          <p14:tracePt t="49733" x="3808413" y="5389563"/>
          <p14:tracePt t="49740" x="3816350" y="5389563"/>
          <p14:tracePt t="49750" x="3825875" y="5389563"/>
          <p14:tracePt t="49755" x="3868738" y="5389563"/>
          <p14:tracePt t="49765" x="3895725" y="5389563"/>
          <p14:tracePt t="49772" x="3948113" y="5389563"/>
          <p14:tracePt t="49780" x="3965575" y="5389563"/>
          <p14:tracePt t="49788" x="4017963" y="5372100"/>
          <p14:tracePt t="49795" x="4043363" y="5372100"/>
          <p14:tracePt t="49803" x="4070350" y="5364163"/>
          <p14:tracePt t="49812" x="4105275" y="5364163"/>
          <p14:tracePt t="49827" x="4113213" y="5364163"/>
          <p14:tracePt t="49900" x="4122738" y="5364163"/>
          <p14:tracePt t="49924" x="4130675" y="5364163"/>
          <p14:tracePt t="49932" x="4140200" y="5364163"/>
          <p14:tracePt t="49939" x="4157663" y="5364163"/>
          <p14:tracePt t="49948" x="4165600" y="5364163"/>
          <p14:tracePt t="49955" x="4175125" y="5364163"/>
          <p14:tracePt t="49966" x="4183063" y="5364163"/>
          <p14:tracePt t="49971" x="4200525" y="5364163"/>
          <p14:tracePt t="49981" x="4217988" y="5364163"/>
          <p14:tracePt t="49988" x="4244975" y="5364163"/>
          <p14:tracePt t="49995" x="4262438" y="5364163"/>
          <p14:tracePt t="50003" x="4279900" y="5364163"/>
          <p14:tracePt t="50012" x="4287838" y="5364163"/>
          <p14:tracePt t="50036" x="4332288" y="5364163"/>
          <p14:tracePt t="50043" x="4340225" y="5364163"/>
          <p14:tracePt t="50052" x="4349750" y="5364163"/>
          <p14:tracePt t="50060" x="4357688" y="5364163"/>
          <p14:tracePt t="50068" x="4384675" y="5364163"/>
          <p14:tracePt t="50075" x="4402138" y="5364163"/>
          <p14:tracePt t="50083" x="4445000" y="5381625"/>
          <p14:tracePt t="50092" x="4454525" y="5381625"/>
          <p14:tracePt t="50101" x="4489450" y="5381625"/>
          <p14:tracePt t="50107" x="4497388" y="5389563"/>
          <p14:tracePt t="50116" x="4514850" y="5389563"/>
          <p14:tracePt t="50124" x="4524375" y="5399088"/>
          <p14:tracePt t="50133" x="4532313" y="5399088"/>
          <p14:tracePt t="50420" x="4549775" y="5399088"/>
          <p14:tracePt t="50476" x="4559300" y="5399088"/>
          <p14:tracePt t="50484" x="4567238" y="5399088"/>
          <p14:tracePt t="50507" x="4576763" y="5399088"/>
          <p14:tracePt t="50531" x="4584700" y="5407025"/>
          <p14:tracePt t="50547" x="4594225" y="5407025"/>
          <p14:tracePt t="50555" x="4602163" y="5407025"/>
          <p14:tracePt t="50580" x="4611688" y="5407025"/>
          <p14:tracePt t="50588" x="4629150" y="5407025"/>
          <p14:tracePt t="50604" x="4637088" y="5416550"/>
          <p14:tracePt t="50620" x="4646613" y="5416550"/>
          <p14:tracePt t="50635" x="4654550" y="5416550"/>
          <p14:tracePt t="50643" x="4664075" y="5416550"/>
          <p14:tracePt t="50652" x="4672013" y="5424488"/>
          <p14:tracePt t="50660" x="4681538" y="5424488"/>
          <p14:tracePt t="50668" x="4706938" y="5434013"/>
          <p14:tracePt t="50676" x="4716463" y="5434013"/>
          <p14:tracePt t="50684" x="4751388" y="5434013"/>
          <p14:tracePt t="50691" x="4759325" y="5434013"/>
          <p14:tracePt t="50700" x="4776788" y="5434013"/>
          <p14:tracePt t="50708" x="4803775" y="5451475"/>
          <p14:tracePt t="50715" x="4838700" y="5451475"/>
          <p14:tracePt t="50724" x="4881563" y="5451475"/>
          <p14:tracePt t="50732" x="4899025" y="5451475"/>
          <p14:tracePt t="50740" x="4943475" y="5451475"/>
          <p14:tracePt t="50747" x="4960938" y="5451475"/>
          <p14:tracePt t="50758" x="5013325" y="5451475"/>
          <p14:tracePt t="50763" x="5038725" y="5451475"/>
          <p14:tracePt t="50773" x="5091113" y="5451475"/>
          <p14:tracePt t="50780" x="5126038" y="5451475"/>
          <p14:tracePt t="50788" x="5143500" y="5451475"/>
          <p14:tracePt t="50795" x="5187950" y="5451475"/>
          <p14:tracePt t="50803" x="5195888" y="5451475"/>
          <p14:tracePt t="50811" x="5205413" y="5451475"/>
          <p14:tracePt t="50820" x="5213350" y="5459413"/>
          <p14:tracePt t="50827" x="5222875" y="5459413"/>
          <p14:tracePt t="50859" x="5230813" y="5459413"/>
          <p14:tracePt t="50875" x="5248275" y="5459413"/>
          <p14:tracePt t="50892" x="5257800" y="5459413"/>
          <p14:tracePt t="50907" x="5265738" y="5459413"/>
          <p14:tracePt t="50915" x="5275263" y="5459413"/>
          <p14:tracePt t="50924" x="5283200" y="5459413"/>
          <p14:tracePt t="50932" x="5292725" y="5459413"/>
          <p14:tracePt t="50988" x="5300663" y="5459413"/>
          <p14:tracePt t="51004" x="5318125" y="5459413"/>
          <p14:tracePt t="51020" x="5327650" y="5459413"/>
          <p14:tracePt t="51027" x="5335588" y="5459413"/>
          <p14:tracePt t="51035" x="5345113" y="5459413"/>
          <p14:tracePt t="51043" x="5353050" y="5459413"/>
          <p14:tracePt t="51052" x="5353050" y="5451475"/>
          <p14:tracePt t="51060" x="5362575" y="5451475"/>
          <p14:tracePt t="51068" x="5370513" y="5451475"/>
          <p14:tracePt t="51075" x="5387975" y="5451475"/>
          <p14:tracePt t="51085" x="5397500" y="5441950"/>
          <p14:tracePt t="51092" x="5405438" y="5424488"/>
          <p14:tracePt t="51098" x="5414963" y="5424488"/>
          <p14:tracePt t="51107" x="5422900" y="5416550"/>
          <p14:tracePt t="51115" x="5432425" y="5416550"/>
          <p14:tracePt t="51123" x="5440363" y="5416550"/>
          <p14:tracePt t="51131" x="5449888" y="5407025"/>
          <p14:tracePt t="51140" x="5467350" y="5407025"/>
          <p14:tracePt t="51148" x="5467350" y="5399088"/>
          <p14:tracePt t="51158" x="5475288" y="5399088"/>
          <p14:tracePt t="51163" x="5492750" y="5389563"/>
          <p14:tracePt t="51174" x="5502275" y="5389563"/>
          <p14:tracePt t="51179" x="5527675" y="5389563"/>
          <p14:tracePt t="51188" x="5527675" y="5381625"/>
          <p14:tracePt t="51195" x="5562600" y="5381625"/>
          <p14:tracePt t="51204" x="5572125" y="5381625"/>
          <p14:tracePt t="51212" x="5589588" y="5364163"/>
          <p14:tracePt t="51220" x="5597525" y="5364163"/>
          <p14:tracePt t="51228" x="5632450" y="5364163"/>
          <p14:tracePt t="51236" x="5659438" y="5354638"/>
          <p14:tracePt t="51243" x="5667375" y="5354638"/>
          <p14:tracePt t="51252" x="5676900" y="5354638"/>
          <p14:tracePt t="51261" x="5684838" y="5354638"/>
          <p14:tracePt t="51267" x="5711825" y="5354638"/>
          <p14:tracePt t="51276" x="5719763" y="5354638"/>
          <p14:tracePt t="51284" x="5737225" y="5354638"/>
          <p14:tracePt t="51292" x="5789613" y="5354638"/>
          <p14:tracePt t="51300" x="5807075" y="5354638"/>
          <p14:tracePt t="51308" x="5851525" y="5354638"/>
          <p14:tracePt t="51315" x="5886450" y="5354638"/>
          <p14:tracePt t="51324" x="5938838" y="5354638"/>
          <p14:tracePt t="51332" x="5964238" y="5354638"/>
          <p14:tracePt t="51341" x="6016625" y="5354638"/>
          <p14:tracePt t="51348" x="6034088" y="5354638"/>
          <p14:tracePt t="51357" x="6061075" y="5354638"/>
          <p14:tracePt t="51363" x="6096000" y="5354638"/>
          <p14:tracePt t="51373" x="6105525" y="5354638"/>
          <p14:tracePt t="51380" x="6130925" y="5372100"/>
          <p14:tracePt t="51388" x="6148388" y="5372100"/>
          <p14:tracePt t="51395" x="6175375" y="5372100"/>
          <p14:tracePt t="51403" x="6183313" y="5372100"/>
          <p14:tracePt t="51411" x="6192838" y="5372100"/>
          <p14:tracePt t="51419" x="6218238" y="5372100"/>
          <p14:tracePt t="51428" x="6227763" y="5372100"/>
          <p14:tracePt t="51435" x="6245225" y="5372100"/>
          <p14:tracePt t="51452" x="6253163" y="5372100"/>
          <p14:tracePt t="51484" x="6253163" y="5354638"/>
          <p14:tracePt t="51492" x="6253163" y="5346700"/>
          <p14:tracePt t="51500" x="6253163" y="5337175"/>
          <p14:tracePt t="51507" x="6262688" y="5337175"/>
          <p14:tracePt t="51515" x="6262688" y="5329238"/>
          <p14:tracePt t="51524" x="6262688" y="5319713"/>
          <p14:tracePt t="51532" x="6280150" y="5311775"/>
          <p14:tracePt t="51541" x="6280150" y="5302250"/>
          <p14:tracePt t="51547" x="6288088" y="5284788"/>
          <p14:tracePt t="51558" x="6288088" y="5276850"/>
          <p14:tracePt t="51564" x="6288088" y="5267325"/>
          <p14:tracePt t="51572" x="6288088" y="5259388"/>
          <p14:tracePt t="51580" x="6288088" y="5249863"/>
          <p14:tracePt t="51588" x="6288088" y="5241925"/>
          <p14:tracePt t="51595" x="6288088" y="5232400"/>
          <p14:tracePt t="51604" x="6288088" y="5224463"/>
          <p14:tracePt t="51612" x="6288088" y="5207000"/>
          <p14:tracePt t="51619" x="6262688" y="5189538"/>
          <p14:tracePt t="51627" x="6253163" y="5180013"/>
          <p14:tracePt t="51635" x="6253163" y="5172075"/>
          <p14:tracePt t="51644" x="6245225" y="5154613"/>
          <p14:tracePt t="51651" x="6235700" y="5145088"/>
          <p14:tracePt t="51660" x="6218238" y="5137150"/>
          <p14:tracePt t="51668" x="6200775" y="5127625"/>
          <p14:tracePt t="51676" x="6157913" y="5102225"/>
          <p14:tracePt t="51684" x="6148388" y="5092700"/>
          <p14:tracePt t="51694" x="6140450" y="5084763"/>
          <p14:tracePt t="51700" x="6130925" y="5084763"/>
          <p14:tracePt t="51710" x="6105525" y="5057775"/>
          <p14:tracePt t="51715" x="6096000" y="5049838"/>
          <p14:tracePt t="51725" x="6078538" y="5040313"/>
          <p14:tracePt t="51731" x="6069013" y="5040313"/>
          <p14:tracePt t="51739" x="6034088" y="5014913"/>
          <p14:tracePt t="51747" x="6008688" y="5005388"/>
          <p14:tracePt t="51757" x="5981700" y="4987925"/>
          <p14:tracePt t="51763" x="5946775" y="4979988"/>
          <p14:tracePt t="51773" x="5938838" y="4979988"/>
          <p14:tracePt t="51779" x="5903913" y="4970463"/>
          <p14:tracePt t="51788" x="5894388" y="4970463"/>
          <p14:tracePt t="51795" x="5842000" y="4953000"/>
          <p14:tracePt t="51804" x="5824538" y="4953000"/>
          <p14:tracePt t="51812" x="5799138" y="4953000"/>
          <p14:tracePt t="51820" x="5764213" y="4945063"/>
          <p14:tracePt t="51828" x="5754688" y="4945063"/>
          <p14:tracePt t="51835" x="5719763" y="4945063"/>
          <p14:tracePt t="51844" x="5694363" y="4927600"/>
          <p14:tracePt t="51852" x="5659438" y="4927600"/>
          <p14:tracePt t="51860" x="5632450" y="4927600"/>
          <p14:tracePt t="51868" x="5580063" y="4918075"/>
          <p14:tracePt t="51875" x="5527675" y="4918075"/>
          <p14:tracePt t="51884" x="5510213" y="4918075"/>
          <p14:tracePt t="51891" x="5457825" y="4918075"/>
          <p14:tracePt t="51900" x="5432425" y="4918075"/>
          <p14:tracePt t="51908" x="5362575" y="4918075"/>
          <p14:tracePt t="51915" x="5345113" y="4918075"/>
          <p14:tracePt t="51924" x="5283200" y="4918075"/>
          <p14:tracePt t="51931" x="5230813" y="4935538"/>
          <p14:tracePt t="51940" x="5213350" y="4935538"/>
          <p14:tracePt t="51947" x="5170488" y="4935538"/>
          <p14:tracePt t="51958" x="5160963" y="4935538"/>
          <p14:tracePt t="51964" x="5153025" y="4945063"/>
          <p14:tracePt t="51973" x="5143500" y="4945063"/>
          <p14:tracePt t="51980" x="5135563" y="4953000"/>
          <p14:tracePt t="51990" x="5108575" y="4962525"/>
          <p14:tracePt t="51995" x="5100638" y="4979988"/>
          <p14:tracePt t="52004" x="5083175" y="4997450"/>
          <p14:tracePt t="52011" x="5065713" y="5005388"/>
          <p14:tracePt t="52025" x="5038725" y="5032375"/>
          <p14:tracePt t="52030" x="5038725" y="5040313"/>
          <p14:tracePt t="52035" x="5013325" y="5075238"/>
          <p14:tracePt t="52043" x="5003800" y="5084763"/>
          <p14:tracePt t="52051" x="4995863" y="5110163"/>
          <p14:tracePt t="52058" x="4995863" y="5145088"/>
          <p14:tracePt t="52067" x="4995863" y="5154613"/>
          <p14:tracePt t="52075" x="4995863" y="5172075"/>
          <p14:tracePt t="52084" x="4995863" y="5189538"/>
          <p14:tracePt t="52091" x="4995863" y="5214938"/>
          <p14:tracePt t="52100" x="4995863" y="5232400"/>
          <p14:tracePt t="52108" x="4995863" y="5249863"/>
          <p14:tracePt t="52115" x="5003800" y="5284788"/>
          <p14:tracePt t="52125" x="5013325" y="5302250"/>
          <p14:tracePt t="52133" x="5030788" y="5319713"/>
          <p14:tracePt t="52140" x="5038725" y="5329238"/>
          <p14:tracePt t="52148" x="5056188" y="5354638"/>
          <p14:tracePt t="52157" x="5065713" y="5364163"/>
          <p14:tracePt t="52163" x="5091113" y="5381625"/>
          <p14:tracePt t="52172" x="5100638" y="5399088"/>
          <p14:tracePt t="52180" x="5135563" y="5416550"/>
          <p14:tracePt t="52189" x="5170488" y="5434013"/>
          <p14:tracePt t="52195" x="5187950" y="5441950"/>
          <p14:tracePt t="52204" x="5222875" y="5451475"/>
          <p14:tracePt t="52211" x="5240338" y="5468938"/>
          <p14:tracePt t="52220" x="5292725" y="5476875"/>
          <p14:tracePt t="52227" x="5318125" y="5486400"/>
          <p14:tracePt t="52235" x="5370513" y="5503863"/>
          <p14:tracePt t="52243" x="5449888" y="5503863"/>
          <p14:tracePt t="52251" x="5484813" y="5513388"/>
          <p14:tracePt t="52260" x="5554663" y="5513388"/>
          <p14:tracePt t="52267" x="5589588" y="5513388"/>
          <p14:tracePt t="52276" x="5659438" y="5513388"/>
          <p14:tracePt t="52284" x="5694363" y="5513388"/>
          <p14:tracePt t="52292" x="5764213" y="5513388"/>
          <p14:tracePt t="52299" x="5807075" y="5513388"/>
          <p14:tracePt t="52308" x="5859463" y="5513388"/>
          <p14:tracePt t="52315" x="5911850" y="5513388"/>
          <p14:tracePt t="52324" x="5929313" y="5513388"/>
          <p14:tracePt t="52332" x="5981700" y="5513388"/>
          <p14:tracePt t="52341" x="5991225" y="5513388"/>
          <p14:tracePt t="52347" x="6026150" y="5513388"/>
          <p14:tracePt t="52358" x="6034088" y="5513388"/>
          <p14:tracePt t="52364" x="6086475" y="5503863"/>
          <p14:tracePt t="52372" x="6122988" y="5486400"/>
          <p14:tracePt t="52379" x="6148388" y="5486400"/>
          <p14:tracePt t="52389" x="6200775" y="5476875"/>
          <p14:tracePt t="52394" x="6218238" y="5476875"/>
          <p14:tracePt t="52404" x="6262688" y="5459413"/>
          <p14:tracePt t="52411" x="6270625" y="5451475"/>
          <p14:tracePt t="52420" x="6288088" y="5441950"/>
          <p14:tracePt t="52427" x="6297613" y="5441950"/>
          <p14:tracePt t="52435" x="6315075" y="5424488"/>
          <p14:tracePt t="52444" x="6332538" y="5407025"/>
          <p14:tracePt t="52451" x="6350000" y="5399088"/>
          <p14:tracePt t="52460" x="6357938" y="5381625"/>
          <p14:tracePt t="52467" x="6357938" y="5364163"/>
          <p14:tracePt t="52477" x="6367463" y="5354638"/>
          <p14:tracePt t="52484" x="6367463" y="5346700"/>
          <p14:tracePt t="52492" x="6367463" y="5329238"/>
          <p14:tracePt t="52500" x="6367463" y="5319713"/>
          <p14:tracePt t="52508" x="6367463" y="5294313"/>
          <p14:tracePt t="52515" x="6367463" y="5276850"/>
          <p14:tracePt t="52524" x="6367463" y="5267325"/>
          <p14:tracePt t="52531" x="6367463" y="5249863"/>
          <p14:tracePt t="52541" x="6357938" y="5241925"/>
          <p14:tracePt t="52548" x="6357938" y="5224463"/>
          <p14:tracePt t="52558" x="6350000" y="5214938"/>
          <p14:tracePt t="52563" x="6350000" y="5207000"/>
          <p14:tracePt t="52573" x="6332538" y="5189538"/>
          <p14:tracePt t="52580" x="6332538" y="5180013"/>
          <p14:tracePt t="52588" x="6323013" y="5172075"/>
          <p14:tracePt t="52595" x="6315075" y="5162550"/>
          <p14:tracePt t="52604" x="6305550" y="5154613"/>
          <p14:tracePt t="52611" x="6297613" y="5145088"/>
          <p14:tracePt t="52620" x="6288088" y="5137150"/>
          <p14:tracePt t="52628" x="6270625" y="5110163"/>
          <p14:tracePt t="52635" x="6262688" y="5102225"/>
          <p14:tracePt t="52644" x="6253163" y="5092700"/>
          <p14:tracePt t="52651" x="6245225" y="5084763"/>
          <p14:tracePt t="52659" x="6235700" y="5075238"/>
          <p14:tracePt t="52668" x="6227763" y="5075238"/>
          <p14:tracePt t="52675" x="6200775" y="5049838"/>
          <p14:tracePt t="52684" x="6192838" y="5049838"/>
          <p14:tracePt t="52693" x="6183313" y="5040313"/>
          <p14:tracePt t="52699" x="6175375" y="5040313"/>
          <p14:tracePt t="52707" x="6148388" y="5032375"/>
          <p14:tracePt t="52715" x="6140450" y="5014913"/>
          <p14:tracePt t="52726" x="6130925" y="5014913"/>
          <p14:tracePt t="52731" x="6122988" y="5014913"/>
          <p14:tracePt t="52740" x="6113463" y="5005388"/>
          <p14:tracePt t="52747" x="6086475" y="5005388"/>
          <p14:tracePt t="52757" x="6078538" y="4997450"/>
          <p14:tracePt t="52763" x="6069013" y="4997450"/>
          <p14:tracePt t="52773" x="6061075" y="4997450"/>
          <p14:tracePt t="52780" x="6051550" y="4997450"/>
          <p14:tracePt t="52787" x="6043613" y="4997450"/>
          <p14:tracePt t="52795" x="6034088" y="4997450"/>
          <p14:tracePt t="52803" x="6016625" y="4997450"/>
          <p14:tracePt t="52812" x="6008688" y="4997450"/>
          <p14:tracePt t="52820" x="5999163" y="4997450"/>
          <p14:tracePt t="52827" x="5991225" y="4997450"/>
          <p14:tracePt t="52835" x="5981700" y="4997450"/>
          <p14:tracePt t="52843" x="5956300" y="4997450"/>
          <p14:tracePt t="52852" x="5946775" y="4997450"/>
          <p14:tracePt t="52860" x="5929313" y="4997450"/>
          <p14:tracePt t="52868" x="5921375" y="4997450"/>
          <p14:tracePt t="52876" x="5894388" y="4997450"/>
          <p14:tracePt t="52884" x="5876925" y="4997450"/>
          <p14:tracePt t="52892" x="5868988" y="4997450"/>
          <p14:tracePt t="52900" x="5851525" y="4997450"/>
          <p14:tracePt t="52910" x="5834063" y="4997450"/>
          <p14:tracePt t="52915" x="5824538" y="4997450"/>
          <p14:tracePt t="52924" x="5816600" y="4997450"/>
          <p14:tracePt t="52932" x="5807075" y="4997450"/>
          <p14:tracePt t="52941" x="5789613" y="4997450"/>
          <p14:tracePt t="52948" x="5789613" y="5005388"/>
          <p14:tracePt t="52957" x="5781675" y="5022850"/>
          <p14:tracePt t="52964" x="5772150" y="5032375"/>
          <p14:tracePt t="52972" x="5754688" y="5040313"/>
          <p14:tracePt t="52979" x="5746750" y="5049838"/>
          <p14:tracePt t="52988" x="5729288" y="5057775"/>
          <p14:tracePt t="52996" x="5719763" y="5067300"/>
          <p14:tracePt t="53004" x="5711825" y="5092700"/>
          <p14:tracePt t="53011" x="5702300" y="5119688"/>
          <p14:tracePt t="53022" x="5684838" y="5137150"/>
          <p14:tracePt t="53026" x="5676900" y="5145088"/>
          <p14:tracePt t="53034" x="5667375" y="5162550"/>
          <p14:tracePt t="53043" x="5659438" y="5172075"/>
          <p14:tracePt t="53052" x="5659438" y="5180013"/>
          <p14:tracePt t="53060" x="5649913" y="5197475"/>
          <p14:tracePt t="53067" x="5641975" y="5214938"/>
          <p14:tracePt t="53075" x="5641975" y="5232400"/>
          <p14:tracePt t="53084" x="5624513" y="5259388"/>
          <p14:tracePt t="53093" x="5624513" y="5267325"/>
          <p14:tracePt t="53100" x="5624513" y="5284788"/>
          <p14:tracePt t="53108" x="5624513" y="5294313"/>
          <p14:tracePt t="53115" x="5624513" y="5311775"/>
          <p14:tracePt t="53124" x="5624513" y="5319713"/>
          <p14:tracePt t="53132" x="5624513" y="5329238"/>
          <p14:tracePt t="53140" x="5624513" y="5337175"/>
          <p14:tracePt t="53147" x="5632450" y="5346700"/>
          <p14:tracePt t="53157" x="5649913" y="5372100"/>
          <p14:tracePt t="53163" x="5659438" y="5381625"/>
          <p14:tracePt t="53173" x="5667375" y="5389563"/>
          <p14:tracePt t="53180" x="5676900" y="5399088"/>
          <p14:tracePt t="53188" x="5684838" y="5407025"/>
          <p14:tracePt t="53197" x="5694363" y="5416550"/>
          <p14:tracePt t="53204" x="5719763" y="5441950"/>
          <p14:tracePt t="53211" x="5729288" y="5451475"/>
          <p14:tracePt t="53220" x="5737225" y="5459413"/>
          <p14:tracePt t="53228" x="5764213" y="5468938"/>
          <p14:tracePt t="53236" x="5772150" y="5468938"/>
          <p14:tracePt t="53243" x="5781675" y="5468938"/>
          <p14:tracePt t="53252" x="5789613" y="5476875"/>
          <p14:tracePt t="53260" x="5799138" y="5476875"/>
          <p14:tracePt t="53268" x="5807075" y="5476875"/>
          <p14:tracePt t="53275" x="5824538" y="5476875"/>
          <p14:tracePt t="53284" x="5834063" y="5476875"/>
          <p14:tracePt t="53291" x="5842000" y="5476875"/>
          <p14:tracePt t="53300" x="5851525" y="5476875"/>
          <p14:tracePt t="53308" x="5859463" y="5476875"/>
          <p14:tracePt t="53317" x="5868988" y="5476875"/>
          <p14:tracePt t="53324" x="5876925" y="5476875"/>
          <p14:tracePt t="53332" x="5886450" y="5476875"/>
          <p14:tracePt t="53339" x="5903913" y="5476875"/>
          <p14:tracePt t="53347" x="5911850" y="5476875"/>
          <p14:tracePt t="53358" x="5921375" y="5476875"/>
          <p14:tracePt t="53363" x="5929313" y="5476875"/>
          <p14:tracePt t="53379" x="5938838" y="5476875"/>
          <p14:tracePt t="53419" x="5938838" y="5468938"/>
          <p14:tracePt t="53452" x="5938838" y="5459413"/>
          <p14:tracePt t="53492" x="5938838" y="5451475"/>
          <p14:tracePt t="53643" x="5938838" y="5441950"/>
          <p14:tracePt t="53675" x="5938838" y="5434013"/>
          <p14:tracePt t="53691" x="5946775" y="5434013"/>
          <p14:tracePt t="53787" x="5946775" y="5424488"/>
          <p14:tracePt t="53811" x="5956300" y="5424488"/>
          <p14:tracePt t="53835" x="5956300" y="5407025"/>
          <p14:tracePt t="54812" x="5956300" y="5399088"/>
          <p14:tracePt t="54827" x="5956300" y="5389563"/>
          <p14:tracePt t="63268" x="5973763" y="5389563"/>
          <p14:tracePt t="65043" x="5981700" y="5389563"/>
          <p14:tracePt t="65380" x="5981700" y="5381625"/>
          <p14:tracePt t="65387" x="5991225" y="5381625"/>
          <p14:tracePt t="65395" x="5991225" y="5372100"/>
          <p14:tracePt t="65403" x="5991225" y="5364163"/>
          <p14:tracePt t="65412" x="5991225" y="5354638"/>
          <p14:tracePt t="65419" x="5991225" y="5337175"/>
          <p14:tracePt t="65427" x="5991225" y="5329238"/>
          <p14:tracePt t="65436" x="5991225" y="5319713"/>
          <p14:tracePt t="65443" x="5991225" y="5311775"/>
          <p14:tracePt t="65452" x="5991225" y="5302250"/>
          <p14:tracePt t="65460" x="5991225" y="5276850"/>
          <p14:tracePt t="65468" x="5991225" y="5267325"/>
          <p14:tracePt t="65475" x="5991225" y="5259388"/>
          <p14:tracePt t="65485" x="5964238" y="5241925"/>
          <p14:tracePt t="65492" x="5964238" y="5224463"/>
          <p14:tracePt t="65501" x="5946775" y="5207000"/>
          <p14:tracePt t="65508" x="5929313" y="5197475"/>
          <p14:tracePt t="65517" x="5911850" y="5162550"/>
          <p14:tracePt t="65523" x="5886450" y="5137150"/>
          <p14:tracePt t="65533" x="5842000" y="5092700"/>
          <p14:tracePt t="65540" x="5764213" y="5032375"/>
          <p14:tracePt t="65548" x="5702300" y="4997450"/>
          <p14:tracePt t="65555" x="5580063" y="4927600"/>
          <p14:tracePt t="65565" x="5519738" y="4900613"/>
          <p14:tracePt t="65572" x="5353050" y="4822825"/>
          <p14:tracePt t="65580" x="5248275" y="4770438"/>
          <p14:tracePt t="65587" x="5056188" y="4673600"/>
          <p14:tracePt t="65595" x="4968875" y="4630738"/>
          <p14:tracePt t="65603" x="4776788" y="4525963"/>
          <p14:tracePt t="65612" x="4611688" y="4456113"/>
          <p14:tracePt t="65620" x="4524375" y="4421188"/>
          <p14:tracePt t="65627" x="4244975" y="4289425"/>
          <p14:tracePt t="65636" x="4113213" y="4219575"/>
          <p14:tracePt t="65644" x="3860800" y="4087813"/>
          <p14:tracePt t="65654" x="3756025" y="4035425"/>
          <p14:tracePt t="65660" x="3467100" y="3878263"/>
          <p14:tracePt t="65670" x="3100388" y="3668713"/>
          <p14:tracePt t="65675" x="2968625" y="3598863"/>
          <p14:tracePt t="65684" x="2636838" y="3381375"/>
          <p14:tracePt t="65692" x="2489200" y="3294063"/>
          <p14:tracePt t="65700" x="2112963" y="3014663"/>
          <p14:tracePt t="65708" x="1965325" y="2927350"/>
          <p14:tracePt t="65720" x="1598613" y="2681288"/>
          <p14:tracePt t="65724" x="1449388" y="2603500"/>
          <p14:tracePt t="65732" x="1082675" y="2359025"/>
          <p14:tracePt t="65740" x="620713" y="2097088"/>
          <p14:tracePt t="65748" x="463550" y="1982788"/>
          <p14:tracePt t="65755" x="157163" y="1695450"/>
          <p14:tracePt t="65763" x="44450" y="1590675"/>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894</Words>
  <Application>Microsoft Office PowerPoint</Application>
  <PresentationFormat>Widescreen</PresentationFormat>
  <Paragraphs>35</Paragraphs>
  <Slides>6</Slides>
  <Notes>0</Notes>
  <HiddenSlides>0</HiddenSlides>
  <MMClips>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EB Garamond</vt:lpstr>
      <vt:lpstr>Office Theme</vt:lpstr>
      <vt:lpstr>Book illustration</vt:lpstr>
      <vt:lpstr>Famous illustrator of children’s books</vt:lpstr>
      <vt:lpstr>PowerPoint Presentation</vt:lpstr>
      <vt:lpstr>Matilida what might she be doing now? </vt:lpstr>
      <vt:lpstr>How Quentin Blake creates his drawings</vt:lpstr>
      <vt:lpstr>Your turn!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Book illustration</dc:title>
  <dc:creator>Suzanne Phillips</dc:creator>
  <cp:lastModifiedBy>Suzanne Phillips</cp:lastModifiedBy>
  <cp:revision>1</cp:revision>
  <dcterms:created xsi:type="dcterms:W3CDTF">2021-02-11T09:05:56Z</dcterms:created>
  <dcterms:modified xsi:type="dcterms:W3CDTF">2021-02-12T09:11:45Z</dcterms:modified>
</cp:coreProperties>
</file>