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381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381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381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381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/>
      <a:tcStyle>
        <a:tcBdr/>
        <a:fill>
          <a:solidFill>
            <a:srgbClr val="FFE8F0"/>
          </a:solidFill>
        </a:fill>
      </a:tcStyle>
    </a:band2H>
    <a:firstCol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381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381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/>
      <a:tcStyle>
        <a:tcBdr/>
        <a:fill>
          <a:solidFill>
            <a:srgbClr val="003462"/>
          </a:solidFill>
        </a:fill>
      </a:tcStyle>
    </a:band2H>
    <a:firstCol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3462"/>
          </a:solidFill>
        </a:fill>
      </a:tcStyle>
    </a:lastRow>
    <a:firstRow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rgbClr val="D1D1D1"/>
          </a:solidFill>
        </a:fill>
      </a:tcStyle>
    </a:wholeTbl>
    <a:band2H>
      <a:tcTxStyle/>
      <a:tcStyle>
        <a:tcBdr/>
        <a:fill>
          <a:solidFill>
            <a:srgbClr val="E9E9E9"/>
          </a:solidFill>
        </a:fill>
      </a:tcStyle>
    </a:band2H>
    <a:firstCol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38100" cap="flat">
              <a:solidFill>
                <a:srgbClr val="003462"/>
              </a:solidFill>
              <a:prstDash val="solid"/>
              <a:round/>
            </a:ln>
          </a:top>
          <a:bottom>
            <a:ln w="127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lastRow>
    <a:firstRow>
      <a:tcTxStyle b="on" i="off">
        <a:fontRef idx="minor">
          <a:srgbClr val="003462"/>
        </a:fontRef>
        <a:srgbClr val="003462"/>
      </a:tcTxStyle>
      <a:tcStyle>
        <a:tcBdr>
          <a:left>
            <a:ln w="12700" cap="flat">
              <a:solidFill>
                <a:srgbClr val="003462"/>
              </a:solidFill>
              <a:prstDash val="solid"/>
              <a:round/>
            </a:ln>
          </a:left>
          <a:right>
            <a:ln w="12700" cap="flat">
              <a:solidFill>
                <a:srgbClr val="003462"/>
              </a:solidFill>
              <a:prstDash val="solid"/>
              <a:round/>
            </a:ln>
          </a:right>
          <a:top>
            <a:ln w="12700" cap="flat">
              <a:solidFill>
                <a:srgbClr val="003462"/>
              </a:solidFill>
              <a:prstDash val="solid"/>
              <a:round/>
            </a:ln>
          </a:top>
          <a:bottom>
            <a:ln w="38100" cap="flat">
              <a:solidFill>
                <a:srgbClr val="003462"/>
              </a:solidFill>
              <a:prstDash val="solid"/>
              <a:round/>
            </a:ln>
          </a:bottom>
          <a:insideH>
            <a:ln w="12700" cap="flat">
              <a:solidFill>
                <a:srgbClr val="003462"/>
              </a:solidFill>
              <a:prstDash val="solid"/>
              <a:round/>
            </a:ln>
          </a:insideH>
          <a:insideV>
            <a:ln w="12700" cap="flat">
              <a:solidFill>
                <a:srgbClr val="003462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0" d="100"/>
          <a:sy n="40" d="100"/>
        </p:scale>
        <p:origin x="60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78" name="Shape 17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9246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"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0" y="11847162"/>
            <a:ext cx="21971004" cy="63698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>
                <a:solidFill>
                  <a:srgbClr val="FFFFFF"/>
                </a:solidFill>
              </a:defRPr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sz="3600" b="1">
                <a:solidFill>
                  <a:srgbClr val="FFFFFF"/>
                </a:solidFill>
              </a:defRPr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sz="3600" b="1">
                <a:solidFill>
                  <a:srgbClr val="FFFFFF"/>
                </a:solidFill>
              </a:defRPr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sz="3600" b="1">
                <a:solidFill>
                  <a:srgbClr val="FFFFFF"/>
                </a:solidFill>
              </a:defRPr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sz="3600" b="1">
                <a:solidFill>
                  <a:srgbClr val="FFFFFF"/>
                </a:solidFill>
              </a:defRPr>
            </a:lvl5pPr>
          </a:lstStyle>
          <a:p>
            <a:r>
              <a:t>Author and Date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5" cy="4648202"/>
          </a:xfrm>
          <a:prstGeom prst="rect">
            <a:avLst/>
          </a:prstGeom>
        </p:spPr>
        <p:txBody>
          <a:bodyPr anchor="b"/>
          <a:lstStyle>
            <a:lvl1pPr defTabSz="2438337">
              <a:defRPr sz="11600" spc="-232">
                <a:solidFill>
                  <a:srgbClr val="FFFFFF"/>
                </a:solidFill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2" y="7210490"/>
            <a:ext cx="21971002" cy="190500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chemeClr val="accent1"/>
                </a:solidFill>
              </a:defRPr>
            </a:lvl1pPr>
          </a:lstStyle>
          <a:p>
            <a:r>
              <a:t>Presentation Subtitle</a:t>
            </a:r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740627569_2880x1920.jpg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5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 defTabSz="2438337">
              <a:defRPr sz="11600" spc="-232">
                <a:solidFill>
                  <a:srgbClr val="FFFFFF"/>
                </a:solidFill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7690" y="1106137"/>
            <a:ext cx="21968621" cy="63698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sz="3600" b="1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sz="3600" b="1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sz="3600" b="1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sz="3600" b="1"/>
            </a:lvl5pPr>
          </a:lstStyle>
          <a:p>
            <a:r>
              <a:t>Author and Date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6500" y="11609909"/>
            <a:ext cx="21971000" cy="1116953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>
                <a:solidFill>
                  <a:srgbClr val="FFFFFF"/>
                </a:solidFill>
              </a:defRPr>
            </a:lvl1pPr>
          </a:lstStyle>
          <a:p>
            <a:r>
              <a:t>Presentation Subtitle</a:t>
            </a:r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136959463_1989x1321.jpg"/>
          <p:cNvSpPr>
            <a:spLocks noGrp="1"/>
          </p:cNvSpPr>
          <p:nvPr>
            <p:ph type="pic" idx="21"/>
          </p:nvPr>
        </p:nvSpPr>
        <p:spPr>
          <a:xfrm>
            <a:off x="9226574" y="1270000"/>
            <a:ext cx="16840152" cy="1118443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4"/>
          </a:xfrm>
          <a:prstGeom prst="rect">
            <a:avLst/>
          </a:prstGeom>
        </p:spPr>
        <p:txBody>
          <a:bodyPr anchor="b"/>
          <a:lstStyle>
            <a:lvl1pPr defTabSz="2438337">
              <a:defRPr spc="-170">
                <a:solidFill>
                  <a:srgbClr val="004D80"/>
                </a:solidFill>
              </a:defRPr>
            </a:lvl1pPr>
          </a:lstStyle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3164"/>
          </a:xfrm>
          <a:prstGeom prst="rect">
            <a:avLst/>
          </a:prstGeom>
        </p:spPr>
        <p:txBody>
          <a:bodyPr/>
          <a:lstStyle>
            <a:lvl1pPr defTabSz="2438337">
              <a:defRPr spc="-170">
                <a:solidFill>
                  <a:srgbClr val="004D80"/>
                </a:solidFill>
              </a:defRPr>
            </a:lvl1pPr>
          </a:lstStyle>
          <a:p>
            <a:r>
              <a:t>Slide Title</a:t>
            </a:r>
          </a:p>
        </p:txBody>
      </p:sp>
      <p:sp>
        <p:nvSpPr>
          <p:cNvPr id="4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245961"/>
            <a:ext cx="21971000" cy="934781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2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</p:spPr>
        <p:txBody>
          <a:bodyPr/>
          <a:lstStyle>
            <a:lvl1pPr defTabSz="2438337"/>
          </a:lstStyle>
          <a:p>
            <a:r>
              <a:t>Slide bullet text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</p:spPr>
        <p:txBody>
          <a:bodyPr numCol="2" spcCol="1098550"/>
          <a:lstStyle>
            <a:lvl1pPr defTabSz="2438337"/>
            <a:lvl2pPr defTabSz="2438337"/>
            <a:lvl3pPr defTabSz="2438337"/>
            <a:lvl4pPr defTabSz="2438337"/>
            <a:lvl5pPr defTabSz="2438337"/>
          </a:lstStyle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247900"/>
            <a:ext cx="9779000" cy="934779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21" hasCustomPrompt="1"/>
          </p:nvPr>
        </p:nvSpPr>
        <p:spPr>
          <a:xfrm>
            <a:off x="1206500" y="4248503"/>
            <a:ext cx="9779000" cy="8256631"/>
          </a:xfrm>
          <a:prstGeom prst="rect">
            <a:avLst/>
          </a:prstGeom>
        </p:spPr>
        <p:txBody>
          <a:bodyPr/>
          <a:lstStyle>
            <a:lvl1pPr defTabSz="2438337"/>
          </a:lstStyle>
          <a:p>
            <a:r>
              <a:t>Slide bullet text</a:t>
            </a:r>
          </a:p>
        </p:txBody>
      </p:sp>
      <p:sp>
        <p:nvSpPr>
          <p:cNvPr id="62" name="617931575_1991x1322.jpg"/>
          <p:cNvSpPr>
            <a:spLocks noGrp="1"/>
          </p:cNvSpPr>
          <p:nvPr>
            <p:ph type="pic" idx="22"/>
          </p:nvPr>
        </p:nvSpPr>
        <p:spPr>
          <a:xfrm>
            <a:off x="8432800" y="1263847"/>
            <a:ext cx="16850011" cy="1118820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9779000" cy="1435100"/>
          </a:xfrm>
          <a:prstGeom prst="rect">
            <a:avLst/>
          </a:prstGeom>
        </p:spPr>
        <p:txBody>
          <a:bodyPr/>
          <a:lstStyle>
            <a:lvl1pPr defTabSz="2438337">
              <a:defRPr spc="-170">
                <a:solidFill>
                  <a:srgbClr val="004D80"/>
                </a:solidFill>
              </a:defRPr>
            </a:lvl1pPr>
          </a:lstStyle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bg>
      <p:bgPr>
        <a:solidFill>
          <a:srgbClr val="0034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5" cy="4648200"/>
          </a:xfrm>
          <a:prstGeom prst="rect">
            <a:avLst/>
          </a:prstGeom>
        </p:spPr>
        <p:txBody>
          <a:bodyPr anchor="ctr"/>
          <a:lstStyle>
            <a:lvl1pPr defTabSz="2438337">
              <a:defRPr sz="11600" b="0" spc="-232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4950"/>
          </a:xfrm>
          <a:prstGeom prst="rect">
            <a:avLst/>
          </a:prstGeom>
        </p:spPr>
        <p:txBody>
          <a:bodyPr/>
          <a:lstStyle>
            <a:lvl1pPr defTabSz="2438337">
              <a:defRPr spc="-170">
                <a:solidFill>
                  <a:srgbClr val="004D80"/>
                </a:solidFill>
              </a:defRPr>
            </a:lvl1pPr>
          </a:lstStyle>
          <a:p>
            <a:r>
              <a:t>Slide Title</a:t>
            </a:r>
          </a:p>
        </p:txBody>
      </p:sp>
      <p:sp>
        <p:nvSpPr>
          <p:cNvPr id="80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247900"/>
            <a:ext cx="21971000" cy="934779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952500"/>
            <a:ext cx="21971000" cy="1435100"/>
          </a:xfrm>
          <a:prstGeom prst="rect">
            <a:avLst/>
          </a:prstGeom>
        </p:spPr>
        <p:txBody>
          <a:bodyPr/>
          <a:lstStyle>
            <a:lvl1pPr defTabSz="2438337">
              <a:defRPr spc="-170">
                <a:solidFill>
                  <a:srgbClr val="004D80"/>
                </a:solidFill>
              </a:defRPr>
            </a:lvl1pPr>
          </a:lstStyle>
          <a:p>
            <a:r>
              <a:t>Agenda Title</a:t>
            </a:r>
          </a:p>
        </p:txBody>
      </p:sp>
      <p:sp>
        <p:nvSpPr>
          <p:cNvPr id="89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247900"/>
            <a:ext cx="21971000" cy="934779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Agenda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2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99"/>
            </a:lvl1pPr>
          </a:lstStyle>
          <a:p>
            <a:r>
              <a:t>Agenda Topics</a:t>
            </a:r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rgbClr val="004D8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rgbClr val="004D8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rgbClr val="004D8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rgbClr val="004D8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solidFill>
                  <a:srgbClr val="004D8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6"/>
            <a:ext cx="21971000" cy="7241586"/>
          </a:xfrm>
          <a:prstGeom prst="rect">
            <a:avLst/>
          </a:prstGeom>
        </p:spPr>
        <p:txBody>
          <a:bodyPr anchor="b"/>
          <a:lstStyle>
            <a:lvl1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rgbClr val="004D80"/>
                </a:solidFill>
              </a:defRPr>
            </a:lvl1pPr>
            <a:lvl2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rgbClr val="004D80"/>
                </a:solidFill>
              </a:defRPr>
            </a:lvl2pPr>
            <a:lvl3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rgbClr val="004D80"/>
                </a:solidFill>
              </a:defRPr>
            </a:lvl3pPr>
            <a:lvl4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rgbClr val="004D80"/>
                </a:solidFill>
              </a:defRPr>
            </a:lvl4pPr>
            <a:lvl5pPr marL="0" indent="0" algn="ctr" defTabSz="2438337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>
                <a:solidFill>
                  <a:srgbClr val="004D80"/>
                </a:solidFill>
              </a:defRPr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480824" y="10675453"/>
            <a:ext cx="20149254" cy="63698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sz="3600" b="1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sz="3600" b="1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sz="3600" b="1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sz="3600" b="1"/>
            </a:lvl5pPr>
          </a:lstStyle>
          <a:p>
            <a:r>
              <a:t>Attribution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21" hasCustomPrompt="1"/>
          </p:nvPr>
        </p:nvSpPr>
        <p:spPr>
          <a:xfrm>
            <a:off x="1753923" y="4939860"/>
            <a:ext cx="20876154" cy="3836281"/>
          </a:xfrm>
          <a:prstGeom prst="rect">
            <a:avLst/>
          </a:prstGeom>
        </p:spPr>
        <p:txBody>
          <a:bodyPr/>
          <a:lstStyle>
            <a:lvl1pPr marL="469900" indent="-300876" defTabSz="2438337">
              <a:spcBef>
                <a:spcPts val="0"/>
              </a:spcBef>
              <a:buSzTx/>
              <a:buNone/>
              <a:defRPr sz="8500" spc="-200">
                <a:solidFill>
                  <a:srgbClr val="004D8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“Notable Quote”</a:t>
            </a:r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617931575_1991x1322.jpg"/>
          <p:cNvSpPr>
            <a:spLocks noGrp="1"/>
          </p:cNvSpPr>
          <p:nvPr>
            <p:ph type="pic" sz="quarter" idx="21"/>
          </p:nvPr>
        </p:nvSpPr>
        <p:spPr>
          <a:xfrm>
            <a:off x="15436504" y="1270000"/>
            <a:ext cx="8167168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740627569_2880x1920.jpg"/>
          <p:cNvSpPr>
            <a:spLocks noGrp="1"/>
          </p:cNvSpPr>
          <p:nvPr>
            <p:ph type="pic" sz="quarter" idx="22"/>
          </p:nvPr>
        </p:nvSpPr>
        <p:spPr>
          <a:xfrm>
            <a:off x="15461772" y="7085972"/>
            <a:ext cx="8148415" cy="543227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996267730_2880x1920.jpg"/>
          <p:cNvSpPr>
            <a:spLocks noGrp="1"/>
          </p:cNvSpPr>
          <p:nvPr>
            <p:ph type="pic" idx="23"/>
          </p:nvPr>
        </p:nvSpPr>
        <p:spPr>
          <a:xfrm>
            <a:off x="-124636" y="1270000"/>
            <a:ext cx="16859220" cy="1123948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996267730_2880x1920.jpg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5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Image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Line"/>
          <p:cNvSpPr/>
          <p:nvPr/>
        </p:nvSpPr>
        <p:spPr>
          <a:xfrm flipV="1">
            <a:off x="5791200" y="609600"/>
            <a:ext cx="0" cy="2590800"/>
          </a:xfrm>
          <a:prstGeom prst="line">
            <a:avLst/>
          </a:prstGeom>
          <a:ln w="76200">
            <a:solidFill>
              <a:srgbClr val="000000"/>
            </a:solidFill>
          </a:ln>
        </p:spPr>
        <p:txBody>
          <a:bodyPr tIns="91439" bIns="91439"/>
          <a:lstStyle/>
          <a:p>
            <a:pPr algn="l" defTabSz="1828800">
              <a:defRPr sz="360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166" name="Circle"/>
          <p:cNvSpPr/>
          <p:nvPr/>
        </p:nvSpPr>
        <p:spPr>
          <a:xfrm>
            <a:off x="3352800" y="1676400"/>
            <a:ext cx="457200" cy="457200"/>
          </a:xfrm>
          <a:prstGeom prst="ellipse">
            <a:avLst/>
          </a:prstGeom>
          <a:solidFill>
            <a:srgbClr val="F54C00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800">
              <a:defRPr sz="4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7" name="Circle"/>
          <p:cNvSpPr/>
          <p:nvPr/>
        </p:nvSpPr>
        <p:spPr>
          <a:xfrm>
            <a:off x="4127500" y="1676400"/>
            <a:ext cx="457200" cy="457200"/>
          </a:xfrm>
          <a:prstGeom prst="ellipse">
            <a:avLst/>
          </a:prstGeom>
          <a:solidFill>
            <a:srgbClr val="01415B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800">
              <a:defRPr sz="4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8" name="Circle"/>
          <p:cNvSpPr/>
          <p:nvPr/>
        </p:nvSpPr>
        <p:spPr>
          <a:xfrm>
            <a:off x="4902200" y="1676400"/>
            <a:ext cx="457200" cy="457200"/>
          </a:xfrm>
          <a:prstGeom prst="ellipse">
            <a:avLst/>
          </a:prstGeom>
          <a:solidFill>
            <a:srgbClr val="B70005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800">
              <a:defRPr sz="4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169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7850" y="625475"/>
            <a:ext cx="3648075" cy="26320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rgs" descr="r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7850" y="625475"/>
            <a:ext cx="3648075" cy="2632075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096000" y="12496800"/>
            <a:ext cx="591116" cy="614680"/>
          </a:xfrm>
          <a:prstGeom prst="rect">
            <a:avLst/>
          </a:prstGeom>
        </p:spPr>
        <p:txBody>
          <a:bodyPr lIns="91439" tIns="91439" rIns="91439" bIns="91439" anchor="t"/>
          <a:lstStyle>
            <a:lvl1pPr algn="l" defTabSz="1828800">
              <a:defRPr sz="280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ransition spd="med"/>
  <p:txStyles>
    <p:titleStyle>
      <a:lvl1pPr marL="0" marR="0" indent="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.m4a"/><Relationship Id="rId7" Type="http://schemas.openxmlformats.org/officeDocument/2006/relationships/image" Target="../media/image2.jpe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6.xml"/><Relationship Id="rId5" Type="http://schemas.openxmlformats.org/officeDocument/2006/relationships/audio" Target="../media/media2.m4a"/><Relationship Id="rId4" Type="http://schemas.microsoft.com/office/2007/relationships/media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7.m4a"/><Relationship Id="rId7" Type="http://schemas.openxmlformats.org/officeDocument/2006/relationships/image" Target="../media/image10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8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IMG_4704.jpeg" descr="IMG_4704.jpeg"/>
          <p:cNvPicPr>
            <a:picLocks noGrp="1" noChangeAspect="1"/>
          </p:cNvPicPr>
          <p:nvPr>
            <p:ph type="pic" idx="21"/>
          </p:nvPr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561627"/>
            <a:ext cx="24384001" cy="13716001"/>
          </a:xfrm>
          <a:prstGeom prst="rect">
            <a:avLst/>
          </a:prstGeom>
        </p:spPr>
      </p:pic>
      <p:sp>
        <p:nvSpPr>
          <p:cNvPr id="181" name="LO:  I can use research skills to identify key features of a place in the world…"/>
          <p:cNvSpPr txBox="1"/>
          <p:nvPr/>
        </p:nvSpPr>
        <p:spPr>
          <a:xfrm>
            <a:off x="10683263" y="6896578"/>
            <a:ext cx="13369011" cy="6670037"/>
          </a:xfrm>
          <a:prstGeom prst="rect">
            <a:avLst/>
          </a:prstGeom>
          <a:solidFill>
            <a:srgbClr val="3C8A9E"/>
          </a:solidFill>
          <a:ln w="25400">
            <a:solidFill>
              <a:srgbClr val="BA0000"/>
            </a:solidFill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l" defTabSz="914400">
              <a:defRPr sz="36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LO:  I can use my growing bank of research skills to conduct an appropriate independent investigation of my own choosing into a specific geographical feature of Brazil.</a:t>
            </a:r>
          </a:p>
          <a:p>
            <a:pPr algn="l" defTabSz="914400">
              <a:defRPr sz="36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endParaRPr/>
          </a:p>
          <a:p>
            <a:pPr algn="l" defTabSz="914400">
              <a:defRPr sz="36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Success criteria:  </a:t>
            </a:r>
          </a:p>
          <a:p>
            <a:pPr marL="180471" indent="-180471" algn="l" defTabSz="914400">
              <a:buSzPct val="100000"/>
              <a:buChar char="•"/>
              <a:defRPr sz="36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 can identify a suitable research focus for my independent research project.</a:t>
            </a:r>
          </a:p>
          <a:p>
            <a:pPr marL="180471" indent="-180471" algn="l" defTabSz="914400">
              <a:buSzPct val="100000"/>
              <a:buChar char="•"/>
              <a:defRPr sz="36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 can identify the appropriate tools I need to carry out this research.</a:t>
            </a:r>
          </a:p>
          <a:p>
            <a:pPr marL="180471" indent="-180471" algn="l" defTabSz="914400">
              <a:buSzPct val="100000"/>
              <a:buChar char="•"/>
              <a:defRPr sz="36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 can consider the needs of the listener/reader of the work I carry out and produce my work in a reader/listener friendly format;</a:t>
            </a:r>
          </a:p>
          <a:p>
            <a:pPr marL="180471" indent="-180471" algn="l" defTabSz="914400">
              <a:buSzPct val="100000"/>
              <a:buChar char="•"/>
              <a:defRPr sz="36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I can use key geographical terms appropriately.</a:t>
            </a:r>
          </a:p>
        </p:txBody>
      </p:sp>
      <p:pic>
        <p:nvPicPr>
          <p:cNvPr id="18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546073" y="5499270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77287" y="5462462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171" fill="hold"/>
                                        <p:tgtEl>
                                          <p:spTgt spid="1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82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18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IMG_4703.jpeg" descr="IMG_4703.jpeg"/>
          <p:cNvPicPr>
            <a:picLocks noGrp="1" noChangeAspect="1"/>
          </p:cNvPicPr>
          <p:nvPr>
            <p:ph type="pic" idx="2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24384000" cy="1371600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D69442-6EB1-4D9B-88C7-44A61628E679}"/>
              </a:ext>
            </a:extLst>
          </p:cNvPr>
          <p:cNvSpPr txBox="1"/>
          <p:nvPr/>
        </p:nvSpPr>
        <p:spPr>
          <a:xfrm>
            <a:off x="466928" y="12845268"/>
            <a:ext cx="12743234" cy="37959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The Wonder Garden written by Jenny Broom and illustrated by </a:t>
            </a:r>
            <a:r>
              <a:rPr lang="en-GB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Kristjana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S Williams</a:t>
            </a:r>
            <a:endParaRPr kumimoji="0" lang="en-GB" sz="2400" b="0" i="0" u="none" strike="noStrike" cap="none" spc="0" normalizeH="0" baseline="0" dirty="0">
              <a:ln>
                <a:noFill/>
              </a:ln>
              <a:solidFill>
                <a:srgbClr val="5E5E5E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</p:spTree>
    <p:custDataLst>
      <p:tags r:id="rId1"/>
    </p:custData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IMG_4705.jpeg" descr="IMG_4705.jpeg"/>
          <p:cNvPicPr>
            <a:picLocks noGrp="1" noChangeAspect="1"/>
          </p:cNvPicPr>
          <p:nvPr>
            <p:ph type="pic" idx="2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4384000" cy="13716001"/>
          </a:xfrm>
          <a:prstGeom prst="rect">
            <a:avLst/>
          </a:prstGeom>
        </p:spPr>
      </p:pic>
      <p:pic>
        <p:nvPicPr>
          <p:cNvPr id="18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20499" y="7139180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591" fill="hold"/>
                                        <p:tgtEl>
                                          <p:spTgt spid="1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8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IMG_4706.jpeg" descr="IMG_4706.jpeg"/>
          <p:cNvPicPr>
            <a:picLocks noGrp="1" noChangeAspect="1"/>
          </p:cNvPicPr>
          <p:nvPr>
            <p:ph type="pic" idx="2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24384000" cy="13716001"/>
          </a:xfrm>
          <a:prstGeom prst="rect">
            <a:avLst/>
          </a:prstGeom>
        </p:spPr>
      </p:pic>
      <p:pic>
        <p:nvPicPr>
          <p:cNvPr id="191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18999" y="6983537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365" fill="hold"/>
                                        <p:tgtEl>
                                          <p:spTgt spid="1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9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IMG_4707.jpeg" descr="IMG_4707.jpeg"/>
          <p:cNvPicPr>
            <a:picLocks noGrp="1" noChangeAspect="1"/>
          </p:cNvPicPr>
          <p:nvPr>
            <p:ph type="pic" idx="2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4384000" cy="13716001"/>
          </a:xfrm>
          <a:prstGeom prst="rect">
            <a:avLst/>
          </a:prstGeom>
        </p:spPr>
      </p:pic>
      <p:pic>
        <p:nvPicPr>
          <p:cNvPr id="194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906249" y="6858000"/>
            <a:ext cx="571501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041" fill="hold"/>
                                        <p:tgtEl>
                                          <p:spTgt spid="1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9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F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About the animals in the Amazon Rainforest…"/>
          <p:cNvSpPr/>
          <p:nvPr/>
        </p:nvSpPr>
        <p:spPr>
          <a:xfrm>
            <a:off x="5453748" y="3056745"/>
            <a:ext cx="4942702" cy="4989595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About the animals in the Amazon Rainforest…</a:t>
            </a:r>
          </a:p>
        </p:txBody>
      </p:sp>
      <p:sp>
        <p:nvSpPr>
          <p:cNvPr id="197" name="?"/>
          <p:cNvSpPr/>
          <p:nvPr/>
        </p:nvSpPr>
        <p:spPr>
          <a:xfrm>
            <a:off x="10038667" y="4798424"/>
            <a:ext cx="4942702" cy="4989596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125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?</a:t>
            </a:r>
          </a:p>
        </p:txBody>
      </p:sp>
      <p:sp>
        <p:nvSpPr>
          <p:cNvPr id="198" name="About the 1,500 types of birds living in the Amazon Rainforest …"/>
          <p:cNvSpPr/>
          <p:nvPr/>
        </p:nvSpPr>
        <p:spPr>
          <a:xfrm>
            <a:off x="14225767" y="2478297"/>
            <a:ext cx="4942702" cy="4989596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About the 1,500 types of birds living in the Amazon Rainforest …</a:t>
            </a:r>
          </a:p>
        </p:txBody>
      </p:sp>
      <p:sp>
        <p:nvSpPr>
          <p:cNvPr id="199" name="More about the tribes who live in the Amazon Rainforest…"/>
          <p:cNvSpPr/>
          <p:nvPr/>
        </p:nvSpPr>
        <p:spPr>
          <a:xfrm>
            <a:off x="679913" y="8034365"/>
            <a:ext cx="4942702" cy="4989596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More about the tribes who live in the Amazon Rainforest…</a:t>
            </a:r>
          </a:p>
        </p:txBody>
      </p:sp>
      <p:sp>
        <p:nvSpPr>
          <p:cNvPr id="200" name="About the poisonous animals and plants of Brazil"/>
          <p:cNvSpPr/>
          <p:nvPr/>
        </p:nvSpPr>
        <p:spPr>
          <a:xfrm>
            <a:off x="278681" y="2307908"/>
            <a:ext cx="4942702" cy="4989596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About the poisonous animals and plants of Brazil</a:t>
            </a:r>
          </a:p>
        </p:txBody>
      </p:sp>
      <p:sp>
        <p:nvSpPr>
          <p:cNvPr id="201" name="About Brazilian food (ingredients and what to cook)…"/>
          <p:cNvSpPr/>
          <p:nvPr/>
        </p:nvSpPr>
        <p:spPr>
          <a:xfrm>
            <a:off x="18718789" y="8034365"/>
            <a:ext cx="4942702" cy="4989596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About Brazilian food (ingredients and what to cook)…</a:t>
            </a:r>
          </a:p>
        </p:txBody>
      </p:sp>
      <p:sp>
        <p:nvSpPr>
          <p:cNvPr id="202" name="About Brazilian festivals (dancing, music and the arts)…"/>
          <p:cNvSpPr/>
          <p:nvPr/>
        </p:nvSpPr>
        <p:spPr>
          <a:xfrm>
            <a:off x="19397422" y="2307908"/>
            <a:ext cx="4942702" cy="4989596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About Brazilian festivals (dancing, music and the arts)…</a:t>
            </a:r>
          </a:p>
        </p:txBody>
      </p:sp>
      <p:sp>
        <p:nvSpPr>
          <p:cNvPr id="203" name="About the weather and climate in different regions…"/>
          <p:cNvSpPr/>
          <p:nvPr/>
        </p:nvSpPr>
        <p:spPr>
          <a:xfrm>
            <a:off x="6145788" y="8499219"/>
            <a:ext cx="4942702" cy="4989595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About the weather and climate in different regions… </a:t>
            </a:r>
          </a:p>
        </p:txBody>
      </p:sp>
      <p:sp>
        <p:nvSpPr>
          <p:cNvPr id="204" name="About the animals in the Amazon Rainforest"/>
          <p:cNvSpPr/>
          <p:nvPr/>
        </p:nvSpPr>
        <p:spPr>
          <a:xfrm>
            <a:off x="6145788" y="8499219"/>
            <a:ext cx="4840975" cy="4886903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About the animals in the Amazon Rainforest</a:t>
            </a:r>
          </a:p>
        </p:txBody>
      </p:sp>
      <p:sp>
        <p:nvSpPr>
          <p:cNvPr id="205" name="About the people and the language…"/>
          <p:cNvSpPr/>
          <p:nvPr/>
        </p:nvSpPr>
        <p:spPr>
          <a:xfrm>
            <a:off x="12728093" y="8248388"/>
            <a:ext cx="4942702" cy="4989595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About the people and the language…</a:t>
            </a:r>
          </a:p>
        </p:txBody>
      </p:sp>
      <p:sp>
        <p:nvSpPr>
          <p:cNvPr id="206" name="When we started our topic on Brazil, you said you would like to find out more…"/>
          <p:cNvSpPr txBox="1"/>
          <p:nvPr/>
        </p:nvSpPr>
        <p:spPr>
          <a:xfrm>
            <a:off x="-140267" y="427673"/>
            <a:ext cx="24336919" cy="17187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sz="5000">
                <a:solidFill>
                  <a:srgbClr val="0433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When we started our topic on Brazil, you said you would like to find out more…</a:t>
            </a:r>
          </a:p>
        </p:txBody>
      </p:sp>
      <p:pic>
        <p:nvPicPr>
          <p:cNvPr id="20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04700" y="6856537"/>
            <a:ext cx="571500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 advClick="0" advTm="0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56" fill="hold"/>
                                        <p:tgtEl>
                                          <p:spTgt spid="2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2356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356"/>
                            </p:stCondLst>
                            <p:childTnLst>
                              <p:par>
                                <p:cTn id="11" presetID="2" presetClass="entr" presetSubtype="1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3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356"/>
                            </p:stCondLst>
                            <p:childTnLst>
                              <p:par>
                                <p:cTn id="20" presetID="2" presetClass="entr" presetSubtype="1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9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9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9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4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356"/>
                            </p:stCondLst>
                            <p:childTnLst>
                              <p:par>
                                <p:cTn id="29" presetID="2" presetClass="entr" presetSubtype="1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8356"/>
                            </p:stCondLst>
                            <p:childTnLst>
                              <p:par>
                                <p:cTn id="34" presetID="2" presetClass="entr" presetSubtype="1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9356"/>
                            </p:stCondLst>
                            <p:childTnLst>
                              <p:par>
                                <p:cTn id="39" presetID="2" presetClass="entr" presetSubtype="1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356"/>
                            </p:stCondLst>
                            <p:childTnLst>
                              <p:par>
                                <p:cTn id="44" presetID="2" presetClass="entr" presetSubtype="1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1356"/>
                            </p:stCondLst>
                            <p:childTnLst>
                              <p:par>
                                <p:cTn id="49" presetID="2" presetClass="entr" presetSubtype="1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2356"/>
                            </p:stCondLst>
                            <p:childTnLst>
                              <p:par>
                                <p:cTn id="58" presetID="2" presetClass="entr" presetSubtype="1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1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5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66" fill="hold" display="0">
                  <p:stCondLst>
                    <p:cond delay="indefinite"/>
                  </p:stCondLst>
                </p:cTn>
                <p:tgtEl>
                  <p:spTgt spid="207"/>
                </p:tgtEl>
              </p:cMediaNode>
            </p:audio>
          </p:childTnLst>
        </p:cTn>
      </p:par>
    </p:tnLst>
    <p:bldLst>
      <p:bldP spid="196" grpId="4" build="p" bldLvl="5" animBg="1" advAuto="0"/>
      <p:bldP spid="197" grpId="11" animBg="1" advAuto="0"/>
      <p:bldP spid="198" grpId="5" animBg="1" advAuto="0"/>
      <p:bldP spid="199" grpId="7" animBg="1" advAuto="0"/>
      <p:bldP spid="200" grpId="3" build="p" bldLvl="5" animBg="1" advAuto="0"/>
      <p:bldP spid="201" grpId="8" animBg="1" advAuto="0"/>
      <p:bldP spid="202" grpId="6" animBg="1" advAuto="0"/>
      <p:bldP spid="203" grpId="9" animBg="1" advAuto="0"/>
      <p:bldP spid="205" grpId="10" animBg="1" advAuto="0"/>
      <p:bldP spid="206" grpId="2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1" name="Group"/>
          <p:cNvGrpSpPr/>
          <p:nvPr/>
        </p:nvGrpSpPr>
        <p:grpSpPr>
          <a:xfrm>
            <a:off x="1422922" y="298793"/>
            <a:ext cx="21066613" cy="7459653"/>
            <a:chOff x="0" y="0"/>
            <a:chExt cx="21066611" cy="7459651"/>
          </a:xfrm>
        </p:grpSpPr>
        <p:sp>
          <p:nvSpPr>
            <p:cNvPr id="209" name="Rectangle"/>
            <p:cNvSpPr/>
            <p:nvPr/>
          </p:nvSpPr>
          <p:spPr>
            <a:xfrm>
              <a:off x="-1" y="-1"/>
              <a:ext cx="21066613" cy="5124812"/>
            </a:xfrm>
            <a:prstGeom prst="rect">
              <a:avLst/>
            </a:prstGeom>
            <a:solidFill>
              <a:srgbClr val="797E01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pPr algn="l" defTabSz="1828800">
                <a:defRPr sz="8000" b="1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sp>
          <p:nvSpPr>
            <p:cNvPr id="210" name="Main task:  create a fact file to let people know more about a specific geographical feature of Brazil that you find interesting…"/>
            <p:cNvSpPr txBox="1"/>
            <p:nvPr/>
          </p:nvSpPr>
          <p:spPr>
            <a:xfrm>
              <a:off x="177610" y="-1"/>
              <a:ext cx="20711391" cy="74596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39" tIns="91439" rIns="91439" bIns="91439" numCol="1" anchor="t">
              <a:noAutofit/>
            </a:bodyPr>
            <a:lstStyle>
              <a:lvl1pPr algn="l" defTabSz="1828800">
                <a:defRPr sz="8000" b="1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lvl1pPr>
            </a:lstStyle>
            <a:p>
              <a:r>
                <a:t>Main task:  create a fact file to let people know more about a specific geographical feature of Brazil that you find interesting…</a:t>
              </a:r>
            </a:p>
          </p:txBody>
        </p:sp>
      </p:grpSp>
      <p:pic>
        <p:nvPicPr>
          <p:cNvPr id="212" name="Screenshot 2021-02-08 at 14.34.05.png" descr="Screenshot 2021-02-08 at 14.34.05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4824" y="5680763"/>
            <a:ext cx="11861801" cy="6464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3" name="Screenshot 2021-02-08 at 14.33.41.png" descr="Screenshot 2021-02-08 at 14.33.41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06524" y="4175813"/>
            <a:ext cx="10058401" cy="9474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4" name="Screenshot 2021-02-08 at 14.33.27.png" descr="Screenshot 2021-02-08 at 14.33.27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0264" y="5488490"/>
            <a:ext cx="12636501" cy="7454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192000" y="6856537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6" name="Screenshot 2021-02-08 at 14.33.06.png" descr="Screenshot 2021-02-08 at 14.33.06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9824" y="4074213"/>
            <a:ext cx="13131801" cy="96774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56746" fill="hold"/>
                                        <p:tgtEl>
                                          <p:spTgt spid="2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8" fill="hold" display="0">
                  <p:stCondLst>
                    <p:cond delay="indefinite"/>
                  </p:stCondLst>
                </p:cTn>
                <p:tgtEl>
                  <p:spTgt spid="215"/>
                </p:tgtEl>
              </p:cMediaNode>
            </p:audio>
          </p:childTnLst>
        </p:cTn>
      </p:par>
    </p:tnLst>
    <p:bldLst>
      <p:bldP spid="212" grpId="2" animBg="1" advAuto="0"/>
      <p:bldP spid="213" grpId="3" animBg="1" advAuto="0"/>
      <p:bldP spid="214" grpId="4" animBg="1" advAuto="0"/>
      <p:bldP spid="216" grpId="5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F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?"/>
          <p:cNvSpPr/>
          <p:nvPr/>
        </p:nvSpPr>
        <p:spPr>
          <a:xfrm>
            <a:off x="246779" y="352545"/>
            <a:ext cx="1945435" cy="1354211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125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?</a:t>
            </a:r>
          </a:p>
        </p:txBody>
      </p:sp>
      <p:sp>
        <p:nvSpPr>
          <p:cNvPr id="219" name="Day one:  First, think back to all the things we’ve looked at in Geography this term and think about something about Brazil’s geography you would like to find out more about…"/>
          <p:cNvSpPr txBox="1"/>
          <p:nvPr/>
        </p:nvSpPr>
        <p:spPr>
          <a:xfrm>
            <a:off x="2427108" y="214311"/>
            <a:ext cx="21896866" cy="33443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2438338">
              <a:defRPr sz="5000">
                <a:solidFill>
                  <a:srgbClr val="0433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Day one:  First, think back to all the things we’ve looked at in Geography this term and think about something about Brazil’s geography you would like to find out more about…</a:t>
            </a:r>
          </a:p>
        </p:txBody>
      </p:sp>
      <p:sp>
        <p:nvSpPr>
          <p:cNvPr id="220" name="Day one:  Next, think about all the resources you have to hand and what you can use to find out more about your chosen subject…"/>
          <p:cNvSpPr txBox="1"/>
          <p:nvPr/>
        </p:nvSpPr>
        <p:spPr>
          <a:xfrm>
            <a:off x="2347120" y="3761604"/>
            <a:ext cx="21896868" cy="25315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2438338">
              <a:defRPr sz="5000">
                <a:solidFill>
                  <a:srgbClr val="0433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Day one:  Next, think about all the resources you have to hand and what you can use to find out more about your chosen subject…</a:t>
            </a:r>
          </a:p>
        </p:txBody>
      </p:sp>
      <p:sp>
        <p:nvSpPr>
          <p:cNvPr id="221" name="Day one:  Then, create a spidergram of your chosen topic area to identify what you want to find out…"/>
          <p:cNvSpPr txBox="1"/>
          <p:nvPr/>
        </p:nvSpPr>
        <p:spPr>
          <a:xfrm>
            <a:off x="2403565" y="6623083"/>
            <a:ext cx="21783977" cy="17187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2438338">
              <a:defRPr sz="5000">
                <a:solidFill>
                  <a:srgbClr val="0433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Day one:  Then, create a spidergram of your chosen topic area to identify what you want to find out…</a:t>
            </a:r>
          </a:p>
        </p:txBody>
      </p:sp>
      <p:sp>
        <p:nvSpPr>
          <p:cNvPr id="222" name="Day two:  After that, decide how you are going to present your research - powerpoint, movie, PDF poster, information book…"/>
          <p:cNvSpPr txBox="1"/>
          <p:nvPr/>
        </p:nvSpPr>
        <p:spPr>
          <a:xfrm>
            <a:off x="308417" y="8671762"/>
            <a:ext cx="21591470" cy="25315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2438338">
              <a:defRPr sz="5000">
                <a:solidFill>
                  <a:srgbClr val="0433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Day two:  After that, decide how you are going to present your research - powerpoint, movie, PDF poster, information book…</a:t>
            </a:r>
          </a:p>
        </p:txBody>
      </p:sp>
      <p:sp>
        <p:nvSpPr>
          <p:cNvPr id="223" name="Day two, conduct your research, work it up into your chosen presentation format, edit your work, then submit …"/>
          <p:cNvSpPr txBox="1"/>
          <p:nvPr/>
        </p:nvSpPr>
        <p:spPr>
          <a:xfrm>
            <a:off x="27601" y="11558683"/>
            <a:ext cx="21783977" cy="17187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2438338">
              <a:defRPr sz="5000">
                <a:solidFill>
                  <a:srgbClr val="0433FF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Day two, conduct your research, work it up into your chosen presentation format, edit your work, then submit …</a:t>
            </a:r>
          </a:p>
        </p:txBody>
      </p:sp>
      <p:sp>
        <p:nvSpPr>
          <p:cNvPr id="224" name="Rectangle"/>
          <p:cNvSpPr/>
          <p:nvPr/>
        </p:nvSpPr>
        <p:spPr>
          <a:xfrm>
            <a:off x="246779" y="4350290"/>
            <a:ext cx="1945435" cy="1354210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125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pPr>
            <a:endParaRPr/>
          </a:p>
        </p:txBody>
      </p:sp>
      <p:sp>
        <p:nvSpPr>
          <p:cNvPr id="225" name="Rectangle"/>
          <p:cNvSpPr/>
          <p:nvPr/>
        </p:nvSpPr>
        <p:spPr>
          <a:xfrm>
            <a:off x="246779" y="6678383"/>
            <a:ext cx="1945435" cy="1354210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125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pPr>
            <a:endParaRPr/>
          </a:p>
        </p:txBody>
      </p:sp>
      <p:sp>
        <p:nvSpPr>
          <p:cNvPr id="226" name="Rectangle"/>
          <p:cNvSpPr/>
          <p:nvPr/>
        </p:nvSpPr>
        <p:spPr>
          <a:xfrm>
            <a:off x="22080053" y="9069968"/>
            <a:ext cx="1945435" cy="1354211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125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pPr>
            <a:endParaRPr/>
          </a:p>
        </p:txBody>
      </p:sp>
      <p:sp>
        <p:nvSpPr>
          <p:cNvPr id="227" name="Rectangle"/>
          <p:cNvSpPr/>
          <p:nvPr/>
        </p:nvSpPr>
        <p:spPr>
          <a:xfrm>
            <a:off x="22080053" y="12076522"/>
            <a:ext cx="1945435" cy="1354211"/>
          </a:xfrm>
          <a:prstGeom prst="rect">
            <a:avLst/>
          </a:prstGeom>
          <a:solidFill>
            <a:srgbClr val="FFF056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12500">
                <a:solidFill>
                  <a:srgbClr val="FFFFFF"/>
                </a:solidFill>
                <a:latin typeface="Chalkduster"/>
                <a:ea typeface="Chalkduster"/>
                <a:cs typeface="Chalkduster"/>
                <a:sym typeface="Chalkduster"/>
              </a:defRPr>
            </a:pPr>
            <a:endParaRPr/>
          </a:p>
        </p:txBody>
      </p:sp>
      <p:sp>
        <p:nvSpPr>
          <p:cNvPr id="228" name="Notebook"/>
          <p:cNvSpPr/>
          <p:nvPr/>
        </p:nvSpPr>
        <p:spPr>
          <a:xfrm>
            <a:off x="465411" y="4604984"/>
            <a:ext cx="1508170" cy="8448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1952" y="0"/>
                </a:moveTo>
                <a:cubicBezTo>
                  <a:pt x="1421" y="0"/>
                  <a:pt x="1439" y="771"/>
                  <a:pt x="1439" y="1718"/>
                </a:cubicBezTo>
                <a:lnTo>
                  <a:pt x="1439" y="19328"/>
                </a:lnTo>
                <a:lnTo>
                  <a:pt x="0" y="19328"/>
                </a:lnTo>
                <a:cubicBezTo>
                  <a:pt x="0" y="19328"/>
                  <a:pt x="0" y="19890"/>
                  <a:pt x="0" y="20529"/>
                </a:cubicBezTo>
                <a:cubicBezTo>
                  <a:pt x="0" y="21600"/>
                  <a:pt x="190" y="21599"/>
                  <a:pt x="896" y="21599"/>
                </a:cubicBezTo>
                <a:lnTo>
                  <a:pt x="10332" y="21599"/>
                </a:lnTo>
                <a:lnTo>
                  <a:pt x="11268" y="21599"/>
                </a:lnTo>
                <a:lnTo>
                  <a:pt x="20704" y="21599"/>
                </a:lnTo>
                <a:cubicBezTo>
                  <a:pt x="21367" y="21599"/>
                  <a:pt x="21600" y="21600"/>
                  <a:pt x="21600" y="20529"/>
                </a:cubicBezTo>
                <a:cubicBezTo>
                  <a:pt x="21600" y="19890"/>
                  <a:pt x="21600" y="19328"/>
                  <a:pt x="21600" y="19328"/>
                </a:cubicBezTo>
                <a:lnTo>
                  <a:pt x="20161" y="19328"/>
                </a:lnTo>
                <a:lnTo>
                  <a:pt x="20161" y="1718"/>
                </a:lnTo>
                <a:cubicBezTo>
                  <a:pt x="20161" y="771"/>
                  <a:pt x="20196" y="0"/>
                  <a:pt x="19665" y="0"/>
                </a:cubicBezTo>
                <a:lnTo>
                  <a:pt x="1952" y="0"/>
                </a:lnTo>
                <a:close/>
                <a:moveTo>
                  <a:pt x="2475" y="1849"/>
                </a:moveTo>
                <a:lnTo>
                  <a:pt x="19125" y="1849"/>
                </a:lnTo>
                <a:lnTo>
                  <a:pt x="19125" y="19328"/>
                </a:lnTo>
                <a:lnTo>
                  <a:pt x="11268" y="19328"/>
                </a:lnTo>
                <a:lnTo>
                  <a:pt x="10332" y="19328"/>
                </a:lnTo>
                <a:lnTo>
                  <a:pt x="2475" y="19328"/>
                </a:lnTo>
                <a:lnTo>
                  <a:pt x="2475" y="1849"/>
                </a:lnTo>
                <a:close/>
              </a:path>
            </a:pathLst>
          </a:custGeom>
          <a:solidFill>
            <a:srgbClr val="003462"/>
          </a:solidFill>
          <a:ln w="25400">
            <a:solidFill>
              <a:schemeClr val="accent1"/>
            </a:solidFill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29" name="Spider"/>
          <p:cNvSpPr/>
          <p:nvPr/>
        </p:nvSpPr>
        <p:spPr>
          <a:xfrm>
            <a:off x="387530" y="6754274"/>
            <a:ext cx="1331044" cy="12024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454" y="0"/>
                </a:moveTo>
                <a:cubicBezTo>
                  <a:pt x="3189" y="15"/>
                  <a:pt x="3083" y="125"/>
                  <a:pt x="3083" y="125"/>
                </a:cubicBezTo>
                <a:cubicBezTo>
                  <a:pt x="3083" y="125"/>
                  <a:pt x="5981" y="9488"/>
                  <a:pt x="9197" y="10287"/>
                </a:cubicBezTo>
                <a:cubicBezTo>
                  <a:pt x="9197" y="10293"/>
                  <a:pt x="9197" y="10300"/>
                  <a:pt x="9197" y="10306"/>
                </a:cubicBezTo>
                <a:cubicBezTo>
                  <a:pt x="8998" y="10360"/>
                  <a:pt x="7832" y="10513"/>
                  <a:pt x="5124" y="7807"/>
                </a:cubicBezTo>
                <a:cubicBezTo>
                  <a:pt x="4239" y="7698"/>
                  <a:pt x="3179" y="7849"/>
                  <a:pt x="2266" y="8041"/>
                </a:cubicBezTo>
                <a:cubicBezTo>
                  <a:pt x="1419" y="8716"/>
                  <a:pt x="0" y="8950"/>
                  <a:pt x="0" y="8950"/>
                </a:cubicBezTo>
                <a:lnTo>
                  <a:pt x="98" y="9386"/>
                </a:lnTo>
                <a:cubicBezTo>
                  <a:pt x="98" y="9386"/>
                  <a:pt x="1844" y="9278"/>
                  <a:pt x="2577" y="8699"/>
                </a:cubicBezTo>
                <a:cubicBezTo>
                  <a:pt x="3441" y="8626"/>
                  <a:pt x="4631" y="8699"/>
                  <a:pt x="4631" y="8699"/>
                </a:cubicBezTo>
                <a:cubicBezTo>
                  <a:pt x="4631" y="8699"/>
                  <a:pt x="7001" y="11358"/>
                  <a:pt x="9256" y="11309"/>
                </a:cubicBezTo>
                <a:cubicBezTo>
                  <a:pt x="6392" y="11855"/>
                  <a:pt x="3783" y="11115"/>
                  <a:pt x="1612" y="14021"/>
                </a:cubicBezTo>
                <a:cubicBezTo>
                  <a:pt x="1875" y="14238"/>
                  <a:pt x="1908" y="14345"/>
                  <a:pt x="1908" y="14345"/>
                </a:cubicBezTo>
                <a:cubicBezTo>
                  <a:pt x="1908" y="14345"/>
                  <a:pt x="3049" y="12822"/>
                  <a:pt x="6049" y="12645"/>
                </a:cubicBezTo>
                <a:cubicBezTo>
                  <a:pt x="8237" y="12515"/>
                  <a:pt x="9364" y="12136"/>
                  <a:pt x="9364" y="12136"/>
                </a:cubicBezTo>
                <a:cubicBezTo>
                  <a:pt x="9364" y="12136"/>
                  <a:pt x="7141" y="13659"/>
                  <a:pt x="4304" y="21293"/>
                </a:cubicBezTo>
                <a:cubicBezTo>
                  <a:pt x="4679" y="21582"/>
                  <a:pt x="4789" y="21600"/>
                  <a:pt x="4789" y="21600"/>
                </a:cubicBezTo>
                <a:cubicBezTo>
                  <a:pt x="4789" y="21600"/>
                  <a:pt x="7151" y="16343"/>
                  <a:pt x="8993" y="13879"/>
                </a:cubicBezTo>
                <a:cubicBezTo>
                  <a:pt x="8870" y="14273"/>
                  <a:pt x="8802" y="14713"/>
                  <a:pt x="8802" y="15178"/>
                </a:cubicBezTo>
                <a:cubicBezTo>
                  <a:pt x="8802" y="16859"/>
                  <a:pt x="9696" y="18221"/>
                  <a:pt x="10801" y="18221"/>
                </a:cubicBezTo>
                <a:cubicBezTo>
                  <a:pt x="11905" y="18221"/>
                  <a:pt x="12800" y="16859"/>
                  <a:pt x="12800" y="15178"/>
                </a:cubicBezTo>
                <a:cubicBezTo>
                  <a:pt x="12800" y="14713"/>
                  <a:pt x="12731" y="14273"/>
                  <a:pt x="12609" y="13879"/>
                </a:cubicBezTo>
                <a:cubicBezTo>
                  <a:pt x="14451" y="16343"/>
                  <a:pt x="16811" y="21600"/>
                  <a:pt x="16811" y="21600"/>
                </a:cubicBezTo>
                <a:cubicBezTo>
                  <a:pt x="16811" y="21600"/>
                  <a:pt x="16922" y="21582"/>
                  <a:pt x="17297" y="21293"/>
                </a:cubicBezTo>
                <a:cubicBezTo>
                  <a:pt x="14461" y="13659"/>
                  <a:pt x="12237" y="12136"/>
                  <a:pt x="12237" y="12136"/>
                </a:cubicBezTo>
                <a:cubicBezTo>
                  <a:pt x="12237" y="12136"/>
                  <a:pt x="13363" y="12515"/>
                  <a:pt x="15551" y="12645"/>
                </a:cubicBezTo>
                <a:cubicBezTo>
                  <a:pt x="18551" y="12822"/>
                  <a:pt x="19694" y="14345"/>
                  <a:pt x="19694" y="14345"/>
                </a:cubicBezTo>
                <a:cubicBezTo>
                  <a:pt x="19694" y="14345"/>
                  <a:pt x="19726" y="14238"/>
                  <a:pt x="19989" y="14021"/>
                </a:cubicBezTo>
                <a:cubicBezTo>
                  <a:pt x="17819" y="11115"/>
                  <a:pt x="15210" y="11855"/>
                  <a:pt x="12346" y="11309"/>
                </a:cubicBezTo>
                <a:cubicBezTo>
                  <a:pt x="14600" y="11358"/>
                  <a:pt x="16971" y="8699"/>
                  <a:pt x="16971" y="8699"/>
                </a:cubicBezTo>
                <a:cubicBezTo>
                  <a:pt x="16971" y="8699"/>
                  <a:pt x="18160" y="8626"/>
                  <a:pt x="19024" y="8699"/>
                </a:cubicBezTo>
                <a:cubicBezTo>
                  <a:pt x="19758" y="9278"/>
                  <a:pt x="21504" y="9386"/>
                  <a:pt x="21504" y="9386"/>
                </a:cubicBezTo>
                <a:lnTo>
                  <a:pt x="21600" y="8950"/>
                </a:lnTo>
                <a:cubicBezTo>
                  <a:pt x="21600" y="8950"/>
                  <a:pt x="20183" y="8716"/>
                  <a:pt x="19335" y="8041"/>
                </a:cubicBezTo>
                <a:cubicBezTo>
                  <a:pt x="18423" y="7849"/>
                  <a:pt x="17362" y="7698"/>
                  <a:pt x="16478" y="7807"/>
                </a:cubicBezTo>
                <a:cubicBezTo>
                  <a:pt x="13769" y="10513"/>
                  <a:pt x="12603" y="10360"/>
                  <a:pt x="12405" y="10306"/>
                </a:cubicBezTo>
                <a:cubicBezTo>
                  <a:pt x="12404" y="10300"/>
                  <a:pt x="12403" y="10293"/>
                  <a:pt x="12403" y="10287"/>
                </a:cubicBezTo>
                <a:cubicBezTo>
                  <a:pt x="15619" y="9488"/>
                  <a:pt x="18519" y="125"/>
                  <a:pt x="18519" y="125"/>
                </a:cubicBezTo>
                <a:cubicBezTo>
                  <a:pt x="18519" y="125"/>
                  <a:pt x="18412" y="15"/>
                  <a:pt x="18147" y="0"/>
                </a:cubicBezTo>
                <a:cubicBezTo>
                  <a:pt x="14900" y="7699"/>
                  <a:pt x="13001" y="9077"/>
                  <a:pt x="12308" y="9307"/>
                </a:cubicBezTo>
                <a:cubicBezTo>
                  <a:pt x="12436" y="9065"/>
                  <a:pt x="12554" y="8627"/>
                  <a:pt x="12516" y="8220"/>
                </a:cubicBezTo>
                <a:cubicBezTo>
                  <a:pt x="12508" y="8132"/>
                  <a:pt x="12504" y="8041"/>
                  <a:pt x="12489" y="7949"/>
                </a:cubicBezTo>
                <a:cubicBezTo>
                  <a:pt x="12370" y="7209"/>
                  <a:pt x="12491" y="6784"/>
                  <a:pt x="12629" y="6598"/>
                </a:cubicBezTo>
                <a:cubicBezTo>
                  <a:pt x="12629" y="6598"/>
                  <a:pt x="12268" y="6304"/>
                  <a:pt x="12258" y="6312"/>
                </a:cubicBezTo>
                <a:cubicBezTo>
                  <a:pt x="11871" y="6628"/>
                  <a:pt x="11879" y="7259"/>
                  <a:pt x="11957" y="8005"/>
                </a:cubicBezTo>
                <a:cubicBezTo>
                  <a:pt x="11966" y="8096"/>
                  <a:pt x="11976" y="8185"/>
                  <a:pt x="11984" y="8271"/>
                </a:cubicBezTo>
                <a:cubicBezTo>
                  <a:pt x="12003" y="8475"/>
                  <a:pt x="11961" y="8608"/>
                  <a:pt x="11899" y="8701"/>
                </a:cubicBezTo>
                <a:cubicBezTo>
                  <a:pt x="11832" y="8605"/>
                  <a:pt x="11761" y="8518"/>
                  <a:pt x="11683" y="8441"/>
                </a:cubicBezTo>
                <a:cubicBezTo>
                  <a:pt x="11665" y="8077"/>
                  <a:pt x="11549" y="7661"/>
                  <a:pt x="11396" y="7423"/>
                </a:cubicBezTo>
                <a:cubicBezTo>
                  <a:pt x="11344" y="7343"/>
                  <a:pt x="11226" y="7388"/>
                  <a:pt x="11228" y="7487"/>
                </a:cubicBezTo>
                <a:cubicBezTo>
                  <a:pt x="11235" y="7709"/>
                  <a:pt x="11184" y="7942"/>
                  <a:pt x="11141" y="8095"/>
                </a:cubicBezTo>
                <a:cubicBezTo>
                  <a:pt x="11031" y="8059"/>
                  <a:pt x="10917" y="8041"/>
                  <a:pt x="10801" y="8041"/>
                </a:cubicBezTo>
                <a:cubicBezTo>
                  <a:pt x="10684" y="8041"/>
                  <a:pt x="10571" y="8059"/>
                  <a:pt x="10461" y="8095"/>
                </a:cubicBezTo>
                <a:cubicBezTo>
                  <a:pt x="10418" y="7942"/>
                  <a:pt x="10365" y="7709"/>
                  <a:pt x="10372" y="7487"/>
                </a:cubicBezTo>
                <a:cubicBezTo>
                  <a:pt x="10374" y="7388"/>
                  <a:pt x="10258" y="7343"/>
                  <a:pt x="10206" y="7423"/>
                </a:cubicBezTo>
                <a:cubicBezTo>
                  <a:pt x="10053" y="7661"/>
                  <a:pt x="9937" y="8077"/>
                  <a:pt x="9919" y="8441"/>
                </a:cubicBezTo>
                <a:cubicBezTo>
                  <a:pt x="9841" y="8518"/>
                  <a:pt x="9768" y="8605"/>
                  <a:pt x="9701" y="8701"/>
                </a:cubicBezTo>
                <a:cubicBezTo>
                  <a:pt x="9639" y="8608"/>
                  <a:pt x="9599" y="8475"/>
                  <a:pt x="9618" y="8271"/>
                </a:cubicBezTo>
                <a:cubicBezTo>
                  <a:pt x="9626" y="8185"/>
                  <a:pt x="9635" y="8096"/>
                  <a:pt x="9645" y="8005"/>
                </a:cubicBezTo>
                <a:cubicBezTo>
                  <a:pt x="9723" y="7259"/>
                  <a:pt x="9730" y="6628"/>
                  <a:pt x="9344" y="6312"/>
                </a:cubicBezTo>
                <a:cubicBezTo>
                  <a:pt x="9334" y="6304"/>
                  <a:pt x="8972" y="6598"/>
                  <a:pt x="8972" y="6598"/>
                </a:cubicBezTo>
                <a:cubicBezTo>
                  <a:pt x="9111" y="6784"/>
                  <a:pt x="9232" y="7209"/>
                  <a:pt x="9113" y="7949"/>
                </a:cubicBezTo>
                <a:cubicBezTo>
                  <a:pt x="9098" y="8041"/>
                  <a:pt x="9094" y="8132"/>
                  <a:pt x="9085" y="8220"/>
                </a:cubicBezTo>
                <a:cubicBezTo>
                  <a:pt x="9048" y="8627"/>
                  <a:pt x="9166" y="9065"/>
                  <a:pt x="9293" y="9307"/>
                </a:cubicBezTo>
                <a:cubicBezTo>
                  <a:pt x="8601" y="9077"/>
                  <a:pt x="6701" y="7699"/>
                  <a:pt x="3454" y="0"/>
                </a:cubicBezTo>
                <a:close/>
              </a:path>
            </a:pathLst>
          </a:custGeom>
          <a:solidFill>
            <a:srgbClr val="003462"/>
          </a:solidFill>
          <a:ln w="25400">
            <a:solidFill>
              <a:schemeClr val="accent1"/>
            </a:solidFill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30" name="Postage Stamp"/>
          <p:cNvSpPr/>
          <p:nvPr/>
        </p:nvSpPr>
        <p:spPr>
          <a:xfrm>
            <a:off x="22382666" y="9151576"/>
            <a:ext cx="1340210" cy="1190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00" y="0"/>
                </a:moveTo>
                <a:cubicBezTo>
                  <a:pt x="600" y="371"/>
                  <a:pt x="330" y="675"/>
                  <a:pt x="0" y="675"/>
                </a:cubicBezTo>
                <a:lnTo>
                  <a:pt x="0" y="2026"/>
                </a:lnTo>
                <a:cubicBezTo>
                  <a:pt x="330" y="2026"/>
                  <a:pt x="600" y="2330"/>
                  <a:pt x="600" y="2700"/>
                </a:cubicBezTo>
                <a:cubicBezTo>
                  <a:pt x="600" y="3071"/>
                  <a:pt x="330" y="3375"/>
                  <a:pt x="0" y="3375"/>
                </a:cubicBezTo>
                <a:lnTo>
                  <a:pt x="0" y="4724"/>
                </a:lnTo>
                <a:cubicBezTo>
                  <a:pt x="330" y="4724"/>
                  <a:pt x="600" y="5030"/>
                  <a:pt x="600" y="5401"/>
                </a:cubicBezTo>
                <a:cubicBezTo>
                  <a:pt x="600" y="5772"/>
                  <a:pt x="330" y="6076"/>
                  <a:pt x="0" y="6076"/>
                </a:cubicBezTo>
                <a:lnTo>
                  <a:pt x="0" y="7425"/>
                </a:lnTo>
                <a:cubicBezTo>
                  <a:pt x="330" y="7425"/>
                  <a:pt x="600" y="7729"/>
                  <a:pt x="600" y="8100"/>
                </a:cubicBezTo>
                <a:cubicBezTo>
                  <a:pt x="600" y="8470"/>
                  <a:pt x="330" y="8776"/>
                  <a:pt x="0" y="8776"/>
                </a:cubicBezTo>
                <a:lnTo>
                  <a:pt x="0" y="10125"/>
                </a:lnTo>
                <a:cubicBezTo>
                  <a:pt x="330" y="10125"/>
                  <a:pt x="600" y="10429"/>
                  <a:pt x="600" y="10800"/>
                </a:cubicBezTo>
                <a:cubicBezTo>
                  <a:pt x="600" y="11171"/>
                  <a:pt x="330" y="11475"/>
                  <a:pt x="0" y="11475"/>
                </a:cubicBezTo>
                <a:lnTo>
                  <a:pt x="0" y="12826"/>
                </a:lnTo>
                <a:cubicBezTo>
                  <a:pt x="330" y="12826"/>
                  <a:pt x="600" y="13130"/>
                  <a:pt x="600" y="13500"/>
                </a:cubicBezTo>
                <a:cubicBezTo>
                  <a:pt x="600" y="13871"/>
                  <a:pt x="330" y="14175"/>
                  <a:pt x="0" y="14175"/>
                </a:cubicBezTo>
                <a:lnTo>
                  <a:pt x="0" y="15526"/>
                </a:lnTo>
                <a:cubicBezTo>
                  <a:pt x="330" y="15526"/>
                  <a:pt x="600" y="15830"/>
                  <a:pt x="600" y="16201"/>
                </a:cubicBezTo>
                <a:cubicBezTo>
                  <a:pt x="600" y="16572"/>
                  <a:pt x="330" y="16876"/>
                  <a:pt x="0" y="16876"/>
                </a:cubicBezTo>
                <a:lnTo>
                  <a:pt x="0" y="18225"/>
                </a:lnTo>
                <a:cubicBezTo>
                  <a:pt x="330" y="18225"/>
                  <a:pt x="600" y="18530"/>
                  <a:pt x="600" y="18901"/>
                </a:cubicBezTo>
                <a:cubicBezTo>
                  <a:pt x="600" y="19272"/>
                  <a:pt x="330" y="19576"/>
                  <a:pt x="0" y="19576"/>
                </a:cubicBezTo>
                <a:lnTo>
                  <a:pt x="0" y="20925"/>
                </a:lnTo>
                <a:cubicBezTo>
                  <a:pt x="330" y="20925"/>
                  <a:pt x="600" y="21229"/>
                  <a:pt x="600" y="21600"/>
                </a:cubicBezTo>
                <a:lnTo>
                  <a:pt x="1799" y="21600"/>
                </a:lnTo>
                <a:cubicBezTo>
                  <a:pt x="1799" y="21229"/>
                  <a:pt x="2068" y="20925"/>
                  <a:pt x="2398" y="20925"/>
                </a:cubicBezTo>
                <a:cubicBezTo>
                  <a:pt x="2728" y="20925"/>
                  <a:pt x="2999" y="21229"/>
                  <a:pt x="2999" y="21600"/>
                </a:cubicBezTo>
                <a:lnTo>
                  <a:pt x="4198" y="21600"/>
                </a:lnTo>
                <a:cubicBezTo>
                  <a:pt x="4198" y="21229"/>
                  <a:pt x="4468" y="20925"/>
                  <a:pt x="4798" y="20925"/>
                </a:cubicBezTo>
                <a:cubicBezTo>
                  <a:pt x="5128" y="20925"/>
                  <a:pt x="5397" y="21229"/>
                  <a:pt x="5397" y="21600"/>
                </a:cubicBezTo>
                <a:lnTo>
                  <a:pt x="6598" y="21600"/>
                </a:lnTo>
                <a:cubicBezTo>
                  <a:pt x="6598" y="21229"/>
                  <a:pt x="6868" y="20925"/>
                  <a:pt x="7198" y="20925"/>
                </a:cubicBezTo>
                <a:cubicBezTo>
                  <a:pt x="7527" y="20925"/>
                  <a:pt x="7797" y="21229"/>
                  <a:pt x="7797" y="21600"/>
                </a:cubicBezTo>
                <a:lnTo>
                  <a:pt x="8998" y="21600"/>
                </a:lnTo>
                <a:cubicBezTo>
                  <a:pt x="8998" y="21229"/>
                  <a:pt x="9268" y="20925"/>
                  <a:pt x="9598" y="20925"/>
                </a:cubicBezTo>
                <a:cubicBezTo>
                  <a:pt x="9927" y="20925"/>
                  <a:pt x="10197" y="21229"/>
                  <a:pt x="10197" y="21600"/>
                </a:cubicBezTo>
                <a:lnTo>
                  <a:pt x="11396" y="21600"/>
                </a:lnTo>
                <a:cubicBezTo>
                  <a:pt x="11396" y="21229"/>
                  <a:pt x="11668" y="20925"/>
                  <a:pt x="11997" y="20925"/>
                </a:cubicBezTo>
                <a:cubicBezTo>
                  <a:pt x="12327" y="20925"/>
                  <a:pt x="12597" y="21229"/>
                  <a:pt x="12597" y="21600"/>
                </a:cubicBezTo>
                <a:lnTo>
                  <a:pt x="13796" y="21600"/>
                </a:lnTo>
                <a:cubicBezTo>
                  <a:pt x="13796" y="21229"/>
                  <a:pt x="14066" y="20925"/>
                  <a:pt x="14395" y="20925"/>
                </a:cubicBezTo>
                <a:cubicBezTo>
                  <a:pt x="14725" y="20925"/>
                  <a:pt x="14997" y="21229"/>
                  <a:pt x="14997" y="21600"/>
                </a:cubicBezTo>
                <a:lnTo>
                  <a:pt x="16196" y="21600"/>
                </a:lnTo>
                <a:cubicBezTo>
                  <a:pt x="16196" y="21229"/>
                  <a:pt x="16466" y="20925"/>
                  <a:pt x="16795" y="20925"/>
                </a:cubicBezTo>
                <a:cubicBezTo>
                  <a:pt x="17125" y="20925"/>
                  <a:pt x="17395" y="21229"/>
                  <a:pt x="17395" y="21600"/>
                </a:cubicBezTo>
                <a:lnTo>
                  <a:pt x="18596" y="21600"/>
                </a:lnTo>
                <a:cubicBezTo>
                  <a:pt x="18596" y="21229"/>
                  <a:pt x="18865" y="20925"/>
                  <a:pt x="19195" y="20925"/>
                </a:cubicBezTo>
                <a:cubicBezTo>
                  <a:pt x="19525" y="20925"/>
                  <a:pt x="19795" y="21229"/>
                  <a:pt x="19795" y="21600"/>
                </a:cubicBezTo>
                <a:lnTo>
                  <a:pt x="20995" y="21600"/>
                </a:lnTo>
                <a:cubicBezTo>
                  <a:pt x="21001" y="21229"/>
                  <a:pt x="21270" y="20925"/>
                  <a:pt x="21600" y="20925"/>
                </a:cubicBezTo>
                <a:lnTo>
                  <a:pt x="21600" y="19576"/>
                </a:lnTo>
                <a:cubicBezTo>
                  <a:pt x="21270" y="19576"/>
                  <a:pt x="21000" y="19272"/>
                  <a:pt x="21000" y="18901"/>
                </a:cubicBezTo>
                <a:cubicBezTo>
                  <a:pt x="21000" y="18530"/>
                  <a:pt x="21270" y="18225"/>
                  <a:pt x="21600" y="18225"/>
                </a:cubicBezTo>
                <a:lnTo>
                  <a:pt x="21600" y="16876"/>
                </a:lnTo>
                <a:cubicBezTo>
                  <a:pt x="21270" y="16876"/>
                  <a:pt x="21000" y="16572"/>
                  <a:pt x="21000" y="16201"/>
                </a:cubicBezTo>
                <a:cubicBezTo>
                  <a:pt x="21000" y="15830"/>
                  <a:pt x="21270" y="15526"/>
                  <a:pt x="21600" y="15526"/>
                </a:cubicBezTo>
                <a:lnTo>
                  <a:pt x="21600" y="14175"/>
                </a:lnTo>
                <a:cubicBezTo>
                  <a:pt x="21270" y="14175"/>
                  <a:pt x="21000" y="13871"/>
                  <a:pt x="21000" y="13500"/>
                </a:cubicBezTo>
                <a:cubicBezTo>
                  <a:pt x="21000" y="13130"/>
                  <a:pt x="21270" y="12826"/>
                  <a:pt x="21600" y="12826"/>
                </a:cubicBezTo>
                <a:lnTo>
                  <a:pt x="21600" y="11475"/>
                </a:lnTo>
                <a:cubicBezTo>
                  <a:pt x="21270" y="11475"/>
                  <a:pt x="21000" y="11171"/>
                  <a:pt x="21000" y="10800"/>
                </a:cubicBezTo>
                <a:cubicBezTo>
                  <a:pt x="21000" y="10429"/>
                  <a:pt x="21270" y="10125"/>
                  <a:pt x="21600" y="10125"/>
                </a:cubicBezTo>
                <a:lnTo>
                  <a:pt x="21600" y="8776"/>
                </a:lnTo>
                <a:cubicBezTo>
                  <a:pt x="21270" y="8776"/>
                  <a:pt x="21000" y="8470"/>
                  <a:pt x="21000" y="8100"/>
                </a:cubicBezTo>
                <a:cubicBezTo>
                  <a:pt x="21000" y="7729"/>
                  <a:pt x="21270" y="7425"/>
                  <a:pt x="21600" y="7425"/>
                </a:cubicBezTo>
                <a:lnTo>
                  <a:pt x="21600" y="6076"/>
                </a:lnTo>
                <a:cubicBezTo>
                  <a:pt x="21270" y="6076"/>
                  <a:pt x="21000" y="5772"/>
                  <a:pt x="21000" y="5401"/>
                </a:cubicBezTo>
                <a:cubicBezTo>
                  <a:pt x="21000" y="5030"/>
                  <a:pt x="21270" y="4724"/>
                  <a:pt x="21600" y="4724"/>
                </a:cubicBezTo>
                <a:lnTo>
                  <a:pt x="21600" y="3375"/>
                </a:lnTo>
                <a:cubicBezTo>
                  <a:pt x="21270" y="3375"/>
                  <a:pt x="21000" y="3071"/>
                  <a:pt x="21000" y="2700"/>
                </a:cubicBezTo>
                <a:cubicBezTo>
                  <a:pt x="21000" y="2330"/>
                  <a:pt x="21270" y="2026"/>
                  <a:pt x="21600" y="2026"/>
                </a:cubicBezTo>
                <a:lnTo>
                  <a:pt x="21600" y="675"/>
                </a:lnTo>
                <a:cubicBezTo>
                  <a:pt x="21270" y="675"/>
                  <a:pt x="21000" y="371"/>
                  <a:pt x="21000" y="0"/>
                </a:cubicBezTo>
                <a:lnTo>
                  <a:pt x="19800" y="0"/>
                </a:lnTo>
                <a:cubicBezTo>
                  <a:pt x="19800" y="371"/>
                  <a:pt x="19530" y="675"/>
                  <a:pt x="19200" y="675"/>
                </a:cubicBezTo>
                <a:cubicBezTo>
                  <a:pt x="18871" y="675"/>
                  <a:pt x="18601" y="371"/>
                  <a:pt x="18601" y="0"/>
                </a:cubicBezTo>
                <a:lnTo>
                  <a:pt x="17402" y="0"/>
                </a:lnTo>
                <a:cubicBezTo>
                  <a:pt x="17402" y="371"/>
                  <a:pt x="17130" y="675"/>
                  <a:pt x="16800" y="675"/>
                </a:cubicBezTo>
                <a:cubicBezTo>
                  <a:pt x="16471" y="675"/>
                  <a:pt x="16201" y="371"/>
                  <a:pt x="16201" y="0"/>
                </a:cubicBezTo>
                <a:lnTo>
                  <a:pt x="15002" y="0"/>
                </a:lnTo>
                <a:cubicBezTo>
                  <a:pt x="15002" y="371"/>
                  <a:pt x="14732" y="675"/>
                  <a:pt x="14402" y="675"/>
                </a:cubicBezTo>
                <a:cubicBezTo>
                  <a:pt x="14073" y="675"/>
                  <a:pt x="13801" y="371"/>
                  <a:pt x="13801" y="0"/>
                </a:cubicBezTo>
                <a:lnTo>
                  <a:pt x="12602" y="0"/>
                </a:lnTo>
                <a:cubicBezTo>
                  <a:pt x="12602" y="371"/>
                  <a:pt x="12332" y="675"/>
                  <a:pt x="12002" y="675"/>
                </a:cubicBezTo>
                <a:cubicBezTo>
                  <a:pt x="11673" y="675"/>
                  <a:pt x="11403" y="371"/>
                  <a:pt x="11403" y="0"/>
                </a:cubicBezTo>
                <a:lnTo>
                  <a:pt x="10197" y="0"/>
                </a:lnTo>
                <a:cubicBezTo>
                  <a:pt x="10197" y="371"/>
                  <a:pt x="9927" y="675"/>
                  <a:pt x="9598" y="675"/>
                </a:cubicBezTo>
                <a:cubicBezTo>
                  <a:pt x="9268" y="675"/>
                  <a:pt x="8998" y="371"/>
                  <a:pt x="8998" y="0"/>
                </a:cubicBezTo>
                <a:lnTo>
                  <a:pt x="7797" y="0"/>
                </a:lnTo>
                <a:cubicBezTo>
                  <a:pt x="7797" y="371"/>
                  <a:pt x="7527" y="675"/>
                  <a:pt x="7198" y="675"/>
                </a:cubicBezTo>
                <a:cubicBezTo>
                  <a:pt x="6868" y="675"/>
                  <a:pt x="6598" y="371"/>
                  <a:pt x="6598" y="0"/>
                </a:cubicBezTo>
                <a:lnTo>
                  <a:pt x="5397" y="0"/>
                </a:lnTo>
                <a:cubicBezTo>
                  <a:pt x="5397" y="371"/>
                  <a:pt x="5128" y="675"/>
                  <a:pt x="4798" y="675"/>
                </a:cubicBezTo>
                <a:cubicBezTo>
                  <a:pt x="4468" y="675"/>
                  <a:pt x="4198" y="371"/>
                  <a:pt x="4198" y="0"/>
                </a:cubicBezTo>
                <a:lnTo>
                  <a:pt x="2999" y="0"/>
                </a:lnTo>
                <a:cubicBezTo>
                  <a:pt x="2999" y="371"/>
                  <a:pt x="2728" y="675"/>
                  <a:pt x="2398" y="675"/>
                </a:cubicBezTo>
                <a:cubicBezTo>
                  <a:pt x="2068" y="675"/>
                  <a:pt x="1799" y="371"/>
                  <a:pt x="1799" y="0"/>
                </a:cubicBezTo>
                <a:lnTo>
                  <a:pt x="600" y="0"/>
                </a:lnTo>
                <a:close/>
                <a:moveTo>
                  <a:pt x="2155" y="2421"/>
                </a:moveTo>
                <a:lnTo>
                  <a:pt x="19438" y="2421"/>
                </a:lnTo>
                <a:lnTo>
                  <a:pt x="19438" y="19167"/>
                </a:lnTo>
                <a:lnTo>
                  <a:pt x="2155" y="19167"/>
                </a:lnTo>
                <a:lnTo>
                  <a:pt x="2155" y="2421"/>
                </a:lnTo>
                <a:close/>
              </a:path>
            </a:pathLst>
          </a:custGeom>
          <a:solidFill>
            <a:srgbClr val="003462"/>
          </a:solidFill>
          <a:ln w="25400">
            <a:solidFill>
              <a:schemeClr val="accent1"/>
            </a:solidFill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31" name="Approved Document"/>
          <p:cNvSpPr/>
          <p:nvPr/>
        </p:nvSpPr>
        <p:spPr>
          <a:xfrm>
            <a:off x="22588508" y="12152414"/>
            <a:ext cx="928526" cy="12024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extrusionOk="0">
                <a:moveTo>
                  <a:pt x="213" y="0"/>
                </a:moveTo>
                <a:cubicBezTo>
                  <a:pt x="96" y="0"/>
                  <a:pt x="0" y="72"/>
                  <a:pt x="0" y="162"/>
                </a:cubicBezTo>
                <a:lnTo>
                  <a:pt x="0" y="21438"/>
                </a:lnTo>
                <a:cubicBezTo>
                  <a:pt x="0" y="21528"/>
                  <a:pt x="96" y="21600"/>
                  <a:pt x="213" y="21600"/>
                </a:cubicBezTo>
                <a:lnTo>
                  <a:pt x="21387" y="21600"/>
                </a:lnTo>
                <a:cubicBezTo>
                  <a:pt x="21503" y="21600"/>
                  <a:pt x="21599" y="21528"/>
                  <a:pt x="21599" y="21438"/>
                </a:cubicBezTo>
                <a:lnTo>
                  <a:pt x="21599" y="5895"/>
                </a:lnTo>
                <a:cubicBezTo>
                  <a:pt x="21600" y="5863"/>
                  <a:pt x="21564" y="5837"/>
                  <a:pt x="21522" y="5837"/>
                </a:cubicBezTo>
                <a:lnTo>
                  <a:pt x="14254" y="5837"/>
                </a:lnTo>
                <a:cubicBezTo>
                  <a:pt x="14137" y="5837"/>
                  <a:pt x="14043" y="5765"/>
                  <a:pt x="14043" y="5674"/>
                </a:cubicBezTo>
                <a:lnTo>
                  <a:pt x="14043" y="58"/>
                </a:lnTo>
                <a:cubicBezTo>
                  <a:pt x="14043" y="26"/>
                  <a:pt x="14009" y="0"/>
                  <a:pt x="13968" y="0"/>
                </a:cubicBezTo>
                <a:lnTo>
                  <a:pt x="213" y="0"/>
                </a:lnTo>
                <a:close/>
                <a:moveTo>
                  <a:pt x="15017" y="86"/>
                </a:moveTo>
                <a:cubicBezTo>
                  <a:pt x="14991" y="94"/>
                  <a:pt x="14972" y="114"/>
                  <a:pt x="14972" y="140"/>
                </a:cubicBezTo>
                <a:lnTo>
                  <a:pt x="14972" y="4958"/>
                </a:lnTo>
                <a:cubicBezTo>
                  <a:pt x="14972" y="5048"/>
                  <a:pt x="15065" y="5120"/>
                  <a:pt x="15182" y="5120"/>
                </a:cubicBezTo>
                <a:lnTo>
                  <a:pt x="21418" y="5120"/>
                </a:lnTo>
                <a:cubicBezTo>
                  <a:pt x="21485" y="5120"/>
                  <a:pt x="21518" y="5058"/>
                  <a:pt x="21471" y="5021"/>
                </a:cubicBezTo>
                <a:lnTo>
                  <a:pt x="15100" y="99"/>
                </a:lnTo>
                <a:cubicBezTo>
                  <a:pt x="15076" y="81"/>
                  <a:pt x="15044" y="78"/>
                  <a:pt x="15017" y="86"/>
                </a:cubicBezTo>
                <a:close/>
                <a:moveTo>
                  <a:pt x="16386" y="8273"/>
                </a:moveTo>
                <a:cubicBezTo>
                  <a:pt x="16406" y="8273"/>
                  <a:pt x="16425" y="8279"/>
                  <a:pt x="16441" y="8291"/>
                </a:cubicBezTo>
                <a:lnTo>
                  <a:pt x="18003" y="9497"/>
                </a:lnTo>
                <a:cubicBezTo>
                  <a:pt x="18034" y="9522"/>
                  <a:pt x="18034" y="9560"/>
                  <a:pt x="18003" y="9585"/>
                </a:cubicBezTo>
                <a:lnTo>
                  <a:pt x="8629" y="16827"/>
                </a:lnTo>
                <a:cubicBezTo>
                  <a:pt x="8597" y="16852"/>
                  <a:pt x="8547" y="16852"/>
                  <a:pt x="8515" y="16827"/>
                </a:cubicBezTo>
                <a:lnTo>
                  <a:pt x="3592" y="13027"/>
                </a:lnTo>
                <a:cubicBezTo>
                  <a:pt x="3560" y="13002"/>
                  <a:pt x="3560" y="12962"/>
                  <a:pt x="3592" y="12937"/>
                </a:cubicBezTo>
                <a:lnTo>
                  <a:pt x="5153" y="11731"/>
                </a:lnTo>
                <a:cubicBezTo>
                  <a:pt x="5185" y="11707"/>
                  <a:pt x="5238" y="11707"/>
                  <a:pt x="5269" y="11731"/>
                </a:cubicBezTo>
                <a:lnTo>
                  <a:pt x="8513" y="14238"/>
                </a:lnTo>
                <a:cubicBezTo>
                  <a:pt x="8545" y="14263"/>
                  <a:pt x="8595" y="14263"/>
                  <a:pt x="8627" y="14238"/>
                </a:cubicBezTo>
                <a:lnTo>
                  <a:pt x="16328" y="8291"/>
                </a:lnTo>
                <a:cubicBezTo>
                  <a:pt x="16343" y="8279"/>
                  <a:pt x="16365" y="8273"/>
                  <a:pt x="16386" y="8273"/>
                </a:cubicBezTo>
                <a:close/>
              </a:path>
            </a:pathLst>
          </a:custGeom>
          <a:solidFill>
            <a:srgbClr val="003462"/>
          </a:solidFill>
          <a:ln w="25400">
            <a:solidFill>
              <a:schemeClr val="accent1"/>
            </a:solidFill>
          </a:ln>
        </p:spPr>
        <p:txBody>
          <a:bodyPr lIns="50800" tIns="50800" rIns="50800" bIns="50800" anchor="ctr"/>
          <a:lstStyle/>
          <a:p>
            <a:endParaRPr/>
          </a:p>
        </p:txBody>
      </p:sp>
      <p:pic>
        <p:nvPicPr>
          <p:cNvPr id="23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2000" y="6856537"/>
            <a:ext cx="571500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35806" fill="hold"/>
                                        <p:tgtEl>
                                          <p:spTgt spid="2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42" fill="hold" display="0">
                  <p:stCondLst>
                    <p:cond delay="indefinite"/>
                  </p:stCondLst>
                </p:cTn>
                <p:tgtEl>
                  <p:spTgt spid="232"/>
                </p:tgtEl>
              </p:cMediaNode>
            </p:audio>
          </p:childTnLst>
        </p:cTn>
      </p:par>
    </p:tnLst>
    <p:bldLst>
      <p:bldP spid="218" grpId="1" animBg="1" advAuto="0"/>
      <p:bldP spid="219" grpId="2" animBg="1" advAuto="0"/>
      <p:bldP spid="220" grpId="4" animBg="1" advAuto="0"/>
      <p:bldP spid="221" grpId="6" animBg="1" advAuto="0"/>
      <p:bldP spid="222" grpId="9" animBg="1" advAuto="0"/>
      <p:bldP spid="223" grpId="11" animBg="1" advAuto="0"/>
      <p:bldP spid="224" grpId="3" animBg="1" advAuto="0"/>
      <p:bldP spid="225" grpId="5" animBg="1" advAuto="0"/>
      <p:bldP spid="226" grpId="8" animBg="1" advAuto="0"/>
      <p:bldP spid="227" grpId="10" animBg="1" advAuto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30_BasicColor">
  <a:themeElements>
    <a:clrScheme name="30_BasicColor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0_BasicColor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30_BasicCol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3462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30_BasicColor">
  <a:themeElements>
    <a:clrScheme name="30_BasicColor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0_BasicColor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30_BasicCol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3462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368</Words>
  <Application>Microsoft Office PowerPoint</Application>
  <PresentationFormat>Custom</PresentationFormat>
  <Paragraphs>26</Paragraphs>
  <Slides>8</Slides>
  <Notes>1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</vt:lpstr>
      <vt:lpstr>Chalkduster</vt:lpstr>
      <vt:lpstr>Helvetica</vt:lpstr>
      <vt:lpstr>Helvetica Neue</vt:lpstr>
      <vt:lpstr>Helvetica Neue Medium</vt:lpstr>
      <vt:lpstr>Times New Roman</vt:lpstr>
      <vt:lpstr>30_BasicColor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Naomi Akien</cp:lastModifiedBy>
  <cp:revision>3</cp:revision>
  <dcterms:modified xsi:type="dcterms:W3CDTF">2021-02-09T07:51:05Z</dcterms:modified>
</cp:coreProperties>
</file>