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4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5110D-BCDF-4060-B1B8-01FB11C4CF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B8911E-6378-4578-9D72-FD591709DE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2BF9AD-0AC8-4215-BF13-8C99A01BE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492DDA-8C97-415F-B562-C725511EF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77B0DE-7A0A-48EC-BB4C-0DC71F7F3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868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76D5F-335E-496A-97D1-4F37454EB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55F18C-4C2F-4812-99BC-B66A16B780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545445-1428-4B32-A956-9261E9F5D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A01597-9CAC-418F-A5C1-D2C42078D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34CA5-0628-45F8-9F93-4A3BA3F9D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71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91DFD8-1349-4A1B-9079-671427D5CB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28EA50-1A9E-408A-87EB-4C7AA776AA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11291A-073D-4DF8-A1F4-CC84C331B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20DA88-E529-4E47-B9F3-715CFE9D6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7D1842-2460-47D3-AFED-74ECA26F9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67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753FB-A89F-4B35-A494-58F88AF98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FF0F1D-9215-4CC5-BAD7-C4F0C3790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13787-8589-4D7D-81C6-BB492E57A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604F4-1FD6-41AF-BEDC-1BEBDC836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5FCFB3-D34B-47FB-9F24-2E79732CF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31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7B12A-9686-4EF5-9869-2A6246C8C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B9ADBF-CFAD-4F93-9ED5-AA147796CA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EE6DE9-EAA3-4BBD-AB68-E58E7926E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39CA7-F001-4FA7-9E90-E7E3C5924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FDAB0-948C-4BA8-84D7-20495702E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940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1D50A-39A4-43C9-BCFE-5847DB4C4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BF707-460F-4FD1-85BC-39ED330B6F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9A31E5-3CE8-4B2F-A56F-63991D7321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9A215F-CF37-457B-A663-39515E80E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F12415-BDAE-4B64-9C14-7E29AF4DC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9BBF0E-3A06-4CF8-B435-313834C37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134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59D2E-8F4B-4FBD-816F-5D6554B1A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8E15CC-04D9-4DD1-8C9D-92B1EF4226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031D07-0A8E-421A-81E1-4E0FB1FA9B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A106D3-7527-423F-B06D-7AC72591DD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81A14F-972F-4B5D-A286-305E8E614D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D5F347-E6EA-4229-B10A-713E70FF3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C40AB2-C985-4454-8AC3-C37FA9B36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D3F88E-D539-436F-B321-DAFDC639A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171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D1212-09D4-4494-85C6-84C602A56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CB8E91-020E-40F4-BF9B-1E6FB90AB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975385-E55C-4C5D-808C-0BF0C2D4C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D76FEB-B7E9-4C07-888F-E6CDF1EE6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610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752ECE-9157-400A-8C06-02936CB5A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C01A5F-8C2B-4545-B6E5-775265A63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87D4C-30DE-4429-9B58-2C2BDB21E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357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BFDF5-1259-4F80-B560-D58F2CC4B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C84738-65D4-4459-A09B-49CEFE18F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F002B6-1C05-4F55-91CF-58C21B8FDC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F95C7C-4316-48E9-82C7-32DA30047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AB9F3C-82A9-4DF0-A581-B9AA15D62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29E655-1B1F-490D-8E5A-9B2F3D71C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12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50D1D-09B8-41C3-A4EE-87794C4AE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431527-64F8-4C49-BF43-940C0B1DDC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A67691-7EF7-46BE-8E2D-9F7AC4F3A7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05218C-0F6E-4800-9F41-D45390045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E2F9E2-BB79-4328-B3B4-949918E0D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B99799-4D2F-49B3-AF9C-2A02B4ADE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528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4E3CB3-40A9-4910-90CC-BE4A752A6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06F419-BDCE-4CF4-AF6E-DE4D263FE5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A1C811-8743-4726-8AE8-A29E72505F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C8B922-75CC-4CC5-8F97-7E43B51BD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D368C9-82C1-41C7-B97F-6C3E6DA161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845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5B455-41B8-4186-B97E-3A575992B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33E4D-BEA2-43E2-8017-761555401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https://thejigsawpuzzles.com/img-puzzle-6497826-1024/Coral-Reef-with-Sea-Turtle">
            <a:extLst>
              <a:ext uri="{FF2B5EF4-FFF2-40B4-BE49-F238E27FC236}">
                <a16:creationId xmlns:a16="http://schemas.microsoft.com/office/drawing/2014/main" id="{11AAA0A7-9117-47E7-A460-68D39300FD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500"/>
            <a:ext cx="975360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855D77-202A-4A62-AE49-5AB61707D21B}"/>
              </a:ext>
            </a:extLst>
          </p:cNvPr>
          <p:cNvSpPr txBox="1"/>
          <p:nvPr/>
        </p:nvSpPr>
        <p:spPr>
          <a:xfrm>
            <a:off x="838200" y="2800965"/>
            <a:ext cx="9279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/>
              <a:t>The Sea Turtle</a:t>
            </a:r>
            <a:endParaRPr lang="en-US" sz="7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016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755" y="-242440"/>
            <a:ext cx="6445769" cy="142819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1312349" y="4267357"/>
            <a:ext cx="837534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3200" dirty="0"/>
          </a:p>
          <a:p>
            <a:endParaRPr lang="en-GB" sz="3200" dirty="0"/>
          </a:p>
          <a:p>
            <a:endParaRPr lang="en-GB" sz="3200" dirty="0"/>
          </a:p>
          <a:p>
            <a:endParaRPr lang="en-GB" sz="3200" dirty="0"/>
          </a:p>
          <a:p>
            <a:pPr algn="ctr"/>
            <a:r>
              <a:rPr lang="en-GB" sz="3200" dirty="0"/>
              <a:t>Sea turtles can grow to be as long as a man. </a:t>
            </a:r>
            <a:endParaRPr lang="en-US" sz="3200" dirty="0"/>
          </a:p>
        </p:txBody>
      </p:sp>
      <p:sp>
        <p:nvSpPr>
          <p:cNvPr id="5" name="AutoShape 4" descr="http://www.animalspot.net/wp-content/uploads/2012/03/Hawksbill-Sea-Turtle.jpg">
            <a:extLst>
              <a:ext uri="{FF2B5EF4-FFF2-40B4-BE49-F238E27FC236}">
                <a16:creationId xmlns:a16="http://schemas.microsoft.com/office/drawing/2014/main" id="{7DFA38C0-2B23-4297-9BCF-456816BE95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0096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2" descr="http://southamptonclimbingclub.org/wp-content/uploads/2018/05/cartoon-car-isolated-on-white-260nw-93519469.jpg">
            <a:extLst>
              <a:ext uri="{FF2B5EF4-FFF2-40B4-BE49-F238E27FC236}">
                <a16:creationId xmlns:a16="http://schemas.microsoft.com/office/drawing/2014/main" id="{6CE7486D-6A02-4AD9-AB28-7C0E315B42B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http://www.clipartbest.com/cliparts/xTg/o7o/xTgo7oLEc.svg">
            <a:extLst>
              <a:ext uri="{FF2B5EF4-FFF2-40B4-BE49-F238E27FC236}">
                <a16:creationId xmlns:a16="http://schemas.microsoft.com/office/drawing/2014/main" id="{B16BBCF3-93B8-4B46-B5F9-362561A8631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18" name="Picture 2" descr="https://cdn5.vectorstock.com/i/1000x1000/09/04/young-man-cartoon-standing-character-smiling-vector-18820904.jpg">
            <a:extLst>
              <a:ext uri="{FF2B5EF4-FFF2-40B4-BE49-F238E27FC236}">
                <a16:creationId xmlns:a16="http://schemas.microsoft.com/office/drawing/2014/main" id="{EC08A19A-39C9-4FDC-AD3E-E61ABFFE3B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87"/>
          <a:stretch/>
        </p:blipFill>
        <p:spPr bwMode="auto">
          <a:xfrm rot="5400000">
            <a:off x="3680318" y="613460"/>
            <a:ext cx="4183105" cy="597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5757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755" y="-242440"/>
            <a:ext cx="6445769" cy="142819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1312349" y="4267357"/>
            <a:ext cx="837534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3200" dirty="0"/>
          </a:p>
          <a:p>
            <a:endParaRPr lang="en-GB" sz="3200" dirty="0"/>
          </a:p>
          <a:p>
            <a:endParaRPr lang="en-GB" sz="3200" dirty="0"/>
          </a:p>
          <a:p>
            <a:endParaRPr lang="en-GB" sz="3200" dirty="0"/>
          </a:p>
          <a:p>
            <a:pPr algn="ctr"/>
            <a:r>
              <a:rPr lang="en-GB" sz="3200" dirty="0"/>
              <a:t>Sea turtles can dive as deep as a submarine. </a:t>
            </a:r>
            <a:endParaRPr lang="en-US" sz="3200" dirty="0"/>
          </a:p>
        </p:txBody>
      </p:sp>
      <p:sp>
        <p:nvSpPr>
          <p:cNvPr id="5" name="AutoShape 4" descr="http://www.animalspot.net/wp-content/uploads/2012/03/Hawksbill-Sea-Turtle.jpg">
            <a:extLst>
              <a:ext uri="{FF2B5EF4-FFF2-40B4-BE49-F238E27FC236}">
                <a16:creationId xmlns:a16="http://schemas.microsoft.com/office/drawing/2014/main" id="{7DFA38C0-2B23-4297-9BCF-456816BE95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0096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2" descr="http://southamptonclimbingclub.org/wp-content/uploads/2018/05/cartoon-car-isolated-on-white-260nw-93519469.jpg">
            <a:extLst>
              <a:ext uri="{FF2B5EF4-FFF2-40B4-BE49-F238E27FC236}">
                <a16:creationId xmlns:a16="http://schemas.microsoft.com/office/drawing/2014/main" id="{6CE7486D-6A02-4AD9-AB28-7C0E315B42B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http://www.clipartbest.com/cliparts/xTg/o7o/xTgo7oLEc.svg">
            <a:extLst>
              <a:ext uri="{FF2B5EF4-FFF2-40B4-BE49-F238E27FC236}">
                <a16:creationId xmlns:a16="http://schemas.microsoft.com/office/drawing/2014/main" id="{B16BBCF3-93B8-4B46-B5F9-362561A8631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42" name="Picture 2" descr="http://cliparts.co/cliparts/ATb/Krr/ATbKrr4jc.png">
            <a:extLst>
              <a:ext uri="{FF2B5EF4-FFF2-40B4-BE49-F238E27FC236}">
                <a16:creationId xmlns:a16="http://schemas.microsoft.com/office/drawing/2014/main" id="{33A1D81E-B55F-45A6-889E-0F473938D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0"/>
            <a:ext cx="119189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78380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416" y="671499"/>
            <a:ext cx="8266670" cy="196772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californiaherps.com/turtles/maps/cmydasworldrangemap.jpg">
            <a:extLst>
              <a:ext uri="{FF2B5EF4-FFF2-40B4-BE49-F238E27FC236}">
                <a16:creationId xmlns:a16="http://schemas.microsoft.com/office/drawing/2014/main" id="{F35B3ADB-9656-44E8-99C0-B2871D504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16" y="157150"/>
            <a:ext cx="11022227" cy="510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395416" y="5257800"/>
            <a:ext cx="110222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Sea turtles can be found in almost all seas and oceans across the world. </a:t>
            </a: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396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416" y="671499"/>
            <a:ext cx="8266670" cy="196772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395416" y="5257800"/>
            <a:ext cx="11022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Sea turtles love swimming in warm and shallow water.</a:t>
            </a:r>
            <a:endParaRPr lang="en-US" sz="3200" dirty="0"/>
          </a:p>
        </p:txBody>
      </p:sp>
      <p:pic>
        <p:nvPicPr>
          <p:cNvPr id="2050" name="Picture 2" descr="https://eastislandsrentals.com/wp-content/uploads/2019/03/sea-turtle-1500x609.jpg">
            <a:extLst>
              <a:ext uri="{FF2B5EF4-FFF2-40B4-BE49-F238E27FC236}">
                <a16:creationId xmlns:a16="http://schemas.microsoft.com/office/drawing/2014/main" id="{5F52E4C8-159F-4AC1-884A-D8A54BAFAE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2335"/>
            <a:ext cx="12192000" cy="494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http://www.animalspot.net/wp-content/uploads/2012/03/Hawksbill-Sea-Turtle.jpg">
            <a:extLst>
              <a:ext uri="{FF2B5EF4-FFF2-40B4-BE49-F238E27FC236}">
                <a16:creationId xmlns:a16="http://schemas.microsoft.com/office/drawing/2014/main" id="{7DFA38C0-2B23-4297-9BCF-456816BE95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0096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3652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416" y="671499"/>
            <a:ext cx="8266670" cy="196772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395416" y="5257800"/>
            <a:ext cx="11022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Their flippers help them to glide through the water easily.</a:t>
            </a:r>
            <a:endParaRPr lang="en-US" sz="3200" dirty="0"/>
          </a:p>
        </p:txBody>
      </p:sp>
      <p:sp>
        <p:nvSpPr>
          <p:cNvPr id="5" name="AutoShape 4" descr="http://www.animalspot.net/wp-content/uploads/2012/03/Hawksbill-Sea-Turtle.jpg">
            <a:extLst>
              <a:ext uri="{FF2B5EF4-FFF2-40B4-BE49-F238E27FC236}">
                <a16:creationId xmlns:a16="http://schemas.microsoft.com/office/drawing/2014/main" id="{7DFA38C0-2B23-4297-9BCF-456816BE95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0096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4" name="Picture 2" descr="http://www.goodwp.com/large/201205/21698.jpg">
            <a:extLst>
              <a:ext uri="{FF2B5EF4-FFF2-40B4-BE49-F238E27FC236}">
                <a16:creationId xmlns:a16="http://schemas.microsoft.com/office/drawing/2014/main" id="{07B63EE8-B8B1-454F-B0DB-8FDA1A3DE1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746" y="71627"/>
            <a:ext cx="7649605" cy="5186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609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755" y="-242440"/>
            <a:ext cx="6445769" cy="142819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395416" y="5257800"/>
            <a:ext cx="110222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3200" dirty="0"/>
          </a:p>
          <a:p>
            <a:r>
              <a:rPr lang="en-GB" sz="3200" dirty="0"/>
              <a:t>Male turtles spend their entire lives in the water, they never leave.</a:t>
            </a:r>
            <a:endParaRPr lang="en-US" sz="3200" dirty="0"/>
          </a:p>
        </p:txBody>
      </p:sp>
      <p:sp>
        <p:nvSpPr>
          <p:cNvPr id="5" name="AutoShape 4" descr="http://www.animalspot.net/wp-content/uploads/2012/03/Hawksbill-Sea-Turtle.jpg">
            <a:extLst>
              <a:ext uri="{FF2B5EF4-FFF2-40B4-BE49-F238E27FC236}">
                <a16:creationId xmlns:a16="http://schemas.microsoft.com/office/drawing/2014/main" id="{7DFA38C0-2B23-4297-9BCF-456816BE95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0096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8" name="Picture 2" descr="https://static01.nyt.com/images/2018/01/11/science/11SEATURTLES2/11SEATURTLES2-videoSixteenByNineJumbo1600.jpg">
            <a:extLst>
              <a:ext uri="{FF2B5EF4-FFF2-40B4-BE49-F238E27FC236}">
                <a16:creationId xmlns:a16="http://schemas.microsoft.com/office/drawing/2014/main" id="{4D8FA403-8B8B-457F-9E86-D0C705018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73" y="57150"/>
            <a:ext cx="9506465" cy="534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0584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755" y="-242440"/>
            <a:ext cx="6445769" cy="142819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1312349" y="4267357"/>
            <a:ext cx="837534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3200" dirty="0"/>
          </a:p>
          <a:p>
            <a:endParaRPr lang="en-GB" sz="3200" dirty="0"/>
          </a:p>
          <a:p>
            <a:r>
              <a:rPr lang="en-GB" sz="3200" dirty="0"/>
              <a:t>Female turtles only leave the water to lay their eggs in sandy nests.</a:t>
            </a:r>
            <a:endParaRPr lang="en-US" sz="3200" dirty="0"/>
          </a:p>
        </p:txBody>
      </p:sp>
      <p:sp>
        <p:nvSpPr>
          <p:cNvPr id="5" name="AutoShape 4" descr="http://www.animalspot.net/wp-content/uploads/2012/03/Hawksbill-Sea-Turtle.jpg">
            <a:extLst>
              <a:ext uri="{FF2B5EF4-FFF2-40B4-BE49-F238E27FC236}">
                <a16:creationId xmlns:a16="http://schemas.microsoft.com/office/drawing/2014/main" id="{7DFA38C0-2B23-4297-9BCF-456816BE95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0096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2" name="Picture 2" descr="https://nicolemclachlan.files.wordpress.com/2012/01/img_3819.jpg">
            <a:extLst>
              <a:ext uri="{FF2B5EF4-FFF2-40B4-BE49-F238E27FC236}">
                <a16:creationId xmlns:a16="http://schemas.microsoft.com/office/drawing/2014/main" id="{B244B5FA-1207-451C-BC42-94664874D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875" y="146626"/>
            <a:ext cx="7816677" cy="5211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76580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755" y="-242440"/>
            <a:ext cx="6445769" cy="142819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1312349" y="4267357"/>
            <a:ext cx="837534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3200" dirty="0"/>
          </a:p>
          <a:p>
            <a:endParaRPr lang="en-GB" sz="3200" dirty="0"/>
          </a:p>
          <a:p>
            <a:endParaRPr lang="en-GB" sz="3200" dirty="0"/>
          </a:p>
          <a:p>
            <a:r>
              <a:rPr lang="en-GB" sz="3200" dirty="0"/>
              <a:t>After 8 weeks, the turtles hatch. They are called hatchlings. </a:t>
            </a:r>
            <a:endParaRPr lang="en-US" sz="3200" dirty="0"/>
          </a:p>
        </p:txBody>
      </p:sp>
      <p:sp>
        <p:nvSpPr>
          <p:cNvPr id="5" name="AutoShape 4" descr="http://www.animalspot.net/wp-content/uploads/2012/03/Hawksbill-Sea-Turtle.jpg">
            <a:extLst>
              <a:ext uri="{FF2B5EF4-FFF2-40B4-BE49-F238E27FC236}">
                <a16:creationId xmlns:a16="http://schemas.microsoft.com/office/drawing/2014/main" id="{7DFA38C0-2B23-4297-9BCF-456816BE95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0096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6" name="Picture 2" descr="https://spacecoast.files.wordpress.com/2013/05/942320_617109168317833_969528170_n.jpg">
            <a:extLst>
              <a:ext uri="{FF2B5EF4-FFF2-40B4-BE49-F238E27FC236}">
                <a16:creationId xmlns:a16="http://schemas.microsoft.com/office/drawing/2014/main" id="{D94B29F2-A65D-4A49-BB8E-7CFB0414BC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502" y="0"/>
            <a:ext cx="6937539" cy="539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5449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755" y="-242440"/>
            <a:ext cx="6445769" cy="142819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1312349" y="4267357"/>
            <a:ext cx="837534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3200" dirty="0"/>
          </a:p>
          <a:p>
            <a:endParaRPr lang="en-GB" sz="3200" dirty="0"/>
          </a:p>
          <a:p>
            <a:endParaRPr lang="en-GB" sz="3200" dirty="0"/>
          </a:p>
          <a:p>
            <a:endParaRPr lang="en-GB" sz="3200" dirty="0"/>
          </a:p>
          <a:p>
            <a:pPr algn="ctr"/>
            <a:r>
              <a:rPr lang="en-GB" sz="3200" dirty="0"/>
              <a:t>The hatchlings then rush towards to sea. </a:t>
            </a:r>
            <a:endParaRPr lang="en-US" sz="3200" dirty="0"/>
          </a:p>
        </p:txBody>
      </p:sp>
      <p:sp>
        <p:nvSpPr>
          <p:cNvPr id="5" name="AutoShape 4" descr="http://www.animalspot.net/wp-content/uploads/2012/03/Hawksbill-Sea-Turtle.jpg">
            <a:extLst>
              <a:ext uri="{FF2B5EF4-FFF2-40B4-BE49-F238E27FC236}">
                <a16:creationId xmlns:a16="http://schemas.microsoft.com/office/drawing/2014/main" id="{7DFA38C0-2B23-4297-9BCF-456816BE95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0096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0" name="Picture 2" descr="https://media.mnn.com/assets/images/2017/10/LoggerheadTurtleHatchlingAssateagueIslandNationalSeashore.jpg.838x0_q80.jpg">
            <a:extLst>
              <a:ext uri="{FF2B5EF4-FFF2-40B4-BE49-F238E27FC236}">
                <a16:creationId xmlns:a16="http://schemas.microsoft.com/office/drawing/2014/main" id="{65E3A48A-EE35-4B8C-9805-3B2ACFA22F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215" y="252900"/>
            <a:ext cx="7609614" cy="569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63788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755" y="-242440"/>
            <a:ext cx="6445769" cy="142819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1312349" y="4267357"/>
            <a:ext cx="837534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3200" dirty="0"/>
          </a:p>
          <a:p>
            <a:endParaRPr lang="en-GB" sz="3200" dirty="0"/>
          </a:p>
          <a:p>
            <a:endParaRPr lang="en-GB" sz="3200" dirty="0"/>
          </a:p>
          <a:p>
            <a:endParaRPr lang="en-GB" sz="3200" dirty="0"/>
          </a:p>
          <a:p>
            <a:pPr algn="ctr"/>
            <a:r>
              <a:rPr lang="en-GB" sz="3200" dirty="0"/>
              <a:t>Sea turtles can weigh as much as a small car. </a:t>
            </a:r>
            <a:endParaRPr lang="en-US" sz="3200" dirty="0"/>
          </a:p>
        </p:txBody>
      </p:sp>
      <p:sp>
        <p:nvSpPr>
          <p:cNvPr id="5" name="AutoShape 4" descr="http://www.animalspot.net/wp-content/uploads/2012/03/Hawksbill-Sea-Turtle.jpg">
            <a:extLst>
              <a:ext uri="{FF2B5EF4-FFF2-40B4-BE49-F238E27FC236}">
                <a16:creationId xmlns:a16="http://schemas.microsoft.com/office/drawing/2014/main" id="{7DFA38C0-2B23-4297-9BCF-456816BE95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0096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2" descr="http://southamptonclimbingclub.org/wp-content/uploads/2018/05/cartoon-car-isolated-on-white-260nw-93519469.jpg">
            <a:extLst>
              <a:ext uri="{FF2B5EF4-FFF2-40B4-BE49-F238E27FC236}">
                <a16:creationId xmlns:a16="http://schemas.microsoft.com/office/drawing/2014/main" id="{6CE7486D-6A02-4AD9-AB28-7C0E315B42B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http://www.clipartbest.com/cliparts/xTg/o7o/xTgo7oLEc.svg">
            <a:extLst>
              <a:ext uri="{FF2B5EF4-FFF2-40B4-BE49-F238E27FC236}">
                <a16:creationId xmlns:a16="http://schemas.microsoft.com/office/drawing/2014/main" id="{B16BBCF3-93B8-4B46-B5F9-362561A8631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8" name="Picture 6" descr="https://media.istockphoto.com/vectors/small-purple-car-vector-id836686018?k=6&amp;m=836686018&amp;s=612x612&amp;w=0&amp;h=RkOoQW4kQ4Kf_0-VbYFhyFLYhUVpeJQDIrHFtUR0kOg=">
            <a:extLst>
              <a:ext uri="{FF2B5EF4-FFF2-40B4-BE49-F238E27FC236}">
                <a16:creationId xmlns:a16="http://schemas.microsoft.com/office/drawing/2014/main" id="{BF9C4767-811B-4919-BAEE-5AFD033835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240" y="646415"/>
            <a:ext cx="7213409" cy="378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01911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121</Words>
  <Application>Microsoft Office PowerPoint</Application>
  <PresentationFormat>Widescreen</PresentationFormat>
  <Paragraphs>33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Christina Weerasekera</dc:creator>
  <cp:lastModifiedBy>Christina Weerasekera</cp:lastModifiedBy>
  <cp:revision>2</cp:revision>
  <dcterms:created xsi:type="dcterms:W3CDTF">2020-06-11T15:56:31Z</dcterms:created>
  <dcterms:modified xsi:type="dcterms:W3CDTF">2020-06-11T16:01:18Z</dcterms:modified>
</cp:coreProperties>
</file>