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4" r:id="rId2"/>
    <p:sldId id="256" r:id="rId3"/>
    <p:sldId id="257" r:id="rId4"/>
    <p:sldId id="258" r:id="rId5"/>
    <p:sldId id="261" r:id="rId6"/>
    <p:sldId id="262" r:id="rId7"/>
    <p:sldId id="263" r:id="rId8"/>
  </p:sldIdLst>
  <p:sldSz cx="10160000" cy="13614400"/>
  <p:notesSz cx="6858000" cy="9144000"/>
  <p:embeddedFontLst>
    <p:embeddedFont>
      <p:font typeface="Calibri" panose="020F0502020204030204" pitchFamily="34" charset="0"/>
      <p:regular r:id="rId9"/>
      <p:bold r:id="rId10"/>
      <p:italic r:id="rId11"/>
      <p:boldItalic r:id="rId12"/>
    </p:embeddedFont>
    <p:embeddedFont>
      <p:font typeface="Calibri Light" panose="020F0302020204030204" pitchFamily="34" charset="0"/>
      <p:regular r:id="rId13"/>
      <p:italic r:id="rId1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4" d="100"/>
          <a:sy n="54" d="100"/>
        </p:scale>
        <p:origin x="212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35206-A9D9-48F4-82ED-63B67C885908}"/>
              </a:ext>
            </a:extLst>
          </p:cNvPr>
          <p:cNvSpPr>
            <a:spLocks noGrp="1"/>
          </p:cNvSpPr>
          <p:nvPr>
            <p:ph type="ctrTitle"/>
          </p:nvPr>
        </p:nvSpPr>
        <p:spPr>
          <a:xfrm>
            <a:off x="1270000" y="2228098"/>
            <a:ext cx="7620000" cy="4739828"/>
          </a:xfrm>
        </p:spPr>
        <p:txBody>
          <a:bodyPr anchor="b"/>
          <a:lstStyle>
            <a:lvl1pPr algn="ctr">
              <a:defRPr sz="5000"/>
            </a:lvl1pPr>
          </a:lstStyle>
          <a:p>
            <a:r>
              <a:rPr lang="en-US"/>
              <a:t>Click to edit Master title style</a:t>
            </a:r>
            <a:endParaRPr lang="en-GB"/>
          </a:p>
        </p:txBody>
      </p:sp>
      <p:sp>
        <p:nvSpPr>
          <p:cNvPr id="3" name="Subtitle 2">
            <a:extLst>
              <a:ext uri="{FF2B5EF4-FFF2-40B4-BE49-F238E27FC236}">
                <a16:creationId xmlns:a16="http://schemas.microsoft.com/office/drawing/2014/main" id="{05CFC9A8-E0A2-459E-A7D4-8023AF60B666}"/>
              </a:ext>
            </a:extLst>
          </p:cNvPr>
          <p:cNvSpPr>
            <a:spLocks noGrp="1"/>
          </p:cNvSpPr>
          <p:nvPr>
            <p:ph type="subTitle" idx="1"/>
          </p:nvPr>
        </p:nvSpPr>
        <p:spPr>
          <a:xfrm>
            <a:off x="1270000" y="7150713"/>
            <a:ext cx="7620000" cy="3286994"/>
          </a:xfrm>
        </p:spPr>
        <p:txBody>
          <a:bodyPr/>
          <a:lstStyle>
            <a:lvl1pPr marL="0" indent="0" algn="ctr">
              <a:buNone/>
              <a:defRPr sz="2000"/>
            </a:lvl1pPr>
            <a:lvl2pPr marL="380985" indent="0" algn="ctr">
              <a:buNone/>
              <a:defRPr sz="1667"/>
            </a:lvl2pPr>
            <a:lvl3pPr marL="761970" indent="0" algn="ctr">
              <a:buNone/>
              <a:defRPr sz="1500"/>
            </a:lvl3pPr>
            <a:lvl4pPr marL="1142954" indent="0" algn="ctr">
              <a:buNone/>
              <a:defRPr sz="1333"/>
            </a:lvl4pPr>
            <a:lvl5pPr marL="1523939" indent="0" algn="ctr">
              <a:buNone/>
              <a:defRPr sz="1333"/>
            </a:lvl5pPr>
            <a:lvl6pPr marL="1904924" indent="0" algn="ctr">
              <a:buNone/>
              <a:defRPr sz="1333"/>
            </a:lvl6pPr>
            <a:lvl7pPr marL="2285909" indent="0" algn="ctr">
              <a:buNone/>
              <a:defRPr sz="1333"/>
            </a:lvl7pPr>
            <a:lvl8pPr marL="2666893" indent="0" algn="ctr">
              <a:buNone/>
              <a:defRPr sz="1333"/>
            </a:lvl8pPr>
            <a:lvl9pPr marL="3047878" indent="0" algn="ctr">
              <a:buNone/>
              <a:defRPr sz="1333"/>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605AF2-013A-4F19-9980-8AB994E7A85A}"/>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1187672B-CB99-4F83-95AA-DD76F208D0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0AE4B3-7F36-4243-A620-3661E62FF501}"/>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42341854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473EA-1F01-4F92-852E-0EB8882787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55DABE7-7E3F-4694-A8D5-4F5F499FB65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715FBB-5AA3-4962-B520-FDD22B2E3107}"/>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4D5E8546-4D54-44E1-9C51-47EEB266E3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63837EA-2896-45B7-885A-4075C1E0AE98}"/>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861956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84E86-557C-4196-9D98-868B73D874DF}"/>
              </a:ext>
            </a:extLst>
          </p:cNvPr>
          <p:cNvSpPr>
            <a:spLocks noGrp="1"/>
          </p:cNvSpPr>
          <p:nvPr>
            <p:ph type="title"/>
          </p:nvPr>
        </p:nvSpPr>
        <p:spPr>
          <a:xfrm>
            <a:off x="693208" y="3394150"/>
            <a:ext cx="8763000" cy="5663211"/>
          </a:xfrm>
        </p:spPr>
        <p:txBody>
          <a:bodyPr anchor="b"/>
          <a:lstStyle>
            <a:lvl1pPr>
              <a:defRPr sz="5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863CDAF-330F-4276-B9C7-9D132FB249D8}"/>
              </a:ext>
            </a:extLst>
          </p:cNvPr>
          <p:cNvSpPr>
            <a:spLocks noGrp="1"/>
          </p:cNvSpPr>
          <p:nvPr>
            <p:ph type="body" idx="1"/>
          </p:nvPr>
        </p:nvSpPr>
        <p:spPr>
          <a:xfrm>
            <a:off x="693208" y="9110937"/>
            <a:ext cx="8763000" cy="2978149"/>
          </a:xfrm>
        </p:spPr>
        <p:txBody>
          <a:bodyPr/>
          <a:lstStyle>
            <a:lvl1pPr marL="0" indent="0">
              <a:buNone/>
              <a:defRPr sz="2000">
                <a:solidFill>
                  <a:schemeClr val="tx1">
                    <a:tint val="75000"/>
                  </a:schemeClr>
                </a:solidFill>
              </a:defRPr>
            </a:lvl1pPr>
            <a:lvl2pPr marL="380985" indent="0">
              <a:buNone/>
              <a:defRPr sz="1667">
                <a:solidFill>
                  <a:schemeClr val="tx1">
                    <a:tint val="75000"/>
                  </a:schemeClr>
                </a:solidFill>
              </a:defRPr>
            </a:lvl2pPr>
            <a:lvl3pPr marL="761970" indent="0">
              <a:buNone/>
              <a:defRPr sz="1500">
                <a:solidFill>
                  <a:schemeClr val="tx1">
                    <a:tint val="75000"/>
                  </a:schemeClr>
                </a:solidFill>
              </a:defRPr>
            </a:lvl3pPr>
            <a:lvl4pPr marL="1142954" indent="0">
              <a:buNone/>
              <a:defRPr sz="1333">
                <a:solidFill>
                  <a:schemeClr val="tx1">
                    <a:tint val="75000"/>
                  </a:schemeClr>
                </a:solidFill>
              </a:defRPr>
            </a:lvl4pPr>
            <a:lvl5pPr marL="1523939" indent="0">
              <a:buNone/>
              <a:defRPr sz="1333">
                <a:solidFill>
                  <a:schemeClr val="tx1">
                    <a:tint val="75000"/>
                  </a:schemeClr>
                </a:solidFill>
              </a:defRPr>
            </a:lvl5pPr>
            <a:lvl6pPr marL="1904924" indent="0">
              <a:buNone/>
              <a:defRPr sz="1333">
                <a:solidFill>
                  <a:schemeClr val="tx1">
                    <a:tint val="75000"/>
                  </a:schemeClr>
                </a:solidFill>
              </a:defRPr>
            </a:lvl6pPr>
            <a:lvl7pPr marL="2285909" indent="0">
              <a:buNone/>
              <a:defRPr sz="1333">
                <a:solidFill>
                  <a:schemeClr val="tx1">
                    <a:tint val="75000"/>
                  </a:schemeClr>
                </a:solidFill>
              </a:defRPr>
            </a:lvl7pPr>
            <a:lvl8pPr marL="2666893" indent="0">
              <a:buNone/>
              <a:defRPr sz="1333">
                <a:solidFill>
                  <a:schemeClr val="tx1">
                    <a:tint val="75000"/>
                  </a:schemeClr>
                </a:solidFill>
              </a:defRPr>
            </a:lvl8pPr>
            <a:lvl9pPr marL="3047878" indent="0">
              <a:buNone/>
              <a:defRPr sz="1333">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E3A937C5-BB7C-41A3-9C08-AA23F20F822D}"/>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E3B09FB7-4D37-47F6-A6DC-B7D0C06B97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B40CB1-1EAC-4BE8-A1CD-DDA48545983B}"/>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1087302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082E9-090E-4616-8BC9-64BDCC9506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7F77FB4-4DF9-42E7-B2DB-8ABB2E3B57EA}"/>
              </a:ext>
            </a:extLst>
          </p:cNvPr>
          <p:cNvSpPr>
            <a:spLocks noGrp="1"/>
          </p:cNvSpPr>
          <p:nvPr>
            <p:ph sz="half" idx="1"/>
          </p:nvPr>
        </p:nvSpPr>
        <p:spPr>
          <a:xfrm>
            <a:off x="698500" y="3624204"/>
            <a:ext cx="4318000" cy="86382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6A860F-9341-42DE-8C45-90DA6C798985}"/>
              </a:ext>
            </a:extLst>
          </p:cNvPr>
          <p:cNvSpPr>
            <a:spLocks noGrp="1"/>
          </p:cNvSpPr>
          <p:nvPr>
            <p:ph sz="half" idx="2"/>
          </p:nvPr>
        </p:nvSpPr>
        <p:spPr>
          <a:xfrm>
            <a:off x="5143500" y="3624204"/>
            <a:ext cx="4318000" cy="863821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DF17443-EDE0-4CE0-91F2-53C4B4294497}"/>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6" name="Footer Placeholder 5">
            <a:extLst>
              <a:ext uri="{FF2B5EF4-FFF2-40B4-BE49-F238E27FC236}">
                <a16:creationId xmlns:a16="http://schemas.microsoft.com/office/drawing/2014/main" id="{ECDFFA55-F774-43D9-AC8F-9797E206A2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24EA19-94AD-427F-9ECB-8578B3097B16}"/>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3962589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DE2EF-EEC8-4ABB-A78A-5741501D3283}"/>
              </a:ext>
            </a:extLst>
          </p:cNvPr>
          <p:cNvSpPr>
            <a:spLocks noGrp="1"/>
          </p:cNvSpPr>
          <p:nvPr>
            <p:ph type="title"/>
          </p:nvPr>
        </p:nvSpPr>
        <p:spPr>
          <a:xfrm>
            <a:off x="699823" y="724844"/>
            <a:ext cx="8763000" cy="2631488"/>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9CEC48-A448-410F-9EC4-A4456B7DD111}"/>
              </a:ext>
            </a:extLst>
          </p:cNvPr>
          <p:cNvSpPr>
            <a:spLocks noGrp="1"/>
          </p:cNvSpPr>
          <p:nvPr>
            <p:ph type="body" idx="1"/>
          </p:nvPr>
        </p:nvSpPr>
        <p:spPr>
          <a:xfrm>
            <a:off x="699824" y="3337420"/>
            <a:ext cx="4298156" cy="163561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4" name="Content Placeholder 3">
            <a:extLst>
              <a:ext uri="{FF2B5EF4-FFF2-40B4-BE49-F238E27FC236}">
                <a16:creationId xmlns:a16="http://schemas.microsoft.com/office/drawing/2014/main" id="{7610FCA2-FC46-4A73-944A-42A4FCAE433B}"/>
              </a:ext>
            </a:extLst>
          </p:cNvPr>
          <p:cNvSpPr>
            <a:spLocks noGrp="1"/>
          </p:cNvSpPr>
          <p:nvPr>
            <p:ph sz="half" idx="2"/>
          </p:nvPr>
        </p:nvSpPr>
        <p:spPr>
          <a:xfrm>
            <a:off x="699824" y="4973038"/>
            <a:ext cx="4298156" cy="73145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B850D7B-9370-498C-BF57-F4C1CF1B59B6}"/>
              </a:ext>
            </a:extLst>
          </p:cNvPr>
          <p:cNvSpPr>
            <a:spLocks noGrp="1"/>
          </p:cNvSpPr>
          <p:nvPr>
            <p:ph type="body" sz="quarter" idx="3"/>
          </p:nvPr>
        </p:nvSpPr>
        <p:spPr>
          <a:xfrm>
            <a:off x="5143501" y="3337420"/>
            <a:ext cx="4319323" cy="1635618"/>
          </a:xfrm>
        </p:spPr>
        <p:txBody>
          <a:bodyPr anchor="b"/>
          <a:lstStyle>
            <a:lvl1pPr marL="0" indent="0">
              <a:buNone/>
              <a:defRPr sz="2000" b="1"/>
            </a:lvl1pPr>
            <a:lvl2pPr marL="380985" indent="0">
              <a:buNone/>
              <a:defRPr sz="1667" b="1"/>
            </a:lvl2pPr>
            <a:lvl3pPr marL="761970" indent="0">
              <a:buNone/>
              <a:defRPr sz="1500" b="1"/>
            </a:lvl3pPr>
            <a:lvl4pPr marL="1142954" indent="0">
              <a:buNone/>
              <a:defRPr sz="1333" b="1"/>
            </a:lvl4pPr>
            <a:lvl5pPr marL="1523939" indent="0">
              <a:buNone/>
              <a:defRPr sz="1333" b="1"/>
            </a:lvl5pPr>
            <a:lvl6pPr marL="1904924" indent="0">
              <a:buNone/>
              <a:defRPr sz="1333" b="1"/>
            </a:lvl6pPr>
            <a:lvl7pPr marL="2285909" indent="0">
              <a:buNone/>
              <a:defRPr sz="1333" b="1"/>
            </a:lvl7pPr>
            <a:lvl8pPr marL="2666893" indent="0">
              <a:buNone/>
              <a:defRPr sz="1333" b="1"/>
            </a:lvl8pPr>
            <a:lvl9pPr marL="3047878" indent="0">
              <a:buNone/>
              <a:defRPr sz="1333" b="1"/>
            </a:lvl9pPr>
          </a:lstStyle>
          <a:p>
            <a:pPr lvl="0"/>
            <a:r>
              <a:rPr lang="en-US"/>
              <a:t>Edit Master text styles</a:t>
            </a:r>
          </a:p>
        </p:txBody>
      </p:sp>
      <p:sp>
        <p:nvSpPr>
          <p:cNvPr id="6" name="Content Placeholder 5">
            <a:extLst>
              <a:ext uri="{FF2B5EF4-FFF2-40B4-BE49-F238E27FC236}">
                <a16:creationId xmlns:a16="http://schemas.microsoft.com/office/drawing/2014/main" id="{E85BC401-1F95-4BB2-856D-4BD2AFCC40CB}"/>
              </a:ext>
            </a:extLst>
          </p:cNvPr>
          <p:cNvSpPr>
            <a:spLocks noGrp="1"/>
          </p:cNvSpPr>
          <p:nvPr>
            <p:ph sz="quarter" idx="4"/>
          </p:nvPr>
        </p:nvSpPr>
        <p:spPr>
          <a:xfrm>
            <a:off x="5143501" y="4973038"/>
            <a:ext cx="4319323" cy="731459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674B8F4-D002-40F8-B2D9-EC5EE10680E5}"/>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8" name="Footer Placeholder 7">
            <a:extLst>
              <a:ext uri="{FF2B5EF4-FFF2-40B4-BE49-F238E27FC236}">
                <a16:creationId xmlns:a16="http://schemas.microsoft.com/office/drawing/2014/main" id="{6E054CCA-8FED-4984-8F2D-50798396A20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8CD2C99-D440-45C3-8E6D-174945D4BB1D}"/>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808738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71936-A6BD-4876-8B12-09849B39EB8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2DF4963-A3AB-4514-8BCD-81DCE530E4D1}"/>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4" name="Footer Placeholder 3">
            <a:extLst>
              <a:ext uri="{FF2B5EF4-FFF2-40B4-BE49-F238E27FC236}">
                <a16:creationId xmlns:a16="http://schemas.microsoft.com/office/drawing/2014/main" id="{8200353C-91DD-4BB9-8A57-180130F99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80FCC01-6F24-46B7-B454-E6AD32AA396B}"/>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2068714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391B40C-FD9D-483C-A78C-D76A69B9643F}"/>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3" name="Footer Placeholder 2">
            <a:extLst>
              <a:ext uri="{FF2B5EF4-FFF2-40B4-BE49-F238E27FC236}">
                <a16:creationId xmlns:a16="http://schemas.microsoft.com/office/drawing/2014/main" id="{5A854781-D09A-4FD4-860C-133D3B72B27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963BFE-642C-44EC-8210-31AA33FA7894}"/>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692955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2A0F2-BC0C-4C19-B810-BC00B0DC256B}"/>
              </a:ext>
            </a:extLst>
          </p:cNvPr>
          <p:cNvSpPr>
            <a:spLocks noGrp="1"/>
          </p:cNvSpPr>
          <p:nvPr>
            <p:ph type="title"/>
          </p:nvPr>
        </p:nvSpPr>
        <p:spPr>
          <a:xfrm>
            <a:off x="699824" y="907627"/>
            <a:ext cx="3276864" cy="3176693"/>
          </a:xfrm>
        </p:spPr>
        <p:txBody>
          <a:bodyPr anchor="b"/>
          <a:lstStyle>
            <a:lvl1pPr>
              <a:defRPr sz="2667"/>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AEBB32-8D81-4C49-A36F-D9AD0E346FF1}"/>
              </a:ext>
            </a:extLst>
          </p:cNvPr>
          <p:cNvSpPr>
            <a:spLocks noGrp="1"/>
          </p:cNvSpPr>
          <p:nvPr>
            <p:ph idx="1"/>
          </p:nvPr>
        </p:nvSpPr>
        <p:spPr>
          <a:xfrm>
            <a:off x="4319323" y="1960225"/>
            <a:ext cx="5143500" cy="9675048"/>
          </a:xfrm>
        </p:spPr>
        <p:txBody>
          <a:bodyPr/>
          <a:lstStyle>
            <a:lvl1pPr>
              <a:defRPr sz="2667"/>
            </a:lvl1pPr>
            <a:lvl2pPr>
              <a:defRPr sz="2333"/>
            </a:lvl2pPr>
            <a:lvl3pPr>
              <a:defRPr sz="2000"/>
            </a:lvl3pPr>
            <a:lvl4pPr>
              <a:defRPr sz="1667"/>
            </a:lvl4pPr>
            <a:lvl5pPr>
              <a:defRPr sz="1667"/>
            </a:lvl5pPr>
            <a:lvl6pPr>
              <a:defRPr sz="1667"/>
            </a:lvl6pPr>
            <a:lvl7pPr>
              <a:defRPr sz="1667"/>
            </a:lvl7pPr>
            <a:lvl8pPr>
              <a:defRPr sz="1667"/>
            </a:lvl8pPr>
            <a:lvl9pPr>
              <a:defRPr sz="1667"/>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9BEAA6A-6441-41E2-AB94-75FDE759CA4D}"/>
              </a:ext>
            </a:extLst>
          </p:cNvPr>
          <p:cNvSpPr>
            <a:spLocks noGrp="1"/>
          </p:cNvSpPr>
          <p:nvPr>
            <p:ph type="body" sz="half" idx="2"/>
          </p:nvPr>
        </p:nvSpPr>
        <p:spPr>
          <a:xfrm>
            <a:off x="699824" y="4084320"/>
            <a:ext cx="3276864" cy="756670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345F808C-ED5B-42EA-83A4-F0F77543EE35}"/>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6" name="Footer Placeholder 5">
            <a:extLst>
              <a:ext uri="{FF2B5EF4-FFF2-40B4-BE49-F238E27FC236}">
                <a16:creationId xmlns:a16="http://schemas.microsoft.com/office/drawing/2014/main" id="{DB2EC69A-D0CE-4B0D-AE78-8F2728DD22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983376-21CA-4AC5-B5DC-B28DD6B5897A}"/>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3655974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F1DBC-06BD-428D-AF7E-9805F3320821}"/>
              </a:ext>
            </a:extLst>
          </p:cNvPr>
          <p:cNvSpPr>
            <a:spLocks noGrp="1"/>
          </p:cNvSpPr>
          <p:nvPr>
            <p:ph type="title"/>
          </p:nvPr>
        </p:nvSpPr>
        <p:spPr>
          <a:xfrm>
            <a:off x="699824" y="907627"/>
            <a:ext cx="3276864" cy="3176693"/>
          </a:xfrm>
        </p:spPr>
        <p:txBody>
          <a:bodyPr anchor="b"/>
          <a:lstStyle>
            <a:lvl1pPr>
              <a:defRPr sz="2667"/>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28A8D4E-13B1-4797-BAC3-FA56B72845A2}"/>
              </a:ext>
            </a:extLst>
          </p:cNvPr>
          <p:cNvSpPr>
            <a:spLocks noGrp="1"/>
          </p:cNvSpPr>
          <p:nvPr>
            <p:ph type="pic" idx="1"/>
          </p:nvPr>
        </p:nvSpPr>
        <p:spPr>
          <a:xfrm>
            <a:off x="4319323" y="1960225"/>
            <a:ext cx="5143500" cy="9675048"/>
          </a:xfrm>
        </p:spPr>
        <p:txBody>
          <a:bodyPr/>
          <a:lstStyle>
            <a:lvl1pPr marL="0" indent="0">
              <a:buNone/>
              <a:defRPr sz="2667"/>
            </a:lvl1pPr>
            <a:lvl2pPr marL="380985" indent="0">
              <a:buNone/>
              <a:defRPr sz="2333"/>
            </a:lvl2pPr>
            <a:lvl3pPr marL="761970" indent="0">
              <a:buNone/>
              <a:defRPr sz="2000"/>
            </a:lvl3pPr>
            <a:lvl4pPr marL="1142954" indent="0">
              <a:buNone/>
              <a:defRPr sz="1667"/>
            </a:lvl4pPr>
            <a:lvl5pPr marL="1523939" indent="0">
              <a:buNone/>
              <a:defRPr sz="1667"/>
            </a:lvl5pPr>
            <a:lvl6pPr marL="1904924" indent="0">
              <a:buNone/>
              <a:defRPr sz="1667"/>
            </a:lvl6pPr>
            <a:lvl7pPr marL="2285909" indent="0">
              <a:buNone/>
              <a:defRPr sz="1667"/>
            </a:lvl7pPr>
            <a:lvl8pPr marL="2666893" indent="0">
              <a:buNone/>
              <a:defRPr sz="1667"/>
            </a:lvl8pPr>
            <a:lvl9pPr marL="3047878" indent="0">
              <a:buNone/>
              <a:defRPr sz="1667"/>
            </a:lvl9pPr>
          </a:lstStyle>
          <a:p>
            <a:endParaRPr lang="en-GB"/>
          </a:p>
        </p:txBody>
      </p:sp>
      <p:sp>
        <p:nvSpPr>
          <p:cNvPr id="4" name="Text Placeholder 3">
            <a:extLst>
              <a:ext uri="{FF2B5EF4-FFF2-40B4-BE49-F238E27FC236}">
                <a16:creationId xmlns:a16="http://schemas.microsoft.com/office/drawing/2014/main" id="{D4CD6CCA-A8CE-4E11-A12F-88803ED8D9B3}"/>
              </a:ext>
            </a:extLst>
          </p:cNvPr>
          <p:cNvSpPr>
            <a:spLocks noGrp="1"/>
          </p:cNvSpPr>
          <p:nvPr>
            <p:ph type="body" sz="half" idx="2"/>
          </p:nvPr>
        </p:nvSpPr>
        <p:spPr>
          <a:xfrm>
            <a:off x="699824" y="4084320"/>
            <a:ext cx="3276864" cy="7566708"/>
          </a:xfrm>
        </p:spPr>
        <p:txBody>
          <a:bodyPr/>
          <a:lstStyle>
            <a:lvl1pPr marL="0" indent="0">
              <a:buNone/>
              <a:defRPr sz="1333"/>
            </a:lvl1pPr>
            <a:lvl2pPr marL="380985" indent="0">
              <a:buNone/>
              <a:defRPr sz="1167"/>
            </a:lvl2pPr>
            <a:lvl3pPr marL="761970" indent="0">
              <a:buNone/>
              <a:defRPr sz="1000"/>
            </a:lvl3pPr>
            <a:lvl4pPr marL="1142954" indent="0">
              <a:buNone/>
              <a:defRPr sz="833"/>
            </a:lvl4pPr>
            <a:lvl5pPr marL="1523939" indent="0">
              <a:buNone/>
              <a:defRPr sz="833"/>
            </a:lvl5pPr>
            <a:lvl6pPr marL="1904924" indent="0">
              <a:buNone/>
              <a:defRPr sz="833"/>
            </a:lvl6pPr>
            <a:lvl7pPr marL="2285909" indent="0">
              <a:buNone/>
              <a:defRPr sz="833"/>
            </a:lvl7pPr>
            <a:lvl8pPr marL="2666893" indent="0">
              <a:buNone/>
              <a:defRPr sz="833"/>
            </a:lvl8pPr>
            <a:lvl9pPr marL="3047878" indent="0">
              <a:buNone/>
              <a:defRPr sz="833"/>
            </a:lvl9pPr>
          </a:lstStyle>
          <a:p>
            <a:pPr lvl="0"/>
            <a:r>
              <a:rPr lang="en-US"/>
              <a:t>Edit Master text styles</a:t>
            </a:r>
          </a:p>
        </p:txBody>
      </p:sp>
      <p:sp>
        <p:nvSpPr>
          <p:cNvPr id="5" name="Date Placeholder 4">
            <a:extLst>
              <a:ext uri="{FF2B5EF4-FFF2-40B4-BE49-F238E27FC236}">
                <a16:creationId xmlns:a16="http://schemas.microsoft.com/office/drawing/2014/main" id="{700D5AD1-2BC1-4039-955C-4BDE20327052}"/>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6" name="Footer Placeholder 5">
            <a:extLst>
              <a:ext uri="{FF2B5EF4-FFF2-40B4-BE49-F238E27FC236}">
                <a16:creationId xmlns:a16="http://schemas.microsoft.com/office/drawing/2014/main" id="{F470AF5E-1A1B-404E-B843-38A94B0A4E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09E6DA6-FF18-4766-BBA0-C724E4A3999E}"/>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37089261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B8B94-959F-437E-85E3-63A232855C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93B5F0-206F-4319-82FD-BE4C7F3F180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2F9EC7-2C57-4020-A151-21EE4D66379F}"/>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4D0BFE35-4E9A-41A9-BB4D-5A29539E34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9F16B4-335E-49AF-871B-964506199989}"/>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29710210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12BF78-93EE-4652-9950-991BF9258D7F}"/>
              </a:ext>
            </a:extLst>
          </p:cNvPr>
          <p:cNvSpPr>
            <a:spLocks noGrp="1"/>
          </p:cNvSpPr>
          <p:nvPr>
            <p:ph type="title" orient="vert"/>
          </p:nvPr>
        </p:nvSpPr>
        <p:spPr>
          <a:xfrm>
            <a:off x="7270750" y="724841"/>
            <a:ext cx="2190750" cy="11537575"/>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521AC-C56C-4BCA-BEB0-EA471E7D3BD4}"/>
              </a:ext>
            </a:extLst>
          </p:cNvPr>
          <p:cNvSpPr>
            <a:spLocks noGrp="1"/>
          </p:cNvSpPr>
          <p:nvPr>
            <p:ph type="body" orient="vert" idx="1"/>
          </p:nvPr>
        </p:nvSpPr>
        <p:spPr>
          <a:xfrm>
            <a:off x="698500" y="724841"/>
            <a:ext cx="6445250" cy="115375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CF7BBB-E51A-4F21-A942-FEB74B6629E3}"/>
              </a:ext>
            </a:extLst>
          </p:cNvPr>
          <p:cNvSpPr>
            <a:spLocks noGrp="1"/>
          </p:cNvSpPr>
          <p:nvPr>
            <p:ph type="dt" sz="half" idx="10"/>
          </p:nvPr>
        </p:nvSpPr>
        <p:spPr/>
        <p:txBody>
          <a:body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98F31C10-F421-4D25-B345-0F6BF1EDD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9EC909-05DC-404C-9163-500AB2ADE428}"/>
              </a:ext>
            </a:extLst>
          </p:cNvPr>
          <p:cNvSpPr>
            <a:spLocks noGrp="1"/>
          </p:cNvSpPr>
          <p:nvPr>
            <p:ph type="sldNum" sz="quarter" idx="12"/>
          </p:nvPr>
        </p:nvSpPr>
        <p:spPr/>
        <p:txBody>
          <a:bodyPr/>
          <a:lstStyle/>
          <a:p>
            <a:fld id="{7863A73C-8438-42A1-BC3C-890D5000A1DA}" type="slidenum">
              <a:rPr lang="en-GB" smtClean="0"/>
              <a:t>‹#›</a:t>
            </a:fld>
            <a:endParaRPr lang="en-GB"/>
          </a:p>
        </p:txBody>
      </p:sp>
    </p:spTree>
    <p:extLst>
      <p:ext uri="{BB962C8B-B14F-4D97-AF65-F5344CB8AC3E}">
        <p14:creationId xmlns:p14="http://schemas.microsoft.com/office/powerpoint/2010/main" val="155838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A69A8B-10C5-49D3-BEF0-E6F76D7E71C6}"/>
              </a:ext>
            </a:extLst>
          </p:cNvPr>
          <p:cNvSpPr>
            <a:spLocks noGrp="1"/>
          </p:cNvSpPr>
          <p:nvPr>
            <p:ph type="title"/>
          </p:nvPr>
        </p:nvSpPr>
        <p:spPr>
          <a:xfrm>
            <a:off x="698500" y="724844"/>
            <a:ext cx="8763000" cy="2631488"/>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3298D2-74F3-485B-A5E5-76FE8809E7B5}"/>
              </a:ext>
            </a:extLst>
          </p:cNvPr>
          <p:cNvSpPr>
            <a:spLocks noGrp="1"/>
          </p:cNvSpPr>
          <p:nvPr>
            <p:ph type="body" idx="1"/>
          </p:nvPr>
        </p:nvSpPr>
        <p:spPr>
          <a:xfrm>
            <a:off x="698500" y="3624204"/>
            <a:ext cx="8763000" cy="863821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E4685A-33D9-492D-8BC4-EC1857F869C7}"/>
              </a:ext>
            </a:extLst>
          </p:cNvPr>
          <p:cNvSpPr>
            <a:spLocks noGrp="1"/>
          </p:cNvSpPr>
          <p:nvPr>
            <p:ph type="dt" sz="half" idx="2"/>
          </p:nvPr>
        </p:nvSpPr>
        <p:spPr>
          <a:xfrm>
            <a:off x="698500" y="12618535"/>
            <a:ext cx="2286000" cy="724841"/>
          </a:xfrm>
          <a:prstGeom prst="rect">
            <a:avLst/>
          </a:prstGeom>
        </p:spPr>
        <p:txBody>
          <a:bodyPr vert="horz" lIns="91440" tIns="45720" rIns="91440" bIns="45720" rtlCol="0" anchor="ctr"/>
          <a:lstStyle>
            <a:lvl1pPr algn="l">
              <a:defRPr sz="1000">
                <a:solidFill>
                  <a:schemeClr val="tx1">
                    <a:tint val="75000"/>
                  </a:schemeClr>
                </a:solidFill>
              </a:defRPr>
            </a:lvl1pPr>
          </a:lstStyle>
          <a:p>
            <a:fld id="{107AEEB6-6035-420F-9A0A-FA571E4FBFBF}" type="datetimeFigureOut">
              <a:rPr lang="en-GB" smtClean="0"/>
              <a:t>21/01/2021</a:t>
            </a:fld>
            <a:endParaRPr lang="en-GB"/>
          </a:p>
        </p:txBody>
      </p:sp>
      <p:sp>
        <p:nvSpPr>
          <p:cNvPr id="5" name="Footer Placeholder 4">
            <a:extLst>
              <a:ext uri="{FF2B5EF4-FFF2-40B4-BE49-F238E27FC236}">
                <a16:creationId xmlns:a16="http://schemas.microsoft.com/office/drawing/2014/main" id="{3020F375-94F7-488F-A3FD-944B3AFA1011}"/>
              </a:ext>
            </a:extLst>
          </p:cNvPr>
          <p:cNvSpPr>
            <a:spLocks noGrp="1"/>
          </p:cNvSpPr>
          <p:nvPr>
            <p:ph type="ftr" sz="quarter" idx="3"/>
          </p:nvPr>
        </p:nvSpPr>
        <p:spPr>
          <a:xfrm>
            <a:off x="3365500" y="12618535"/>
            <a:ext cx="3429000" cy="724841"/>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ADB399A-4E7F-4CBE-AD0C-DDD513E94951}"/>
              </a:ext>
            </a:extLst>
          </p:cNvPr>
          <p:cNvSpPr>
            <a:spLocks noGrp="1"/>
          </p:cNvSpPr>
          <p:nvPr>
            <p:ph type="sldNum" sz="quarter" idx="4"/>
          </p:nvPr>
        </p:nvSpPr>
        <p:spPr>
          <a:xfrm>
            <a:off x="7175500" y="12618535"/>
            <a:ext cx="2286000" cy="724841"/>
          </a:xfrm>
          <a:prstGeom prst="rect">
            <a:avLst/>
          </a:prstGeom>
        </p:spPr>
        <p:txBody>
          <a:bodyPr vert="horz" lIns="91440" tIns="45720" rIns="91440" bIns="45720" rtlCol="0" anchor="ctr"/>
          <a:lstStyle>
            <a:lvl1pPr algn="r">
              <a:defRPr sz="1000">
                <a:solidFill>
                  <a:schemeClr val="tx1">
                    <a:tint val="75000"/>
                  </a:schemeClr>
                </a:solidFill>
              </a:defRPr>
            </a:lvl1pPr>
          </a:lstStyle>
          <a:p>
            <a:fld id="{7863A73C-8438-42A1-BC3C-890D5000A1DA}" type="slidenum">
              <a:rPr lang="en-GB" smtClean="0"/>
              <a:t>‹#›</a:t>
            </a:fld>
            <a:endParaRPr lang="en-GB"/>
          </a:p>
        </p:txBody>
      </p:sp>
    </p:spTree>
    <p:extLst>
      <p:ext uri="{BB962C8B-B14F-4D97-AF65-F5344CB8AC3E}">
        <p14:creationId xmlns:p14="http://schemas.microsoft.com/office/powerpoint/2010/main" val="1025830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761970" rtl="0" eaLnBrk="1" latinLnBrk="0" hangingPunct="1">
        <a:lnSpc>
          <a:spcPct val="90000"/>
        </a:lnSpc>
        <a:spcBef>
          <a:spcPct val="0"/>
        </a:spcBef>
        <a:buNone/>
        <a:defRPr sz="3667" kern="1200">
          <a:solidFill>
            <a:schemeClr val="tx1"/>
          </a:solidFill>
          <a:latin typeface="+mj-lt"/>
          <a:ea typeface="+mj-ea"/>
          <a:cs typeface="+mj-cs"/>
        </a:defRPr>
      </a:lvl1pPr>
    </p:titleStyle>
    <p:bodyStyle>
      <a:lvl1pPr marL="190492" indent="-190492" algn="l" defTabSz="761970" rtl="0" eaLnBrk="1" latinLnBrk="0" hangingPunct="1">
        <a:lnSpc>
          <a:spcPct val="90000"/>
        </a:lnSpc>
        <a:spcBef>
          <a:spcPts val="833"/>
        </a:spcBef>
        <a:buFont typeface="Arial" panose="020B0604020202020204" pitchFamily="34" charset="0"/>
        <a:buChar char="•"/>
        <a:defRPr sz="2333" kern="1200">
          <a:solidFill>
            <a:schemeClr val="tx1"/>
          </a:solidFill>
          <a:latin typeface="+mn-lt"/>
          <a:ea typeface="+mn-ea"/>
          <a:cs typeface="+mn-cs"/>
        </a:defRPr>
      </a:lvl1pPr>
      <a:lvl2pPr marL="571477" indent="-190492" algn="l" defTabSz="761970" rtl="0" eaLnBrk="1" latinLnBrk="0" hangingPunct="1">
        <a:lnSpc>
          <a:spcPct val="90000"/>
        </a:lnSpc>
        <a:spcBef>
          <a:spcPts val="417"/>
        </a:spcBef>
        <a:buFont typeface="Arial" panose="020B0604020202020204" pitchFamily="34" charset="0"/>
        <a:buChar char="•"/>
        <a:defRPr sz="2000" kern="1200">
          <a:solidFill>
            <a:schemeClr val="tx1"/>
          </a:solidFill>
          <a:latin typeface="+mn-lt"/>
          <a:ea typeface="+mn-ea"/>
          <a:cs typeface="+mn-cs"/>
        </a:defRPr>
      </a:lvl2pPr>
      <a:lvl3pPr marL="952462" indent="-190492" algn="l" defTabSz="761970" rtl="0" eaLnBrk="1" latinLnBrk="0" hangingPunct="1">
        <a:lnSpc>
          <a:spcPct val="90000"/>
        </a:lnSpc>
        <a:spcBef>
          <a:spcPts val="417"/>
        </a:spcBef>
        <a:buFont typeface="Arial" panose="020B0604020202020204" pitchFamily="34" charset="0"/>
        <a:buChar char="•"/>
        <a:defRPr sz="1667" kern="1200">
          <a:solidFill>
            <a:schemeClr val="tx1"/>
          </a:solidFill>
          <a:latin typeface="+mn-lt"/>
          <a:ea typeface="+mn-ea"/>
          <a:cs typeface="+mn-cs"/>
        </a:defRPr>
      </a:lvl3pPr>
      <a:lvl4pPr marL="1333447"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4pPr>
      <a:lvl5pPr marL="171443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5pPr>
      <a:lvl6pPr marL="209541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6pPr>
      <a:lvl7pPr marL="2476401"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7pPr>
      <a:lvl8pPr marL="2857386"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8pPr>
      <a:lvl9pPr marL="3238370" indent="-190492" algn="l" defTabSz="761970" rtl="0" eaLnBrk="1" latinLnBrk="0" hangingPunct="1">
        <a:lnSpc>
          <a:spcPct val="90000"/>
        </a:lnSpc>
        <a:spcBef>
          <a:spcPts val="417"/>
        </a:spcBef>
        <a:buFont typeface="Arial" panose="020B0604020202020204" pitchFamily="34" charset="0"/>
        <a:buChar char="•"/>
        <a:defRPr sz="1500" kern="1200">
          <a:solidFill>
            <a:schemeClr val="tx1"/>
          </a:solidFill>
          <a:latin typeface="+mn-lt"/>
          <a:ea typeface="+mn-ea"/>
          <a:cs typeface="+mn-cs"/>
        </a:defRPr>
      </a:lvl9pPr>
    </p:bodyStyle>
    <p:otherStyle>
      <a:defPPr>
        <a:defRPr lang="en-US"/>
      </a:defPPr>
      <a:lvl1pPr marL="0" algn="l" defTabSz="761970" rtl="0" eaLnBrk="1" latinLnBrk="0" hangingPunct="1">
        <a:defRPr sz="1500" kern="1200">
          <a:solidFill>
            <a:schemeClr val="tx1"/>
          </a:solidFill>
          <a:latin typeface="+mn-lt"/>
          <a:ea typeface="+mn-ea"/>
          <a:cs typeface="+mn-cs"/>
        </a:defRPr>
      </a:lvl1pPr>
      <a:lvl2pPr marL="380985" algn="l" defTabSz="761970" rtl="0" eaLnBrk="1" latinLnBrk="0" hangingPunct="1">
        <a:defRPr sz="1500" kern="1200">
          <a:solidFill>
            <a:schemeClr val="tx1"/>
          </a:solidFill>
          <a:latin typeface="+mn-lt"/>
          <a:ea typeface="+mn-ea"/>
          <a:cs typeface="+mn-cs"/>
        </a:defRPr>
      </a:lvl2pPr>
      <a:lvl3pPr marL="761970" algn="l" defTabSz="761970" rtl="0" eaLnBrk="1" latinLnBrk="0" hangingPunct="1">
        <a:defRPr sz="1500" kern="1200">
          <a:solidFill>
            <a:schemeClr val="tx1"/>
          </a:solidFill>
          <a:latin typeface="+mn-lt"/>
          <a:ea typeface="+mn-ea"/>
          <a:cs typeface="+mn-cs"/>
        </a:defRPr>
      </a:lvl3pPr>
      <a:lvl4pPr marL="1142954" algn="l" defTabSz="761970" rtl="0" eaLnBrk="1" latinLnBrk="0" hangingPunct="1">
        <a:defRPr sz="1500" kern="1200">
          <a:solidFill>
            <a:schemeClr val="tx1"/>
          </a:solidFill>
          <a:latin typeface="+mn-lt"/>
          <a:ea typeface="+mn-ea"/>
          <a:cs typeface="+mn-cs"/>
        </a:defRPr>
      </a:lvl4pPr>
      <a:lvl5pPr marL="1523939" algn="l" defTabSz="761970" rtl="0" eaLnBrk="1" latinLnBrk="0" hangingPunct="1">
        <a:defRPr sz="1500" kern="1200">
          <a:solidFill>
            <a:schemeClr val="tx1"/>
          </a:solidFill>
          <a:latin typeface="+mn-lt"/>
          <a:ea typeface="+mn-ea"/>
          <a:cs typeface="+mn-cs"/>
        </a:defRPr>
      </a:lvl5pPr>
      <a:lvl6pPr marL="1904924" algn="l" defTabSz="761970" rtl="0" eaLnBrk="1" latinLnBrk="0" hangingPunct="1">
        <a:defRPr sz="1500" kern="1200">
          <a:solidFill>
            <a:schemeClr val="tx1"/>
          </a:solidFill>
          <a:latin typeface="+mn-lt"/>
          <a:ea typeface="+mn-ea"/>
          <a:cs typeface="+mn-cs"/>
        </a:defRPr>
      </a:lvl6pPr>
      <a:lvl7pPr marL="2285909" algn="l" defTabSz="761970" rtl="0" eaLnBrk="1" latinLnBrk="0" hangingPunct="1">
        <a:defRPr sz="1500" kern="1200">
          <a:solidFill>
            <a:schemeClr val="tx1"/>
          </a:solidFill>
          <a:latin typeface="+mn-lt"/>
          <a:ea typeface="+mn-ea"/>
          <a:cs typeface="+mn-cs"/>
        </a:defRPr>
      </a:lvl7pPr>
      <a:lvl8pPr marL="2666893" algn="l" defTabSz="761970" rtl="0" eaLnBrk="1" latinLnBrk="0" hangingPunct="1">
        <a:defRPr sz="1500" kern="1200">
          <a:solidFill>
            <a:schemeClr val="tx1"/>
          </a:solidFill>
          <a:latin typeface="+mn-lt"/>
          <a:ea typeface="+mn-ea"/>
          <a:cs typeface="+mn-cs"/>
        </a:defRPr>
      </a:lvl8pPr>
      <a:lvl9pPr marL="3047878" algn="l" defTabSz="761970"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5" Type="http://schemas.openxmlformats.org/officeDocument/2006/relationships/image" Target="../media/image1.pn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2.m4a"/><Relationship Id="rId7" Type="http://schemas.openxmlformats.org/officeDocument/2006/relationships/image" Target="../media/image2.png"/><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hyperlink" Target="https://www.katsushikahokusai.org/the-complete-works.html" TargetMode="External"/><Relationship Id="rId5" Type="http://schemas.openxmlformats.org/officeDocument/2006/relationships/hyperlink" Target="http://www.katsushikahokusai.org/slideshow.html" TargetMode="External"/><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3.m4a"/><Relationship Id="rId7" Type="http://schemas.openxmlformats.org/officeDocument/2006/relationships/image" Target="../media/image5.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1.png"/><Relationship Id="rId4" Type="http://schemas.openxmlformats.org/officeDocument/2006/relationships/slideLayout" Target="../slideLayouts/slideLayout7.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4.m4a"/><Relationship Id="rId7" Type="http://schemas.openxmlformats.org/officeDocument/2006/relationships/image" Target="../media/image10.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image" Target="../media/image1.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1.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EDFCE-CFE8-4EEE-921F-B3C43B7D61FD}"/>
              </a:ext>
            </a:extLst>
          </p:cNvPr>
          <p:cNvSpPr>
            <a:spLocks noGrp="1"/>
          </p:cNvSpPr>
          <p:nvPr>
            <p:ph type="ctrTitle"/>
          </p:nvPr>
        </p:nvSpPr>
        <p:spPr/>
        <p:txBody>
          <a:bodyPr/>
          <a:lstStyle/>
          <a:p>
            <a:r>
              <a:rPr lang="en-GB" dirty="0"/>
              <a:t>To recreate Hokusai’s Mount Fuji using sketching</a:t>
            </a:r>
          </a:p>
        </p:txBody>
      </p:sp>
      <p:pic>
        <p:nvPicPr>
          <p:cNvPr id="4" name="Recorded Sound">
            <a:hlinkClick r:id="" action="ppaction://media"/>
            <a:extLst>
              <a:ext uri="{FF2B5EF4-FFF2-40B4-BE49-F238E27FC236}">
                <a16:creationId xmlns:a16="http://schemas.microsoft.com/office/drawing/2014/main" id="{72949CC2-F847-458C-8389-3FF335D0A592}"/>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921163" y="8746836"/>
            <a:ext cx="2124364" cy="2124364"/>
          </a:xfrm>
          <a:prstGeom prst="rect">
            <a:avLst/>
          </a:prstGeom>
        </p:spPr>
      </p:pic>
    </p:spTree>
    <p:custDataLst>
      <p:tags r:id="rId1"/>
    </p:custDataLst>
    <p:extLst>
      <p:ext uri="{BB962C8B-B14F-4D97-AF65-F5344CB8AC3E}">
        <p14:creationId xmlns:p14="http://schemas.microsoft.com/office/powerpoint/2010/main" val="290384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5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extBox 1">
            <a:hlinkClick r:id="rId5"/>
            <a:extLst>
              <a:ext uri="{FF2B5EF4-FFF2-40B4-BE49-F238E27FC236}">
                <a16:creationId xmlns:a16="http://schemas.microsoft.com/office/drawing/2014/main" id="{0496991A-96D3-4FBC-BA49-B36E787BE12F}"/>
              </a:ext>
            </a:extLst>
          </p:cNvPr>
          <p:cNvSpPr txBox="1"/>
          <p:nvPr/>
        </p:nvSpPr>
        <p:spPr>
          <a:xfrm>
            <a:off x="292100" y="11447840"/>
            <a:ext cx="6846590" cy="1569660"/>
          </a:xfrm>
          <a:prstGeom prst="rect">
            <a:avLst/>
          </a:prstGeom>
          <a:noFill/>
        </p:spPr>
        <p:txBody>
          <a:bodyPr vert="horz" rtlCol="0">
            <a:spAutoFit/>
          </a:bodyPr>
          <a:lstStyle/>
          <a:p>
            <a:r>
              <a:rPr lang="en-GB" sz="3200" dirty="0">
                <a:solidFill>
                  <a:srgbClr val="000000"/>
                </a:solidFill>
                <a:latin typeface="Arial - 20"/>
                <a:hlinkClick r:id="rId6"/>
              </a:rPr>
              <a:t>https://www.katsushikahokusai.org/the-complete-works.html</a:t>
            </a:r>
            <a:endParaRPr lang="en-GB" sz="3200" dirty="0">
              <a:solidFill>
                <a:srgbClr val="000000"/>
              </a:solidFill>
              <a:latin typeface="Arial - 20"/>
            </a:endParaRPr>
          </a:p>
          <a:p>
            <a:endParaRPr lang="en-GB" sz="3200" dirty="0">
              <a:solidFill>
                <a:srgbClr val="000000"/>
              </a:solidFill>
              <a:latin typeface="Arial - 20"/>
            </a:endParaRPr>
          </a:p>
        </p:txBody>
      </p:sp>
      <p:sp>
        <p:nvSpPr>
          <p:cNvPr id="3" name="TextBox 2">
            <a:extLst>
              <a:ext uri="{FF2B5EF4-FFF2-40B4-BE49-F238E27FC236}">
                <a16:creationId xmlns:a16="http://schemas.microsoft.com/office/drawing/2014/main" id="{BDB81DD4-38A8-4C01-B696-A1113A72C2B8}"/>
              </a:ext>
            </a:extLst>
          </p:cNvPr>
          <p:cNvSpPr txBox="1"/>
          <p:nvPr/>
        </p:nvSpPr>
        <p:spPr>
          <a:xfrm>
            <a:off x="292100" y="3568700"/>
            <a:ext cx="9271000" cy="6986528"/>
          </a:xfrm>
          <a:prstGeom prst="rect">
            <a:avLst/>
          </a:prstGeom>
          <a:noFill/>
        </p:spPr>
        <p:txBody>
          <a:bodyPr vert="horz" rtlCol="0">
            <a:spAutoFit/>
          </a:bodyPr>
          <a:lstStyle/>
          <a:p>
            <a:r>
              <a:rPr lang="en-GB" sz="3200" dirty="0">
                <a:solidFill>
                  <a:srgbClr val="000000"/>
                </a:solidFill>
                <a:latin typeface="Times New Roman - 22"/>
              </a:rPr>
              <a:t>Hokusai had a long career, but he produced most of his important work after age 60. His most popular work is the ukiyo-e series Thirty-six Views of Mount Fuji, which was created between 1826 and 1833. It actually consists of 46 prints (10 of them added after publication). In addition, he is responsible for the 1834 One Hundred Views of Mount Fuji (</a:t>
            </a:r>
            <a:r>
              <a:rPr lang="ja-JP" altLang="en-US" sz="3200" dirty="0">
                <a:solidFill>
                  <a:srgbClr val="000000"/>
                </a:solidFill>
                <a:latin typeface="SimSun - 22"/>
              </a:rPr>
              <a:t>富嶽百景</a:t>
            </a:r>
            <a:r>
              <a:rPr lang="ja-JP" altLang="en-US" sz="3200" dirty="0">
                <a:solidFill>
                  <a:srgbClr val="000000"/>
                </a:solidFill>
                <a:latin typeface="Times New Roman - 22"/>
              </a:rPr>
              <a:t> </a:t>
            </a:r>
            <a:r>
              <a:rPr lang="en-GB" altLang="ja-JP" sz="3200" dirty="0" err="1">
                <a:solidFill>
                  <a:srgbClr val="000000"/>
                </a:solidFill>
                <a:latin typeface="Times New Roman - 22"/>
              </a:rPr>
              <a:t>Fugaku</a:t>
            </a:r>
            <a:r>
              <a:rPr lang="en-GB" altLang="ja-JP" sz="3200" dirty="0">
                <a:solidFill>
                  <a:srgbClr val="000000"/>
                </a:solidFill>
                <a:latin typeface="Times New Roman - 22"/>
              </a:rPr>
              <a:t> </a:t>
            </a:r>
            <a:r>
              <a:rPr lang="en-GB" altLang="ja-JP" sz="3200" dirty="0" err="1">
                <a:solidFill>
                  <a:srgbClr val="000000"/>
                </a:solidFill>
                <a:latin typeface="Times New Roman - 22"/>
              </a:rPr>
              <a:t>Hyakkei</a:t>
            </a:r>
            <a:r>
              <a:rPr lang="en-GB" altLang="ja-JP" sz="3200" dirty="0">
                <a:solidFill>
                  <a:srgbClr val="000000"/>
                </a:solidFill>
                <a:latin typeface="Times New Roman - 22"/>
              </a:rPr>
              <a:t>), a work which "is generally considered the masterpiece among his landscape picture books." His ukiyo-e transformed the art form from a style of portraiture focused on the courtesans and actors popular during the Edo Period in Japan's cities into a much broader style of art that focused on landscapes, plants, and animals.</a:t>
            </a:r>
            <a:endParaRPr lang="en-GB" sz="3200" dirty="0">
              <a:solidFill>
                <a:srgbClr val="000000"/>
              </a:solidFill>
              <a:latin typeface="Times New Roman - 22"/>
            </a:endParaRPr>
          </a:p>
        </p:txBody>
      </p:sp>
      <p:sp>
        <p:nvSpPr>
          <p:cNvPr id="4" name="TextBox 3">
            <a:extLst>
              <a:ext uri="{FF2B5EF4-FFF2-40B4-BE49-F238E27FC236}">
                <a16:creationId xmlns:a16="http://schemas.microsoft.com/office/drawing/2014/main" id="{D8976B04-1F80-4972-A0BD-F1BC981ED903}"/>
              </a:ext>
            </a:extLst>
          </p:cNvPr>
          <p:cNvSpPr txBox="1"/>
          <p:nvPr/>
        </p:nvSpPr>
        <p:spPr>
          <a:xfrm>
            <a:off x="50800" y="596900"/>
            <a:ext cx="4575324" cy="507831"/>
          </a:xfrm>
          <a:prstGeom prst="rect">
            <a:avLst/>
          </a:prstGeom>
          <a:noFill/>
        </p:spPr>
        <p:txBody>
          <a:bodyPr vert="horz" rtlCol="0">
            <a:spAutoFit/>
          </a:bodyPr>
          <a:lstStyle/>
          <a:p>
            <a:r>
              <a:rPr lang="en-GB" sz="2700" dirty="0">
                <a:solidFill>
                  <a:srgbClr val="000000"/>
                </a:solidFill>
                <a:latin typeface="Arial - 36"/>
              </a:rPr>
              <a:t>Born in 1760 in Japan</a:t>
            </a:r>
          </a:p>
        </p:txBody>
      </p:sp>
      <p:pic>
        <p:nvPicPr>
          <p:cNvPr id="6" name="Picture 5">
            <a:extLst>
              <a:ext uri="{FF2B5EF4-FFF2-40B4-BE49-F238E27FC236}">
                <a16:creationId xmlns:a16="http://schemas.microsoft.com/office/drawing/2014/main" id="{8347A408-8467-41D5-87AC-8796ABDAFD80}"/>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4813300" y="-12700"/>
            <a:ext cx="2833878" cy="3592322"/>
          </a:xfrm>
          <a:prstGeom prst="rect">
            <a:avLst/>
          </a:prstGeom>
          <a:solidFill>
            <a:scrgbClr r="0" g="0" b="0">
              <a:alpha val="0"/>
            </a:scrgbClr>
          </a:solidFill>
        </p:spPr>
      </p:pic>
      <p:pic>
        <p:nvPicPr>
          <p:cNvPr id="5" name="Recorded Sound">
            <a:hlinkClick r:id="" action="ppaction://media"/>
            <a:extLst>
              <a:ext uri="{FF2B5EF4-FFF2-40B4-BE49-F238E27FC236}">
                <a16:creationId xmlns:a16="http://schemas.microsoft.com/office/drawing/2014/main" id="{89CC1919-9346-4F89-883D-12E7B9159977}"/>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7989455" y="10696734"/>
            <a:ext cx="988290" cy="988290"/>
          </a:xfrm>
          <a:prstGeom prst="rect">
            <a:avLst/>
          </a:prstGeom>
        </p:spPr>
      </p:pic>
    </p:spTree>
    <p:custDataLst>
      <p:tags r:id="rId1"/>
    </p:custDataLst>
    <p:extLst>
      <p:ext uri="{BB962C8B-B14F-4D97-AF65-F5344CB8AC3E}">
        <p14:creationId xmlns:p14="http://schemas.microsoft.com/office/powerpoint/2010/main" val="3169237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09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9873203-500E-4C51-9EC2-C8663DD1969E}"/>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787400" y="622300"/>
            <a:ext cx="6446901" cy="5770499"/>
          </a:xfrm>
          <a:prstGeom prst="rect">
            <a:avLst/>
          </a:prstGeom>
          <a:solidFill>
            <a:scrgbClr r="0" g="0" b="0">
              <a:alpha val="0"/>
            </a:scrgbClr>
          </a:solidFill>
        </p:spPr>
      </p:pic>
      <p:pic>
        <p:nvPicPr>
          <p:cNvPr id="5" name="Picture 4">
            <a:extLst>
              <a:ext uri="{FF2B5EF4-FFF2-40B4-BE49-F238E27FC236}">
                <a16:creationId xmlns:a16="http://schemas.microsoft.com/office/drawing/2014/main" id="{F45E8209-F625-4FA1-B06B-282E37BE2987}"/>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6861175" y="5459291"/>
            <a:ext cx="3300222" cy="2840228"/>
          </a:xfrm>
          <a:prstGeom prst="rect">
            <a:avLst/>
          </a:prstGeom>
          <a:solidFill>
            <a:scrgbClr r="0" g="0" b="0">
              <a:alpha val="0"/>
            </a:scrgbClr>
          </a:solidFill>
        </p:spPr>
      </p:pic>
      <p:pic>
        <p:nvPicPr>
          <p:cNvPr id="7" name="Picture 6">
            <a:extLst>
              <a:ext uri="{FF2B5EF4-FFF2-40B4-BE49-F238E27FC236}">
                <a16:creationId xmlns:a16="http://schemas.microsoft.com/office/drawing/2014/main" id="{C114EE62-694E-4A02-AE2C-08A7B0007155}"/>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444500" y="6578600"/>
            <a:ext cx="2870200" cy="2146300"/>
          </a:xfrm>
          <a:prstGeom prst="rect">
            <a:avLst/>
          </a:prstGeom>
          <a:solidFill>
            <a:scrgbClr r="0" g="0" b="0">
              <a:alpha val="0"/>
            </a:scrgbClr>
          </a:solidFill>
        </p:spPr>
      </p:pic>
      <p:sp>
        <p:nvSpPr>
          <p:cNvPr id="8" name="TextBox 7">
            <a:extLst>
              <a:ext uri="{FF2B5EF4-FFF2-40B4-BE49-F238E27FC236}">
                <a16:creationId xmlns:a16="http://schemas.microsoft.com/office/drawing/2014/main" id="{1C45784E-4C04-41D1-B05F-789D80C584CD}"/>
              </a:ext>
            </a:extLst>
          </p:cNvPr>
          <p:cNvSpPr txBox="1"/>
          <p:nvPr/>
        </p:nvSpPr>
        <p:spPr>
          <a:xfrm>
            <a:off x="723900" y="254000"/>
            <a:ext cx="6582271" cy="507831"/>
          </a:xfrm>
          <a:prstGeom prst="rect">
            <a:avLst/>
          </a:prstGeom>
          <a:noFill/>
        </p:spPr>
        <p:txBody>
          <a:bodyPr vert="horz" rtlCol="0">
            <a:spAutoFit/>
          </a:bodyPr>
          <a:lstStyle/>
          <a:p>
            <a:r>
              <a:rPr lang="en-GB" sz="2700">
                <a:solidFill>
                  <a:srgbClr val="000000"/>
                </a:solidFill>
                <a:latin typeface="Arial - 36"/>
              </a:rPr>
              <a:t>A selection of mountain pictures</a:t>
            </a:r>
          </a:p>
        </p:txBody>
      </p:sp>
      <p:pic>
        <p:nvPicPr>
          <p:cNvPr id="10" name="Picture 9">
            <a:extLst>
              <a:ext uri="{FF2B5EF4-FFF2-40B4-BE49-F238E27FC236}">
                <a16:creationId xmlns:a16="http://schemas.microsoft.com/office/drawing/2014/main" id="{DB18CAC0-A98E-4A5F-8B0D-3440485525D5}"/>
              </a:ext>
            </a:extLst>
          </p:cNvPr>
          <p:cNvPicPr>
            <a:picLocks/>
          </p:cNvPicPr>
          <p:nvPr/>
        </p:nvPicPr>
        <p:blipFill>
          <a:blip r:embed="rId8">
            <a:extLst>
              <a:ext uri="{28A0092B-C50C-407E-A947-70E740481C1C}">
                <a14:useLocalDpi xmlns:a14="http://schemas.microsoft.com/office/drawing/2010/main" val="0"/>
              </a:ext>
            </a:extLst>
          </a:blip>
          <a:stretch>
            <a:fillRect/>
          </a:stretch>
        </p:blipFill>
        <p:spPr>
          <a:xfrm>
            <a:off x="174025" y="10184003"/>
            <a:ext cx="2692400" cy="2006600"/>
          </a:xfrm>
          <a:prstGeom prst="rect">
            <a:avLst/>
          </a:prstGeom>
          <a:solidFill>
            <a:scrgbClr r="0" g="0" b="0">
              <a:alpha val="0"/>
            </a:scrgbClr>
          </a:solidFill>
        </p:spPr>
      </p:pic>
      <p:pic>
        <p:nvPicPr>
          <p:cNvPr id="12" name="Picture 11">
            <a:extLst>
              <a:ext uri="{FF2B5EF4-FFF2-40B4-BE49-F238E27FC236}">
                <a16:creationId xmlns:a16="http://schemas.microsoft.com/office/drawing/2014/main" id="{B5EA4F06-90D7-429E-9051-FDAAFE572F2F}"/>
              </a:ext>
            </a:extLst>
          </p:cNvPr>
          <p:cNvPicPr>
            <a:picLocks/>
          </p:cNvPicPr>
          <p:nvPr/>
        </p:nvPicPr>
        <p:blipFill>
          <a:blip r:embed="rId9">
            <a:extLst>
              <a:ext uri="{28A0092B-C50C-407E-A947-70E740481C1C}">
                <a14:useLocalDpi xmlns:a14="http://schemas.microsoft.com/office/drawing/2010/main" val="0"/>
              </a:ext>
            </a:extLst>
          </a:blip>
          <a:stretch>
            <a:fillRect/>
          </a:stretch>
        </p:blipFill>
        <p:spPr>
          <a:xfrm>
            <a:off x="3562350" y="8371078"/>
            <a:ext cx="6597650" cy="5632450"/>
          </a:xfrm>
          <a:prstGeom prst="rect">
            <a:avLst/>
          </a:prstGeom>
          <a:solidFill>
            <a:scrgbClr r="0" g="0" b="0">
              <a:alpha val="0"/>
            </a:scrgbClr>
          </a:solidFill>
        </p:spPr>
      </p:pic>
      <p:pic>
        <p:nvPicPr>
          <p:cNvPr id="2" name="Recorded Sound">
            <a:hlinkClick r:id="" action="ppaction://media"/>
            <a:extLst>
              <a:ext uri="{FF2B5EF4-FFF2-40B4-BE49-F238E27FC236}">
                <a16:creationId xmlns:a16="http://schemas.microsoft.com/office/drawing/2014/main" id="{E7441B6F-7ADC-4197-9264-B03271F9B9F5}"/>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4653827" y="6879404"/>
            <a:ext cx="998827" cy="998827"/>
          </a:xfrm>
          <a:prstGeom prst="rect">
            <a:avLst/>
          </a:prstGeom>
        </p:spPr>
      </p:pic>
    </p:spTree>
    <p:custDataLst>
      <p:tags r:id="rId1"/>
    </p:custDataLst>
    <p:extLst>
      <p:ext uri="{BB962C8B-B14F-4D97-AF65-F5344CB8AC3E}">
        <p14:creationId xmlns:p14="http://schemas.microsoft.com/office/powerpoint/2010/main" val="3172581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44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C96011-9B56-4885-A4EF-42CA86A09719}"/>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330200" y="1739900"/>
            <a:ext cx="4352636" cy="5796973"/>
          </a:xfrm>
          <a:prstGeom prst="rect">
            <a:avLst/>
          </a:prstGeom>
          <a:solidFill>
            <a:scrgbClr r="0" g="0" b="0">
              <a:alpha val="0"/>
            </a:scrgbClr>
          </a:solidFill>
        </p:spPr>
      </p:pic>
      <p:pic>
        <p:nvPicPr>
          <p:cNvPr id="5" name="Picture 4">
            <a:extLst>
              <a:ext uri="{FF2B5EF4-FFF2-40B4-BE49-F238E27FC236}">
                <a16:creationId xmlns:a16="http://schemas.microsoft.com/office/drawing/2014/main" id="{C08176FE-449B-45BA-A798-1F6E7A7B8072}"/>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450273" y="8312727"/>
            <a:ext cx="4232563" cy="4987637"/>
          </a:xfrm>
          <a:prstGeom prst="rect">
            <a:avLst/>
          </a:prstGeom>
          <a:solidFill>
            <a:scrgbClr r="0" g="0" b="0">
              <a:alpha val="0"/>
            </a:scrgbClr>
          </a:solidFill>
        </p:spPr>
      </p:pic>
      <p:pic>
        <p:nvPicPr>
          <p:cNvPr id="7" name="Picture 6">
            <a:extLst>
              <a:ext uri="{FF2B5EF4-FFF2-40B4-BE49-F238E27FC236}">
                <a16:creationId xmlns:a16="http://schemas.microsoft.com/office/drawing/2014/main" id="{635FB9D0-C90C-4758-8A10-9A06003F9920}"/>
              </a:ext>
            </a:extLst>
          </p:cNvPr>
          <p:cNvPicPr>
            <a:picLocks/>
          </p:cNvPicPr>
          <p:nvPr/>
        </p:nvPicPr>
        <p:blipFill>
          <a:blip r:embed="rId7">
            <a:extLst>
              <a:ext uri="{28A0092B-C50C-407E-A947-70E740481C1C}">
                <a14:useLocalDpi xmlns:a14="http://schemas.microsoft.com/office/drawing/2010/main" val="0"/>
              </a:ext>
            </a:extLst>
          </a:blip>
          <a:stretch>
            <a:fillRect/>
          </a:stretch>
        </p:blipFill>
        <p:spPr>
          <a:xfrm>
            <a:off x="6151418" y="1587500"/>
            <a:ext cx="4008582" cy="5796972"/>
          </a:xfrm>
          <a:prstGeom prst="rect">
            <a:avLst/>
          </a:prstGeom>
          <a:solidFill>
            <a:scrgbClr r="0" g="0" b="0">
              <a:alpha val="0"/>
            </a:scrgbClr>
          </a:solidFill>
        </p:spPr>
      </p:pic>
      <p:sp>
        <p:nvSpPr>
          <p:cNvPr id="8" name="TextBox 7">
            <a:extLst>
              <a:ext uri="{FF2B5EF4-FFF2-40B4-BE49-F238E27FC236}">
                <a16:creationId xmlns:a16="http://schemas.microsoft.com/office/drawing/2014/main" id="{C6EB4B36-96E2-4C9F-B1CD-60BD1FE356A4}"/>
              </a:ext>
            </a:extLst>
          </p:cNvPr>
          <p:cNvSpPr txBox="1"/>
          <p:nvPr/>
        </p:nvSpPr>
        <p:spPr>
          <a:xfrm>
            <a:off x="1104900" y="660400"/>
            <a:ext cx="2769741" cy="507831"/>
          </a:xfrm>
          <a:prstGeom prst="rect">
            <a:avLst/>
          </a:prstGeom>
          <a:noFill/>
        </p:spPr>
        <p:txBody>
          <a:bodyPr vert="horz" rtlCol="0">
            <a:spAutoFit/>
          </a:bodyPr>
          <a:lstStyle/>
          <a:p>
            <a:r>
              <a:rPr lang="en-GB" sz="2700">
                <a:solidFill>
                  <a:srgbClr val="000000"/>
                </a:solidFill>
                <a:latin typeface="Arial - 36"/>
              </a:rPr>
              <a:t>Book covers </a:t>
            </a:r>
          </a:p>
        </p:txBody>
      </p:sp>
      <p:pic>
        <p:nvPicPr>
          <p:cNvPr id="2" name="Recorded Sound">
            <a:hlinkClick r:id="" action="ppaction://media"/>
            <a:extLst>
              <a:ext uri="{FF2B5EF4-FFF2-40B4-BE49-F238E27FC236}">
                <a16:creationId xmlns:a16="http://schemas.microsoft.com/office/drawing/2014/main" id="{E6C6D73F-3EE4-4C64-9A1C-47153921AA4F}"/>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6604000" y="9439563"/>
            <a:ext cx="1819564" cy="1819564"/>
          </a:xfrm>
          <a:prstGeom prst="rect">
            <a:avLst/>
          </a:prstGeom>
        </p:spPr>
      </p:pic>
    </p:spTree>
    <p:custDataLst>
      <p:tags r:id="rId1"/>
    </p:custDataLst>
    <p:extLst>
      <p:ext uri="{BB962C8B-B14F-4D97-AF65-F5344CB8AC3E}">
        <p14:creationId xmlns:p14="http://schemas.microsoft.com/office/powerpoint/2010/main" val="4056193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29F52F2-9A18-45E2-8541-7033C36B1B19}"/>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349307" y="7307786"/>
            <a:ext cx="8573019" cy="5963714"/>
          </a:xfrm>
          <a:prstGeom prst="rect">
            <a:avLst/>
          </a:prstGeom>
          <a:solidFill>
            <a:scrgbClr r="0" g="0" b="0">
              <a:alpha val="0"/>
            </a:scrgbClr>
          </a:solidFill>
        </p:spPr>
      </p:pic>
      <p:sp>
        <p:nvSpPr>
          <p:cNvPr id="4" name="TextBox 3">
            <a:extLst>
              <a:ext uri="{FF2B5EF4-FFF2-40B4-BE49-F238E27FC236}">
                <a16:creationId xmlns:a16="http://schemas.microsoft.com/office/drawing/2014/main" id="{8B2CC86D-2C16-4738-AFD1-2B4041E437A3}"/>
              </a:ext>
            </a:extLst>
          </p:cNvPr>
          <p:cNvSpPr txBox="1"/>
          <p:nvPr/>
        </p:nvSpPr>
        <p:spPr>
          <a:xfrm>
            <a:off x="317500" y="0"/>
            <a:ext cx="7683500" cy="507831"/>
          </a:xfrm>
          <a:prstGeom prst="rect">
            <a:avLst/>
          </a:prstGeom>
          <a:noFill/>
        </p:spPr>
        <p:txBody>
          <a:bodyPr vert="horz" rtlCol="0">
            <a:spAutoFit/>
          </a:bodyPr>
          <a:lstStyle/>
          <a:p>
            <a:r>
              <a:rPr lang="en-GB" sz="2700">
                <a:solidFill>
                  <a:srgbClr val="000000"/>
                </a:solidFill>
                <a:latin typeface="Arial - 36"/>
              </a:rPr>
              <a:t>I can sketch a Hokusai picture of Mount Fuji</a:t>
            </a:r>
          </a:p>
        </p:txBody>
      </p:sp>
      <p:sp>
        <p:nvSpPr>
          <p:cNvPr id="7" name="TextBox 6">
            <a:extLst>
              <a:ext uri="{FF2B5EF4-FFF2-40B4-BE49-F238E27FC236}">
                <a16:creationId xmlns:a16="http://schemas.microsoft.com/office/drawing/2014/main" id="{C9677138-ECC4-46CD-98C6-528442C63070}"/>
              </a:ext>
            </a:extLst>
          </p:cNvPr>
          <p:cNvSpPr txBox="1"/>
          <p:nvPr/>
        </p:nvSpPr>
        <p:spPr>
          <a:xfrm>
            <a:off x="349307" y="3789114"/>
            <a:ext cx="4965065" cy="507831"/>
          </a:xfrm>
          <a:prstGeom prst="rect">
            <a:avLst/>
          </a:prstGeom>
          <a:noFill/>
        </p:spPr>
        <p:txBody>
          <a:bodyPr vert="horz" rtlCol="0">
            <a:spAutoFit/>
          </a:bodyPr>
          <a:lstStyle/>
          <a:p>
            <a:r>
              <a:rPr lang="en-GB" sz="2700" dirty="0">
                <a:solidFill>
                  <a:srgbClr val="000000"/>
                </a:solidFill>
                <a:latin typeface="Arial - 36"/>
              </a:rPr>
              <a:t>Lighter shades for background</a:t>
            </a:r>
          </a:p>
        </p:txBody>
      </p:sp>
      <p:sp>
        <p:nvSpPr>
          <p:cNvPr id="8" name="TextBox 7">
            <a:extLst>
              <a:ext uri="{FF2B5EF4-FFF2-40B4-BE49-F238E27FC236}">
                <a16:creationId xmlns:a16="http://schemas.microsoft.com/office/drawing/2014/main" id="{2F2F34A7-0C89-49B6-B345-AAE0B6B68977}"/>
              </a:ext>
            </a:extLst>
          </p:cNvPr>
          <p:cNvSpPr txBox="1"/>
          <p:nvPr/>
        </p:nvSpPr>
        <p:spPr>
          <a:xfrm>
            <a:off x="349307" y="3360343"/>
            <a:ext cx="4927600" cy="507831"/>
          </a:xfrm>
          <a:prstGeom prst="rect">
            <a:avLst/>
          </a:prstGeom>
          <a:noFill/>
        </p:spPr>
        <p:txBody>
          <a:bodyPr vert="horz" rtlCol="0">
            <a:spAutoFit/>
          </a:bodyPr>
          <a:lstStyle/>
          <a:p>
            <a:r>
              <a:rPr lang="en-GB" sz="2700" dirty="0">
                <a:solidFill>
                  <a:srgbClr val="000000"/>
                </a:solidFill>
                <a:latin typeface="Arial - 36"/>
              </a:rPr>
              <a:t>Do the mountain first</a:t>
            </a:r>
          </a:p>
        </p:txBody>
      </p:sp>
      <p:sp>
        <p:nvSpPr>
          <p:cNvPr id="9" name="TextBox 8">
            <a:extLst>
              <a:ext uri="{FF2B5EF4-FFF2-40B4-BE49-F238E27FC236}">
                <a16:creationId xmlns:a16="http://schemas.microsoft.com/office/drawing/2014/main" id="{155D4321-4056-4940-AD5C-247A18176C68}"/>
              </a:ext>
            </a:extLst>
          </p:cNvPr>
          <p:cNvSpPr txBox="1"/>
          <p:nvPr/>
        </p:nvSpPr>
        <p:spPr>
          <a:xfrm>
            <a:off x="349307" y="4725716"/>
            <a:ext cx="3278510" cy="923330"/>
          </a:xfrm>
          <a:prstGeom prst="rect">
            <a:avLst/>
          </a:prstGeom>
          <a:noFill/>
        </p:spPr>
        <p:txBody>
          <a:bodyPr vert="horz" rtlCol="0">
            <a:spAutoFit/>
          </a:bodyPr>
          <a:lstStyle/>
          <a:p>
            <a:r>
              <a:rPr lang="en-GB" sz="2700" dirty="0">
                <a:solidFill>
                  <a:srgbClr val="000000"/>
                </a:solidFill>
                <a:latin typeface="Arial - 36"/>
              </a:rPr>
              <a:t>Extra challenge</a:t>
            </a:r>
          </a:p>
          <a:p>
            <a:r>
              <a:rPr lang="en-GB" sz="2700" dirty="0">
                <a:solidFill>
                  <a:srgbClr val="000000"/>
                </a:solidFill>
                <a:latin typeface="Arial - 36"/>
              </a:rPr>
              <a:t>Sketch the boy</a:t>
            </a:r>
          </a:p>
        </p:txBody>
      </p:sp>
      <p:sp>
        <p:nvSpPr>
          <p:cNvPr id="10" name="TextBox 9">
            <a:extLst>
              <a:ext uri="{FF2B5EF4-FFF2-40B4-BE49-F238E27FC236}">
                <a16:creationId xmlns:a16="http://schemas.microsoft.com/office/drawing/2014/main" id="{90BD441A-F0D0-4D83-A3E6-12CA7CD06AA3}"/>
              </a:ext>
            </a:extLst>
          </p:cNvPr>
          <p:cNvSpPr txBox="1"/>
          <p:nvPr/>
        </p:nvSpPr>
        <p:spPr>
          <a:xfrm>
            <a:off x="349307" y="1190518"/>
            <a:ext cx="3111500" cy="2169825"/>
          </a:xfrm>
          <a:prstGeom prst="rect">
            <a:avLst/>
          </a:prstGeom>
          <a:noFill/>
        </p:spPr>
        <p:txBody>
          <a:bodyPr vert="horz" rtlCol="0">
            <a:spAutoFit/>
          </a:bodyPr>
          <a:lstStyle/>
          <a:p>
            <a:r>
              <a:rPr lang="en-GB" sz="2700" dirty="0">
                <a:solidFill>
                  <a:srgbClr val="000000"/>
                </a:solidFill>
                <a:latin typeface="Arial - 36"/>
              </a:rPr>
              <a:t>SC</a:t>
            </a:r>
          </a:p>
          <a:p>
            <a:r>
              <a:rPr lang="en-GB" sz="2700" dirty="0">
                <a:solidFill>
                  <a:srgbClr val="000000"/>
                </a:solidFill>
                <a:latin typeface="Arial - 36"/>
              </a:rPr>
              <a:t>Landscape</a:t>
            </a:r>
          </a:p>
          <a:p>
            <a:r>
              <a:rPr lang="en-GB" sz="2700" dirty="0">
                <a:solidFill>
                  <a:srgbClr val="000000"/>
                </a:solidFill>
                <a:latin typeface="Arial - 36"/>
              </a:rPr>
              <a:t>Line for date &amp; LO</a:t>
            </a:r>
          </a:p>
          <a:p>
            <a:r>
              <a:rPr lang="en-GB" sz="2700" dirty="0">
                <a:solidFill>
                  <a:srgbClr val="000000"/>
                </a:solidFill>
                <a:latin typeface="Arial - 36"/>
              </a:rPr>
              <a:t>Take time</a:t>
            </a:r>
          </a:p>
          <a:p>
            <a:r>
              <a:rPr lang="en-GB" sz="2700" dirty="0">
                <a:solidFill>
                  <a:srgbClr val="000000"/>
                </a:solidFill>
                <a:latin typeface="Arial - 36"/>
              </a:rPr>
              <a:t>Work quietly</a:t>
            </a:r>
          </a:p>
        </p:txBody>
      </p:sp>
      <p:pic>
        <p:nvPicPr>
          <p:cNvPr id="2" name="Recorded Sound">
            <a:hlinkClick r:id="" action="ppaction://media"/>
            <a:extLst>
              <a:ext uri="{FF2B5EF4-FFF2-40B4-BE49-F238E27FC236}">
                <a16:creationId xmlns:a16="http://schemas.microsoft.com/office/drawing/2014/main" id="{A8ABCB96-159A-4AD5-8A6F-DE67C299F4B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6736140" y="2311973"/>
            <a:ext cx="1264860" cy="1264860"/>
          </a:xfrm>
          <a:prstGeom prst="rect">
            <a:avLst/>
          </a:prstGeom>
        </p:spPr>
      </p:pic>
    </p:spTree>
    <p:custDataLst>
      <p:tags r:id="rId1"/>
    </p:custDataLst>
    <p:extLst>
      <p:ext uri="{BB962C8B-B14F-4D97-AF65-F5344CB8AC3E}">
        <p14:creationId xmlns:p14="http://schemas.microsoft.com/office/powerpoint/2010/main" val="1515237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99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CA771A-0677-464A-B961-E7DF249C097A}"/>
              </a:ext>
            </a:extLst>
          </p:cNvPr>
          <p:cNvPicPr>
            <a:picLocks/>
          </p:cNvPicPr>
          <p:nvPr/>
        </p:nvPicPr>
        <p:blipFill>
          <a:blip r:embed="rId5">
            <a:extLst>
              <a:ext uri="{28A0092B-C50C-407E-A947-70E740481C1C}">
                <a14:useLocalDpi xmlns:a14="http://schemas.microsoft.com/office/drawing/2010/main" val="0"/>
              </a:ext>
            </a:extLst>
          </a:blip>
          <a:stretch>
            <a:fillRect/>
          </a:stretch>
        </p:blipFill>
        <p:spPr>
          <a:xfrm>
            <a:off x="-19050" y="4474441"/>
            <a:ext cx="5669534" cy="5070348"/>
          </a:xfrm>
          <a:prstGeom prst="rect">
            <a:avLst/>
          </a:prstGeom>
          <a:solidFill>
            <a:scrgbClr r="0" g="0" b="0">
              <a:alpha val="0"/>
            </a:scrgbClr>
          </a:solidFill>
        </p:spPr>
      </p:pic>
      <p:pic>
        <p:nvPicPr>
          <p:cNvPr id="5" name="Picture 4">
            <a:extLst>
              <a:ext uri="{FF2B5EF4-FFF2-40B4-BE49-F238E27FC236}">
                <a16:creationId xmlns:a16="http://schemas.microsoft.com/office/drawing/2014/main" id="{E1380E39-2D24-4D24-8A0F-AC1CE498EB46}"/>
              </a:ext>
            </a:extLst>
          </p:cNvPr>
          <p:cNvPicPr>
            <a:picLocks/>
          </p:cNvPicPr>
          <p:nvPr/>
        </p:nvPicPr>
        <p:blipFill>
          <a:blip r:embed="rId6">
            <a:extLst>
              <a:ext uri="{28A0092B-C50C-407E-A947-70E740481C1C}">
                <a14:useLocalDpi xmlns:a14="http://schemas.microsoft.com/office/drawing/2010/main" val="0"/>
              </a:ext>
            </a:extLst>
          </a:blip>
          <a:stretch>
            <a:fillRect/>
          </a:stretch>
        </p:blipFill>
        <p:spPr>
          <a:xfrm>
            <a:off x="5650484" y="3990975"/>
            <a:ext cx="6597650" cy="5632450"/>
          </a:xfrm>
          <a:prstGeom prst="rect">
            <a:avLst/>
          </a:prstGeom>
          <a:solidFill>
            <a:scrgbClr r="0" g="0" b="0">
              <a:alpha val="0"/>
            </a:scrgbClr>
          </a:solidFill>
        </p:spPr>
      </p:pic>
      <p:sp>
        <p:nvSpPr>
          <p:cNvPr id="6" name="TextBox 5">
            <a:extLst>
              <a:ext uri="{FF2B5EF4-FFF2-40B4-BE49-F238E27FC236}">
                <a16:creationId xmlns:a16="http://schemas.microsoft.com/office/drawing/2014/main" id="{C0E5B622-FC9A-4F40-9F47-106EFF38D011}"/>
              </a:ext>
            </a:extLst>
          </p:cNvPr>
          <p:cNvSpPr txBox="1"/>
          <p:nvPr/>
        </p:nvSpPr>
        <p:spPr>
          <a:xfrm>
            <a:off x="-19050" y="10389754"/>
            <a:ext cx="8719705" cy="2677656"/>
          </a:xfrm>
          <a:prstGeom prst="rect">
            <a:avLst/>
          </a:prstGeom>
          <a:noFill/>
        </p:spPr>
        <p:txBody>
          <a:bodyPr vert="horz" wrap="square" rtlCol="0">
            <a:spAutoFit/>
          </a:bodyPr>
          <a:lstStyle/>
          <a:p>
            <a:r>
              <a:rPr lang="en-GB" sz="2400" dirty="0">
                <a:solidFill>
                  <a:srgbClr val="000000"/>
                </a:solidFill>
                <a:latin typeface="Arial - 23"/>
              </a:rPr>
              <a:t>SC</a:t>
            </a:r>
          </a:p>
          <a:p>
            <a:r>
              <a:rPr lang="en-GB" sz="2400" dirty="0">
                <a:solidFill>
                  <a:srgbClr val="000000"/>
                </a:solidFill>
                <a:latin typeface="Arial - 23"/>
              </a:rPr>
              <a:t>Sketch very lightly your outline of the mountain and trees</a:t>
            </a:r>
          </a:p>
          <a:p>
            <a:r>
              <a:rPr lang="en-GB" sz="2400" dirty="0">
                <a:solidFill>
                  <a:srgbClr val="000000"/>
                </a:solidFill>
                <a:latin typeface="Arial - 23"/>
              </a:rPr>
              <a:t>Use watercolours, mixing in the lid</a:t>
            </a:r>
          </a:p>
          <a:p>
            <a:r>
              <a:rPr lang="en-GB" sz="2400" dirty="0">
                <a:solidFill>
                  <a:srgbClr val="000000"/>
                </a:solidFill>
                <a:latin typeface="Arial - 23"/>
              </a:rPr>
              <a:t>Rinse brush before new colours.</a:t>
            </a:r>
          </a:p>
          <a:p>
            <a:r>
              <a:rPr lang="en-GB" sz="2400" dirty="0">
                <a:solidFill>
                  <a:srgbClr val="000000"/>
                </a:solidFill>
                <a:latin typeface="Arial - 23"/>
              </a:rPr>
              <a:t>Take care </a:t>
            </a:r>
          </a:p>
          <a:p>
            <a:r>
              <a:rPr lang="en-GB" sz="2400" dirty="0">
                <a:solidFill>
                  <a:srgbClr val="000000"/>
                </a:solidFill>
                <a:latin typeface="Arial - 23"/>
              </a:rPr>
              <a:t>Use the tip of the brush for outlines</a:t>
            </a:r>
          </a:p>
          <a:p>
            <a:r>
              <a:rPr lang="en-GB" sz="2400" dirty="0">
                <a:solidFill>
                  <a:srgbClr val="000000"/>
                </a:solidFill>
                <a:latin typeface="Arial - 23"/>
              </a:rPr>
              <a:t>Use the side of the brush to do washes or blending.  </a:t>
            </a:r>
          </a:p>
        </p:txBody>
      </p:sp>
      <p:sp>
        <p:nvSpPr>
          <p:cNvPr id="7" name="TextBox 6">
            <a:extLst>
              <a:ext uri="{FF2B5EF4-FFF2-40B4-BE49-F238E27FC236}">
                <a16:creationId xmlns:a16="http://schemas.microsoft.com/office/drawing/2014/main" id="{CE4713D8-BE69-4C21-9305-3632115BF333}"/>
              </a:ext>
            </a:extLst>
          </p:cNvPr>
          <p:cNvSpPr txBox="1"/>
          <p:nvPr/>
        </p:nvSpPr>
        <p:spPr>
          <a:xfrm>
            <a:off x="223982" y="2335577"/>
            <a:ext cx="863922" cy="507831"/>
          </a:xfrm>
          <a:prstGeom prst="rect">
            <a:avLst/>
          </a:prstGeom>
          <a:noFill/>
        </p:spPr>
        <p:txBody>
          <a:bodyPr vert="horz" rtlCol="0">
            <a:spAutoFit/>
          </a:bodyPr>
          <a:lstStyle/>
          <a:p>
            <a:r>
              <a:rPr lang="en-GB" sz="2700" dirty="0">
                <a:solidFill>
                  <a:srgbClr val="000000"/>
                </a:solidFill>
                <a:latin typeface="Arial - 36"/>
              </a:rPr>
              <a:t>LO </a:t>
            </a:r>
          </a:p>
        </p:txBody>
      </p:sp>
      <p:sp>
        <p:nvSpPr>
          <p:cNvPr id="8" name="TextBox 7">
            <a:extLst>
              <a:ext uri="{FF2B5EF4-FFF2-40B4-BE49-F238E27FC236}">
                <a16:creationId xmlns:a16="http://schemas.microsoft.com/office/drawing/2014/main" id="{33E4D1EC-AF65-4A0C-9881-439B6AEBD8CF}"/>
              </a:ext>
            </a:extLst>
          </p:cNvPr>
          <p:cNvSpPr txBox="1"/>
          <p:nvPr/>
        </p:nvSpPr>
        <p:spPr>
          <a:xfrm>
            <a:off x="1409700" y="2222680"/>
            <a:ext cx="8750300" cy="923330"/>
          </a:xfrm>
          <a:prstGeom prst="rect">
            <a:avLst/>
          </a:prstGeom>
          <a:noFill/>
        </p:spPr>
        <p:txBody>
          <a:bodyPr vert="horz" rtlCol="0">
            <a:spAutoFit/>
          </a:bodyPr>
          <a:lstStyle/>
          <a:p>
            <a:r>
              <a:rPr lang="en-GB" sz="2700" dirty="0">
                <a:solidFill>
                  <a:srgbClr val="000000"/>
                </a:solidFill>
                <a:latin typeface="Arial - 36"/>
              </a:rPr>
              <a:t>I can use watercolours to paint a Hokusai inspired mountain picture</a:t>
            </a:r>
          </a:p>
        </p:txBody>
      </p:sp>
      <p:sp>
        <p:nvSpPr>
          <p:cNvPr id="9" name="TextBox 8">
            <a:extLst>
              <a:ext uri="{FF2B5EF4-FFF2-40B4-BE49-F238E27FC236}">
                <a16:creationId xmlns:a16="http://schemas.microsoft.com/office/drawing/2014/main" id="{3B07AA85-ECF0-4048-9F3F-A9F449D8049E}"/>
              </a:ext>
            </a:extLst>
          </p:cNvPr>
          <p:cNvSpPr txBox="1"/>
          <p:nvPr/>
        </p:nvSpPr>
        <p:spPr>
          <a:xfrm>
            <a:off x="43873" y="83540"/>
            <a:ext cx="8750300" cy="707886"/>
          </a:xfrm>
          <a:prstGeom prst="rect">
            <a:avLst/>
          </a:prstGeom>
          <a:noFill/>
        </p:spPr>
        <p:txBody>
          <a:bodyPr vert="horz" rtlCol="0">
            <a:spAutoFit/>
          </a:bodyPr>
          <a:lstStyle/>
          <a:p>
            <a:r>
              <a:rPr lang="en-GB" sz="4000" dirty="0">
                <a:solidFill>
                  <a:srgbClr val="000000"/>
                </a:solidFill>
                <a:latin typeface="Arial - 36"/>
              </a:rPr>
              <a:t>Day 2</a:t>
            </a:r>
          </a:p>
        </p:txBody>
      </p:sp>
      <p:pic>
        <p:nvPicPr>
          <p:cNvPr id="2" name="Recorded Sound">
            <a:hlinkClick r:id="" action="ppaction://media"/>
            <a:extLst>
              <a:ext uri="{FF2B5EF4-FFF2-40B4-BE49-F238E27FC236}">
                <a16:creationId xmlns:a16="http://schemas.microsoft.com/office/drawing/2014/main" id="{8AD68EBF-CF7B-4966-BACF-11126199FFCB}"/>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7684655" y="345119"/>
            <a:ext cx="1376218" cy="1376218"/>
          </a:xfrm>
          <a:prstGeom prst="rect">
            <a:avLst/>
          </a:prstGeom>
        </p:spPr>
      </p:pic>
    </p:spTree>
    <p:custDataLst>
      <p:tags r:id="rId1"/>
    </p:custDataLst>
    <p:extLst>
      <p:ext uri="{BB962C8B-B14F-4D97-AF65-F5344CB8AC3E}">
        <p14:creationId xmlns:p14="http://schemas.microsoft.com/office/powerpoint/2010/main" val="181625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6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28221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257</Words>
  <Application>Microsoft Office PowerPoint</Application>
  <PresentationFormat>Custom</PresentationFormat>
  <Paragraphs>26</Paragraphs>
  <Slides>7</Slides>
  <Notes>0</Notes>
  <HiddenSlides>0</HiddenSlides>
  <MMClips>6</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7</vt:i4>
      </vt:variant>
    </vt:vector>
  </HeadingPairs>
  <TitlesOfParts>
    <vt:vector size="16" baseType="lpstr">
      <vt:lpstr>Arial - 36</vt:lpstr>
      <vt:lpstr>Arial</vt:lpstr>
      <vt:lpstr>Arial - 23</vt:lpstr>
      <vt:lpstr>Calibri</vt:lpstr>
      <vt:lpstr>Calibri Light</vt:lpstr>
      <vt:lpstr>Arial - 20</vt:lpstr>
      <vt:lpstr>Times New Roman - 22</vt:lpstr>
      <vt:lpstr>SimSun - 22</vt:lpstr>
      <vt:lpstr>Office Theme</vt:lpstr>
      <vt:lpstr>To recreate Hokusai’s Mount Fuji using sketching</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Gilbert</dc:creator>
  <cp:lastModifiedBy>Suzanne Phillips</cp:lastModifiedBy>
  <cp:revision>2</cp:revision>
  <dcterms:created xsi:type="dcterms:W3CDTF">2021-01-16T12:39:34Z</dcterms:created>
  <dcterms:modified xsi:type="dcterms:W3CDTF">2021-01-21T11:01:38Z</dcterms:modified>
</cp:coreProperties>
</file>