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0" r:id="rId4"/>
    <p:sldId id="262" r:id="rId5"/>
    <p:sldId id="264" r:id="rId6"/>
    <p:sldId id="266" r:id="rId7"/>
    <p:sldId id="257" r:id="rId8"/>
    <p:sldId id="258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5" autoAdjust="0"/>
    <p:restoredTop sz="94660"/>
  </p:normalViewPr>
  <p:slideViewPr>
    <p:cSldViewPr snapToGrid="0">
      <p:cViewPr varScale="1">
        <p:scale>
          <a:sx n="85" d="100"/>
          <a:sy n="85" d="100"/>
        </p:scale>
        <p:origin x="96" y="30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251521-E63B-43F6-8131-2B789060CAB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E31B378-86B7-47E5-A06E-385527EA3BB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5C1C56-F689-468F-A90B-24F1E279AD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B8F8D-A27B-43A8-ACF8-AC6430C33FB5}" type="datetimeFigureOut">
              <a:rPr lang="en-US" smtClean="0"/>
              <a:t>2/3/2021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C3B484-7D53-407A-BDA6-AB9EF97F79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A5ED2A-56E7-41D8-A6CD-A587A210FD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1F3B61-4EB0-4E72-B164-3FCABF6FE8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03093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30242D-F805-4574-9F78-FE0B70EB72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43DDBA-6473-4D08-AE15-C3114DB4FA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0B3E3-58AF-4579-A762-3B2504DBB2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B8F8D-A27B-43A8-ACF8-AC6430C33FB5}" type="datetimeFigureOut">
              <a:rPr lang="en-US" smtClean="0"/>
              <a:t>2/3/2021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C16173-26CF-404A-8710-76BD296D74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66B128-4CBD-45FF-87A8-000CB5708A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1F3B61-4EB0-4E72-B164-3FCABF6FE8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19127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8F7152-9737-42E8-995C-4E881D6F87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E593300-B231-4D96-9376-4107F2E756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1E0B34F-6F1C-4241-A1C8-65F7E1E90F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B8F8D-A27B-43A8-ACF8-AC6430C33FB5}" type="datetimeFigureOut">
              <a:rPr lang="en-US" smtClean="0"/>
              <a:t>2/3/2021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AA3E439-286B-4467-AF0A-7D5EE667B4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ADEA87-9275-4E16-85D3-46022688DB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1F3B61-4EB0-4E72-B164-3FCABF6FE8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3944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25BBF3-C1BF-4F10-AF5F-281B6D7F5D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FBCF7B-BAD9-4A8F-B196-69A8F4AC56C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2F737F5-F049-41FF-9782-869F872647C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DF664A0-B70A-4756-BA02-2720848D80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B8F8D-A27B-43A8-ACF8-AC6430C33FB5}" type="datetimeFigureOut">
              <a:rPr lang="en-US" smtClean="0"/>
              <a:t>2/3/2021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5E96AF7-9C7A-461C-BA8A-D808B32660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9EEF86A-90F3-4B32-AA79-1B90779BD5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1F3B61-4EB0-4E72-B164-3FCABF6FE8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03623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BFC101-07D7-4B4F-943E-3BF91B6AF4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A0A46F4-EE3A-4EB3-A281-9CDA6ACA5E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6E52DA8-7EF2-42FA-954A-EC46DA6B49A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909CCFB-A5BB-49A6-B905-CB2346EE7A7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B77CD57-C6EE-4FBE-AF01-6FA9F15AB5E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C50E7FA-60D8-4279-8C35-64E8612F38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B8F8D-A27B-43A8-ACF8-AC6430C33FB5}" type="datetimeFigureOut">
              <a:rPr lang="en-US" smtClean="0"/>
              <a:t>2/3/2021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136B8E8-3601-4EFF-83EE-41EE281243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F19C126-9169-4216-B604-E48001EFA0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1F3B61-4EB0-4E72-B164-3FCABF6FE8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19144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E19B0C-97F7-494D-A36A-4860868C0E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F045715-801C-467E-979D-62DB3C7EBF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B8F8D-A27B-43A8-ACF8-AC6430C33FB5}" type="datetimeFigureOut">
              <a:rPr lang="en-US" smtClean="0"/>
              <a:t>2/3/2021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F6D8629-ED24-4714-8F52-A96D5962F7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8DFB6B4-D97E-4107-9BDB-92C1795745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1F3B61-4EB0-4E72-B164-3FCABF6FE8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57791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0CD6E25-5F4E-4E85-B12B-6A52F4FED2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B8F8D-A27B-43A8-ACF8-AC6430C33FB5}" type="datetimeFigureOut">
              <a:rPr lang="en-US" smtClean="0"/>
              <a:t>2/3/2021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2E06587-A70C-4E3B-BDC7-2DE372FE9B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4E6724-41FD-416A-BAFC-32D087C69E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1F3B61-4EB0-4E72-B164-3FCABF6FE8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7337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43A0D9-0CCB-447E-A07D-D8E1569A94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E08112-5862-4673-8F21-5076815ACFD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1EB68F5-65AE-443C-B32F-6EE04216BFC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9994172-1C80-47D1-8318-59B0956780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B8F8D-A27B-43A8-ACF8-AC6430C33FB5}" type="datetimeFigureOut">
              <a:rPr lang="en-US" smtClean="0"/>
              <a:t>2/3/2021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06693BD-1467-46C6-8E39-08D24092D2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1CD9619-5EAD-46EC-B208-F5D1E6ECAE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1F3B61-4EB0-4E72-B164-3FCABF6FE8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41185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1CBE5C-4E9A-46A9-BBFB-0D3DBDF13E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E615869-068E-42E9-A925-D9DE237D7A0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808FE75-E705-468D-9D35-091AE21638B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D9CF65A-61D7-478B-9B4B-F5BAD3C03F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B8F8D-A27B-43A8-ACF8-AC6430C33FB5}" type="datetimeFigureOut">
              <a:rPr lang="en-US" smtClean="0"/>
              <a:t>2/3/2021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EA7A115-95DE-452F-B44F-0DBE500670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055D9E5-D7A7-4112-828D-E36E24B559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1F3B61-4EB0-4E72-B164-3FCABF6FE8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81347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8180FD-9345-4AA4-A3D5-867BB2E56A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B23FB53-B710-4F05-9A88-F9496826DB4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752F59-3E28-4B7D-98FF-48391C6896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B8F8D-A27B-43A8-ACF8-AC6430C33FB5}" type="datetimeFigureOut">
              <a:rPr lang="en-US" smtClean="0"/>
              <a:t>2/3/2021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022376-F261-4077-8E4D-A76A0B6323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2B5AD5A-F80C-4383-85CE-67055A543B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1F3B61-4EB0-4E72-B164-3FCABF6FE8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75647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0DA79EC-2812-420C-B850-7A0218D49AC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46EF237-EB15-4EA4-AECB-E11878A6A28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6B9C2C-EF71-4991-9A8E-93E826A308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B8F8D-A27B-43A8-ACF8-AC6430C33FB5}" type="datetimeFigureOut">
              <a:rPr lang="en-US" smtClean="0"/>
              <a:t>2/3/2021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14FD1F-89F8-4183-8DDC-8C4B639BE6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F53F5A-44F0-403C-B9A3-F9C64F95E6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1F3B61-4EB0-4E72-B164-3FCABF6FE8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31033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33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6E5E073-AA35-48F1-99B4-8976480BFA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3B0D5E2-D1B4-46B8-987C-0516C63F19F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700D02-A91A-4AFC-8833-BFBD99A7801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EB8F8D-A27B-43A8-ACF8-AC6430C33FB5}" type="datetimeFigureOut">
              <a:rPr lang="en-US" smtClean="0"/>
              <a:t>2/3/2021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5CF306F-C16D-4F45-83BC-BED1E4D2D17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857C6C-CA3A-471E-BF0F-1F3DBAE5EB8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1F3B61-4EB0-4E72-B164-3FCABF6FE8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85509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2.xml"/><Relationship Id="rId6" Type="http://schemas.openxmlformats.org/officeDocument/2006/relationships/image" Target="../media/image1.png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3.xml"/><Relationship Id="rId6" Type="http://schemas.openxmlformats.org/officeDocument/2006/relationships/image" Target="../media/image1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4.xml"/><Relationship Id="rId6" Type="http://schemas.openxmlformats.org/officeDocument/2006/relationships/image" Target="../media/image1.png"/><Relationship Id="rId5" Type="http://schemas.openxmlformats.org/officeDocument/2006/relationships/image" Target="../media/image4.png"/><Relationship Id="rId4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2" Type="http://schemas.microsoft.com/office/2007/relationships/media" Target="../media/media5.m4a"/><Relationship Id="rId1" Type="http://schemas.openxmlformats.org/officeDocument/2006/relationships/tags" Target="../tags/tag5.xml"/><Relationship Id="rId6" Type="http://schemas.openxmlformats.org/officeDocument/2006/relationships/image" Target="../media/image1.png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2" Type="http://schemas.microsoft.com/office/2007/relationships/media" Target="../media/media6.m4a"/><Relationship Id="rId1" Type="http://schemas.openxmlformats.org/officeDocument/2006/relationships/tags" Target="../tags/tag6.xml"/><Relationship Id="rId6" Type="http://schemas.openxmlformats.org/officeDocument/2006/relationships/image" Target="../media/image1.png"/><Relationship Id="rId5" Type="http://schemas.openxmlformats.org/officeDocument/2006/relationships/image" Target="../media/image6.png"/><Relationship Id="rId4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m4a"/><Relationship Id="rId2" Type="http://schemas.microsoft.com/office/2007/relationships/media" Target="../media/media7.m4a"/><Relationship Id="rId1" Type="http://schemas.openxmlformats.org/officeDocument/2006/relationships/tags" Target="../tags/tag7.xml"/><Relationship Id="rId6" Type="http://schemas.openxmlformats.org/officeDocument/2006/relationships/image" Target="../media/image1.png"/><Relationship Id="rId5" Type="http://schemas.openxmlformats.org/officeDocument/2006/relationships/image" Target="../media/image7.png"/><Relationship Id="rId4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media8.m4a"/><Relationship Id="rId2" Type="http://schemas.microsoft.com/office/2007/relationships/media" Target="../media/media8.m4a"/><Relationship Id="rId1" Type="http://schemas.openxmlformats.org/officeDocument/2006/relationships/tags" Target="../tags/tag8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D05FC1E-2D35-4320-A452-CC98B412A923}"/>
              </a:ext>
            </a:extLst>
          </p:cNvPr>
          <p:cNvSpPr txBox="1"/>
          <p:nvPr/>
        </p:nvSpPr>
        <p:spPr>
          <a:xfrm>
            <a:off x="542925" y="214313"/>
            <a:ext cx="11115675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>
                <a:latin typeface="Comic Sans MS" panose="030F0702030302020204" pitchFamily="66" charset="0"/>
              </a:rPr>
              <a:t>We are learning</a:t>
            </a:r>
          </a:p>
          <a:p>
            <a:endParaRPr lang="en-US" sz="6000" dirty="0">
              <a:latin typeface="Comic Sans MS" panose="030F0702030302020204" pitchFamily="66" charset="0"/>
            </a:endParaRPr>
          </a:p>
          <a:p>
            <a:r>
              <a:rPr lang="en-US" sz="6000" dirty="0">
                <a:latin typeface="Comic Sans MS" panose="030F0702030302020204" pitchFamily="66" charset="0"/>
              </a:rPr>
              <a:t>To create an animal group poster. </a:t>
            </a:r>
            <a:endParaRPr lang="en-US" dirty="0">
              <a:latin typeface="Comic Sans MS" panose="030F0702030302020204" pitchFamily="66" charset="0"/>
            </a:endParaRP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8623D678-83CD-4223-ACBA-FFB3344E9BE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509952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526"/>
    </mc:Choice>
    <mc:Fallback xmlns="">
      <p:transition spd="slow" advTm="1052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D15E575-5793-489F-8F70-A03690B564B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900487" y="299"/>
            <a:ext cx="4786313" cy="6857701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1C643C15-4D6A-492D-935D-EEA58F2F871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512976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915"/>
    </mc:Choice>
    <mc:Fallback xmlns="">
      <p:transition spd="slow" advTm="1991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352426D-7502-4470-AE47-35C58B6BA540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86163" y="0"/>
            <a:ext cx="4786312" cy="6875254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E0B8DFD4-8CEB-4189-A6EA-898D393F989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39835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283"/>
    </mc:Choice>
    <mc:Fallback xmlns="">
      <p:transition spd="slow" advTm="1428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929CFF3-CA96-4D5D-A478-0D45893F9AE6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657600" y="0"/>
            <a:ext cx="4814888" cy="6849632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2F0B95E7-FE47-4D71-B6BC-DBFE8F67B7B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9054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178"/>
    </mc:Choice>
    <mc:Fallback xmlns="">
      <p:transition spd="slow" advTm="1517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583DD8D-6AC3-42AD-AA71-9CF581991C9B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695700" y="0"/>
            <a:ext cx="4800600" cy="687817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D5744D1B-4123-49DE-AD50-87D0B86FD69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86881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092"/>
    </mc:Choice>
    <mc:Fallback xmlns="">
      <p:transition spd="slow" advTm="140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0419BD0-B137-4998-94FA-8A1C31F86E3F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857625" y="0"/>
            <a:ext cx="4814888" cy="6858180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CDC703A1-01A2-4F8E-AB4A-DFB2C1ABF17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60684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789"/>
    </mc:Choice>
    <mc:Fallback xmlns="">
      <p:transition spd="slow" advTm="1378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D161292-7BA3-4AEA-9028-56BEA50A4372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52978" y="245340"/>
            <a:ext cx="8286044" cy="636732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C31655F4-7C2D-4FE4-A2B4-87C238EB28D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10491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174"/>
    </mc:Choice>
    <mc:Fallback xmlns="">
      <p:transition spd="slow" advTm="5017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D05FC1E-2D35-4320-A452-CC98B412A923}"/>
              </a:ext>
            </a:extLst>
          </p:cNvPr>
          <p:cNvSpPr txBox="1"/>
          <p:nvPr/>
        </p:nvSpPr>
        <p:spPr>
          <a:xfrm>
            <a:off x="542925" y="214313"/>
            <a:ext cx="11115675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>
                <a:latin typeface="Comic Sans MS" panose="030F0702030302020204" pitchFamily="66" charset="0"/>
              </a:rPr>
              <a:t>I would like you to create an animal poster. Decide which animal group your poster will be about. </a:t>
            </a:r>
            <a:endParaRPr lang="en-US" dirty="0">
              <a:latin typeface="Comic Sans MS" panose="030F0702030302020204" pitchFamily="66" charset="0"/>
            </a:endParaRP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0F467504-A24C-4AF5-98AC-767C3247B79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85934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164"/>
    </mc:Choice>
    <mc:Fallback xmlns="">
      <p:transition spd="slow" advTm="616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30</Words>
  <Application>Microsoft Office PowerPoint</Application>
  <PresentationFormat>Widescreen</PresentationFormat>
  <Paragraphs>4</Paragraphs>
  <Slides>8</Slides>
  <Notes>0</Notes>
  <HiddenSlides>0</HiddenSlides>
  <MMClips>8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Christina Weerasekera</dc:creator>
  <cp:lastModifiedBy>Christina Weerasekera</cp:lastModifiedBy>
  <cp:revision>6</cp:revision>
  <dcterms:created xsi:type="dcterms:W3CDTF">2021-01-30T14:15:13Z</dcterms:created>
  <dcterms:modified xsi:type="dcterms:W3CDTF">2021-02-03T22:06:55Z</dcterms:modified>
</cp:coreProperties>
</file>