
<file path=[Content_Types].xml><?xml version="1.0" encoding="utf-8"?>
<Types xmlns="http://schemas.openxmlformats.org/package/2006/content-types">
  <Default Extension="png" ContentType="image/png"/>
  <Default Extension="m4a" ContentType="audio/mp4"/>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5" r:id="rId19"/>
    <p:sldId id="276" r:id="rId20"/>
  </p:sldIdLst>
  <p:sldSz cx="13004800" cy="9753600"/>
  <p:notesSz cx="13004800"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8" d="100"/>
          <a:sy n="48" d="100"/>
        </p:scale>
        <p:origin x="1434" y="3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75360" y="3023616"/>
            <a:ext cx="11054080" cy="2048255"/>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950720" y="5462016"/>
            <a:ext cx="9103360" cy="24384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1/16/2021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3004800" cy="9753600"/>
          </a:xfrm>
          <a:custGeom>
            <a:avLst/>
            <a:gdLst/>
            <a:ahLst/>
            <a:cxnLst/>
            <a:rect l="l" t="t" r="r" b="b"/>
            <a:pathLst>
              <a:path w="13004800" h="9753600">
                <a:moveTo>
                  <a:pt x="13004800" y="0"/>
                </a:moveTo>
                <a:lnTo>
                  <a:pt x="0" y="0"/>
                </a:lnTo>
                <a:lnTo>
                  <a:pt x="0" y="9753600"/>
                </a:lnTo>
                <a:lnTo>
                  <a:pt x="13004800" y="9753600"/>
                </a:lnTo>
                <a:lnTo>
                  <a:pt x="13004800" y="0"/>
                </a:lnTo>
                <a:close/>
              </a:path>
            </a:pathLst>
          </a:custGeom>
          <a:solidFill>
            <a:srgbClr val="5C80D2"/>
          </a:solidFill>
        </p:spPr>
        <p:txBody>
          <a:bodyPr wrap="square" lIns="0" tIns="0" rIns="0" bIns="0" rtlCol="0"/>
          <a:lstStyle/>
          <a:p>
            <a:endParaRPr/>
          </a:p>
        </p:txBody>
      </p:sp>
      <p:sp>
        <p:nvSpPr>
          <p:cNvPr id="17" name="bg object 17"/>
          <p:cNvSpPr/>
          <p:nvPr/>
        </p:nvSpPr>
        <p:spPr>
          <a:xfrm>
            <a:off x="0" y="8775700"/>
            <a:ext cx="13004800" cy="977900"/>
          </a:xfrm>
          <a:prstGeom prst="rect">
            <a:avLst/>
          </a:prstGeom>
          <a:blipFill>
            <a:blip r:embed="rId2" cstate="print"/>
            <a:stretch>
              <a:fillRect/>
            </a:stretch>
          </a:blip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7700" b="0" i="0">
                <a:solidFill>
                  <a:schemeClr val="bg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1/16/2021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700" b="0" i="0">
                <a:solidFill>
                  <a:schemeClr val="bg1"/>
                </a:solidFill>
                <a:latin typeface="Calibri"/>
                <a:cs typeface="Calibri"/>
              </a:defRPr>
            </a:lvl1pPr>
          </a:lstStyle>
          <a:p>
            <a:endParaRPr/>
          </a:p>
        </p:txBody>
      </p:sp>
      <p:sp>
        <p:nvSpPr>
          <p:cNvPr id="3" name="Holder 3"/>
          <p:cNvSpPr>
            <a:spLocks noGrp="1"/>
          </p:cNvSpPr>
          <p:nvPr>
            <p:ph sz="half" idx="2"/>
          </p:nvPr>
        </p:nvSpPr>
        <p:spPr>
          <a:xfrm>
            <a:off x="650240" y="2243328"/>
            <a:ext cx="5657088" cy="6437376"/>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697472" y="2243328"/>
            <a:ext cx="5657088" cy="6437376"/>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1/16/2021</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3004800" cy="9753600"/>
          </a:xfrm>
          <a:custGeom>
            <a:avLst/>
            <a:gdLst/>
            <a:ahLst/>
            <a:cxnLst/>
            <a:rect l="l" t="t" r="r" b="b"/>
            <a:pathLst>
              <a:path w="13004800" h="9753600">
                <a:moveTo>
                  <a:pt x="13004800" y="0"/>
                </a:moveTo>
                <a:lnTo>
                  <a:pt x="0" y="0"/>
                </a:lnTo>
                <a:lnTo>
                  <a:pt x="0" y="9753600"/>
                </a:lnTo>
                <a:lnTo>
                  <a:pt x="13004800" y="9753600"/>
                </a:lnTo>
                <a:lnTo>
                  <a:pt x="13004800" y="0"/>
                </a:lnTo>
                <a:close/>
              </a:path>
            </a:pathLst>
          </a:custGeom>
          <a:solidFill>
            <a:srgbClr val="5C80D2"/>
          </a:solidFill>
        </p:spPr>
        <p:txBody>
          <a:bodyPr wrap="square" lIns="0" tIns="0" rIns="0" bIns="0" rtlCol="0"/>
          <a:lstStyle/>
          <a:p>
            <a:endParaRPr/>
          </a:p>
        </p:txBody>
      </p:sp>
      <p:sp>
        <p:nvSpPr>
          <p:cNvPr id="17" name="bg object 17"/>
          <p:cNvSpPr/>
          <p:nvPr/>
        </p:nvSpPr>
        <p:spPr>
          <a:xfrm>
            <a:off x="0" y="8775700"/>
            <a:ext cx="13004800" cy="977900"/>
          </a:xfrm>
          <a:prstGeom prst="rect">
            <a:avLst/>
          </a:prstGeom>
          <a:blipFill>
            <a:blip r:embed="rId2" cstate="print"/>
            <a:stretch>
              <a:fillRect/>
            </a:stretch>
          </a:blipFill>
        </p:spPr>
        <p:txBody>
          <a:bodyPr wrap="square" lIns="0" tIns="0" rIns="0" bIns="0" rtlCol="0"/>
          <a:lstStyle/>
          <a:p>
            <a:endParaRPr/>
          </a:p>
        </p:txBody>
      </p:sp>
      <p:sp>
        <p:nvSpPr>
          <p:cNvPr id="18" name="bg object 18"/>
          <p:cNvSpPr/>
          <p:nvPr/>
        </p:nvSpPr>
        <p:spPr>
          <a:xfrm>
            <a:off x="0" y="8801100"/>
            <a:ext cx="13004799" cy="952499"/>
          </a:xfrm>
          <a:prstGeom prst="rect">
            <a:avLst/>
          </a:prstGeom>
          <a:blipFill>
            <a:blip r:embed="rId3" cstate="print"/>
            <a:stretch>
              <a:fillRect/>
            </a:stretch>
          </a:blipFill>
        </p:spPr>
        <p:txBody>
          <a:bodyPr wrap="square" lIns="0" tIns="0" rIns="0" bIns="0" rtlCol="0"/>
          <a:lstStyle/>
          <a:p>
            <a:endParaRPr/>
          </a:p>
        </p:txBody>
      </p:sp>
      <p:sp>
        <p:nvSpPr>
          <p:cNvPr id="19" name="bg object 19"/>
          <p:cNvSpPr/>
          <p:nvPr/>
        </p:nvSpPr>
        <p:spPr>
          <a:xfrm>
            <a:off x="10909299" y="8458200"/>
            <a:ext cx="2095500" cy="1295400"/>
          </a:xfrm>
          <a:prstGeom prst="rect">
            <a:avLst/>
          </a:prstGeom>
          <a:blipFill>
            <a:blip r:embed="rId4" cstate="print"/>
            <a:stretch>
              <a:fillRect/>
            </a:stretch>
          </a:blipFill>
        </p:spPr>
        <p:txBody>
          <a:bodyPr wrap="square" lIns="0" tIns="0" rIns="0" bIns="0" rtlCol="0"/>
          <a:lstStyle/>
          <a:p>
            <a:endParaRPr/>
          </a:p>
        </p:txBody>
      </p:sp>
      <p:sp>
        <p:nvSpPr>
          <p:cNvPr id="20" name="bg object 20"/>
          <p:cNvSpPr/>
          <p:nvPr/>
        </p:nvSpPr>
        <p:spPr>
          <a:xfrm>
            <a:off x="11036299" y="8915400"/>
            <a:ext cx="1892300" cy="635000"/>
          </a:xfrm>
          <a:prstGeom prst="rect">
            <a:avLst/>
          </a:prstGeom>
          <a:blipFill>
            <a:blip r:embed="rId5" cstate="print"/>
            <a:stretch>
              <a:fillRect/>
            </a:stretch>
          </a:blipFill>
        </p:spPr>
        <p:txBody>
          <a:bodyPr wrap="square" lIns="0" tIns="0" rIns="0" bIns="0" rtlCol="0"/>
          <a:lstStyle/>
          <a:p>
            <a:endParaRPr/>
          </a:p>
        </p:txBody>
      </p:sp>
      <p:sp>
        <p:nvSpPr>
          <p:cNvPr id="21" name="bg object 21"/>
          <p:cNvSpPr/>
          <p:nvPr/>
        </p:nvSpPr>
        <p:spPr>
          <a:xfrm>
            <a:off x="0" y="8458200"/>
            <a:ext cx="2438400" cy="1295400"/>
          </a:xfrm>
          <a:prstGeom prst="rect">
            <a:avLst/>
          </a:prstGeom>
          <a:blipFill>
            <a:blip r:embed="rId6" cstate="print"/>
            <a:stretch>
              <a:fillRect/>
            </a:stretch>
          </a:blipFill>
        </p:spPr>
        <p:txBody>
          <a:bodyPr wrap="square" lIns="0" tIns="0" rIns="0" bIns="0" rtlCol="0"/>
          <a:lstStyle/>
          <a:p>
            <a:endParaRPr/>
          </a:p>
        </p:txBody>
      </p:sp>
      <p:sp>
        <p:nvSpPr>
          <p:cNvPr id="22" name="bg object 22"/>
          <p:cNvSpPr/>
          <p:nvPr/>
        </p:nvSpPr>
        <p:spPr>
          <a:xfrm>
            <a:off x="63499" y="8915400"/>
            <a:ext cx="1854200" cy="635000"/>
          </a:xfrm>
          <a:prstGeom prst="rect">
            <a:avLst/>
          </a:prstGeom>
          <a:blipFill>
            <a:blip r:embed="rId7" cstate="print"/>
            <a:stretch>
              <a:fillRect/>
            </a:stretch>
          </a:blipFill>
        </p:spPr>
        <p:txBody>
          <a:bodyPr wrap="square" lIns="0" tIns="0" rIns="0" bIns="0" rtlCol="0"/>
          <a:lstStyle/>
          <a:p>
            <a:endParaRPr/>
          </a:p>
        </p:txBody>
      </p:sp>
      <p:sp>
        <p:nvSpPr>
          <p:cNvPr id="23" name="bg object 23"/>
          <p:cNvSpPr/>
          <p:nvPr/>
        </p:nvSpPr>
        <p:spPr>
          <a:xfrm>
            <a:off x="5194299" y="9359900"/>
            <a:ext cx="2336800" cy="355600"/>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7700" b="0" i="0">
                <a:solidFill>
                  <a:schemeClr val="bg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1/16/2021</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1/16/2021</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3004800" cy="9753600"/>
          </a:xfrm>
          <a:custGeom>
            <a:avLst/>
            <a:gdLst/>
            <a:ahLst/>
            <a:cxnLst/>
            <a:rect l="l" t="t" r="r" b="b"/>
            <a:pathLst>
              <a:path w="13004800" h="9753600">
                <a:moveTo>
                  <a:pt x="13004800" y="0"/>
                </a:moveTo>
                <a:lnTo>
                  <a:pt x="0" y="0"/>
                </a:lnTo>
                <a:lnTo>
                  <a:pt x="0" y="9753600"/>
                </a:lnTo>
                <a:lnTo>
                  <a:pt x="13004800" y="9753600"/>
                </a:lnTo>
                <a:lnTo>
                  <a:pt x="13004800" y="0"/>
                </a:lnTo>
                <a:close/>
              </a:path>
            </a:pathLst>
          </a:custGeom>
          <a:solidFill>
            <a:srgbClr val="5C80D2"/>
          </a:solidFill>
        </p:spPr>
        <p:txBody>
          <a:bodyPr wrap="square" lIns="0" tIns="0" rIns="0" bIns="0" rtlCol="0"/>
          <a:lstStyle/>
          <a:p>
            <a:endParaRPr/>
          </a:p>
        </p:txBody>
      </p:sp>
      <p:sp>
        <p:nvSpPr>
          <p:cNvPr id="2" name="Holder 2"/>
          <p:cNvSpPr>
            <a:spLocks noGrp="1"/>
          </p:cNvSpPr>
          <p:nvPr>
            <p:ph type="title"/>
          </p:nvPr>
        </p:nvSpPr>
        <p:spPr>
          <a:xfrm>
            <a:off x="723855" y="704850"/>
            <a:ext cx="11557088" cy="1198880"/>
          </a:xfrm>
          <a:prstGeom prst="rect">
            <a:avLst/>
          </a:prstGeom>
        </p:spPr>
        <p:txBody>
          <a:bodyPr wrap="square" lIns="0" tIns="0" rIns="0" bIns="0">
            <a:spAutoFit/>
          </a:bodyPr>
          <a:lstStyle>
            <a:lvl1pPr>
              <a:defRPr sz="7700" b="0" i="0">
                <a:solidFill>
                  <a:schemeClr val="bg1"/>
                </a:solidFill>
                <a:latin typeface="Calibri"/>
                <a:cs typeface="Calibri"/>
              </a:defRPr>
            </a:lvl1pPr>
          </a:lstStyle>
          <a:p>
            <a:endParaRPr/>
          </a:p>
        </p:txBody>
      </p:sp>
      <p:sp>
        <p:nvSpPr>
          <p:cNvPr id="3" name="Holder 3"/>
          <p:cNvSpPr>
            <a:spLocks noGrp="1"/>
          </p:cNvSpPr>
          <p:nvPr>
            <p:ph type="body" idx="1"/>
          </p:nvPr>
        </p:nvSpPr>
        <p:spPr>
          <a:xfrm>
            <a:off x="779063" y="1615439"/>
            <a:ext cx="11446672" cy="45212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421632" y="9070848"/>
            <a:ext cx="4161536" cy="48768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50240" y="9070848"/>
            <a:ext cx="2991104" cy="48768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1/16/2021</a:t>
            </a:fld>
            <a:endParaRPr lang="en-US"/>
          </a:p>
        </p:txBody>
      </p:sp>
      <p:sp>
        <p:nvSpPr>
          <p:cNvPr id="6" name="Holder 6"/>
          <p:cNvSpPr>
            <a:spLocks noGrp="1"/>
          </p:cNvSpPr>
          <p:nvPr>
            <p:ph type="sldNum" sz="quarter" idx="7"/>
          </p:nvPr>
        </p:nvSpPr>
        <p:spPr>
          <a:xfrm>
            <a:off x="9363456" y="9070848"/>
            <a:ext cx="2991104" cy="48768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2.xml"/><Relationship Id="rId13" Type="http://schemas.openxmlformats.org/officeDocument/2006/relationships/hyperlink" Target="http://www.planbee.com/" TargetMode="External"/><Relationship Id="rId18" Type="http://schemas.openxmlformats.org/officeDocument/2006/relationships/image" Target="../media/image16.png"/><Relationship Id="rId3" Type="http://schemas.openxmlformats.org/officeDocument/2006/relationships/audio" Target="../media/media1.m4a"/><Relationship Id="rId7" Type="http://schemas.openxmlformats.org/officeDocument/2006/relationships/image" Target="../media/image4.png"/><Relationship Id="rId12" Type="http://schemas.openxmlformats.org/officeDocument/2006/relationships/image" Target="../media/image7.png"/><Relationship Id="rId17" Type="http://schemas.openxmlformats.org/officeDocument/2006/relationships/image" Target="../media/image15.png"/><Relationship Id="rId2" Type="http://schemas.microsoft.com/office/2007/relationships/media" Target="../media/media1.m4a"/><Relationship Id="rId16" Type="http://schemas.openxmlformats.org/officeDocument/2006/relationships/image" Target="../media/image14.png"/><Relationship Id="rId1" Type="http://schemas.openxmlformats.org/officeDocument/2006/relationships/tags" Target="../tags/tag1.xml"/><Relationship Id="rId6" Type="http://schemas.openxmlformats.org/officeDocument/2006/relationships/image" Target="../media/image3.png"/><Relationship Id="rId11" Type="http://schemas.openxmlformats.org/officeDocument/2006/relationships/image" Target="../media/image11.png"/><Relationship Id="rId5" Type="http://schemas.openxmlformats.org/officeDocument/2006/relationships/image" Target="../media/image8.png"/><Relationship Id="rId15" Type="http://schemas.openxmlformats.org/officeDocument/2006/relationships/image" Target="../media/image13.png"/><Relationship Id="rId10" Type="http://schemas.openxmlformats.org/officeDocument/2006/relationships/image" Target="../media/image10.png"/><Relationship Id="rId4" Type="http://schemas.openxmlformats.org/officeDocument/2006/relationships/slideLayout" Target="../slideLayouts/slideLayout2.xml"/><Relationship Id="rId9" Type="http://schemas.openxmlformats.org/officeDocument/2006/relationships/image" Target="../media/image9.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4.png"/><Relationship Id="rId18" Type="http://schemas.openxmlformats.org/officeDocument/2006/relationships/image" Target="../media/image4.png"/><Relationship Id="rId3" Type="http://schemas.openxmlformats.org/officeDocument/2006/relationships/image" Target="../media/image17.png"/><Relationship Id="rId21" Type="http://schemas.openxmlformats.org/officeDocument/2006/relationships/hyperlink" Target="http://www.planbee.com/" TargetMode="External"/><Relationship Id="rId7" Type="http://schemas.openxmlformats.org/officeDocument/2006/relationships/image" Target="../media/image18.png"/><Relationship Id="rId12" Type="http://schemas.openxmlformats.org/officeDocument/2006/relationships/image" Target="../media/image23.png"/><Relationship Id="rId1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image" Target="../media/image27.png"/><Relationship Id="rId20" Type="http://schemas.openxmlformats.org/officeDocument/2006/relationships/slide" Target="slide3.xml"/><Relationship Id="rId1" Type="http://schemas.openxmlformats.org/officeDocument/2006/relationships/tags" Target="../tags/tag2.xml"/><Relationship Id="rId6" Type="http://schemas.openxmlformats.org/officeDocument/2006/relationships/image" Target="../media/image7.png"/><Relationship Id="rId11" Type="http://schemas.openxmlformats.org/officeDocument/2006/relationships/image" Target="../media/image22.png"/><Relationship Id="rId5" Type="http://schemas.openxmlformats.org/officeDocument/2006/relationships/image" Target="../media/image6.png"/><Relationship Id="rId15" Type="http://schemas.openxmlformats.org/officeDocument/2006/relationships/image" Target="../media/image26.png"/><Relationship Id="rId10" Type="http://schemas.openxmlformats.org/officeDocument/2006/relationships/image" Target="../media/image21.png"/><Relationship Id="rId19" Type="http://schemas.openxmlformats.org/officeDocument/2006/relationships/slide" Target="slide1.xml"/><Relationship Id="rId4" Type="http://schemas.openxmlformats.org/officeDocument/2006/relationships/image" Target="../media/image5.png"/><Relationship Id="rId9" Type="http://schemas.openxmlformats.org/officeDocument/2006/relationships/image" Target="../media/image20.png"/><Relationship Id="rId14" Type="http://schemas.openxmlformats.org/officeDocument/2006/relationships/image" Target="../media/image25.png"/></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30.png"/><Relationship Id="rId18" Type="http://schemas.openxmlformats.org/officeDocument/2006/relationships/image" Target="../media/image35.png"/><Relationship Id="rId3" Type="http://schemas.openxmlformats.org/officeDocument/2006/relationships/audio" Target="../media/media2.m4a"/><Relationship Id="rId21" Type="http://schemas.openxmlformats.org/officeDocument/2006/relationships/slide" Target="slide1.xml"/><Relationship Id="rId7" Type="http://schemas.openxmlformats.org/officeDocument/2006/relationships/image" Target="../media/image4.png"/><Relationship Id="rId12" Type="http://schemas.openxmlformats.org/officeDocument/2006/relationships/image" Target="../media/image29.png"/><Relationship Id="rId17" Type="http://schemas.openxmlformats.org/officeDocument/2006/relationships/image" Target="../media/image34.png"/><Relationship Id="rId2" Type="http://schemas.microsoft.com/office/2007/relationships/media" Target="../media/media2.m4a"/><Relationship Id="rId16" Type="http://schemas.openxmlformats.org/officeDocument/2006/relationships/image" Target="../media/image33.png"/><Relationship Id="rId20" Type="http://schemas.openxmlformats.org/officeDocument/2006/relationships/image" Target="../media/image37.png"/><Relationship Id="rId1" Type="http://schemas.openxmlformats.org/officeDocument/2006/relationships/tags" Target="../tags/tag3.xml"/><Relationship Id="rId6" Type="http://schemas.openxmlformats.org/officeDocument/2006/relationships/image" Target="../media/image3.png"/><Relationship Id="rId11" Type="http://schemas.openxmlformats.org/officeDocument/2006/relationships/image" Target="../media/image28.png"/><Relationship Id="rId24" Type="http://schemas.openxmlformats.org/officeDocument/2006/relationships/image" Target="../media/image16.png"/><Relationship Id="rId5" Type="http://schemas.openxmlformats.org/officeDocument/2006/relationships/image" Target="../media/image17.png"/><Relationship Id="rId15" Type="http://schemas.openxmlformats.org/officeDocument/2006/relationships/image" Target="../media/image32.png"/><Relationship Id="rId23" Type="http://schemas.openxmlformats.org/officeDocument/2006/relationships/hyperlink" Target="http://www.planbee.com/" TargetMode="External"/><Relationship Id="rId10" Type="http://schemas.openxmlformats.org/officeDocument/2006/relationships/image" Target="../media/image7.png"/><Relationship Id="rId19" Type="http://schemas.openxmlformats.org/officeDocument/2006/relationships/image" Target="../media/image36.png"/><Relationship Id="rId4" Type="http://schemas.openxmlformats.org/officeDocument/2006/relationships/slideLayout" Target="../slideLayouts/slideLayout2.xml"/><Relationship Id="rId9" Type="http://schemas.openxmlformats.org/officeDocument/2006/relationships/image" Target="../media/image6.png"/><Relationship Id="rId14" Type="http://schemas.openxmlformats.org/officeDocument/2006/relationships/image" Target="../media/image31.png"/><Relationship Id="rId22" Type="http://schemas.openxmlformats.org/officeDocument/2006/relationships/slide" Target="slide3.xml"/></Relationships>
</file>

<file path=ppt/slides/_rels/slide4.xml.rels><?xml version="1.0" encoding="UTF-8" standalone="yes"?>
<Relationships xmlns="http://schemas.openxmlformats.org/package/2006/relationships"><Relationship Id="rId13" Type="http://schemas.openxmlformats.org/officeDocument/2006/relationships/image" Target="../media/image41.png"/><Relationship Id="rId18" Type="http://schemas.openxmlformats.org/officeDocument/2006/relationships/image" Target="../media/image46.png"/><Relationship Id="rId26" Type="http://schemas.openxmlformats.org/officeDocument/2006/relationships/image" Target="../media/image54.png"/><Relationship Id="rId3" Type="http://schemas.openxmlformats.org/officeDocument/2006/relationships/image" Target="../media/image1.png"/><Relationship Id="rId21" Type="http://schemas.openxmlformats.org/officeDocument/2006/relationships/image" Target="../media/image49.png"/><Relationship Id="rId7" Type="http://schemas.openxmlformats.org/officeDocument/2006/relationships/image" Target="../media/image5.png"/><Relationship Id="rId12" Type="http://schemas.openxmlformats.org/officeDocument/2006/relationships/image" Target="../media/image40.png"/><Relationship Id="rId17" Type="http://schemas.openxmlformats.org/officeDocument/2006/relationships/image" Target="../media/image45.png"/><Relationship Id="rId25" Type="http://schemas.openxmlformats.org/officeDocument/2006/relationships/image" Target="../media/image53.png"/><Relationship Id="rId33" Type="http://schemas.openxmlformats.org/officeDocument/2006/relationships/hyperlink" Target="http://www.planbee.com/" TargetMode="External"/><Relationship Id="rId2" Type="http://schemas.openxmlformats.org/officeDocument/2006/relationships/slideLayout" Target="../slideLayouts/slideLayout5.xml"/><Relationship Id="rId16" Type="http://schemas.openxmlformats.org/officeDocument/2006/relationships/image" Target="../media/image44.png"/><Relationship Id="rId20" Type="http://schemas.openxmlformats.org/officeDocument/2006/relationships/image" Target="../media/image48.png"/><Relationship Id="rId29" Type="http://schemas.openxmlformats.org/officeDocument/2006/relationships/image" Target="../media/image57.jpg"/><Relationship Id="rId1" Type="http://schemas.openxmlformats.org/officeDocument/2006/relationships/tags" Target="../tags/tag4.xml"/><Relationship Id="rId6" Type="http://schemas.openxmlformats.org/officeDocument/2006/relationships/image" Target="../media/image4.png"/><Relationship Id="rId11" Type="http://schemas.openxmlformats.org/officeDocument/2006/relationships/image" Target="../media/image39.png"/><Relationship Id="rId24" Type="http://schemas.openxmlformats.org/officeDocument/2006/relationships/image" Target="../media/image52.png"/><Relationship Id="rId32" Type="http://schemas.openxmlformats.org/officeDocument/2006/relationships/slide" Target="slide3.xml"/><Relationship Id="rId5" Type="http://schemas.openxmlformats.org/officeDocument/2006/relationships/image" Target="../media/image3.png"/><Relationship Id="rId15" Type="http://schemas.openxmlformats.org/officeDocument/2006/relationships/image" Target="../media/image43.jpg"/><Relationship Id="rId23" Type="http://schemas.openxmlformats.org/officeDocument/2006/relationships/image" Target="../media/image51.png"/><Relationship Id="rId28" Type="http://schemas.openxmlformats.org/officeDocument/2006/relationships/image" Target="../media/image56.png"/><Relationship Id="rId10" Type="http://schemas.openxmlformats.org/officeDocument/2006/relationships/image" Target="../media/image38.png"/><Relationship Id="rId19" Type="http://schemas.openxmlformats.org/officeDocument/2006/relationships/image" Target="../media/image47.png"/><Relationship Id="rId31" Type="http://schemas.openxmlformats.org/officeDocument/2006/relationships/slide" Target="slide1.xml"/><Relationship Id="rId4" Type="http://schemas.openxmlformats.org/officeDocument/2006/relationships/image" Target="../media/image17.png"/><Relationship Id="rId9" Type="http://schemas.openxmlformats.org/officeDocument/2006/relationships/image" Target="../media/image7.png"/><Relationship Id="rId14" Type="http://schemas.openxmlformats.org/officeDocument/2006/relationships/image" Target="../media/image42.png"/><Relationship Id="rId22" Type="http://schemas.openxmlformats.org/officeDocument/2006/relationships/image" Target="../media/image50.png"/><Relationship Id="rId27" Type="http://schemas.openxmlformats.org/officeDocument/2006/relationships/image" Target="../media/image55.jpg"/><Relationship Id="rId30" Type="http://schemas.openxmlformats.org/officeDocument/2006/relationships/image" Target="../media/image58.png"/><Relationship Id="rId8"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63.png"/><Relationship Id="rId18" Type="http://schemas.openxmlformats.org/officeDocument/2006/relationships/image" Target="../media/image68.png"/><Relationship Id="rId26" Type="http://schemas.openxmlformats.org/officeDocument/2006/relationships/image" Target="../media/image76.png"/><Relationship Id="rId3" Type="http://schemas.openxmlformats.org/officeDocument/2006/relationships/image" Target="../media/image17.png"/><Relationship Id="rId21" Type="http://schemas.openxmlformats.org/officeDocument/2006/relationships/image" Target="../media/image71.png"/><Relationship Id="rId7" Type="http://schemas.openxmlformats.org/officeDocument/2006/relationships/image" Target="../media/image6.png"/><Relationship Id="rId12" Type="http://schemas.openxmlformats.org/officeDocument/2006/relationships/image" Target="../media/image62.jpg"/><Relationship Id="rId17" Type="http://schemas.openxmlformats.org/officeDocument/2006/relationships/image" Target="../media/image67.png"/><Relationship Id="rId25" Type="http://schemas.openxmlformats.org/officeDocument/2006/relationships/image" Target="../media/image75.png"/><Relationship Id="rId2" Type="http://schemas.openxmlformats.org/officeDocument/2006/relationships/slideLayout" Target="../slideLayouts/slideLayout2.xml"/><Relationship Id="rId16" Type="http://schemas.openxmlformats.org/officeDocument/2006/relationships/image" Target="../media/image66.png"/><Relationship Id="rId20" Type="http://schemas.openxmlformats.org/officeDocument/2006/relationships/image" Target="../media/image70.png"/><Relationship Id="rId29" Type="http://schemas.openxmlformats.org/officeDocument/2006/relationships/hyperlink" Target="http://www.planbee.com/" TargetMode="External"/><Relationship Id="rId1" Type="http://schemas.openxmlformats.org/officeDocument/2006/relationships/tags" Target="../tags/tag5.xml"/><Relationship Id="rId6" Type="http://schemas.openxmlformats.org/officeDocument/2006/relationships/image" Target="../media/image5.png"/><Relationship Id="rId11" Type="http://schemas.openxmlformats.org/officeDocument/2006/relationships/image" Target="../media/image61.png"/><Relationship Id="rId24" Type="http://schemas.openxmlformats.org/officeDocument/2006/relationships/image" Target="../media/image74.png"/><Relationship Id="rId5" Type="http://schemas.openxmlformats.org/officeDocument/2006/relationships/image" Target="../media/image4.png"/><Relationship Id="rId15" Type="http://schemas.openxmlformats.org/officeDocument/2006/relationships/image" Target="../media/image65.png"/><Relationship Id="rId23" Type="http://schemas.openxmlformats.org/officeDocument/2006/relationships/image" Target="../media/image73.png"/><Relationship Id="rId28" Type="http://schemas.openxmlformats.org/officeDocument/2006/relationships/slide" Target="slide3.xml"/><Relationship Id="rId10" Type="http://schemas.openxmlformats.org/officeDocument/2006/relationships/image" Target="../media/image60.png"/><Relationship Id="rId19" Type="http://schemas.openxmlformats.org/officeDocument/2006/relationships/image" Target="../media/image69.png"/><Relationship Id="rId4" Type="http://schemas.openxmlformats.org/officeDocument/2006/relationships/image" Target="../media/image3.png"/><Relationship Id="rId9" Type="http://schemas.openxmlformats.org/officeDocument/2006/relationships/image" Target="../media/image59.png"/><Relationship Id="rId14" Type="http://schemas.openxmlformats.org/officeDocument/2006/relationships/image" Target="../media/image64.png"/><Relationship Id="rId22" Type="http://schemas.openxmlformats.org/officeDocument/2006/relationships/image" Target="../media/image72.png"/><Relationship Id="rId27" Type="http://schemas.openxmlformats.org/officeDocument/2006/relationships/slide" Target="slide1.xml"/></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81.png"/><Relationship Id="rId18" Type="http://schemas.openxmlformats.org/officeDocument/2006/relationships/image" Target="../media/image86.png"/><Relationship Id="rId26" Type="http://schemas.openxmlformats.org/officeDocument/2006/relationships/image" Target="../media/image94.png"/><Relationship Id="rId3" Type="http://schemas.openxmlformats.org/officeDocument/2006/relationships/image" Target="../media/image1.png"/><Relationship Id="rId21" Type="http://schemas.openxmlformats.org/officeDocument/2006/relationships/image" Target="../media/image89.png"/><Relationship Id="rId7" Type="http://schemas.openxmlformats.org/officeDocument/2006/relationships/image" Target="../media/image5.png"/><Relationship Id="rId12" Type="http://schemas.openxmlformats.org/officeDocument/2006/relationships/image" Target="../media/image80.png"/><Relationship Id="rId17" Type="http://schemas.openxmlformats.org/officeDocument/2006/relationships/image" Target="../media/image85.png"/><Relationship Id="rId25" Type="http://schemas.openxmlformats.org/officeDocument/2006/relationships/image" Target="../media/image93.png"/><Relationship Id="rId2" Type="http://schemas.openxmlformats.org/officeDocument/2006/relationships/slideLayout" Target="../slideLayouts/slideLayout5.xml"/><Relationship Id="rId16" Type="http://schemas.openxmlformats.org/officeDocument/2006/relationships/image" Target="../media/image84.png"/><Relationship Id="rId20" Type="http://schemas.openxmlformats.org/officeDocument/2006/relationships/image" Target="../media/image88.png"/><Relationship Id="rId29" Type="http://schemas.openxmlformats.org/officeDocument/2006/relationships/hyperlink" Target="http://www.planbee.com/" TargetMode="External"/><Relationship Id="rId1" Type="http://schemas.openxmlformats.org/officeDocument/2006/relationships/tags" Target="../tags/tag6.xml"/><Relationship Id="rId6" Type="http://schemas.openxmlformats.org/officeDocument/2006/relationships/image" Target="../media/image4.png"/><Relationship Id="rId11" Type="http://schemas.openxmlformats.org/officeDocument/2006/relationships/image" Target="../media/image79.png"/><Relationship Id="rId24" Type="http://schemas.openxmlformats.org/officeDocument/2006/relationships/image" Target="../media/image92.png"/><Relationship Id="rId5" Type="http://schemas.openxmlformats.org/officeDocument/2006/relationships/image" Target="../media/image3.png"/><Relationship Id="rId15" Type="http://schemas.openxmlformats.org/officeDocument/2006/relationships/image" Target="../media/image83.png"/><Relationship Id="rId23" Type="http://schemas.openxmlformats.org/officeDocument/2006/relationships/image" Target="../media/image91.png"/><Relationship Id="rId28" Type="http://schemas.openxmlformats.org/officeDocument/2006/relationships/slide" Target="slide3.xml"/><Relationship Id="rId10" Type="http://schemas.openxmlformats.org/officeDocument/2006/relationships/image" Target="../media/image78.jpg"/><Relationship Id="rId19" Type="http://schemas.openxmlformats.org/officeDocument/2006/relationships/image" Target="../media/image87.png"/><Relationship Id="rId4" Type="http://schemas.openxmlformats.org/officeDocument/2006/relationships/image" Target="../media/image77.png"/><Relationship Id="rId9" Type="http://schemas.openxmlformats.org/officeDocument/2006/relationships/image" Target="../media/image7.png"/><Relationship Id="rId14" Type="http://schemas.openxmlformats.org/officeDocument/2006/relationships/image" Target="../media/image82.png"/><Relationship Id="rId22" Type="http://schemas.openxmlformats.org/officeDocument/2006/relationships/image" Target="../media/image90.png"/><Relationship Id="rId27" Type="http://schemas.openxmlformats.org/officeDocument/2006/relationships/slide" Target="slide1.xml"/></Relationships>
</file>

<file path=ppt/slides/_rels/slide7.xml.rels><?xml version="1.0" encoding="UTF-8" standalone="yes"?>
<Relationships xmlns="http://schemas.openxmlformats.org/package/2006/relationships"><Relationship Id="rId13" Type="http://schemas.openxmlformats.org/officeDocument/2006/relationships/image" Target="../media/image100.png"/><Relationship Id="rId18" Type="http://schemas.openxmlformats.org/officeDocument/2006/relationships/image" Target="../media/image105.png"/><Relationship Id="rId26" Type="http://schemas.openxmlformats.org/officeDocument/2006/relationships/image" Target="../media/image113.png"/><Relationship Id="rId39" Type="http://schemas.openxmlformats.org/officeDocument/2006/relationships/slide" Target="slide3.xml"/><Relationship Id="rId21" Type="http://schemas.openxmlformats.org/officeDocument/2006/relationships/image" Target="../media/image108.png"/><Relationship Id="rId34" Type="http://schemas.openxmlformats.org/officeDocument/2006/relationships/image" Target="../media/image121.png"/><Relationship Id="rId7" Type="http://schemas.openxmlformats.org/officeDocument/2006/relationships/image" Target="../media/image6.png"/><Relationship Id="rId12" Type="http://schemas.openxmlformats.org/officeDocument/2006/relationships/image" Target="../media/image99.png"/><Relationship Id="rId17" Type="http://schemas.openxmlformats.org/officeDocument/2006/relationships/image" Target="../media/image104.png"/><Relationship Id="rId25" Type="http://schemas.openxmlformats.org/officeDocument/2006/relationships/image" Target="../media/image112.png"/><Relationship Id="rId33" Type="http://schemas.openxmlformats.org/officeDocument/2006/relationships/image" Target="../media/image120.png"/><Relationship Id="rId38" Type="http://schemas.openxmlformats.org/officeDocument/2006/relationships/slide" Target="slide1.xml"/><Relationship Id="rId2" Type="http://schemas.openxmlformats.org/officeDocument/2006/relationships/slideLayout" Target="../slideLayouts/slideLayout2.xml"/><Relationship Id="rId16" Type="http://schemas.openxmlformats.org/officeDocument/2006/relationships/image" Target="../media/image103.png"/><Relationship Id="rId20" Type="http://schemas.openxmlformats.org/officeDocument/2006/relationships/image" Target="../media/image107.png"/><Relationship Id="rId29" Type="http://schemas.openxmlformats.org/officeDocument/2006/relationships/image" Target="../media/image116.png"/><Relationship Id="rId1" Type="http://schemas.openxmlformats.org/officeDocument/2006/relationships/tags" Target="../tags/tag7.xml"/><Relationship Id="rId6" Type="http://schemas.openxmlformats.org/officeDocument/2006/relationships/image" Target="../media/image5.png"/><Relationship Id="rId11" Type="http://schemas.openxmlformats.org/officeDocument/2006/relationships/image" Target="../media/image98.png"/><Relationship Id="rId24" Type="http://schemas.openxmlformats.org/officeDocument/2006/relationships/image" Target="../media/image111.png"/><Relationship Id="rId32" Type="http://schemas.openxmlformats.org/officeDocument/2006/relationships/image" Target="../media/image119.png"/><Relationship Id="rId37" Type="http://schemas.openxmlformats.org/officeDocument/2006/relationships/image" Target="../media/image124.png"/><Relationship Id="rId40" Type="http://schemas.openxmlformats.org/officeDocument/2006/relationships/hyperlink" Target="http://www.planbee.com/" TargetMode="External"/><Relationship Id="rId5" Type="http://schemas.openxmlformats.org/officeDocument/2006/relationships/image" Target="../media/image4.png"/><Relationship Id="rId15" Type="http://schemas.openxmlformats.org/officeDocument/2006/relationships/image" Target="../media/image102.png"/><Relationship Id="rId23" Type="http://schemas.openxmlformats.org/officeDocument/2006/relationships/image" Target="../media/image110.png"/><Relationship Id="rId28" Type="http://schemas.openxmlformats.org/officeDocument/2006/relationships/image" Target="../media/image115.png"/><Relationship Id="rId36" Type="http://schemas.openxmlformats.org/officeDocument/2006/relationships/image" Target="../media/image123.png"/><Relationship Id="rId10" Type="http://schemas.openxmlformats.org/officeDocument/2006/relationships/image" Target="../media/image97.png"/><Relationship Id="rId19" Type="http://schemas.openxmlformats.org/officeDocument/2006/relationships/image" Target="../media/image106.png"/><Relationship Id="rId31" Type="http://schemas.openxmlformats.org/officeDocument/2006/relationships/image" Target="../media/image118.png"/><Relationship Id="rId4" Type="http://schemas.openxmlformats.org/officeDocument/2006/relationships/image" Target="../media/image3.png"/><Relationship Id="rId9" Type="http://schemas.openxmlformats.org/officeDocument/2006/relationships/image" Target="../media/image96.png"/><Relationship Id="rId14" Type="http://schemas.openxmlformats.org/officeDocument/2006/relationships/image" Target="../media/image101.png"/><Relationship Id="rId22" Type="http://schemas.openxmlformats.org/officeDocument/2006/relationships/image" Target="../media/image109.png"/><Relationship Id="rId27" Type="http://schemas.openxmlformats.org/officeDocument/2006/relationships/image" Target="../media/image114.png"/><Relationship Id="rId30" Type="http://schemas.openxmlformats.org/officeDocument/2006/relationships/image" Target="../media/image117.png"/><Relationship Id="rId35" Type="http://schemas.openxmlformats.org/officeDocument/2006/relationships/image" Target="../media/image122.png"/><Relationship Id="rId8" Type="http://schemas.openxmlformats.org/officeDocument/2006/relationships/image" Target="../media/image7.png"/><Relationship Id="rId3" Type="http://schemas.openxmlformats.org/officeDocument/2006/relationships/image" Target="../media/image95.png"/></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8.png"/><Relationship Id="rId18" Type="http://schemas.openxmlformats.org/officeDocument/2006/relationships/image" Target="../media/image133.png"/><Relationship Id="rId26" Type="http://schemas.openxmlformats.org/officeDocument/2006/relationships/image" Target="../media/image141.png"/><Relationship Id="rId3" Type="http://schemas.openxmlformats.org/officeDocument/2006/relationships/image" Target="../media/image2.png"/><Relationship Id="rId21" Type="http://schemas.openxmlformats.org/officeDocument/2006/relationships/image" Target="../media/image136.png"/><Relationship Id="rId7" Type="http://schemas.openxmlformats.org/officeDocument/2006/relationships/image" Target="../media/image6.png"/><Relationship Id="rId12" Type="http://schemas.openxmlformats.org/officeDocument/2006/relationships/image" Target="../media/image127.jpg"/><Relationship Id="rId17" Type="http://schemas.openxmlformats.org/officeDocument/2006/relationships/image" Target="../media/image132.png"/><Relationship Id="rId25" Type="http://schemas.openxmlformats.org/officeDocument/2006/relationships/image" Target="../media/image140.png"/><Relationship Id="rId2" Type="http://schemas.openxmlformats.org/officeDocument/2006/relationships/slideLayout" Target="../slideLayouts/slideLayout2.xml"/><Relationship Id="rId16" Type="http://schemas.openxmlformats.org/officeDocument/2006/relationships/image" Target="../media/image131.png"/><Relationship Id="rId20" Type="http://schemas.openxmlformats.org/officeDocument/2006/relationships/image" Target="../media/image135.png"/><Relationship Id="rId29" Type="http://schemas.openxmlformats.org/officeDocument/2006/relationships/slide" Target="slide3.xml"/><Relationship Id="rId1" Type="http://schemas.openxmlformats.org/officeDocument/2006/relationships/tags" Target="../tags/tag8.xml"/><Relationship Id="rId6" Type="http://schemas.openxmlformats.org/officeDocument/2006/relationships/image" Target="../media/image5.png"/><Relationship Id="rId11" Type="http://schemas.openxmlformats.org/officeDocument/2006/relationships/image" Target="../media/image126.png"/><Relationship Id="rId24" Type="http://schemas.openxmlformats.org/officeDocument/2006/relationships/image" Target="../media/image139.png"/><Relationship Id="rId5" Type="http://schemas.openxmlformats.org/officeDocument/2006/relationships/image" Target="../media/image4.png"/><Relationship Id="rId15" Type="http://schemas.openxmlformats.org/officeDocument/2006/relationships/image" Target="../media/image130.png"/><Relationship Id="rId23" Type="http://schemas.openxmlformats.org/officeDocument/2006/relationships/image" Target="../media/image138.png"/><Relationship Id="rId28" Type="http://schemas.openxmlformats.org/officeDocument/2006/relationships/slide" Target="slide1.xml"/><Relationship Id="rId10" Type="http://schemas.openxmlformats.org/officeDocument/2006/relationships/image" Target="../media/image60.png"/><Relationship Id="rId19" Type="http://schemas.openxmlformats.org/officeDocument/2006/relationships/image" Target="../media/image134.png"/><Relationship Id="rId4" Type="http://schemas.openxmlformats.org/officeDocument/2006/relationships/image" Target="../media/image3.png"/><Relationship Id="rId9" Type="http://schemas.openxmlformats.org/officeDocument/2006/relationships/image" Target="../media/image125.png"/><Relationship Id="rId14" Type="http://schemas.openxmlformats.org/officeDocument/2006/relationships/image" Target="../media/image129.png"/><Relationship Id="rId22" Type="http://schemas.openxmlformats.org/officeDocument/2006/relationships/image" Target="../media/image137.png"/><Relationship Id="rId27" Type="http://schemas.openxmlformats.org/officeDocument/2006/relationships/image" Target="../media/image142.png"/><Relationship Id="rId30" Type="http://schemas.openxmlformats.org/officeDocument/2006/relationships/hyperlink" Target="http://www.planbee.com/"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47.png"/><Relationship Id="rId18" Type="http://schemas.openxmlformats.org/officeDocument/2006/relationships/image" Target="../media/image152.jpg"/><Relationship Id="rId26" Type="http://schemas.openxmlformats.org/officeDocument/2006/relationships/slide" Target="slide1.xml"/><Relationship Id="rId3" Type="http://schemas.openxmlformats.org/officeDocument/2006/relationships/image" Target="../media/image1.png"/><Relationship Id="rId21" Type="http://schemas.openxmlformats.org/officeDocument/2006/relationships/image" Target="../media/image155.png"/><Relationship Id="rId7" Type="http://schemas.openxmlformats.org/officeDocument/2006/relationships/image" Target="../media/image5.png"/><Relationship Id="rId12" Type="http://schemas.openxmlformats.org/officeDocument/2006/relationships/image" Target="../media/image146.png"/><Relationship Id="rId17" Type="http://schemas.openxmlformats.org/officeDocument/2006/relationships/image" Target="../media/image151.png"/><Relationship Id="rId25" Type="http://schemas.openxmlformats.org/officeDocument/2006/relationships/image" Target="../media/image159.png"/><Relationship Id="rId2" Type="http://schemas.openxmlformats.org/officeDocument/2006/relationships/slideLayout" Target="../slideLayouts/slideLayout5.xml"/><Relationship Id="rId16" Type="http://schemas.openxmlformats.org/officeDocument/2006/relationships/image" Target="../media/image150.png"/><Relationship Id="rId20" Type="http://schemas.openxmlformats.org/officeDocument/2006/relationships/image" Target="../media/image154.png"/><Relationship Id="rId1" Type="http://schemas.openxmlformats.org/officeDocument/2006/relationships/tags" Target="../tags/tag9.xml"/><Relationship Id="rId6" Type="http://schemas.openxmlformats.org/officeDocument/2006/relationships/image" Target="../media/image4.png"/><Relationship Id="rId11" Type="http://schemas.openxmlformats.org/officeDocument/2006/relationships/image" Target="../media/image145.png"/><Relationship Id="rId24" Type="http://schemas.openxmlformats.org/officeDocument/2006/relationships/image" Target="../media/image158.png"/><Relationship Id="rId5" Type="http://schemas.openxmlformats.org/officeDocument/2006/relationships/image" Target="../media/image3.png"/><Relationship Id="rId15" Type="http://schemas.openxmlformats.org/officeDocument/2006/relationships/image" Target="../media/image149.png"/><Relationship Id="rId23" Type="http://schemas.openxmlformats.org/officeDocument/2006/relationships/image" Target="../media/image157.png"/><Relationship Id="rId28" Type="http://schemas.openxmlformats.org/officeDocument/2006/relationships/hyperlink" Target="http://www.planbee.com/" TargetMode="External"/><Relationship Id="rId10" Type="http://schemas.openxmlformats.org/officeDocument/2006/relationships/image" Target="../media/image144.png"/><Relationship Id="rId19" Type="http://schemas.openxmlformats.org/officeDocument/2006/relationships/image" Target="../media/image153.png"/><Relationship Id="rId4" Type="http://schemas.openxmlformats.org/officeDocument/2006/relationships/image" Target="../media/image143.png"/><Relationship Id="rId9" Type="http://schemas.openxmlformats.org/officeDocument/2006/relationships/image" Target="../media/image7.png"/><Relationship Id="rId14" Type="http://schemas.openxmlformats.org/officeDocument/2006/relationships/image" Target="../media/image148.png"/><Relationship Id="rId22" Type="http://schemas.openxmlformats.org/officeDocument/2006/relationships/image" Target="../media/image156.png"/><Relationship Id="rId27" Type="http://schemas.openxmlformats.org/officeDocument/2006/relationships/slide" Target="slide3.xml"/></Relationships>
</file>

<file path=ppt/slides/_rels/slide10.xml.rels><?xml version="1.0" encoding="UTF-8" standalone="yes"?>
<Relationships xmlns="http://schemas.openxmlformats.org/package/2006/relationships"><Relationship Id="rId13" Type="http://schemas.openxmlformats.org/officeDocument/2006/relationships/image" Target="../media/image162.png"/><Relationship Id="rId18" Type="http://schemas.openxmlformats.org/officeDocument/2006/relationships/image" Target="../media/image167.png"/><Relationship Id="rId26" Type="http://schemas.openxmlformats.org/officeDocument/2006/relationships/image" Target="../media/image172.png"/><Relationship Id="rId39" Type="http://schemas.openxmlformats.org/officeDocument/2006/relationships/image" Target="../media/image182.png"/><Relationship Id="rId21" Type="http://schemas.openxmlformats.org/officeDocument/2006/relationships/image" Target="../media/image103.png"/><Relationship Id="rId34" Type="http://schemas.openxmlformats.org/officeDocument/2006/relationships/image" Target="../media/image178.png"/><Relationship Id="rId7" Type="http://schemas.openxmlformats.org/officeDocument/2006/relationships/slide" Target="slide11.xml"/><Relationship Id="rId2" Type="http://schemas.openxmlformats.org/officeDocument/2006/relationships/slideLayout" Target="../slideLayouts/slideLayout5.xml"/><Relationship Id="rId16" Type="http://schemas.openxmlformats.org/officeDocument/2006/relationships/image" Target="../media/image165.png"/><Relationship Id="rId20" Type="http://schemas.openxmlformats.org/officeDocument/2006/relationships/image" Target="../media/image111.png"/><Relationship Id="rId29" Type="http://schemas.openxmlformats.org/officeDocument/2006/relationships/image" Target="../media/image174.png"/><Relationship Id="rId41" Type="http://schemas.openxmlformats.org/officeDocument/2006/relationships/image" Target="../media/image184.png"/><Relationship Id="rId1" Type="http://schemas.openxmlformats.org/officeDocument/2006/relationships/tags" Target="../tags/tag10.xml"/><Relationship Id="rId6" Type="http://schemas.openxmlformats.org/officeDocument/2006/relationships/image" Target="../media/image161.png"/><Relationship Id="rId11" Type="http://schemas.openxmlformats.org/officeDocument/2006/relationships/image" Target="../media/image7.png"/><Relationship Id="rId24" Type="http://schemas.openxmlformats.org/officeDocument/2006/relationships/image" Target="../media/image170.png"/><Relationship Id="rId32" Type="http://schemas.openxmlformats.org/officeDocument/2006/relationships/image" Target="../media/image177.png"/><Relationship Id="rId37" Type="http://schemas.openxmlformats.org/officeDocument/2006/relationships/image" Target="../media/image180.png"/><Relationship Id="rId40" Type="http://schemas.openxmlformats.org/officeDocument/2006/relationships/image" Target="../media/image183.png"/><Relationship Id="rId5" Type="http://schemas.openxmlformats.org/officeDocument/2006/relationships/image" Target="../media/image160.png"/><Relationship Id="rId15" Type="http://schemas.openxmlformats.org/officeDocument/2006/relationships/image" Target="../media/image164.png"/><Relationship Id="rId23" Type="http://schemas.openxmlformats.org/officeDocument/2006/relationships/image" Target="../media/image169.png"/><Relationship Id="rId28" Type="http://schemas.openxmlformats.org/officeDocument/2006/relationships/image" Target="../media/image112.png"/><Relationship Id="rId36" Type="http://schemas.openxmlformats.org/officeDocument/2006/relationships/image" Target="../media/image179.png"/><Relationship Id="rId10" Type="http://schemas.openxmlformats.org/officeDocument/2006/relationships/slide" Target="slide9.xml"/><Relationship Id="rId19" Type="http://schemas.openxmlformats.org/officeDocument/2006/relationships/image" Target="../media/image168.png"/><Relationship Id="rId31" Type="http://schemas.openxmlformats.org/officeDocument/2006/relationships/image" Target="../media/image176.png"/><Relationship Id="rId4" Type="http://schemas.openxmlformats.org/officeDocument/2006/relationships/image" Target="../media/image143.png"/><Relationship Id="rId9" Type="http://schemas.openxmlformats.org/officeDocument/2006/relationships/image" Target="../media/image6.png"/><Relationship Id="rId14" Type="http://schemas.openxmlformats.org/officeDocument/2006/relationships/image" Target="../media/image163.png"/><Relationship Id="rId22" Type="http://schemas.openxmlformats.org/officeDocument/2006/relationships/image" Target="../media/image104.png"/><Relationship Id="rId27" Type="http://schemas.openxmlformats.org/officeDocument/2006/relationships/image" Target="../media/image173.png"/><Relationship Id="rId30" Type="http://schemas.openxmlformats.org/officeDocument/2006/relationships/image" Target="../media/image175.png"/><Relationship Id="rId35" Type="http://schemas.openxmlformats.org/officeDocument/2006/relationships/image" Target="../media/image118.png"/><Relationship Id="rId8" Type="http://schemas.openxmlformats.org/officeDocument/2006/relationships/image" Target="../media/image5.png"/><Relationship Id="rId3" Type="http://schemas.openxmlformats.org/officeDocument/2006/relationships/image" Target="../media/image1.png"/><Relationship Id="rId12" Type="http://schemas.openxmlformats.org/officeDocument/2006/relationships/hyperlink" Target="http://www.planbee.com/" TargetMode="External"/><Relationship Id="rId17" Type="http://schemas.openxmlformats.org/officeDocument/2006/relationships/image" Target="../media/image166.png"/><Relationship Id="rId25" Type="http://schemas.openxmlformats.org/officeDocument/2006/relationships/image" Target="../media/image171.png"/><Relationship Id="rId33" Type="http://schemas.openxmlformats.org/officeDocument/2006/relationships/image" Target="../media/image116.png"/><Relationship Id="rId38" Type="http://schemas.openxmlformats.org/officeDocument/2006/relationships/image" Target="../media/image181.png"/></Relationships>
</file>

<file path=ppt/slides/_rels/slide11.xml.rels><?xml version="1.0" encoding="UTF-8" standalone="yes"?>
<Relationships xmlns="http://schemas.openxmlformats.org/package/2006/relationships"><Relationship Id="rId8" Type="http://schemas.openxmlformats.org/officeDocument/2006/relationships/image" Target="../media/image186.png"/><Relationship Id="rId13" Type="http://schemas.openxmlformats.org/officeDocument/2006/relationships/image" Target="../media/image191.png"/><Relationship Id="rId18" Type="http://schemas.openxmlformats.org/officeDocument/2006/relationships/image" Target="../media/image3.png"/><Relationship Id="rId3" Type="http://schemas.openxmlformats.org/officeDocument/2006/relationships/image" Target="../media/image2.png"/><Relationship Id="rId21" Type="http://schemas.openxmlformats.org/officeDocument/2006/relationships/slide" Target="slide12.xml"/><Relationship Id="rId7" Type="http://schemas.openxmlformats.org/officeDocument/2006/relationships/image" Target="../media/image185.png"/><Relationship Id="rId12" Type="http://schemas.openxmlformats.org/officeDocument/2006/relationships/image" Target="../media/image190.png"/><Relationship Id="rId17" Type="http://schemas.openxmlformats.org/officeDocument/2006/relationships/image" Target="../media/image195.png"/><Relationship Id="rId2" Type="http://schemas.openxmlformats.org/officeDocument/2006/relationships/slideLayout" Target="../slideLayouts/slideLayout2.xml"/><Relationship Id="rId16" Type="http://schemas.openxmlformats.org/officeDocument/2006/relationships/image" Target="../media/image194.png"/><Relationship Id="rId20" Type="http://schemas.openxmlformats.org/officeDocument/2006/relationships/slide" Target="slide10.xml"/><Relationship Id="rId1" Type="http://schemas.openxmlformats.org/officeDocument/2006/relationships/tags" Target="../tags/tag11.xml"/><Relationship Id="rId6" Type="http://schemas.openxmlformats.org/officeDocument/2006/relationships/image" Target="../media/image7.png"/><Relationship Id="rId11" Type="http://schemas.openxmlformats.org/officeDocument/2006/relationships/image" Target="../media/image189.png"/><Relationship Id="rId5" Type="http://schemas.openxmlformats.org/officeDocument/2006/relationships/image" Target="../media/image6.png"/><Relationship Id="rId15" Type="http://schemas.openxmlformats.org/officeDocument/2006/relationships/image" Target="../media/image193.png"/><Relationship Id="rId10" Type="http://schemas.openxmlformats.org/officeDocument/2006/relationships/image" Target="../media/image188.png"/><Relationship Id="rId19" Type="http://schemas.openxmlformats.org/officeDocument/2006/relationships/image" Target="../media/image4.png"/><Relationship Id="rId4" Type="http://schemas.openxmlformats.org/officeDocument/2006/relationships/image" Target="../media/image5.png"/><Relationship Id="rId9" Type="http://schemas.openxmlformats.org/officeDocument/2006/relationships/image" Target="../media/image187.png"/><Relationship Id="rId14" Type="http://schemas.openxmlformats.org/officeDocument/2006/relationships/image" Target="../media/image192.png"/><Relationship Id="rId22" Type="http://schemas.openxmlformats.org/officeDocument/2006/relationships/hyperlink" Target="http://www.planbee.com/" TargetMode="External"/></Relationships>
</file>

<file path=ppt/slides/_rels/slide12.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image" Target="../media/image196.png"/><Relationship Id="rId7" Type="http://schemas.openxmlformats.org/officeDocument/2006/relationships/image" Target="../media/image200.png"/><Relationship Id="rId2" Type="http://schemas.openxmlformats.org/officeDocument/2006/relationships/slideLayout" Target="../slideLayouts/slideLayout4.xml"/><Relationship Id="rId1" Type="http://schemas.openxmlformats.org/officeDocument/2006/relationships/tags" Target="../tags/tag12.xml"/><Relationship Id="rId6" Type="http://schemas.openxmlformats.org/officeDocument/2006/relationships/image" Target="../media/image199.png"/><Relationship Id="rId5" Type="http://schemas.openxmlformats.org/officeDocument/2006/relationships/image" Target="../media/image198.png"/><Relationship Id="rId10" Type="http://schemas.openxmlformats.org/officeDocument/2006/relationships/hyperlink" Target="http://www.planbee.com/" TargetMode="External"/><Relationship Id="rId4" Type="http://schemas.openxmlformats.org/officeDocument/2006/relationships/image" Target="../media/image197.png"/><Relationship Id="rId9" Type="http://schemas.openxmlformats.org/officeDocument/2006/relationships/slide" Target="slide12.xml"/></Relationships>
</file>

<file path=ppt/slides/_rels/slide13.xml.rels><?xml version="1.0" encoding="UTF-8" standalone="yes"?>
<Relationships xmlns="http://schemas.openxmlformats.org/package/2006/relationships"><Relationship Id="rId8" Type="http://schemas.openxmlformats.org/officeDocument/2006/relationships/image" Target="../media/image206.png"/><Relationship Id="rId13" Type="http://schemas.openxmlformats.org/officeDocument/2006/relationships/image" Target="../media/image3.png"/><Relationship Id="rId18" Type="http://schemas.openxmlformats.org/officeDocument/2006/relationships/image" Target="../media/image6.png"/><Relationship Id="rId3" Type="http://schemas.openxmlformats.org/officeDocument/2006/relationships/image" Target="../media/image201.png"/><Relationship Id="rId21" Type="http://schemas.openxmlformats.org/officeDocument/2006/relationships/hyperlink" Target="http://www.planbee.com/" TargetMode="External"/><Relationship Id="rId7" Type="http://schemas.openxmlformats.org/officeDocument/2006/relationships/image" Target="../media/image205.png"/><Relationship Id="rId12" Type="http://schemas.openxmlformats.org/officeDocument/2006/relationships/image" Target="../media/image2.png"/><Relationship Id="rId17" Type="http://schemas.openxmlformats.org/officeDocument/2006/relationships/image" Target="../media/image5.png"/><Relationship Id="rId2" Type="http://schemas.openxmlformats.org/officeDocument/2006/relationships/slideLayout" Target="../slideLayouts/slideLayout5.xml"/><Relationship Id="rId16" Type="http://schemas.openxmlformats.org/officeDocument/2006/relationships/image" Target="../media/image208.png"/><Relationship Id="rId20" Type="http://schemas.openxmlformats.org/officeDocument/2006/relationships/slide" Target="slide12.xml"/><Relationship Id="rId1" Type="http://schemas.openxmlformats.org/officeDocument/2006/relationships/tags" Target="../tags/tag13.xml"/><Relationship Id="rId6" Type="http://schemas.openxmlformats.org/officeDocument/2006/relationships/image" Target="../media/image204.png"/><Relationship Id="rId11" Type="http://schemas.openxmlformats.org/officeDocument/2006/relationships/image" Target="../media/image1.png"/><Relationship Id="rId5" Type="http://schemas.openxmlformats.org/officeDocument/2006/relationships/image" Target="../media/image203.png"/><Relationship Id="rId15" Type="http://schemas.openxmlformats.org/officeDocument/2006/relationships/image" Target="../media/image7.png"/><Relationship Id="rId10" Type="http://schemas.openxmlformats.org/officeDocument/2006/relationships/image" Target="../media/image199.png"/><Relationship Id="rId19" Type="http://schemas.openxmlformats.org/officeDocument/2006/relationships/slide" Target="slide10.xml"/><Relationship Id="rId4" Type="http://schemas.openxmlformats.org/officeDocument/2006/relationships/image" Target="../media/image202.png"/><Relationship Id="rId9" Type="http://schemas.openxmlformats.org/officeDocument/2006/relationships/image" Target="../media/image207.png"/><Relationship Id="rId14" Type="http://schemas.openxmlformats.org/officeDocument/2006/relationships/image" Target="../media/image4.png"/></Relationships>
</file>

<file path=ppt/slides/_rels/slide14.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image" Target="../media/image199.png"/><Relationship Id="rId7" Type="http://schemas.openxmlformats.org/officeDocument/2006/relationships/image" Target="../media/image211.png"/><Relationship Id="rId2" Type="http://schemas.openxmlformats.org/officeDocument/2006/relationships/slideLayout" Target="../slideLayouts/slideLayout4.xml"/><Relationship Id="rId1" Type="http://schemas.openxmlformats.org/officeDocument/2006/relationships/tags" Target="../tags/tag14.xml"/><Relationship Id="rId6" Type="http://schemas.openxmlformats.org/officeDocument/2006/relationships/image" Target="../media/image210.png"/><Relationship Id="rId5" Type="http://schemas.openxmlformats.org/officeDocument/2006/relationships/image" Target="../media/image209.png"/><Relationship Id="rId10" Type="http://schemas.openxmlformats.org/officeDocument/2006/relationships/hyperlink" Target="http://www.planbee.com/" TargetMode="External"/><Relationship Id="rId4" Type="http://schemas.openxmlformats.org/officeDocument/2006/relationships/image" Target="../media/image200.png"/><Relationship Id="rId9" Type="http://schemas.openxmlformats.org/officeDocument/2006/relationships/slide" Target="slide12.xml"/></Relationships>
</file>

<file path=ppt/slides/_rels/slide15.xml.rels><?xml version="1.0" encoding="UTF-8" standalone="yes"?>
<Relationships xmlns="http://schemas.openxmlformats.org/package/2006/relationships"><Relationship Id="rId8" Type="http://schemas.openxmlformats.org/officeDocument/2006/relationships/image" Target="../media/image217.png"/><Relationship Id="rId13" Type="http://schemas.openxmlformats.org/officeDocument/2006/relationships/image" Target="../media/image1.png"/><Relationship Id="rId18" Type="http://schemas.openxmlformats.org/officeDocument/2006/relationships/image" Target="../media/image208.png"/><Relationship Id="rId3" Type="http://schemas.openxmlformats.org/officeDocument/2006/relationships/image" Target="../media/image212.png"/><Relationship Id="rId21" Type="http://schemas.openxmlformats.org/officeDocument/2006/relationships/slide" Target="slide10.xml"/><Relationship Id="rId7" Type="http://schemas.openxmlformats.org/officeDocument/2006/relationships/image" Target="../media/image216.png"/><Relationship Id="rId12" Type="http://schemas.openxmlformats.org/officeDocument/2006/relationships/image" Target="../media/image199.png"/><Relationship Id="rId17" Type="http://schemas.openxmlformats.org/officeDocument/2006/relationships/image" Target="../media/image7.png"/><Relationship Id="rId2" Type="http://schemas.openxmlformats.org/officeDocument/2006/relationships/slideLayout" Target="../slideLayouts/slideLayout5.xml"/><Relationship Id="rId16" Type="http://schemas.openxmlformats.org/officeDocument/2006/relationships/image" Target="../media/image4.png"/><Relationship Id="rId20" Type="http://schemas.openxmlformats.org/officeDocument/2006/relationships/image" Target="../media/image6.png"/><Relationship Id="rId1" Type="http://schemas.openxmlformats.org/officeDocument/2006/relationships/tags" Target="../tags/tag15.xml"/><Relationship Id="rId6" Type="http://schemas.openxmlformats.org/officeDocument/2006/relationships/image" Target="../media/image215.png"/><Relationship Id="rId11" Type="http://schemas.openxmlformats.org/officeDocument/2006/relationships/image" Target="../media/image220.png"/><Relationship Id="rId5" Type="http://schemas.openxmlformats.org/officeDocument/2006/relationships/image" Target="../media/image214.png"/><Relationship Id="rId15" Type="http://schemas.openxmlformats.org/officeDocument/2006/relationships/image" Target="../media/image3.png"/><Relationship Id="rId23" Type="http://schemas.openxmlformats.org/officeDocument/2006/relationships/hyperlink" Target="http://www.planbee.com/" TargetMode="External"/><Relationship Id="rId10" Type="http://schemas.openxmlformats.org/officeDocument/2006/relationships/image" Target="../media/image219.png"/><Relationship Id="rId19" Type="http://schemas.openxmlformats.org/officeDocument/2006/relationships/image" Target="../media/image5.png"/><Relationship Id="rId4" Type="http://schemas.openxmlformats.org/officeDocument/2006/relationships/image" Target="../media/image213.png"/><Relationship Id="rId9" Type="http://schemas.openxmlformats.org/officeDocument/2006/relationships/image" Target="../media/image218.png"/><Relationship Id="rId14" Type="http://schemas.openxmlformats.org/officeDocument/2006/relationships/image" Target="../media/image2.png"/><Relationship Id="rId22" Type="http://schemas.openxmlformats.org/officeDocument/2006/relationships/slide" Target="slide12.xml"/></Relationships>
</file>

<file path=ppt/slides/_rels/slide16.xml.rels><?xml version="1.0" encoding="UTF-8" standalone="yes"?>
<Relationships xmlns="http://schemas.openxmlformats.org/package/2006/relationships"><Relationship Id="rId8" Type="http://schemas.openxmlformats.org/officeDocument/2006/relationships/slide" Target="slide12.xml"/><Relationship Id="rId3" Type="http://schemas.openxmlformats.org/officeDocument/2006/relationships/image" Target="../media/image199.png"/><Relationship Id="rId7" Type="http://schemas.openxmlformats.org/officeDocument/2006/relationships/slide" Target="slide10.xml"/><Relationship Id="rId2" Type="http://schemas.openxmlformats.org/officeDocument/2006/relationships/slideLayout" Target="../slideLayouts/slideLayout4.xml"/><Relationship Id="rId1" Type="http://schemas.openxmlformats.org/officeDocument/2006/relationships/tags" Target="../tags/tag16.xml"/><Relationship Id="rId6" Type="http://schemas.openxmlformats.org/officeDocument/2006/relationships/image" Target="../media/image222.png"/><Relationship Id="rId5" Type="http://schemas.openxmlformats.org/officeDocument/2006/relationships/image" Target="../media/image221.png"/><Relationship Id="rId4" Type="http://schemas.openxmlformats.org/officeDocument/2006/relationships/image" Target="../media/image200.png"/><Relationship Id="rId9" Type="http://schemas.openxmlformats.org/officeDocument/2006/relationships/hyperlink" Target="http://www.planbee.com/" TargetMode="External"/></Relationships>
</file>

<file path=ppt/slides/_rels/slide17.xml.rels><?xml version="1.0" encoding="UTF-8" standalone="yes"?>
<Relationships xmlns="http://schemas.openxmlformats.org/package/2006/relationships"><Relationship Id="rId8" Type="http://schemas.openxmlformats.org/officeDocument/2006/relationships/image" Target="../media/image228.png"/><Relationship Id="rId13" Type="http://schemas.openxmlformats.org/officeDocument/2006/relationships/image" Target="../media/image1.png"/><Relationship Id="rId18" Type="http://schemas.openxmlformats.org/officeDocument/2006/relationships/image" Target="../media/image233.png"/><Relationship Id="rId3" Type="http://schemas.openxmlformats.org/officeDocument/2006/relationships/image" Target="../media/image223.png"/><Relationship Id="rId21" Type="http://schemas.openxmlformats.org/officeDocument/2006/relationships/slide" Target="slide10.xml"/><Relationship Id="rId7" Type="http://schemas.openxmlformats.org/officeDocument/2006/relationships/image" Target="../media/image227.png"/><Relationship Id="rId12" Type="http://schemas.openxmlformats.org/officeDocument/2006/relationships/image" Target="../media/image232.png"/><Relationship Id="rId17" Type="http://schemas.openxmlformats.org/officeDocument/2006/relationships/image" Target="../media/image7.png"/><Relationship Id="rId2" Type="http://schemas.openxmlformats.org/officeDocument/2006/relationships/slideLayout" Target="../slideLayouts/slideLayout5.xml"/><Relationship Id="rId16" Type="http://schemas.openxmlformats.org/officeDocument/2006/relationships/image" Target="../media/image4.png"/><Relationship Id="rId20" Type="http://schemas.openxmlformats.org/officeDocument/2006/relationships/image" Target="../media/image6.png"/><Relationship Id="rId1" Type="http://schemas.openxmlformats.org/officeDocument/2006/relationships/tags" Target="../tags/tag17.xml"/><Relationship Id="rId6" Type="http://schemas.openxmlformats.org/officeDocument/2006/relationships/image" Target="../media/image226.png"/><Relationship Id="rId11" Type="http://schemas.openxmlformats.org/officeDocument/2006/relationships/image" Target="../media/image231.png"/><Relationship Id="rId5" Type="http://schemas.openxmlformats.org/officeDocument/2006/relationships/image" Target="../media/image225.png"/><Relationship Id="rId15" Type="http://schemas.openxmlformats.org/officeDocument/2006/relationships/image" Target="../media/image3.png"/><Relationship Id="rId23" Type="http://schemas.openxmlformats.org/officeDocument/2006/relationships/hyperlink" Target="http://www.planbee.com/" TargetMode="External"/><Relationship Id="rId10" Type="http://schemas.openxmlformats.org/officeDocument/2006/relationships/image" Target="../media/image230.png"/><Relationship Id="rId19" Type="http://schemas.openxmlformats.org/officeDocument/2006/relationships/image" Target="../media/image5.png"/><Relationship Id="rId4" Type="http://schemas.openxmlformats.org/officeDocument/2006/relationships/image" Target="../media/image224.png"/><Relationship Id="rId9" Type="http://schemas.openxmlformats.org/officeDocument/2006/relationships/image" Target="../media/image229.png"/><Relationship Id="rId14" Type="http://schemas.openxmlformats.org/officeDocument/2006/relationships/image" Target="../media/image2.png"/><Relationship Id="rId22" Type="http://schemas.openxmlformats.org/officeDocument/2006/relationships/slide" Target="slide12.xml"/></Relationships>
</file>

<file path=ppt/slides/_rels/slide18.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image" Target="../media/image199.png"/><Relationship Id="rId7" Type="http://schemas.openxmlformats.org/officeDocument/2006/relationships/image" Target="../media/image236.png"/><Relationship Id="rId2" Type="http://schemas.openxmlformats.org/officeDocument/2006/relationships/slideLayout" Target="../slideLayouts/slideLayout4.xml"/><Relationship Id="rId1" Type="http://schemas.openxmlformats.org/officeDocument/2006/relationships/tags" Target="../tags/tag18.xml"/><Relationship Id="rId6" Type="http://schemas.openxmlformats.org/officeDocument/2006/relationships/image" Target="../media/image235.png"/><Relationship Id="rId5" Type="http://schemas.openxmlformats.org/officeDocument/2006/relationships/image" Target="../media/image234.png"/><Relationship Id="rId10" Type="http://schemas.openxmlformats.org/officeDocument/2006/relationships/hyperlink" Target="http://www.planbee.com/" TargetMode="External"/><Relationship Id="rId4" Type="http://schemas.openxmlformats.org/officeDocument/2006/relationships/image" Target="../media/image200.png"/><Relationship Id="rId9" Type="http://schemas.openxmlformats.org/officeDocument/2006/relationships/slide" Target="slide12.xml"/></Relationships>
</file>

<file path=ppt/slides/_rels/slide19.xml.rels><?xml version="1.0" encoding="UTF-8" standalone="yes"?>
<Relationships xmlns="http://schemas.openxmlformats.org/package/2006/relationships"><Relationship Id="rId8" Type="http://schemas.openxmlformats.org/officeDocument/2006/relationships/image" Target="../media/image240.png"/><Relationship Id="rId13" Type="http://schemas.openxmlformats.org/officeDocument/2006/relationships/image" Target="../media/image245.png"/><Relationship Id="rId18" Type="http://schemas.openxmlformats.org/officeDocument/2006/relationships/image" Target="../media/image1.png"/><Relationship Id="rId26" Type="http://schemas.openxmlformats.org/officeDocument/2006/relationships/slide" Target="slide10.xml"/><Relationship Id="rId3" Type="http://schemas.openxmlformats.org/officeDocument/2006/relationships/audio" Target="../media/media3.m4a"/><Relationship Id="rId21" Type="http://schemas.openxmlformats.org/officeDocument/2006/relationships/image" Target="../media/image4.png"/><Relationship Id="rId7" Type="http://schemas.openxmlformats.org/officeDocument/2006/relationships/image" Target="../media/image239.png"/><Relationship Id="rId12" Type="http://schemas.openxmlformats.org/officeDocument/2006/relationships/image" Target="../media/image244.png"/><Relationship Id="rId17" Type="http://schemas.openxmlformats.org/officeDocument/2006/relationships/image" Target="../media/image249.png"/><Relationship Id="rId25" Type="http://schemas.openxmlformats.org/officeDocument/2006/relationships/image" Target="../media/image6.png"/><Relationship Id="rId2" Type="http://schemas.microsoft.com/office/2007/relationships/media" Target="../media/media3.m4a"/><Relationship Id="rId16" Type="http://schemas.openxmlformats.org/officeDocument/2006/relationships/image" Target="../media/image248.png"/><Relationship Id="rId20" Type="http://schemas.openxmlformats.org/officeDocument/2006/relationships/image" Target="../media/image3.png"/><Relationship Id="rId29" Type="http://schemas.openxmlformats.org/officeDocument/2006/relationships/image" Target="../media/image16.png"/><Relationship Id="rId1" Type="http://schemas.openxmlformats.org/officeDocument/2006/relationships/tags" Target="../tags/tag19.xml"/><Relationship Id="rId6" Type="http://schemas.openxmlformats.org/officeDocument/2006/relationships/image" Target="../media/image238.png"/><Relationship Id="rId11" Type="http://schemas.openxmlformats.org/officeDocument/2006/relationships/image" Target="../media/image243.png"/><Relationship Id="rId24" Type="http://schemas.openxmlformats.org/officeDocument/2006/relationships/image" Target="../media/image5.png"/><Relationship Id="rId5" Type="http://schemas.openxmlformats.org/officeDocument/2006/relationships/image" Target="../media/image237.png"/><Relationship Id="rId15" Type="http://schemas.openxmlformats.org/officeDocument/2006/relationships/image" Target="../media/image247.png"/><Relationship Id="rId23" Type="http://schemas.openxmlformats.org/officeDocument/2006/relationships/image" Target="../media/image250.png"/><Relationship Id="rId28" Type="http://schemas.openxmlformats.org/officeDocument/2006/relationships/hyperlink" Target="http://www.planbee.com/" TargetMode="External"/><Relationship Id="rId10" Type="http://schemas.openxmlformats.org/officeDocument/2006/relationships/image" Target="../media/image242.png"/><Relationship Id="rId19" Type="http://schemas.openxmlformats.org/officeDocument/2006/relationships/image" Target="../media/image2.png"/><Relationship Id="rId4" Type="http://schemas.openxmlformats.org/officeDocument/2006/relationships/slideLayout" Target="../slideLayouts/slideLayout5.xml"/><Relationship Id="rId9" Type="http://schemas.openxmlformats.org/officeDocument/2006/relationships/image" Target="../media/image241.png"/><Relationship Id="rId14" Type="http://schemas.openxmlformats.org/officeDocument/2006/relationships/image" Target="../media/image246.png"/><Relationship Id="rId22" Type="http://schemas.openxmlformats.org/officeDocument/2006/relationships/image" Target="../media/image7.png"/><Relationship Id="rId27" Type="http://schemas.openxmlformats.org/officeDocument/2006/relationships/slide" Target="slide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8458200"/>
            <a:ext cx="13004800" cy="1295400"/>
            <a:chOff x="0" y="8458200"/>
            <a:chExt cx="13004800" cy="1295400"/>
          </a:xfrm>
        </p:grpSpPr>
        <p:sp>
          <p:nvSpPr>
            <p:cNvPr id="3" name="object 3"/>
            <p:cNvSpPr/>
            <p:nvPr/>
          </p:nvSpPr>
          <p:spPr>
            <a:xfrm>
              <a:off x="0" y="8801100"/>
              <a:ext cx="13004799" cy="952499"/>
            </a:xfrm>
            <a:prstGeom prst="rect">
              <a:avLst/>
            </a:prstGeom>
            <a:blipFill>
              <a:blip r:embed="rId5" cstate="print"/>
              <a:stretch>
                <a:fillRect/>
              </a:stretch>
            </a:blipFill>
          </p:spPr>
          <p:txBody>
            <a:bodyPr wrap="square" lIns="0" tIns="0" rIns="0" bIns="0" rtlCol="0"/>
            <a:lstStyle/>
            <a:p>
              <a:endParaRPr/>
            </a:p>
          </p:txBody>
        </p:sp>
        <p:sp>
          <p:nvSpPr>
            <p:cNvPr id="4" name="object 4"/>
            <p:cNvSpPr/>
            <p:nvPr/>
          </p:nvSpPr>
          <p:spPr>
            <a:xfrm>
              <a:off x="10909299" y="8458200"/>
              <a:ext cx="2095500" cy="1295400"/>
            </a:xfrm>
            <a:prstGeom prst="rect">
              <a:avLst/>
            </a:prstGeom>
            <a:blipFill>
              <a:blip r:embed="rId6" cstate="print"/>
              <a:stretch>
                <a:fillRect/>
              </a:stretch>
            </a:blipFill>
          </p:spPr>
          <p:txBody>
            <a:bodyPr wrap="square" lIns="0" tIns="0" rIns="0" bIns="0" rtlCol="0"/>
            <a:lstStyle/>
            <a:p>
              <a:endParaRPr/>
            </a:p>
          </p:txBody>
        </p:sp>
        <p:sp>
          <p:nvSpPr>
            <p:cNvPr id="5" name="object 5"/>
            <p:cNvSpPr/>
            <p:nvPr/>
          </p:nvSpPr>
          <p:spPr>
            <a:xfrm>
              <a:off x="11036299" y="8915400"/>
              <a:ext cx="1892300" cy="635000"/>
            </a:xfrm>
            <a:prstGeom prst="rect">
              <a:avLst/>
            </a:prstGeom>
            <a:blipFill>
              <a:blip r:embed="rId7" cstate="print"/>
              <a:stretch>
                <a:fillRect/>
              </a:stretch>
            </a:blipFill>
          </p:spPr>
          <p:txBody>
            <a:bodyPr wrap="square" lIns="0" tIns="0" rIns="0" bIns="0" rtlCol="0"/>
            <a:lstStyle/>
            <a:p>
              <a:endParaRPr/>
            </a:p>
          </p:txBody>
        </p:sp>
      </p:grpSp>
      <p:sp>
        <p:nvSpPr>
          <p:cNvPr id="6" name="object 6"/>
          <p:cNvSpPr txBox="1"/>
          <p:nvPr/>
        </p:nvSpPr>
        <p:spPr>
          <a:xfrm>
            <a:off x="11045963" y="8693150"/>
            <a:ext cx="1874520" cy="939800"/>
          </a:xfrm>
          <a:prstGeom prst="rect">
            <a:avLst/>
          </a:prstGeom>
        </p:spPr>
        <p:txBody>
          <a:bodyPr vert="horz" wrap="square" lIns="0" tIns="12700" rIns="0" bIns="0" rtlCol="0">
            <a:spAutoFit/>
          </a:bodyPr>
          <a:lstStyle/>
          <a:p>
            <a:pPr marL="12700">
              <a:lnSpc>
                <a:spcPct val="100000"/>
              </a:lnSpc>
              <a:spcBef>
                <a:spcPts val="100"/>
              </a:spcBef>
            </a:pPr>
            <a:r>
              <a:rPr sz="6000" spc="425" dirty="0">
                <a:solidFill>
                  <a:srgbClr val="FFFFFF"/>
                </a:solidFill>
                <a:latin typeface="Calibri"/>
                <a:cs typeface="Calibri"/>
                <a:hlinkClick r:id="rId8" action="ppaction://hlinksldjump"/>
              </a:rPr>
              <a:t>NEXT</a:t>
            </a:r>
            <a:endParaRPr sz="6000">
              <a:latin typeface="Calibri"/>
              <a:cs typeface="Calibri"/>
            </a:endParaRPr>
          </a:p>
        </p:txBody>
      </p:sp>
      <p:grpSp>
        <p:nvGrpSpPr>
          <p:cNvPr id="7" name="object 7"/>
          <p:cNvGrpSpPr/>
          <p:nvPr/>
        </p:nvGrpSpPr>
        <p:grpSpPr>
          <a:xfrm>
            <a:off x="622300" y="457200"/>
            <a:ext cx="12153900" cy="2489200"/>
            <a:chOff x="622300" y="457200"/>
            <a:chExt cx="12153900" cy="2489200"/>
          </a:xfrm>
        </p:grpSpPr>
        <p:sp>
          <p:nvSpPr>
            <p:cNvPr id="8" name="object 8"/>
            <p:cNvSpPr/>
            <p:nvPr/>
          </p:nvSpPr>
          <p:spPr>
            <a:xfrm>
              <a:off x="622300" y="457200"/>
              <a:ext cx="12153900" cy="2489200"/>
            </a:xfrm>
            <a:prstGeom prst="rect">
              <a:avLst/>
            </a:prstGeom>
            <a:blipFill>
              <a:blip r:embed="rId9" cstate="print"/>
              <a:stretch>
                <a:fillRect/>
              </a:stretch>
            </a:blipFill>
          </p:spPr>
          <p:txBody>
            <a:bodyPr wrap="square" lIns="0" tIns="0" rIns="0" bIns="0" rtlCol="0"/>
            <a:lstStyle/>
            <a:p>
              <a:endParaRPr/>
            </a:p>
          </p:txBody>
        </p:sp>
        <p:sp>
          <p:nvSpPr>
            <p:cNvPr id="9" name="object 9"/>
            <p:cNvSpPr/>
            <p:nvPr/>
          </p:nvSpPr>
          <p:spPr>
            <a:xfrm>
              <a:off x="660399" y="596899"/>
              <a:ext cx="11684000" cy="2209800"/>
            </a:xfrm>
            <a:prstGeom prst="rect">
              <a:avLst/>
            </a:prstGeom>
            <a:blipFill>
              <a:blip r:embed="rId10" cstate="print"/>
              <a:stretch>
                <a:fillRect/>
              </a:stretch>
            </a:blipFill>
          </p:spPr>
          <p:txBody>
            <a:bodyPr wrap="square" lIns="0" tIns="0" rIns="0" bIns="0" rtlCol="0"/>
            <a:lstStyle/>
            <a:p>
              <a:endParaRPr/>
            </a:p>
          </p:txBody>
        </p:sp>
        <p:sp>
          <p:nvSpPr>
            <p:cNvPr id="10" name="object 10"/>
            <p:cNvSpPr/>
            <p:nvPr/>
          </p:nvSpPr>
          <p:spPr>
            <a:xfrm>
              <a:off x="2133600" y="1181100"/>
              <a:ext cx="8737600" cy="1333500"/>
            </a:xfrm>
            <a:prstGeom prst="rect">
              <a:avLst/>
            </a:prstGeom>
            <a:blipFill>
              <a:blip r:embed="rId11" cstate="print"/>
              <a:stretch>
                <a:fillRect/>
              </a:stretch>
            </a:blipFill>
          </p:spPr>
          <p:txBody>
            <a:bodyPr wrap="square" lIns="0" tIns="0" rIns="0" bIns="0" rtlCol="0"/>
            <a:lstStyle/>
            <a:p>
              <a:endParaRPr/>
            </a:p>
          </p:txBody>
        </p:sp>
      </p:grpSp>
      <p:sp>
        <p:nvSpPr>
          <p:cNvPr id="11" name="object 11"/>
          <p:cNvSpPr txBox="1">
            <a:spLocks noGrp="1"/>
          </p:cNvSpPr>
          <p:nvPr>
            <p:ph type="title"/>
          </p:nvPr>
        </p:nvSpPr>
        <p:spPr>
          <a:xfrm>
            <a:off x="2102664" y="812800"/>
            <a:ext cx="8797925" cy="1610360"/>
          </a:xfrm>
          <a:prstGeom prst="rect">
            <a:avLst/>
          </a:prstGeom>
        </p:spPr>
        <p:txBody>
          <a:bodyPr vert="horz" wrap="square" lIns="0" tIns="12700" rIns="0" bIns="0" rtlCol="0">
            <a:spAutoFit/>
          </a:bodyPr>
          <a:lstStyle/>
          <a:p>
            <a:pPr marL="12700">
              <a:lnSpc>
                <a:spcPct val="100000"/>
              </a:lnSpc>
              <a:spcBef>
                <a:spcPts val="100"/>
              </a:spcBef>
              <a:tabLst>
                <a:tab pos="5019040" algn="l"/>
              </a:tabLst>
            </a:pPr>
            <a:r>
              <a:rPr sz="10400" spc="390" dirty="0"/>
              <a:t>Healthy	</a:t>
            </a:r>
            <a:r>
              <a:rPr sz="10400" spc="229" dirty="0"/>
              <a:t>Bodies</a:t>
            </a:r>
            <a:endParaRPr sz="10400"/>
          </a:p>
        </p:txBody>
      </p:sp>
      <p:sp>
        <p:nvSpPr>
          <p:cNvPr id="12" name="object 12"/>
          <p:cNvSpPr/>
          <p:nvPr/>
        </p:nvSpPr>
        <p:spPr>
          <a:xfrm>
            <a:off x="5194300" y="9359900"/>
            <a:ext cx="2336800" cy="355600"/>
          </a:xfrm>
          <a:prstGeom prst="rect">
            <a:avLst/>
          </a:prstGeom>
          <a:blipFill>
            <a:blip r:embed="rId12" cstate="print"/>
            <a:stretch>
              <a:fillRect/>
            </a:stretch>
          </a:blipFill>
        </p:spPr>
        <p:txBody>
          <a:bodyPr wrap="square" lIns="0" tIns="0" rIns="0" bIns="0" rtlCol="0"/>
          <a:lstStyle/>
          <a:p>
            <a:endParaRPr/>
          </a:p>
        </p:txBody>
      </p:sp>
      <p:sp>
        <p:nvSpPr>
          <p:cNvPr id="13" name="object 13"/>
          <p:cNvSpPr txBox="1"/>
          <p:nvPr/>
        </p:nvSpPr>
        <p:spPr>
          <a:xfrm>
            <a:off x="5263446" y="9372600"/>
            <a:ext cx="2184400" cy="299720"/>
          </a:xfrm>
          <a:prstGeom prst="rect">
            <a:avLst/>
          </a:prstGeom>
        </p:spPr>
        <p:txBody>
          <a:bodyPr vert="horz" wrap="square" lIns="0" tIns="12700" rIns="0" bIns="0" rtlCol="0">
            <a:spAutoFit/>
          </a:bodyPr>
          <a:lstStyle/>
          <a:p>
            <a:pPr marL="12700">
              <a:lnSpc>
                <a:spcPct val="100000"/>
              </a:lnSpc>
              <a:spcBef>
                <a:spcPts val="100"/>
              </a:spcBef>
            </a:pPr>
            <a:r>
              <a:rPr sz="1800" spc="-5" dirty="0">
                <a:solidFill>
                  <a:srgbClr val="FFFFFF"/>
                </a:solidFill>
                <a:latin typeface="Century Gothic"/>
                <a:cs typeface="Century Gothic"/>
                <a:hlinkClick r:id="rId13"/>
              </a:rPr>
              <a:t>www.planbee.com</a:t>
            </a:r>
            <a:endParaRPr sz="1800">
              <a:latin typeface="Century Gothic"/>
              <a:cs typeface="Century Gothic"/>
            </a:endParaRPr>
          </a:p>
        </p:txBody>
      </p:sp>
      <p:grpSp>
        <p:nvGrpSpPr>
          <p:cNvPr id="14" name="object 14"/>
          <p:cNvGrpSpPr/>
          <p:nvPr/>
        </p:nvGrpSpPr>
        <p:grpSpPr>
          <a:xfrm>
            <a:off x="1270000" y="4140200"/>
            <a:ext cx="10566400" cy="2184400"/>
            <a:chOff x="1270000" y="4140200"/>
            <a:chExt cx="10566400" cy="2184400"/>
          </a:xfrm>
        </p:grpSpPr>
        <p:sp>
          <p:nvSpPr>
            <p:cNvPr id="15" name="object 15"/>
            <p:cNvSpPr/>
            <p:nvPr/>
          </p:nvSpPr>
          <p:spPr>
            <a:xfrm>
              <a:off x="1270000" y="4140200"/>
              <a:ext cx="10566400" cy="2184400"/>
            </a:xfrm>
            <a:prstGeom prst="rect">
              <a:avLst/>
            </a:prstGeom>
            <a:blipFill>
              <a:blip r:embed="rId14" cstate="print"/>
              <a:stretch>
                <a:fillRect/>
              </a:stretch>
            </a:blipFill>
          </p:spPr>
          <p:txBody>
            <a:bodyPr wrap="square" lIns="0" tIns="0" rIns="0" bIns="0" rtlCol="0"/>
            <a:lstStyle/>
            <a:p>
              <a:endParaRPr/>
            </a:p>
          </p:txBody>
        </p:sp>
        <p:sp>
          <p:nvSpPr>
            <p:cNvPr id="16" name="object 16"/>
            <p:cNvSpPr/>
            <p:nvPr/>
          </p:nvSpPr>
          <p:spPr>
            <a:xfrm>
              <a:off x="1308100" y="4191000"/>
              <a:ext cx="5029200" cy="914400"/>
            </a:xfrm>
            <a:prstGeom prst="rect">
              <a:avLst/>
            </a:prstGeom>
            <a:blipFill>
              <a:blip r:embed="rId15" cstate="print"/>
              <a:stretch>
                <a:fillRect/>
              </a:stretch>
            </a:blipFill>
          </p:spPr>
          <p:txBody>
            <a:bodyPr wrap="square" lIns="0" tIns="0" rIns="0" bIns="0" rtlCol="0"/>
            <a:lstStyle/>
            <a:p>
              <a:endParaRPr/>
            </a:p>
          </p:txBody>
        </p:sp>
        <p:sp>
          <p:nvSpPr>
            <p:cNvPr id="17" name="object 17"/>
            <p:cNvSpPr/>
            <p:nvPr/>
          </p:nvSpPr>
          <p:spPr>
            <a:xfrm>
              <a:off x="1358900" y="5003800"/>
              <a:ext cx="9550400" cy="571500"/>
            </a:xfrm>
            <a:prstGeom prst="rect">
              <a:avLst/>
            </a:prstGeom>
            <a:blipFill>
              <a:blip r:embed="rId16" cstate="print"/>
              <a:stretch>
                <a:fillRect/>
              </a:stretch>
            </a:blipFill>
          </p:spPr>
          <p:txBody>
            <a:bodyPr wrap="square" lIns="0" tIns="0" rIns="0" bIns="0" rtlCol="0"/>
            <a:lstStyle/>
            <a:p>
              <a:endParaRPr/>
            </a:p>
          </p:txBody>
        </p:sp>
        <p:sp>
          <p:nvSpPr>
            <p:cNvPr id="18" name="object 18"/>
            <p:cNvSpPr/>
            <p:nvPr/>
          </p:nvSpPr>
          <p:spPr>
            <a:xfrm>
              <a:off x="1384300" y="5600700"/>
              <a:ext cx="3568700" cy="558800"/>
            </a:xfrm>
            <a:prstGeom prst="rect">
              <a:avLst/>
            </a:prstGeom>
            <a:blipFill>
              <a:blip r:embed="rId17" cstate="print"/>
              <a:stretch>
                <a:fillRect/>
              </a:stretch>
            </a:blipFill>
          </p:spPr>
          <p:txBody>
            <a:bodyPr wrap="square" lIns="0" tIns="0" rIns="0" bIns="0" rtlCol="0"/>
            <a:lstStyle/>
            <a:p>
              <a:endParaRPr/>
            </a:p>
          </p:txBody>
        </p:sp>
      </p:grpSp>
      <p:sp>
        <p:nvSpPr>
          <p:cNvPr id="19" name="object 19"/>
          <p:cNvSpPr txBox="1"/>
          <p:nvPr/>
        </p:nvSpPr>
        <p:spPr>
          <a:xfrm>
            <a:off x="1389524" y="4318000"/>
            <a:ext cx="9532620" cy="1757680"/>
          </a:xfrm>
          <a:prstGeom prst="rect">
            <a:avLst/>
          </a:prstGeom>
        </p:spPr>
        <p:txBody>
          <a:bodyPr vert="horz" wrap="square" lIns="0" tIns="12700" rIns="0" bIns="0" rtlCol="0">
            <a:spAutoFit/>
          </a:bodyPr>
          <a:lstStyle/>
          <a:p>
            <a:pPr marL="12700">
              <a:lnSpc>
                <a:spcPct val="100000"/>
              </a:lnSpc>
              <a:spcBef>
                <a:spcPts val="100"/>
              </a:spcBef>
              <a:tabLst>
                <a:tab pos="2004060" algn="l"/>
              </a:tabLst>
            </a:pPr>
            <a:r>
              <a:rPr sz="3700" u="sng" spc="165" dirty="0">
                <a:solidFill>
                  <a:srgbClr val="FFFFFF"/>
                </a:solidFill>
                <a:uFill>
                  <a:solidFill>
                    <a:srgbClr val="FFFFFF"/>
                  </a:solidFill>
                </a:uFill>
                <a:latin typeface="Calibri"/>
                <a:cs typeface="Calibri"/>
              </a:rPr>
              <a:t>Learning	</a:t>
            </a:r>
            <a:r>
              <a:rPr sz="3700" u="sng" spc="190" dirty="0">
                <a:solidFill>
                  <a:srgbClr val="FFFFFF"/>
                </a:solidFill>
                <a:uFill>
                  <a:solidFill>
                    <a:srgbClr val="FFFFFF"/>
                  </a:solidFill>
                </a:uFill>
                <a:latin typeface="Calibri"/>
                <a:cs typeface="Calibri"/>
              </a:rPr>
              <a:t>Objective:</a:t>
            </a:r>
            <a:endParaRPr sz="3700">
              <a:latin typeface="Calibri"/>
              <a:cs typeface="Calibri"/>
            </a:endParaRPr>
          </a:p>
          <a:p>
            <a:pPr marL="12700" marR="5080">
              <a:lnSpc>
                <a:spcPct val="103600"/>
              </a:lnSpc>
              <a:tabLst>
                <a:tab pos="626745" algn="l"/>
                <a:tab pos="946785" algn="l"/>
                <a:tab pos="2272030" algn="l"/>
                <a:tab pos="3059430" algn="l"/>
                <a:tab pos="3955415" algn="l"/>
                <a:tab pos="5638800" algn="l"/>
                <a:tab pos="6249670" algn="l"/>
                <a:tab pos="8080375" algn="l"/>
              </a:tabLst>
            </a:pPr>
            <a:r>
              <a:rPr sz="3700" spc="-185" dirty="0">
                <a:solidFill>
                  <a:srgbClr val="FFFFFF"/>
                </a:solidFill>
                <a:latin typeface="Calibri"/>
                <a:cs typeface="Calibri"/>
              </a:rPr>
              <a:t>T</a:t>
            </a:r>
            <a:r>
              <a:rPr sz="3700" spc="-150" dirty="0">
                <a:solidFill>
                  <a:srgbClr val="FFFFFF"/>
                </a:solidFill>
                <a:latin typeface="Calibri"/>
                <a:cs typeface="Calibri"/>
              </a:rPr>
              <a:t>o</a:t>
            </a:r>
            <a:r>
              <a:rPr sz="3700" dirty="0">
                <a:solidFill>
                  <a:srgbClr val="FFFFFF"/>
                </a:solidFill>
                <a:latin typeface="Calibri"/>
                <a:cs typeface="Calibri"/>
              </a:rPr>
              <a:t>	</a:t>
            </a:r>
            <a:r>
              <a:rPr sz="3700" spc="5" dirty="0">
                <a:solidFill>
                  <a:srgbClr val="FFFFFF"/>
                </a:solidFill>
                <a:latin typeface="Calibri"/>
                <a:cs typeface="Calibri"/>
              </a:rPr>
              <a:t>i</a:t>
            </a:r>
            <a:r>
              <a:rPr sz="3700" spc="15" dirty="0">
                <a:solidFill>
                  <a:srgbClr val="FFFFFF"/>
                </a:solidFill>
                <a:latin typeface="Calibri"/>
                <a:cs typeface="Calibri"/>
              </a:rPr>
              <a:t>n</a:t>
            </a:r>
            <a:r>
              <a:rPr sz="3700" spc="20" dirty="0">
                <a:solidFill>
                  <a:srgbClr val="FFFFFF"/>
                </a:solidFill>
                <a:latin typeface="Calibri"/>
                <a:cs typeface="Calibri"/>
              </a:rPr>
              <a:t>v</a:t>
            </a:r>
            <a:r>
              <a:rPr sz="3700" spc="190" dirty="0">
                <a:solidFill>
                  <a:srgbClr val="FFFFFF"/>
                </a:solidFill>
                <a:latin typeface="Calibri"/>
                <a:cs typeface="Calibri"/>
              </a:rPr>
              <a:t>e</a:t>
            </a:r>
            <a:r>
              <a:rPr sz="3700" spc="-35" dirty="0">
                <a:solidFill>
                  <a:srgbClr val="FFFFFF"/>
                </a:solidFill>
                <a:latin typeface="Calibri"/>
                <a:cs typeface="Calibri"/>
              </a:rPr>
              <a:t>s</a:t>
            </a:r>
            <a:r>
              <a:rPr sz="3700" spc="470" dirty="0">
                <a:solidFill>
                  <a:srgbClr val="FFFFFF"/>
                </a:solidFill>
                <a:latin typeface="Calibri"/>
                <a:cs typeface="Calibri"/>
              </a:rPr>
              <a:t>t</a:t>
            </a:r>
            <a:r>
              <a:rPr sz="3700" spc="90" dirty="0">
                <a:solidFill>
                  <a:srgbClr val="FFFFFF"/>
                </a:solidFill>
                <a:latin typeface="Calibri"/>
                <a:cs typeface="Calibri"/>
              </a:rPr>
              <a:t>i</a:t>
            </a:r>
            <a:r>
              <a:rPr sz="3700" spc="195" dirty="0">
                <a:solidFill>
                  <a:srgbClr val="FFFFFF"/>
                </a:solidFill>
                <a:latin typeface="Calibri"/>
                <a:cs typeface="Calibri"/>
              </a:rPr>
              <a:t>g</a:t>
            </a:r>
            <a:r>
              <a:rPr sz="3700" spc="-45" dirty="0">
                <a:solidFill>
                  <a:srgbClr val="FFFFFF"/>
                </a:solidFill>
                <a:latin typeface="Calibri"/>
                <a:cs typeface="Calibri"/>
              </a:rPr>
              <a:t>a</a:t>
            </a:r>
            <a:r>
              <a:rPr sz="3700" spc="265" dirty="0">
                <a:solidFill>
                  <a:srgbClr val="FFFFFF"/>
                </a:solidFill>
                <a:latin typeface="Calibri"/>
                <a:cs typeface="Calibri"/>
              </a:rPr>
              <a:t>t</a:t>
            </a:r>
            <a:r>
              <a:rPr sz="3700" spc="105" dirty="0">
                <a:solidFill>
                  <a:srgbClr val="FFFFFF"/>
                </a:solidFill>
                <a:latin typeface="Calibri"/>
                <a:cs typeface="Calibri"/>
              </a:rPr>
              <a:t>e</a:t>
            </a:r>
            <a:r>
              <a:rPr sz="3700" dirty="0">
                <a:solidFill>
                  <a:srgbClr val="FFFFFF"/>
                </a:solidFill>
                <a:latin typeface="Calibri"/>
                <a:cs typeface="Calibri"/>
              </a:rPr>
              <a:t>	</a:t>
            </a:r>
            <a:r>
              <a:rPr sz="3700" spc="190" dirty="0">
                <a:solidFill>
                  <a:srgbClr val="FFFFFF"/>
                </a:solidFill>
                <a:latin typeface="Calibri"/>
                <a:cs typeface="Calibri"/>
              </a:rPr>
              <a:t>th</a:t>
            </a:r>
            <a:r>
              <a:rPr sz="3700" spc="225" dirty="0">
                <a:solidFill>
                  <a:srgbClr val="FFFFFF"/>
                </a:solidFill>
                <a:latin typeface="Calibri"/>
                <a:cs typeface="Calibri"/>
              </a:rPr>
              <a:t>e</a:t>
            </a:r>
            <a:r>
              <a:rPr sz="3700" dirty="0">
                <a:solidFill>
                  <a:srgbClr val="FFFFFF"/>
                </a:solidFill>
                <a:latin typeface="Calibri"/>
                <a:cs typeface="Calibri"/>
              </a:rPr>
              <a:t>	</a:t>
            </a:r>
            <a:r>
              <a:rPr sz="3700" spc="15" dirty="0">
                <a:solidFill>
                  <a:srgbClr val="FFFFFF"/>
                </a:solidFill>
                <a:latin typeface="Calibri"/>
                <a:cs typeface="Calibri"/>
              </a:rPr>
              <a:t>e</a:t>
            </a:r>
            <a:r>
              <a:rPr sz="3700" spc="350" dirty="0">
                <a:solidFill>
                  <a:srgbClr val="FFFFFF"/>
                </a:solidFill>
                <a:latin typeface="Calibri"/>
                <a:cs typeface="Calibri"/>
              </a:rPr>
              <a:t>f</a:t>
            </a:r>
            <a:r>
              <a:rPr sz="3700" spc="375" dirty="0">
                <a:solidFill>
                  <a:srgbClr val="FFFFFF"/>
                </a:solidFill>
                <a:latin typeface="Calibri"/>
                <a:cs typeface="Calibri"/>
              </a:rPr>
              <a:t>f</a:t>
            </a:r>
            <a:r>
              <a:rPr sz="3700" spc="165" dirty="0">
                <a:solidFill>
                  <a:srgbClr val="FFFFFF"/>
                </a:solidFill>
                <a:latin typeface="Calibri"/>
                <a:cs typeface="Calibri"/>
              </a:rPr>
              <a:t>e</a:t>
            </a:r>
            <a:r>
              <a:rPr sz="3700" spc="120" dirty="0">
                <a:solidFill>
                  <a:srgbClr val="FFFFFF"/>
                </a:solidFill>
                <a:latin typeface="Calibri"/>
                <a:cs typeface="Calibri"/>
              </a:rPr>
              <a:t>c</a:t>
            </a:r>
            <a:r>
              <a:rPr sz="3700" spc="270" dirty="0">
                <a:solidFill>
                  <a:srgbClr val="FFFFFF"/>
                </a:solidFill>
                <a:latin typeface="Calibri"/>
                <a:cs typeface="Calibri"/>
              </a:rPr>
              <a:t>t</a:t>
            </a:r>
            <a:r>
              <a:rPr sz="3700" spc="320" dirty="0">
                <a:solidFill>
                  <a:srgbClr val="FFFFFF"/>
                </a:solidFill>
                <a:latin typeface="Calibri"/>
                <a:cs typeface="Calibri"/>
              </a:rPr>
              <a:t>s</a:t>
            </a:r>
            <a:r>
              <a:rPr sz="3700" dirty="0">
                <a:solidFill>
                  <a:srgbClr val="FFFFFF"/>
                </a:solidFill>
                <a:latin typeface="Calibri"/>
                <a:cs typeface="Calibri"/>
              </a:rPr>
              <a:t>	</a:t>
            </a:r>
            <a:r>
              <a:rPr sz="3700" spc="195" dirty="0">
                <a:solidFill>
                  <a:srgbClr val="FFFFFF"/>
                </a:solidFill>
                <a:latin typeface="Calibri"/>
                <a:cs typeface="Calibri"/>
              </a:rPr>
              <a:t>o</a:t>
            </a:r>
            <a:r>
              <a:rPr sz="3700" spc="114" dirty="0">
                <a:solidFill>
                  <a:srgbClr val="FFFFFF"/>
                </a:solidFill>
                <a:latin typeface="Calibri"/>
                <a:cs typeface="Calibri"/>
              </a:rPr>
              <a:t>f</a:t>
            </a:r>
            <a:r>
              <a:rPr sz="3700" dirty="0">
                <a:solidFill>
                  <a:srgbClr val="FFFFFF"/>
                </a:solidFill>
                <a:latin typeface="Calibri"/>
                <a:cs typeface="Calibri"/>
              </a:rPr>
              <a:t>	</a:t>
            </a:r>
            <a:r>
              <a:rPr sz="3700" spc="285" dirty="0">
                <a:solidFill>
                  <a:srgbClr val="FFFFFF"/>
                </a:solidFill>
                <a:latin typeface="Calibri"/>
                <a:cs typeface="Calibri"/>
              </a:rPr>
              <a:t>t</a:t>
            </a:r>
            <a:r>
              <a:rPr sz="3700" spc="-20" dirty="0">
                <a:solidFill>
                  <a:srgbClr val="FFFFFF"/>
                </a:solidFill>
                <a:latin typeface="Calibri"/>
                <a:cs typeface="Calibri"/>
              </a:rPr>
              <a:t>o</a:t>
            </a:r>
            <a:r>
              <a:rPr sz="3700" spc="-105" dirty="0">
                <a:solidFill>
                  <a:srgbClr val="FFFFFF"/>
                </a:solidFill>
                <a:latin typeface="Calibri"/>
                <a:cs typeface="Calibri"/>
              </a:rPr>
              <a:t>b</a:t>
            </a:r>
            <a:r>
              <a:rPr sz="3700" spc="95" dirty="0">
                <a:solidFill>
                  <a:srgbClr val="FFFFFF"/>
                </a:solidFill>
                <a:latin typeface="Calibri"/>
                <a:cs typeface="Calibri"/>
              </a:rPr>
              <a:t>ac</a:t>
            </a:r>
            <a:r>
              <a:rPr sz="3700" spc="140" dirty="0">
                <a:solidFill>
                  <a:srgbClr val="FFFFFF"/>
                </a:solidFill>
                <a:latin typeface="Calibri"/>
                <a:cs typeface="Calibri"/>
              </a:rPr>
              <a:t>c</a:t>
            </a:r>
            <a:r>
              <a:rPr sz="3700" spc="-445" dirty="0">
                <a:solidFill>
                  <a:srgbClr val="FFFFFF"/>
                </a:solidFill>
                <a:latin typeface="Calibri"/>
                <a:cs typeface="Calibri"/>
              </a:rPr>
              <a:t>o</a:t>
            </a:r>
            <a:r>
              <a:rPr sz="3700" spc="20" dirty="0">
                <a:solidFill>
                  <a:srgbClr val="FFFFFF"/>
                </a:solidFill>
                <a:latin typeface="Calibri"/>
                <a:cs typeface="Calibri"/>
              </a:rPr>
              <a:t>,</a:t>
            </a:r>
            <a:r>
              <a:rPr sz="3700" dirty="0">
                <a:solidFill>
                  <a:srgbClr val="FFFFFF"/>
                </a:solidFill>
                <a:latin typeface="Calibri"/>
                <a:cs typeface="Calibri"/>
              </a:rPr>
              <a:t>	</a:t>
            </a:r>
            <a:r>
              <a:rPr sz="3700" spc="180" dirty="0">
                <a:solidFill>
                  <a:srgbClr val="FFFFFF"/>
                </a:solidFill>
                <a:latin typeface="Calibri"/>
                <a:cs typeface="Calibri"/>
              </a:rPr>
              <a:t>a</a:t>
            </a:r>
            <a:r>
              <a:rPr sz="3700" spc="90" dirty="0">
                <a:solidFill>
                  <a:srgbClr val="FFFFFF"/>
                </a:solidFill>
                <a:latin typeface="Calibri"/>
                <a:cs typeface="Calibri"/>
              </a:rPr>
              <a:t>l</a:t>
            </a:r>
            <a:r>
              <a:rPr sz="3700" spc="140" dirty="0">
                <a:solidFill>
                  <a:srgbClr val="FFFFFF"/>
                </a:solidFill>
                <a:latin typeface="Calibri"/>
                <a:cs typeface="Calibri"/>
              </a:rPr>
              <a:t>c</a:t>
            </a:r>
            <a:r>
              <a:rPr sz="3700" dirty="0">
                <a:solidFill>
                  <a:srgbClr val="FFFFFF"/>
                </a:solidFill>
                <a:latin typeface="Calibri"/>
                <a:cs typeface="Calibri"/>
              </a:rPr>
              <a:t>ohol  </a:t>
            </a:r>
            <a:r>
              <a:rPr sz="3700" spc="90" dirty="0">
                <a:solidFill>
                  <a:srgbClr val="FFFFFF"/>
                </a:solidFill>
                <a:latin typeface="Calibri"/>
                <a:cs typeface="Calibri"/>
              </a:rPr>
              <a:t>and	</a:t>
            </a:r>
            <a:r>
              <a:rPr sz="3700" spc="150" dirty="0">
                <a:solidFill>
                  <a:srgbClr val="FFFFFF"/>
                </a:solidFill>
                <a:latin typeface="Calibri"/>
                <a:cs typeface="Calibri"/>
              </a:rPr>
              <a:t>other	</a:t>
            </a:r>
            <a:r>
              <a:rPr sz="3700" spc="130" dirty="0">
                <a:solidFill>
                  <a:srgbClr val="FFFFFF"/>
                </a:solidFill>
                <a:latin typeface="Calibri"/>
                <a:cs typeface="Calibri"/>
              </a:rPr>
              <a:t>drugs.</a:t>
            </a:r>
            <a:endParaRPr sz="3700">
              <a:latin typeface="Calibri"/>
              <a:cs typeface="Calibri"/>
            </a:endParaRPr>
          </a:p>
        </p:txBody>
      </p:sp>
      <p:pic>
        <p:nvPicPr>
          <p:cNvPr id="20" name="Recorded Sound">
            <a:hlinkClick r:id="" action="ppaction://media"/>
            <a:extLst>
              <a:ext uri="{FF2B5EF4-FFF2-40B4-BE49-F238E27FC236}">
                <a16:creationId xmlns:a16="http://schemas.microsoft.com/office/drawing/2014/main" id="{572B88CF-3F42-4755-80A1-EE7FA908F1FE}"/>
              </a:ext>
            </a:extLst>
          </p:cNvPr>
          <p:cNvPicPr>
            <a:picLocks noChangeAspect="1"/>
          </p:cNvPicPr>
          <p:nvPr>
            <a:audioFile r:link="rId3"/>
            <p:extLst>
              <p:ext uri="{DAA4B4D4-6D71-4841-9C94-3DE7FCFB9230}">
                <p14:media xmlns:p14="http://schemas.microsoft.com/office/powerpoint/2010/main" r:embed="rId2"/>
              </p:ext>
            </p:extLst>
          </p:nvPr>
        </p:nvPicPr>
        <p:blipFill>
          <a:blip r:embed="rId18"/>
          <a:stretch>
            <a:fillRect/>
          </a:stretch>
        </p:blipFill>
        <p:spPr>
          <a:xfrm>
            <a:off x="1489199" y="8972549"/>
            <a:ext cx="609600" cy="6096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536"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952500"/>
            <a:ext cx="13004800" cy="8801100"/>
            <a:chOff x="0" y="952500"/>
            <a:chExt cx="13004800" cy="8801100"/>
          </a:xfrm>
        </p:grpSpPr>
        <p:sp>
          <p:nvSpPr>
            <p:cNvPr id="3" name="object 3"/>
            <p:cNvSpPr/>
            <p:nvPr/>
          </p:nvSpPr>
          <p:spPr>
            <a:xfrm>
              <a:off x="0" y="8801100"/>
              <a:ext cx="13004799" cy="9524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0" y="8458200"/>
              <a:ext cx="2438400" cy="12954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63499" y="8915400"/>
              <a:ext cx="1854200" cy="6350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5194299" y="9359900"/>
              <a:ext cx="2336800" cy="3556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609599" y="952500"/>
              <a:ext cx="6273800" cy="30988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685672" y="978008"/>
              <a:ext cx="6150889" cy="2984499"/>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1587499" y="1701800"/>
              <a:ext cx="3340100" cy="6223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2324100" y="2628900"/>
              <a:ext cx="1854200" cy="812800"/>
            </a:xfrm>
            <a:prstGeom prst="rect">
              <a:avLst/>
            </a:prstGeom>
            <a:blipFill>
              <a:blip r:embed="rId10" cstate="print"/>
              <a:stretch>
                <a:fillRect/>
              </a:stretch>
            </a:blipFill>
          </p:spPr>
          <p:txBody>
            <a:bodyPr wrap="square" lIns="0" tIns="0" rIns="0" bIns="0" rtlCol="0"/>
            <a:lstStyle/>
            <a:p>
              <a:endParaRPr/>
            </a:p>
          </p:txBody>
        </p:sp>
      </p:grpSp>
      <p:sp>
        <p:nvSpPr>
          <p:cNvPr id="11" name="object 11"/>
          <p:cNvSpPr txBox="1">
            <a:spLocks noGrp="1"/>
          </p:cNvSpPr>
          <p:nvPr>
            <p:ph type="title"/>
          </p:nvPr>
        </p:nvSpPr>
        <p:spPr>
          <a:xfrm>
            <a:off x="1623692" y="1442719"/>
            <a:ext cx="3294379" cy="1905000"/>
          </a:xfrm>
          <a:prstGeom prst="rect">
            <a:avLst/>
          </a:prstGeom>
        </p:spPr>
        <p:txBody>
          <a:bodyPr vert="horz" wrap="square" lIns="0" tIns="12700" rIns="0" bIns="0" rtlCol="0">
            <a:spAutoFit/>
          </a:bodyPr>
          <a:lstStyle/>
          <a:p>
            <a:pPr marL="750570" marR="5080" indent="-738505">
              <a:lnSpc>
                <a:spcPct val="106300"/>
              </a:lnSpc>
              <a:spcBef>
                <a:spcPts val="100"/>
              </a:spcBef>
              <a:tabLst>
                <a:tab pos="2103120" algn="l"/>
                <a:tab pos="2886075" algn="l"/>
              </a:tabLst>
            </a:pPr>
            <a:r>
              <a:rPr sz="5800" spc="425" dirty="0"/>
              <a:t>W</a:t>
            </a:r>
            <a:r>
              <a:rPr sz="5800" spc="250" dirty="0"/>
              <a:t>h</a:t>
            </a:r>
            <a:r>
              <a:rPr sz="5800" spc="-75" dirty="0"/>
              <a:t>a</a:t>
            </a:r>
            <a:r>
              <a:rPr sz="5800" spc="710" dirty="0"/>
              <a:t>t</a:t>
            </a:r>
            <a:r>
              <a:rPr sz="5800" dirty="0"/>
              <a:t>	</a:t>
            </a:r>
            <a:r>
              <a:rPr sz="5800" spc="114" dirty="0"/>
              <a:t>i</a:t>
            </a:r>
            <a:r>
              <a:rPr sz="5800" spc="229" dirty="0"/>
              <a:t>s</a:t>
            </a:r>
            <a:r>
              <a:rPr sz="5800" dirty="0"/>
              <a:t>	</a:t>
            </a:r>
            <a:r>
              <a:rPr sz="5800" spc="210" dirty="0"/>
              <a:t>a  </a:t>
            </a:r>
            <a:r>
              <a:rPr sz="5800" spc="114" dirty="0"/>
              <a:t>drug?</a:t>
            </a:r>
            <a:endParaRPr sz="5800"/>
          </a:p>
        </p:txBody>
      </p:sp>
      <p:grpSp>
        <p:nvGrpSpPr>
          <p:cNvPr id="12" name="object 12"/>
          <p:cNvGrpSpPr/>
          <p:nvPr/>
        </p:nvGrpSpPr>
        <p:grpSpPr>
          <a:xfrm>
            <a:off x="190500" y="4533900"/>
            <a:ext cx="7315200" cy="3581400"/>
            <a:chOff x="190500" y="4533900"/>
            <a:chExt cx="7315200" cy="3581400"/>
          </a:xfrm>
        </p:grpSpPr>
        <p:sp>
          <p:nvSpPr>
            <p:cNvPr id="13" name="object 13"/>
            <p:cNvSpPr/>
            <p:nvPr/>
          </p:nvSpPr>
          <p:spPr>
            <a:xfrm>
              <a:off x="190500" y="4533900"/>
              <a:ext cx="7315200" cy="3581400"/>
            </a:xfrm>
            <a:prstGeom prst="rect">
              <a:avLst/>
            </a:prstGeom>
            <a:blipFill>
              <a:blip r:embed="rId11" cstate="print"/>
              <a:stretch>
                <a:fillRect/>
              </a:stretch>
            </a:blipFill>
          </p:spPr>
          <p:txBody>
            <a:bodyPr wrap="square" lIns="0" tIns="0" rIns="0" bIns="0" rtlCol="0"/>
            <a:lstStyle/>
            <a:p>
              <a:endParaRPr/>
            </a:p>
          </p:txBody>
        </p:sp>
        <p:sp>
          <p:nvSpPr>
            <p:cNvPr id="14" name="object 14"/>
            <p:cNvSpPr/>
            <p:nvPr/>
          </p:nvSpPr>
          <p:spPr>
            <a:xfrm>
              <a:off x="495281" y="4635645"/>
              <a:ext cx="6963187" cy="3263900"/>
            </a:xfrm>
            <a:prstGeom prst="rect">
              <a:avLst/>
            </a:prstGeom>
            <a:blipFill>
              <a:blip r:embed="rId12" cstate="print"/>
              <a:stretch>
                <a:fillRect/>
              </a:stretch>
            </a:blipFill>
          </p:spPr>
          <p:txBody>
            <a:bodyPr wrap="square" lIns="0" tIns="0" rIns="0" bIns="0" rtlCol="0"/>
            <a:lstStyle/>
            <a:p>
              <a:endParaRPr/>
            </a:p>
          </p:txBody>
        </p:sp>
        <p:sp>
          <p:nvSpPr>
            <p:cNvPr id="15" name="object 15"/>
            <p:cNvSpPr/>
            <p:nvPr/>
          </p:nvSpPr>
          <p:spPr>
            <a:xfrm>
              <a:off x="2717800" y="4965700"/>
              <a:ext cx="1219200" cy="622300"/>
            </a:xfrm>
            <a:prstGeom prst="rect">
              <a:avLst/>
            </a:prstGeom>
            <a:blipFill>
              <a:blip r:embed="rId13" cstate="print"/>
              <a:stretch>
                <a:fillRect/>
              </a:stretch>
            </a:blipFill>
          </p:spPr>
          <p:txBody>
            <a:bodyPr wrap="square" lIns="0" tIns="0" rIns="0" bIns="0" rtlCol="0"/>
            <a:lstStyle/>
            <a:p>
              <a:endParaRPr/>
            </a:p>
          </p:txBody>
        </p:sp>
        <p:sp>
          <p:nvSpPr>
            <p:cNvPr id="16" name="object 16"/>
            <p:cNvSpPr/>
            <p:nvPr/>
          </p:nvSpPr>
          <p:spPr>
            <a:xfrm>
              <a:off x="1130300" y="5892800"/>
              <a:ext cx="4381500" cy="812800"/>
            </a:xfrm>
            <a:prstGeom prst="rect">
              <a:avLst/>
            </a:prstGeom>
            <a:blipFill>
              <a:blip r:embed="rId14" cstate="print"/>
              <a:stretch>
                <a:fillRect/>
              </a:stretch>
            </a:blipFill>
          </p:spPr>
          <p:txBody>
            <a:bodyPr wrap="square" lIns="0" tIns="0" rIns="0" bIns="0" rtlCol="0"/>
            <a:lstStyle/>
            <a:p>
              <a:endParaRPr/>
            </a:p>
          </p:txBody>
        </p:sp>
        <p:sp>
          <p:nvSpPr>
            <p:cNvPr id="17" name="object 17"/>
            <p:cNvSpPr/>
            <p:nvPr/>
          </p:nvSpPr>
          <p:spPr>
            <a:xfrm>
              <a:off x="1866900" y="6819900"/>
              <a:ext cx="2959100" cy="647700"/>
            </a:xfrm>
            <a:prstGeom prst="rect">
              <a:avLst/>
            </a:prstGeom>
            <a:blipFill>
              <a:blip r:embed="rId15" cstate="print"/>
              <a:stretch>
                <a:fillRect/>
              </a:stretch>
            </a:blipFill>
          </p:spPr>
          <p:txBody>
            <a:bodyPr wrap="square" lIns="0" tIns="0" rIns="0" bIns="0" rtlCol="0"/>
            <a:lstStyle/>
            <a:p>
              <a:endParaRPr/>
            </a:p>
          </p:txBody>
        </p:sp>
      </p:grpSp>
      <p:sp>
        <p:nvSpPr>
          <p:cNvPr id="18" name="object 18"/>
          <p:cNvSpPr txBox="1"/>
          <p:nvPr/>
        </p:nvSpPr>
        <p:spPr>
          <a:xfrm>
            <a:off x="1161041" y="4706620"/>
            <a:ext cx="4358005" cy="2844800"/>
          </a:xfrm>
          <a:prstGeom prst="rect">
            <a:avLst/>
          </a:prstGeom>
        </p:spPr>
        <p:txBody>
          <a:bodyPr vert="horz" wrap="square" lIns="0" tIns="12700" rIns="0" bIns="0" rtlCol="0">
            <a:spAutoFit/>
          </a:bodyPr>
          <a:lstStyle/>
          <a:p>
            <a:pPr marL="12700" marR="5080" indent="1581785">
              <a:lnSpc>
                <a:spcPct val="106300"/>
              </a:lnSpc>
              <a:spcBef>
                <a:spcPts val="100"/>
              </a:spcBef>
              <a:tabLst>
                <a:tab pos="2131060" algn="l"/>
              </a:tabLst>
            </a:pPr>
            <a:r>
              <a:rPr sz="5800" spc="305" dirty="0">
                <a:solidFill>
                  <a:srgbClr val="FFFFFF"/>
                </a:solidFill>
                <a:latin typeface="Calibri"/>
                <a:cs typeface="Calibri"/>
              </a:rPr>
              <a:t>Are  </a:t>
            </a:r>
            <a:r>
              <a:rPr sz="5800" spc="260" dirty="0">
                <a:solidFill>
                  <a:srgbClr val="FFFFFF"/>
                </a:solidFill>
                <a:latin typeface="Calibri"/>
                <a:cs typeface="Calibri"/>
              </a:rPr>
              <a:t>d</a:t>
            </a:r>
            <a:r>
              <a:rPr sz="5800" spc="330" dirty="0">
                <a:solidFill>
                  <a:srgbClr val="FFFFFF"/>
                </a:solidFill>
                <a:latin typeface="Calibri"/>
                <a:cs typeface="Calibri"/>
              </a:rPr>
              <a:t>r</a:t>
            </a:r>
            <a:r>
              <a:rPr sz="5800" spc="175" dirty="0">
                <a:solidFill>
                  <a:srgbClr val="FFFFFF"/>
                </a:solidFill>
                <a:latin typeface="Calibri"/>
                <a:cs typeface="Calibri"/>
              </a:rPr>
              <a:t>u</a:t>
            </a:r>
            <a:r>
              <a:rPr sz="5800" spc="330" dirty="0">
                <a:solidFill>
                  <a:srgbClr val="FFFFFF"/>
                </a:solidFill>
                <a:latin typeface="Calibri"/>
                <a:cs typeface="Calibri"/>
              </a:rPr>
              <a:t>g</a:t>
            </a:r>
            <a:r>
              <a:rPr sz="5800" spc="229" dirty="0">
                <a:solidFill>
                  <a:srgbClr val="FFFFFF"/>
                </a:solidFill>
                <a:latin typeface="Calibri"/>
                <a:cs typeface="Calibri"/>
              </a:rPr>
              <a:t>s</a:t>
            </a:r>
            <a:r>
              <a:rPr sz="5800" dirty="0">
                <a:solidFill>
                  <a:srgbClr val="FFFFFF"/>
                </a:solidFill>
                <a:latin typeface="Calibri"/>
                <a:cs typeface="Calibri"/>
              </a:rPr>
              <a:t>	</a:t>
            </a:r>
            <a:r>
              <a:rPr sz="5800" spc="280" dirty="0">
                <a:solidFill>
                  <a:srgbClr val="FFFFFF"/>
                </a:solidFill>
                <a:latin typeface="Calibri"/>
                <a:cs typeface="Calibri"/>
              </a:rPr>
              <a:t>a</a:t>
            </a:r>
            <a:r>
              <a:rPr sz="5800" spc="130" dirty="0">
                <a:solidFill>
                  <a:srgbClr val="FFFFFF"/>
                </a:solidFill>
                <a:latin typeface="Calibri"/>
                <a:cs typeface="Calibri"/>
              </a:rPr>
              <a:t>l</a:t>
            </a:r>
            <a:r>
              <a:rPr sz="5800" spc="30" dirty="0">
                <a:solidFill>
                  <a:srgbClr val="FFFFFF"/>
                </a:solidFill>
                <a:latin typeface="Calibri"/>
                <a:cs typeface="Calibri"/>
              </a:rPr>
              <a:t>w</a:t>
            </a:r>
            <a:r>
              <a:rPr sz="5800" spc="335" dirty="0">
                <a:solidFill>
                  <a:srgbClr val="FFFFFF"/>
                </a:solidFill>
                <a:latin typeface="Calibri"/>
                <a:cs typeface="Calibri"/>
              </a:rPr>
              <a:t>a</a:t>
            </a:r>
            <a:r>
              <a:rPr sz="5800" spc="350" dirty="0">
                <a:solidFill>
                  <a:srgbClr val="FFFFFF"/>
                </a:solidFill>
                <a:latin typeface="Calibri"/>
                <a:cs typeface="Calibri"/>
              </a:rPr>
              <a:t>ys</a:t>
            </a:r>
            <a:endParaRPr sz="5800">
              <a:latin typeface="Calibri"/>
              <a:cs typeface="Calibri"/>
            </a:endParaRPr>
          </a:p>
          <a:p>
            <a:pPr marL="698500">
              <a:lnSpc>
                <a:spcPct val="100000"/>
              </a:lnSpc>
              <a:spcBef>
                <a:spcPts val="440"/>
              </a:spcBef>
            </a:pPr>
            <a:r>
              <a:rPr sz="5800" spc="245" dirty="0">
                <a:solidFill>
                  <a:srgbClr val="FFFFFF"/>
                </a:solidFill>
                <a:latin typeface="Calibri"/>
                <a:cs typeface="Calibri"/>
              </a:rPr>
              <a:t>harmful?</a:t>
            </a:r>
            <a:endParaRPr sz="5800">
              <a:latin typeface="Calibri"/>
              <a:cs typeface="Calibri"/>
            </a:endParaRPr>
          </a:p>
        </p:txBody>
      </p:sp>
      <p:grpSp>
        <p:nvGrpSpPr>
          <p:cNvPr id="19" name="object 19"/>
          <p:cNvGrpSpPr/>
          <p:nvPr/>
        </p:nvGrpSpPr>
        <p:grpSpPr>
          <a:xfrm>
            <a:off x="6654800" y="1041400"/>
            <a:ext cx="6350000" cy="8712200"/>
            <a:chOff x="6654800" y="1041400"/>
            <a:chExt cx="6350000" cy="8712200"/>
          </a:xfrm>
        </p:grpSpPr>
        <p:sp>
          <p:nvSpPr>
            <p:cNvPr id="20" name="object 20"/>
            <p:cNvSpPr/>
            <p:nvPr/>
          </p:nvSpPr>
          <p:spPr>
            <a:xfrm>
              <a:off x="6654800" y="1041400"/>
              <a:ext cx="6273800" cy="7975600"/>
            </a:xfrm>
            <a:prstGeom prst="rect">
              <a:avLst/>
            </a:prstGeom>
            <a:blipFill>
              <a:blip r:embed="rId16" cstate="print"/>
              <a:stretch>
                <a:fillRect/>
              </a:stretch>
            </a:blipFill>
          </p:spPr>
          <p:txBody>
            <a:bodyPr wrap="square" lIns="0" tIns="0" rIns="0" bIns="0" rtlCol="0"/>
            <a:lstStyle/>
            <a:p>
              <a:endParaRPr/>
            </a:p>
          </p:txBody>
        </p:sp>
        <p:sp>
          <p:nvSpPr>
            <p:cNvPr id="21" name="object 21"/>
            <p:cNvSpPr/>
            <p:nvPr/>
          </p:nvSpPr>
          <p:spPr>
            <a:xfrm>
              <a:off x="10909300" y="8458200"/>
              <a:ext cx="2095500" cy="1295400"/>
            </a:xfrm>
            <a:prstGeom prst="rect">
              <a:avLst/>
            </a:prstGeom>
            <a:blipFill>
              <a:blip r:embed="rId17" cstate="print"/>
              <a:stretch>
                <a:fillRect/>
              </a:stretch>
            </a:blipFill>
          </p:spPr>
          <p:txBody>
            <a:bodyPr wrap="square" lIns="0" tIns="0" rIns="0" bIns="0" rtlCol="0"/>
            <a:lstStyle/>
            <a:p>
              <a:endParaRPr/>
            </a:p>
          </p:txBody>
        </p:sp>
        <p:sp>
          <p:nvSpPr>
            <p:cNvPr id="22" name="object 22"/>
            <p:cNvSpPr/>
            <p:nvPr/>
          </p:nvSpPr>
          <p:spPr>
            <a:xfrm>
              <a:off x="11036300" y="8915400"/>
              <a:ext cx="1892300" cy="635000"/>
            </a:xfrm>
            <a:prstGeom prst="rect">
              <a:avLst/>
            </a:prstGeom>
            <a:blipFill>
              <a:blip r:embed="rId18" cstate="print"/>
              <a:stretch>
                <a:fillRect/>
              </a:stretch>
            </a:blipFill>
          </p:spPr>
          <p:txBody>
            <a:bodyPr wrap="square" lIns="0" tIns="0" rIns="0" bIns="0" rtlCol="0"/>
            <a:lstStyle/>
            <a:p>
              <a:endParaRPr/>
            </a:p>
          </p:txBody>
        </p:sp>
      </p:grpSp>
      <p:sp>
        <p:nvSpPr>
          <p:cNvPr id="23" name="object 23"/>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19" action="ppaction://hlinksldjump"/>
              </a:rPr>
              <a:t>B</a:t>
            </a:r>
            <a:r>
              <a:rPr sz="6000" spc="325" dirty="0">
                <a:solidFill>
                  <a:srgbClr val="FFFFFF"/>
                </a:solidFill>
                <a:latin typeface="Calibri"/>
                <a:cs typeface="Calibri"/>
                <a:hlinkClick r:id="rId19" action="ppaction://hlinksldjump"/>
              </a:rPr>
              <a:t>A</a:t>
            </a:r>
            <a:r>
              <a:rPr sz="6000" spc="315" dirty="0">
                <a:solidFill>
                  <a:srgbClr val="FFFFFF"/>
                </a:solidFill>
                <a:latin typeface="Calibri"/>
                <a:cs typeface="Calibri"/>
                <a:hlinkClick r:id="rId19" action="ppaction://hlinksldjump"/>
              </a:rPr>
              <a:t>C</a:t>
            </a:r>
            <a:r>
              <a:rPr sz="6000" spc="390" dirty="0">
                <a:solidFill>
                  <a:srgbClr val="FFFFFF"/>
                </a:solidFill>
                <a:latin typeface="Calibri"/>
                <a:cs typeface="Calibri"/>
                <a:hlinkClick r:id="rId19" action="ppaction://hlinksldjump"/>
              </a:rPr>
              <a:t>K</a:t>
            </a:r>
            <a:endParaRPr sz="6000">
              <a:latin typeface="Calibri"/>
              <a:cs typeface="Calibri"/>
            </a:endParaRPr>
          </a:p>
        </p:txBody>
      </p:sp>
      <p:sp>
        <p:nvSpPr>
          <p:cNvPr id="24" name="object 24"/>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20" action="ppaction://hlinksldjump"/>
              </a:rPr>
              <a:t>NEXT</a:t>
            </a:r>
            <a:endParaRPr sz="6000">
              <a:latin typeface="Calibri"/>
              <a:cs typeface="Calibri"/>
            </a:endParaRPr>
          </a:p>
        </p:txBody>
      </p:sp>
      <p:sp>
        <p:nvSpPr>
          <p:cNvPr id="25" name="object 25"/>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21"/>
              </a:rPr>
              <a:t>www.planbee.com</a:t>
            </a:r>
            <a:endParaRPr sz="1800">
              <a:latin typeface="Century Gothic"/>
              <a:cs typeface="Century Gothic"/>
            </a:endParaRP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8458200"/>
            <a:ext cx="13004800" cy="1295400"/>
            <a:chOff x="0" y="8458200"/>
            <a:chExt cx="13004800" cy="1295400"/>
          </a:xfrm>
        </p:grpSpPr>
        <p:sp>
          <p:nvSpPr>
            <p:cNvPr id="3" name="object 3"/>
            <p:cNvSpPr/>
            <p:nvPr/>
          </p:nvSpPr>
          <p:spPr>
            <a:xfrm>
              <a:off x="0" y="8801100"/>
              <a:ext cx="13004799" cy="952499"/>
            </a:xfrm>
            <a:prstGeom prst="rect">
              <a:avLst/>
            </a:prstGeom>
            <a:blipFill>
              <a:blip r:embed="rId5" cstate="print"/>
              <a:stretch>
                <a:fillRect/>
              </a:stretch>
            </a:blipFill>
          </p:spPr>
          <p:txBody>
            <a:bodyPr wrap="square" lIns="0" tIns="0" rIns="0" bIns="0" rtlCol="0"/>
            <a:lstStyle/>
            <a:p>
              <a:endParaRPr/>
            </a:p>
          </p:txBody>
        </p:sp>
        <p:sp>
          <p:nvSpPr>
            <p:cNvPr id="4" name="object 4"/>
            <p:cNvSpPr/>
            <p:nvPr/>
          </p:nvSpPr>
          <p:spPr>
            <a:xfrm>
              <a:off x="10909299" y="8458200"/>
              <a:ext cx="2095500" cy="1295400"/>
            </a:xfrm>
            <a:prstGeom prst="rect">
              <a:avLst/>
            </a:prstGeom>
            <a:blipFill>
              <a:blip r:embed="rId6" cstate="print"/>
              <a:stretch>
                <a:fillRect/>
              </a:stretch>
            </a:blipFill>
          </p:spPr>
          <p:txBody>
            <a:bodyPr wrap="square" lIns="0" tIns="0" rIns="0" bIns="0" rtlCol="0"/>
            <a:lstStyle/>
            <a:p>
              <a:endParaRPr/>
            </a:p>
          </p:txBody>
        </p:sp>
        <p:sp>
          <p:nvSpPr>
            <p:cNvPr id="5" name="object 5"/>
            <p:cNvSpPr/>
            <p:nvPr/>
          </p:nvSpPr>
          <p:spPr>
            <a:xfrm>
              <a:off x="11036299" y="8915400"/>
              <a:ext cx="1892300" cy="635000"/>
            </a:xfrm>
            <a:prstGeom prst="rect">
              <a:avLst/>
            </a:prstGeom>
            <a:blipFill>
              <a:blip r:embed="rId7" cstate="print"/>
              <a:stretch>
                <a:fillRect/>
              </a:stretch>
            </a:blipFill>
          </p:spPr>
          <p:txBody>
            <a:bodyPr wrap="square" lIns="0" tIns="0" rIns="0" bIns="0" rtlCol="0"/>
            <a:lstStyle/>
            <a:p>
              <a:endParaRPr/>
            </a:p>
          </p:txBody>
        </p:sp>
        <p:sp>
          <p:nvSpPr>
            <p:cNvPr id="6" name="object 6"/>
            <p:cNvSpPr/>
            <p:nvPr/>
          </p:nvSpPr>
          <p:spPr>
            <a:xfrm>
              <a:off x="0" y="8458200"/>
              <a:ext cx="2438400" cy="1295400"/>
            </a:xfrm>
            <a:prstGeom prst="rect">
              <a:avLst/>
            </a:prstGeom>
            <a:blipFill>
              <a:blip r:embed="rId8" cstate="print"/>
              <a:stretch>
                <a:fillRect/>
              </a:stretch>
            </a:blipFill>
          </p:spPr>
          <p:txBody>
            <a:bodyPr wrap="square" lIns="0" tIns="0" rIns="0" bIns="0" rtlCol="0"/>
            <a:lstStyle/>
            <a:p>
              <a:endParaRPr/>
            </a:p>
          </p:txBody>
        </p:sp>
        <p:sp>
          <p:nvSpPr>
            <p:cNvPr id="7" name="object 7"/>
            <p:cNvSpPr/>
            <p:nvPr/>
          </p:nvSpPr>
          <p:spPr>
            <a:xfrm>
              <a:off x="63499" y="8915400"/>
              <a:ext cx="1854200" cy="635000"/>
            </a:xfrm>
            <a:prstGeom prst="rect">
              <a:avLst/>
            </a:prstGeom>
            <a:blipFill>
              <a:blip r:embed="rId9" cstate="print"/>
              <a:stretch>
                <a:fillRect/>
              </a:stretch>
            </a:blipFill>
          </p:spPr>
          <p:txBody>
            <a:bodyPr wrap="square" lIns="0" tIns="0" rIns="0" bIns="0" rtlCol="0"/>
            <a:lstStyle/>
            <a:p>
              <a:endParaRPr/>
            </a:p>
          </p:txBody>
        </p:sp>
        <p:sp>
          <p:nvSpPr>
            <p:cNvPr id="8" name="object 8"/>
            <p:cNvSpPr/>
            <p:nvPr/>
          </p:nvSpPr>
          <p:spPr>
            <a:xfrm>
              <a:off x="5194299" y="9359900"/>
              <a:ext cx="2336800" cy="355600"/>
            </a:xfrm>
            <a:prstGeom prst="rect">
              <a:avLst/>
            </a:prstGeom>
            <a:blipFill>
              <a:blip r:embed="rId10" cstate="print"/>
              <a:stretch>
                <a:fillRect/>
              </a:stretch>
            </a:blipFill>
          </p:spPr>
          <p:txBody>
            <a:bodyPr wrap="square" lIns="0" tIns="0" rIns="0" bIns="0" rtlCol="0"/>
            <a:lstStyle/>
            <a:p>
              <a:endParaRPr/>
            </a:p>
          </p:txBody>
        </p:sp>
      </p:grpSp>
      <p:grpSp>
        <p:nvGrpSpPr>
          <p:cNvPr id="9" name="object 9"/>
          <p:cNvGrpSpPr/>
          <p:nvPr/>
        </p:nvGrpSpPr>
        <p:grpSpPr>
          <a:xfrm>
            <a:off x="152400" y="76200"/>
            <a:ext cx="12852400" cy="2705100"/>
            <a:chOff x="152400" y="76200"/>
            <a:chExt cx="12852400" cy="2705100"/>
          </a:xfrm>
        </p:grpSpPr>
        <p:sp>
          <p:nvSpPr>
            <p:cNvPr id="10" name="object 10"/>
            <p:cNvSpPr/>
            <p:nvPr/>
          </p:nvSpPr>
          <p:spPr>
            <a:xfrm>
              <a:off x="152400" y="76200"/>
              <a:ext cx="12852400" cy="2705100"/>
            </a:xfrm>
            <a:prstGeom prst="rect">
              <a:avLst/>
            </a:prstGeom>
            <a:blipFill>
              <a:blip r:embed="rId11" cstate="print"/>
              <a:stretch>
                <a:fillRect/>
              </a:stretch>
            </a:blipFill>
          </p:spPr>
          <p:txBody>
            <a:bodyPr wrap="square" lIns="0" tIns="0" rIns="0" bIns="0" rtlCol="0"/>
            <a:lstStyle/>
            <a:p>
              <a:endParaRPr/>
            </a:p>
          </p:txBody>
        </p:sp>
        <p:sp>
          <p:nvSpPr>
            <p:cNvPr id="11" name="object 11"/>
            <p:cNvSpPr/>
            <p:nvPr/>
          </p:nvSpPr>
          <p:spPr>
            <a:xfrm>
              <a:off x="241300" y="355600"/>
              <a:ext cx="12471400" cy="533400"/>
            </a:xfrm>
            <a:prstGeom prst="rect">
              <a:avLst/>
            </a:prstGeom>
            <a:blipFill>
              <a:blip r:embed="rId12" cstate="print"/>
              <a:stretch>
                <a:fillRect/>
              </a:stretch>
            </a:blipFill>
          </p:spPr>
          <p:txBody>
            <a:bodyPr wrap="square" lIns="0" tIns="0" rIns="0" bIns="0" rtlCol="0"/>
            <a:lstStyle/>
            <a:p>
              <a:endParaRPr/>
            </a:p>
          </p:txBody>
        </p:sp>
        <p:sp>
          <p:nvSpPr>
            <p:cNvPr id="12" name="object 12"/>
            <p:cNvSpPr/>
            <p:nvPr/>
          </p:nvSpPr>
          <p:spPr>
            <a:xfrm>
              <a:off x="622300" y="914400"/>
              <a:ext cx="11747500" cy="546100"/>
            </a:xfrm>
            <a:prstGeom prst="rect">
              <a:avLst/>
            </a:prstGeom>
            <a:blipFill>
              <a:blip r:embed="rId13" cstate="print"/>
              <a:stretch>
                <a:fillRect/>
              </a:stretch>
            </a:blipFill>
          </p:spPr>
          <p:txBody>
            <a:bodyPr wrap="square" lIns="0" tIns="0" rIns="0" bIns="0" rtlCol="0"/>
            <a:lstStyle/>
            <a:p>
              <a:endParaRPr/>
            </a:p>
          </p:txBody>
        </p:sp>
        <p:sp>
          <p:nvSpPr>
            <p:cNvPr id="13" name="object 13"/>
            <p:cNvSpPr/>
            <p:nvPr/>
          </p:nvSpPr>
          <p:spPr>
            <a:xfrm>
              <a:off x="762000" y="1485900"/>
              <a:ext cx="11480800" cy="546100"/>
            </a:xfrm>
            <a:prstGeom prst="rect">
              <a:avLst/>
            </a:prstGeom>
            <a:blipFill>
              <a:blip r:embed="rId14" cstate="print"/>
              <a:stretch>
                <a:fillRect/>
              </a:stretch>
            </a:blipFill>
          </p:spPr>
          <p:txBody>
            <a:bodyPr wrap="square" lIns="0" tIns="0" rIns="0" bIns="0" rtlCol="0"/>
            <a:lstStyle/>
            <a:p>
              <a:endParaRPr/>
            </a:p>
          </p:txBody>
        </p:sp>
        <p:sp>
          <p:nvSpPr>
            <p:cNvPr id="14" name="object 14"/>
            <p:cNvSpPr/>
            <p:nvPr/>
          </p:nvSpPr>
          <p:spPr>
            <a:xfrm>
              <a:off x="673100" y="2057400"/>
              <a:ext cx="11645900" cy="546100"/>
            </a:xfrm>
            <a:prstGeom prst="rect">
              <a:avLst/>
            </a:prstGeom>
            <a:blipFill>
              <a:blip r:embed="rId15" cstate="print"/>
              <a:stretch>
                <a:fillRect/>
              </a:stretch>
            </a:blipFill>
          </p:spPr>
          <p:txBody>
            <a:bodyPr wrap="square" lIns="0" tIns="0" rIns="0" bIns="0" rtlCol="0"/>
            <a:lstStyle/>
            <a:p>
              <a:endParaRPr/>
            </a:p>
          </p:txBody>
        </p:sp>
      </p:grpSp>
      <p:sp>
        <p:nvSpPr>
          <p:cNvPr id="15" name="object 15"/>
          <p:cNvSpPr txBox="1">
            <a:spLocks noGrp="1"/>
          </p:cNvSpPr>
          <p:nvPr>
            <p:ph type="title"/>
          </p:nvPr>
        </p:nvSpPr>
        <p:spPr>
          <a:xfrm>
            <a:off x="264504" y="241300"/>
            <a:ext cx="12461240" cy="2288540"/>
          </a:xfrm>
          <a:prstGeom prst="rect">
            <a:avLst/>
          </a:prstGeom>
        </p:spPr>
        <p:txBody>
          <a:bodyPr vert="horz" wrap="square" lIns="0" tIns="12700" rIns="0" bIns="0" rtlCol="0">
            <a:spAutoFit/>
          </a:bodyPr>
          <a:lstStyle/>
          <a:p>
            <a:pPr marL="12065" marR="5080" algn="ctr">
              <a:lnSpc>
                <a:spcPts val="4500"/>
              </a:lnSpc>
              <a:spcBef>
                <a:spcPts val="100"/>
              </a:spcBef>
              <a:tabLst>
                <a:tab pos="481965" algn="l"/>
                <a:tab pos="617220" algn="l"/>
                <a:tab pos="1586230" algn="l"/>
                <a:tab pos="2072639" algn="l"/>
                <a:tab pos="2148840" algn="l"/>
                <a:tab pos="2971165" algn="l"/>
                <a:tab pos="3827145" algn="l"/>
                <a:tab pos="3874135" algn="l"/>
                <a:tab pos="4429125" algn="l"/>
                <a:tab pos="4671060" algn="l"/>
                <a:tab pos="5023485" algn="l"/>
                <a:tab pos="5071110" algn="l"/>
                <a:tab pos="5126355" algn="l"/>
                <a:tab pos="6063615" algn="l"/>
                <a:tab pos="6180455" algn="l"/>
                <a:tab pos="6219190" algn="l"/>
                <a:tab pos="6339205" algn="l"/>
                <a:tab pos="7182484" algn="l"/>
                <a:tab pos="7534909" algn="l"/>
                <a:tab pos="7887334" algn="l"/>
                <a:tab pos="8012430" algn="l"/>
                <a:tab pos="8330565" algn="l"/>
                <a:tab pos="8395970" algn="l"/>
                <a:tab pos="8616950" algn="l"/>
                <a:tab pos="8993505" algn="l"/>
                <a:tab pos="9239885" algn="l"/>
                <a:tab pos="9854565" algn="l"/>
                <a:tab pos="9964420" algn="l"/>
                <a:tab pos="10100945" algn="l"/>
                <a:tab pos="10525125" algn="l"/>
                <a:tab pos="10771505" algn="l"/>
                <a:tab pos="10824845" algn="l"/>
              </a:tabLst>
            </a:pPr>
            <a:r>
              <a:rPr sz="3600" spc="240" dirty="0"/>
              <a:t>A	</a:t>
            </a:r>
            <a:r>
              <a:rPr sz="3600" spc="165" dirty="0"/>
              <a:t>d</a:t>
            </a:r>
            <a:r>
              <a:rPr sz="3600" spc="204" dirty="0"/>
              <a:t>r</a:t>
            </a:r>
            <a:r>
              <a:rPr sz="3600" spc="105" dirty="0"/>
              <a:t>u</a:t>
            </a:r>
            <a:r>
              <a:rPr sz="3600" spc="100" dirty="0"/>
              <a:t>g</a:t>
            </a:r>
            <a:r>
              <a:rPr sz="3600" dirty="0"/>
              <a:t>	</a:t>
            </a:r>
            <a:r>
              <a:rPr sz="3600" spc="105" dirty="0"/>
              <a:t>is</a:t>
            </a:r>
            <a:r>
              <a:rPr sz="3600" dirty="0"/>
              <a:t>	</a:t>
            </a:r>
            <a:r>
              <a:rPr sz="3600" spc="70" dirty="0"/>
              <a:t>a</a:t>
            </a:r>
            <a:r>
              <a:rPr sz="3600" spc="80" dirty="0"/>
              <a:t>n</a:t>
            </a:r>
            <a:r>
              <a:rPr sz="3600" spc="295" dirty="0"/>
              <a:t>y</a:t>
            </a:r>
            <a:r>
              <a:rPr sz="3600" dirty="0"/>
              <a:t>	</a:t>
            </a:r>
            <a:r>
              <a:rPr sz="3600" spc="85" dirty="0"/>
              <a:t>su</a:t>
            </a:r>
            <a:r>
              <a:rPr sz="3600" spc="135" dirty="0"/>
              <a:t>b</a:t>
            </a:r>
            <a:r>
              <a:rPr sz="3600" spc="-35" dirty="0"/>
              <a:t>s</a:t>
            </a:r>
            <a:r>
              <a:rPr sz="3600" spc="150" dirty="0"/>
              <a:t>t</a:t>
            </a:r>
            <a:r>
              <a:rPr sz="3600" spc="140" dirty="0"/>
              <a:t>an</a:t>
            </a:r>
            <a:r>
              <a:rPr sz="3600" spc="30" dirty="0"/>
              <a:t>c</a:t>
            </a:r>
            <a:r>
              <a:rPr sz="3600" spc="100" dirty="0"/>
              <a:t>e</a:t>
            </a:r>
            <a:r>
              <a:rPr sz="3600" dirty="0"/>
              <a:t>			</a:t>
            </a:r>
            <a:r>
              <a:rPr sz="3600" spc="245" dirty="0"/>
              <a:t>th</a:t>
            </a:r>
            <a:r>
              <a:rPr sz="3600" spc="-50" dirty="0"/>
              <a:t>a</a:t>
            </a:r>
            <a:r>
              <a:rPr sz="3600" spc="440" dirty="0"/>
              <a:t>t</a:t>
            </a:r>
            <a:r>
              <a:rPr sz="3600" dirty="0"/>
              <a:t>		</a:t>
            </a:r>
            <a:r>
              <a:rPr sz="3600" spc="250" dirty="0"/>
              <a:t>c</a:t>
            </a:r>
            <a:r>
              <a:rPr sz="3600" spc="70" dirty="0"/>
              <a:t>ha</a:t>
            </a:r>
            <a:r>
              <a:rPr sz="3600" spc="125" dirty="0"/>
              <a:t>n</a:t>
            </a:r>
            <a:r>
              <a:rPr sz="3600" spc="254" dirty="0"/>
              <a:t>g</a:t>
            </a:r>
            <a:r>
              <a:rPr sz="3600" spc="180" dirty="0"/>
              <a:t>e</a:t>
            </a:r>
            <a:r>
              <a:rPr sz="3600" spc="140" dirty="0"/>
              <a:t>s</a:t>
            </a:r>
            <a:r>
              <a:rPr sz="3600" dirty="0"/>
              <a:t>		</a:t>
            </a:r>
            <a:r>
              <a:rPr sz="3600" spc="-90" dirty="0"/>
              <a:t>o</a:t>
            </a:r>
            <a:r>
              <a:rPr sz="3600" spc="320" dirty="0"/>
              <a:t>r</a:t>
            </a:r>
            <a:r>
              <a:rPr sz="3600" dirty="0"/>
              <a:t>	</a:t>
            </a:r>
            <a:r>
              <a:rPr sz="3600" spc="170" dirty="0"/>
              <a:t>a</a:t>
            </a:r>
            <a:r>
              <a:rPr sz="3600" spc="-125" dirty="0"/>
              <a:t>l</a:t>
            </a:r>
            <a:r>
              <a:rPr sz="3600" spc="260" dirty="0"/>
              <a:t>t</a:t>
            </a:r>
            <a:r>
              <a:rPr sz="3600" spc="175" dirty="0"/>
              <a:t>e</a:t>
            </a:r>
            <a:r>
              <a:rPr sz="3600" spc="375" dirty="0"/>
              <a:t>r</a:t>
            </a:r>
            <a:r>
              <a:rPr sz="3600" spc="140" dirty="0"/>
              <a:t>s</a:t>
            </a:r>
            <a:r>
              <a:rPr sz="3600" dirty="0"/>
              <a:t>		</a:t>
            </a:r>
            <a:r>
              <a:rPr sz="3600" spc="-35" dirty="0"/>
              <a:t>o</a:t>
            </a:r>
            <a:r>
              <a:rPr sz="3600" spc="65" dirty="0"/>
              <a:t>u</a:t>
            </a:r>
            <a:r>
              <a:rPr sz="3600" spc="320" dirty="0"/>
              <a:t>r</a:t>
            </a:r>
            <a:r>
              <a:rPr sz="3600" dirty="0"/>
              <a:t>		</a:t>
            </a:r>
            <a:r>
              <a:rPr sz="3600" spc="30" dirty="0"/>
              <a:t>p</a:t>
            </a:r>
            <a:r>
              <a:rPr sz="3600" spc="35" dirty="0"/>
              <a:t>h</a:t>
            </a:r>
            <a:r>
              <a:rPr sz="3600" spc="200" dirty="0"/>
              <a:t>ys</a:t>
            </a:r>
            <a:r>
              <a:rPr sz="3600" spc="25" dirty="0"/>
              <a:t>i</a:t>
            </a:r>
            <a:r>
              <a:rPr sz="3600" spc="110" dirty="0"/>
              <a:t>c</a:t>
            </a:r>
            <a:r>
              <a:rPr sz="3600" spc="170" dirty="0"/>
              <a:t>a</a:t>
            </a:r>
            <a:r>
              <a:rPr sz="3600" spc="250" dirty="0"/>
              <a:t>l  </a:t>
            </a:r>
            <a:r>
              <a:rPr sz="3600" spc="114" dirty="0"/>
              <a:t>or		</a:t>
            </a:r>
            <a:r>
              <a:rPr sz="3600" spc="55" dirty="0"/>
              <a:t>mental		</a:t>
            </a:r>
            <a:r>
              <a:rPr sz="3600" spc="75" dirty="0"/>
              <a:t>state.</a:t>
            </a:r>
            <a:r>
              <a:rPr sz="3600" spc="495" dirty="0"/>
              <a:t> </a:t>
            </a:r>
            <a:r>
              <a:rPr sz="3600" spc="160" dirty="0"/>
              <a:t>Lots	</a:t>
            </a:r>
            <a:r>
              <a:rPr sz="3600" spc="150" dirty="0"/>
              <a:t>of	</a:t>
            </a:r>
            <a:r>
              <a:rPr sz="3600" spc="165" dirty="0"/>
              <a:t>drugs			</a:t>
            </a:r>
            <a:r>
              <a:rPr sz="3600" spc="160" dirty="0"/>
              <a:t>are	</a:t>
            </a:r>
            <a:r>
              <a:rPr sz="3600" spc="155" dirty="0"/>
              <a:t>legal	</a:t>
            </a:r>
            <a:r>
              <a:rPr sz="3600" spc="90" dirty="0"/>
              <a:t>and	</a:t>
            </a:r>
            <a:r>
              <a:rPr sz="3600" spc="85" dirty="0"/>
              <a:t>can		</a:t>
            </a:r>
            <a:r>
              <a:rPr sz="3600" spc="105" dirty="0"/>
              <a:t>be	</a:t>
            </a:r>
            <a:r>
              <a:rPr sz="3600" spc="235" dirty="0"/>
              <a:t>very  </a:t>
            </a:r>
            <a:r>
              <a:rPr sz="3600" spc="85" dirty="0"/>
              <a:t>beneficial.</a:t>
            </a:r>
            <a:r>
              <a:rPr sz="3600" spc="585" dirty="0"/>
              <a:t> </a:t>
            </a:r>
            <a:r>
              <a:rPr sz="3600" spc="235" dirty="0"/>
              <a:t>Others	</a:t>
            </a:r>
            <a:r>
              <a:rPr sz="3600" spc="160" dirty="0"/>
              <a:t>are	</a:t>
            </a:r>
            <a:r>
              <a:rPr sz="3600" spc="150" dirty="0"/>
              <a:t>illegal	</a:t>
            </a:r>
            <a:r>
              <a:rPr sz="3600" spc="135" dirty="0"/>
              <a:t>because	</a:t>
            </a:r>
            <a:r>
              <a:rPr sz="3600" spc="200" dirty="0"/>
              <a:t>they	</a:t>
            </a:r>
            <a:r>
              <a:rPr sz="3600" spc="85" dirty="0"/>
              <a:t>can	</a:t>
            </a:r>
            <a:r>
              <a:rPr sz="3600" spc="105" dirty="0"/>
              <a:t>be	</a:t>
            </a:r>
            <a:r>
              <a:rPr sz="3600" spc="235" dirty="0"/>
              <a:t>very  </a:t>
            </a:r>
            <a:r>
              <a:rPr sz="3600" spc="140" dirty="0"/>
              <a:t>harmful.</a:t>
            </a:r>
            <a:r>
              <a:rPr sz="3600" spc="595" dirty="0"/>
              <a:t> </a:t>
            </a:r>
            <a:r>
              <a:rPr sz="3600" spc="15" dirty="0"/>
              <a:t>However,		some		</a:t>
            </a:r>
            <a:r>
              <a:rPr sz="3600" spc="155" dirty="0"/>
              <a:t>legal			</a:t>
            </a:r>
            <a:r>
              <a:rPr sz="3600" spc="165" dirty="0"/>
              <a:t>drugs	</a:t>
            </a:r>
            <a:r>
              <a:rPr sz="3600" spc="85" dirty="0"/>
              <a:t>can		</a:t>
            </a:r>
            <a:r>
              <a:rPr sz="3600" spc="105" dirty="0"/>
              <a:t>be </a:t>
            </a:r>
            <a:r>
              <a:rPr sz="3600" spc="180" dirty="0"/>
              <a:t>harmful</a:t>
            </a:r>
            <a:r>
              <a:rPr sz="3600" spc="60" dirty="0"/>
              <a:t> </a:t>
            </a:r>
            <a:r>
              <a:rPr sz="3600" spc="10" dirty="0"/>
              <a:t>too.</a:t>
            </a:r>
            <a:endParaRPr sz="3600"/>
          </a:p>
        </p:txBody>
      </p:sp>
      <p:grpSp>
        <p:nvGrpSpPr>
          <p:cNvPr id="16" name="object 16"/>
          <p:cNvGrpSpPr/>
          <p:nvPr/>
        </p:nvGrpSpPr>
        <p:grpSpPr>
          <a:xfrm>
            <a:off x="101600" y="2514600"/>
            <a:ext cx="12801600" cy="1600200"/>
            <a:chOff x="101600" y="2514600"/>
            <a:chExt cx="12801600" cy="1600200"/>
          </a:xfrm>
        </p:grpSpPr>
        <p:sp>
          <p:nvSpPr>
            <p:cNvPr id="17" name="object 17"/>
            <p:cNvSpPr/>
            <p:nvPr/>
          </p:nvSpPr>
          <p:spPr>
            <a:xfrm>
              <a:off x="101600" y="2514600"/>
              <a:ext cx="12801600" cy="1600200"/>
            </a:xfrm>
            <a:prstGeom prst="rect">
              <a:avLst/>
            </a:prstGeom>
            <a:blipFill>
              <a:blip r:embed="rId16" cstate="print"/>
              <a:stretch>
                <a:fillRect/>
              </a:stretch>
            </a:blipFill>
          </p:spPr>
          <p:txBody>
            <a:bodyPr wrap="square" lIns="0" tIns="0" rIns="0" bIns="0" rtlCol="0"/>
            <a:lstStyle/>
            <a:p>
              <a:endParaRPr/>
            </a:p>
          </p:txBody>
        </p:sp>
        <p:sp>
          <p:nvSpPr>
            <p:cNvPr id="18" name="object 18"/>
            <p:cNvSpPr/>
            <p:nvPr/>
          </p:nvSpPr>
          <p:spPr>
            <a:xfrm>
              <a:off x="139700" y="2667000"/>
              <a:ext cx="12725399" cy="1282699"/>
            </a:xfrm>
            <a:prstGeom prst="rect">
              <a:avLst/>
            </a:prstGeom>
            <a:blipFill>
              <a:blip r:embed="rId17" cstate="print"/>
              <a:stretch>
                <a:fillRect/>
              </a:stretch>
            </a:blipFill>
          </p:spPr>
          <p:txBody>
            <a:bodyPr wrap="square" lIns="0" tIns="0" rIns="0" bIns="0" rtlCol="0"/>
            <a:lstStyle/>
            <a:p>
              <a:endParaRPr/>
            </a:p>
          </p:txBody>
        </p:sp>
        <p:sp>
          <p:nvSpPr>
            <p:cNvPr id="19" name="object 19"/>
            <p:cNvSpPr/>
            <p:nvPr/>
          </p:nvSpPr>
          <p:spPr>
            <a:xfrm>
              <a:off x="1333500" y="2794000"/>
              <a:ext cx="10325100" cy="571500"/>
            </a:xfrm>
            <a:prstGeom prst="rect">
              <a:avLst/>
            </a:prstGeom>
            <a:blipFill>
              <a:blip r:embed="rId18" cstate="print"/>
              <a:stretch>
                <a:fillRect/>
              </a:stretch>
            </a:blipFill>
          </p:spPr>
          <p:txBody>
            <a:bodyPr wrap="square" lIns="0" tIns="0" rIns="0" bIns="0" rtlCol="0"/>
            <a:lstStyle/>
            <a:p>
              <a:endParaRPr/>
            </a:p>
          </p:txBody>
        </p:sp>
        <p:sp>
          <p:nvSpPr>
            <p:cNvPr id="20" name="object 20"/>
            <p:cNvSpPr/>
            <p:nvPr/>
          </p:nvSpPr>
          <p:spPr>
            <a:xfrm>
              <a:off x="4711700" y="3378200"/>
              <a:ext cx="3581400" cy="571500"/>
            </a:xfrm>
            <a:prstGeom prst="rect">
              <a:avLst/>
            </a:prstGeom>
            <a:blipFill>
              <a:blip r:embed="rId19" cstate="print"/>
              <a:stretch>
                <a:fillRect/>
              </a:stretch>
            </a:blipFill>
          </p:spPr>
          <p:txBody>
            <a:bodyPr wrap="square" lIns="0" tIns="0" rIns="0" bIns="0" rtlCol="0"/>
            <a:lstStyle/>
            <a:p>
              <a:endParaRPr/>
            </a:p>
          </p:txBody>
        </p:sp>
      </p:grpSp>
      <p:sp>
        <p:nvSpPr>
          <p:cNvPr id="21" name="object 21"/>
          <p:cNvSpPr txBox="1"/>
          <p:nvPr/>
        </p:nvSpPr>
        <p:spPr>
          <a:xfrm>
            <a:off x="1357486" y="2692400"/>
            <a:ext cx="10290175" cy="1173480"/>
          </a:xfrm>
          <a:prstGeom prst="rect">
            <a:avLst/>
          </a:prstGeom>
        </p:spPr>
        <p:txBody>
          <a:bodyPr vert="horz" wrap="square" lIns="0" tIns="15240" rIns="0" bIns="0" rtlCol="0">
            <a:spAutoFit/>
          </a:bodyPr>
          <a:lstStyle/>
          <a:p>
            <a:pPr marL="3371850" marR="5080" indent="-3359785">
              <a:lnSpc>
                <a:spcPts val="4600"/>
              </a:lnSpc>
              <a:spcBef>
                <a:spcPts val="120"/>
              </a:spcBef>
              <a:tabLst>
                <a:tab pos="960119" algn="l"/>
                <a:tab pos="1870075" algn="l"/>
                <a:tab pos="3133090" algn="l"/>
                <a:tab pos="3743960" algn="l"/>
                <a:tab pos="4974590" algn="l"/>
                <a:tab pos="5554980" algn="l"/>
                <a:tab pos="7052945" algn="l"/>
                <a:tab pos="7663815" algn="l"/>
                <a:tab pos="9521825" algn="l"/>
              </a:tabLst>
            </a:pPr>
            <a:r>
              <a:rPr sz="3700" spc="114" dirty="0">
                <a:solidFill>
                  <a:srgbClr val="FFFFFF"/>
                </a:solidFill>
                <a:latin typeface="Calibri"/>
                <a:cs typeface="Calibri"/>
              </a:rPr>
              <a:t>Can	</a:t>
            </a:r>
            <a:r>
              <a:rPr sz="3700" spc="200" dirty="0">
                <a:solidFill>
                  <a:srgbClr val="FFFFFF"/>
                </a:solidFill>
                <a:latin typeface="Calibri"/>
                <a:cs typeface="Calibri"/>
              </a:rPr>
              <a:t>y</a:t>
            </a:r>
            <a:r>
              <a:rPr sz="3700" spc="-40" dirty="0">
                <a:solidFill>
                  <a:srgbClr val="FFFFFF"/>
                </a:solidFill>
                <a:latin typeface="Calibri"/>
                <a:cs typeface="Calibri"/>
              </a:rPr>
              <a:t>o</a:t>
            </a:r>
            <a:r>
              <a:rPr sz="3700" spc="10" dirty="0">
                <a:solidFill>
                  <a:srgbClr val="FFFFFF"/>
                </a:solidFill>
                <a:latin typeface="Calibri"/>
                <a:cs typeface="Calibri"/>
              </a:rPr>
              <a:t>u</a:t>
            </a:r>
            <a:r>
              <a:rPr sz="3700" dirty="0">
                <a:solidFill>
                  <a:srgbClr val="FFFFFF"/>
                </a:solidFill>
                <a:latin typeface="Calibri"/>
                <a:cs typeface="Calibri"/>
              </a:rPr>
              <a:t>	</a:t>
            </a:r>
            <a:r>
              <a:rPr sz="3700" spc="195" dirty="0">
                <a:solidFill>
                  <a:srgbClr val="FFFFFF"/>
                </a:solidFill>
                <a:latin typeface="Calibri"/>
                <a:cs typeface="Calibri"/>
              </a:rPr>
              <a:t>t</a:t>
            </a:r>
            <a:r>
              <a:rPr sz="3700" spc="370" dirty="0">
                <a:solidFill>
                  <a:srgbClr val="FFFFFF"/>
                </a:solidFill>
                <a:latin typeface="Calibri"/>
                <a:cs typeface="Calibri"/>
              </a:rPr>
              <a:t>h</a:t>
            </a:r>
            <a:r>
              <a:rPr sz="3700" spc="95" dirty="0">
                <a:solidFill>
                  <a:srgbClr val="FFFFFF"/>
                </a:solidFill>
                <a:latin typeface="Calibri"/>
                <a:cs typeface="Calibri"/>
              </a:rPr>
              <a:t>ink</a:t>
            </a:r>
            <a:r>
              <a:rPr sz="3700" dirty="0">
                <a:solidFill>
                  <a:srgbClr val="FFFFFF"/>
                </a:solidFill>
                <a:latin typeface="Calibri"/>
                <a:cs typeface="Calibri"/>
              </a:rPr>
              <a:t>	</a:t>
            </a:r>
            <a:r>
              <a:rPr sz="3700" spc="195" dirty="0">
                <a:solidFill>
                  <a:srgbClr val="FFFFFF"/>
                </a:solidFill>
                <a:latin typeface="Calibri"/>
                <a:cs typeface="Calibri"/>
              </a:rPr>
              <a:t>o</a:t>
            </a:r>
            <a:r>
              <a:rPr sz="3700" spc="114" dirty="0">
                <a:solidFill>
                  <a:srgbClr val="FFFFFF"/>
                </a:solidFill>
                <a:latin typeface="Calibri"/>
                <a:cs typeface="Calibri"/>
              </a:rPr>
              <a:t>f</a:t>
            </a:r>
            <a:r>
              <a:rPr sz="3700" dirty="0">
                <a:solidFill>
                  <a:srgbClr val="FFFFFF"/>
                </a:solidFill>
                <a:latin typeface="Calibri"/>
                <a:cs typeface="Calibri"/>
              </a:rPr>
              <a:t>	</a:t>
            </a:r>
            <a:r>
              <a:rPr sz="3700" spc="-5" dirty="0">
                <a:solidFill>
                  <a:srgbClr val="FFFFFF"/>
                </a:solidFill>
                <a:latin typeface="Calibri"/>
                <a:cs typeface="Calibri"/>
              </a:rPr>
              <a:t>s</a:t>
            </a:r>
            <a:r>
              <a:rPr sz="3700" spc="110" dirty="0">
                <a:solidFill>
                  <a:srgbClr val="FFFFFF"/>
                </a:solidFill>
                <a:latin typeface="Calibri"/>
                <a:cs typeface="Calibri"/>
              </a:rPr>
              <a:t>o</a:t>
            </a:r>
            <a:r>
              <a:rPr sz="3700" spc="-145" dirty="0">
                <a:solidFill>
                  <a:srgbClr val="FFFFFF"/>
                </a:solidFill>
                <a:latin typeface="Calibri"/>
                <a:cs typeface="Calibri"/>
              </a:rPr>
              <a:t>m</a:t>
            </a:r>
            <a:r>
              <a:rPr sz="3700" spc="105" dirty="0">
                <a:solidFill>
                  <a:srgbClr val="FFFFFF"/>
                </a:solidFill>
                <a:latin typeface="Calibri"/>
                <a:cs typeface="Calibri"/>
              </a:rPr>
              <a:t>e</a:t>
            </a:r>
            <a:r>
              <a:rPr sz="3700" dirty="0">
                <a:solidFill>
                  <a:srgbClr val="FFFFFF"/>
                </a:solidFill>
                <a:latin typeface="Calibri"/>
                <a:cs typeface="Calibri"/>
              </a:rPr>
              <a:t>	</a:t>
            </a:r>
            <a:r>
              <a:rPr sz="3700" spc="-10" dirty="0">
                <a:solidFill>
                  <a:srgbClr val="FFFFFF"/>
                </a:solidFill>
                <a:latin typeface="Calibri"/>
                <a:cs typeface="Calibri"/>
              </a:rPr>
              <a:t>e</a:t>
            </a:r>
            <a:r>
              <a:rPr sz="3700" spc="315" dirty="0">
                <a:solidFill>
                  <a:srgbClr val="FFFFFF"/>
                </a:solidFill>
                <a:latin typeface="Calibri"/>
                <a:cs typeface="Calibri"/>
              </a:rPr>
              <a:t>x</a:t>
            </a:r>
            <a:r>
              <a:rPr sz="3700" spc="-5" dirty="0">
                <a:solidFill>
                  <a:srgbClr val="FFFFFF"/>
                </a:solidFill>
                <a:latin typeface="Calibri"/>
                <a:cs typeface="Calibri"/>
              </a:rPr>
              <a:t>amp</a:t>
            </a:r>
            <a:r>
              <a:rPr sz="3700" spc="50" dirty="0">
                <a:solidFill>
                  <a:srgbClr val="FFFFFF"/>
                </a:solidFill>
                <a:latin typeface="Calibri"/>
                <a:cs typeface="Calibri"/>
              </a:rPr>
              <a:t>l</a:t>
            </a:r>
            <a:r>
              <a:rPr sz="3700" spc="190" dirty="0">
                <a:solidFill>
                  <a:srgbClr val="FFFFFF"/>
                </a:solidFill>
                <a:latin typeface="Calibri"/>
                <a:cs typeface="Calibri"/>
              </a:rPr>
              <a:t>e</a:t>
            </a:r>
            <a:r>
              <a:rPr sz="3700" spc="145" dirty="0">
                <a:solidFill>
                  <a:srgbClr val="FFFFFF"/>
                </a:solidFill>
                <a:latin typeface="Calibri"/>
                <a:cs typeface="Calibri"/>
              </a:rPr>
              <a:t>s</a:t>
            </a:r>
            <a:r>
              <a:rPr sz="3700" dirty="0">
                <a:solidFill>
                  <a:srgbClr val="FFFFFF"/>
                </a:solidFill>
                <a:latin typeface="Calibri"/>
                <a:cs typeface="Calibri"/>
              </a:rPr>
              <a:t>	</a:t>
            </a:r>
            <a:r>
              <a:rPr sz="3700" spc="195" dirty="0">
                <a:solidFill>
                  <a:srgbClr val="FFFFFF"/>
                </a:solidFill>
                <a:latin typeface="Calibri"/>
                <a:cs typeface="Calibri"/>
              </a:rPr>
              <a:t>o</a:t>
            </a:r>
            <a:r>
              <a:rPr sz="3700" spc="114" dirty="0">
                <a:solidFill>
                  <a:srgbClr val="FFFFFF"/>
                </a:solidFill>
                <a:latin typeface="Calibri"/>
                <a:cs typeface="Calibri"/>
              </a:rPr>
              <a:t>f</a:t>
            </a:r>
            <a:r>
              <a:rPr sz="3700" dirty="0">
                <a:solidFill>
                  <a:srgbClr val="FFFFFF"/>
                </a:solidFill>
                <a:latin typeface="Calibri"/>
                <a:cs typeface="Calibri"/>
              </a:rPr>
              <a:t>	</a:t>
            </a:r>
            <a:r>
              <a:rPr sz="3700" spc="145" dirty="0">
                <a:solidFill>
                  <a:srgbClr val="FFFFFF"/>
                </a:solidFill>
                <a:latin typeface="Calibri"/>
                <a:cs typeface="Calibri"/>
              </a:rPr>
              <a:t>h</a:t>
            </a:r>
            <a:r>
              <a:rPr sz="3700" spc="75" dirty="0">
                <a:solidFill>
                  <a:srgbClr val="FFFFFF"/>
                </a:solidFill>
                <a:latin typeface="Calibri"/>
                <a:cs typeface="Calibri"/>
              </a:rPr>
              <a:t>a</a:t>
            </a:r>
            <a:r>
              <a:rPr sz="3700" spc="480" dirty="0">
                <a:solidFill>
                  <a:srgbClr val="FFFFFF"/>
                </a:solidFill>
                <a:latin typeface="Calibri"/>
                <a:cs typeface="Calibri"/>
              </a:rPr>
              <a:t>r</a:t>
            </a:r>
            <a:r>
              <a:rPr sz="3700" spc="80" dirty="0">
                <a:solidFill>
                  <a:srgbClr val="FFFFFF"/>
                </a:solidFill>
                <a:latin typeface="Calibri"/>
                <a:cs typeface="Calibri"/>
              </a:rPr>
              <a:t>mf</a:t>
            </a:r>
            <a:r>
              <a:rPr sz="3700" spc="175" dirty="0">
                <a:solidFill>
                  <a:srgbClr val="FFFFFF"/>
                </a:solidFill>
                <a:latin typeface="Calibri"/>
                <a:cs typeface="Calibri"/>
              </a:rPr>
              <a:t>u</a:t>
            </a:r>
            <a:r>
              <a:rPr sz="3700" spc="260" dirty="0">
                <a:solidFill>
                  <a:srgbClr val="FFFFFF"/>
                </a:solidFill>
                <a:latin typeface="Calibri"/>
                <a:cs typeface="Calibri"/>
              </a:rPr>
              <a:t>l</a:t>
            </a:r>
            <a:r>
              <a:rPr sz="3700" dirty="0">
                <a:solidFill>
                  <a:srgbClr val="FFFFFF"/>
                </a:solidFill>
                <a:latin typeface="Calibri"/>
                <a:cs typeface="Calibri"/>
              </a:rPr>
              <a:t>	</a:t>
            </a:r>
            <a:r>
              <a:rPr sz="3700" spc="70" dirty="0">
                <a:solidFill>
                  <a:srgbClr val="FFFFFF"/>
                </a:solidFill>
                <a:latin typeface="Calibri"/>
                <a:cs typeface="Calibri"/>
              </a:rPr>
              <a:t>a</a:t>
            </a:r>
            <a:r>
              <a:rPr sz="3700" spc="245" dirty="0">
                <a:solidFill>
                  <a:srgbClr val="FFFFFF"/>
                </a:solidFill>
                <a:latin typeface="Calibri"/>
                <a:cs typeface="Calibri"/>
              </a:rPr>
              <a:t>n</a:t>
            </a:r>
            <a:r>
              <a:rPr sz="3700" spc="-30" dirty="0">
                <a:solidFill>
                  <a:srgbClr val="FFFFFF"/>
                </a:solidFill>
                <a:latin typeface="Calibri"/>
                <a:cs typeface="Calibri"/>
              </a:rPr>
              <a:t>d  </a:t>
            </a:r>
            <a:r>
              <a:rPr sz="3700" spc="114" dirty="0">
                <a:solidFill>
                  <a:srgbClr val="FFFFFF"/>
                </a:solidFill>
                <a:latin typeface="Calibri"/>
                <a:cs typeface="Calibri"/>
              </a:rPr>
              <a:t>beneficial	</a:t>
            </a:r>
            <a:r>
              <a:rPr sz="3700" spc="105" dirty="0">
                <a:solidFill>
                  <a:srgbClr val="FFFFFF"/>
                </a:solidFill>
                <a:latin typeface="Calibri"/>
                <a:cs typeface="Calibri"/>
              </a:rPr>
              <a:t>drugs?</a:t>
            </a:r>
            <a:endParaRPr sz="3700">
              <a:latin typeface="Calibri"/>
              <a:cs typeface="Calibri"/>
            </a:endParaRPr>
          </a:p>
        </p:txBody>
      </p:sp>
      <p:graphicFrame>
        <p:nvGraphicFramePr>
          <p:cNvPr id="22" name="object 22"/>
          <p:cNvGraphicFramePr>
            <a:graphicFrameLocks noGrp="1"/>
          </p:cNvGraphicFramePr>
          <p:nvPr/>
        </p:nvGraphicFramePr>
        <p:xfrm>
          <a:off x="254000" y="4064000"/>
          <a:ext cx="12573000" cy="4521200"/>
        </p:xfrm>
        <a:graphic>
          <a:graphicData uri="http://schemas.openxmlformats.org/drawingml/2006/table">
            <a:tbl>
              <a:tblPr firstRow="1" bandRow="1">
                <a:tableStyleId>{2D5ABB26-0587-4C30-8999-92F81FD0307C}</a:tableStyleId>
              </a:tblPr>
              <a:tblGrid>
                <a:gridCol w="6286500">
                  <a:extLst>
                    <a:ext uri="{9D8B030D-6E8A-4147-A177-3AD203B41FA5}">
                      <a16:colId xmlns:a16="http://schemas.microsoft.com/office/drawing/2014/main" val="20000"/>
                    </a:ext>
                  </a:extLst>
                </a:gridCol>
                <a:gridCol w="6286500">
                  <a:extLst>
                    <a:ext uri="{9D8B030D-6E8A-4147-A177-3AD203B41FA5}">
                      <a16:colId xmlns:a16="http://schemas.microsoft.com/office/drawing/2014/main" val="20001"/>
                    </a:ext>
                  </a:extLst>
                </a:gridCol>
              </a:tblGrid>
              <a:tr h="764921">
                <a:tc>
                  <a:txBody>
                    <a:bodyPr/>
                    <a:lstStyle/>
                    <a:p>
                      <a:pPr algn="ctr">
                        <a:lnSpc>
                          <a:spcPct val="100000"/>
                        </a:lnSpc>
                        <a:spcBef>
                          <a:spcPts val="1000"/>
                        </a:spcBef>
                        <a:tabLst>
                          <a:tab pos="1833245" algn="l"/>
                        </a:tabLst>
                      </a:pPr>
                      <a:r>
                        <a:rPr sz="3100" spc="95" dirty="0">
                          <a:latin typeface="Calibri"/>
                          <a:cs typeface="Calibri"/>
                        </a:rPr>
                        <a:t>Beneficial	</a:t>
                      </a:r>
                      <a:r>
                        <a:rPr sz="3100" spc="140" dirty="0">
                          <a:latin typeface="Calibri"/>
                          <a:cs typeface="Calibri"/>
                        </a:rPr>
                        <a:t>drugs</a:t>
                      </a:r>
                      <a:endParaRPr sz="3100">
                        <a:latin typeface="Calibri"/>
                        <a:cs typeface="Calibri"/>
                      </a:endParaRPr>
                    </a:p>
                  </a:txBody>
                  <a:tcPr marL="0" marR="0" marT="127000" marB="0">
                    <a:lnL w="28575">
                      <a:solidFill>
                        <a:srgbClr val="000000"/>
                      </a:solidFill>
                      <a:prstDash val="solid"/>
                    </a:lnL>
                    <a:lnR w="28575">
                      <a:solidFill>
                        <a:srgbClr val="000000"/>
                      </a:solidFill>
                      <a:prstDash val="solid"/>
                    </a:lnR>
                    <a:lnT w="28575">
                      <a:solidFill>
                        <a:srgbClr val="000000"/>
                      </a:solidFill>
                      <a:prstDash val="solid"/>
                    </a:lnT>
                    <a:lnB w="28575">
                      <a:solidFill>
                        <a:srgbClr val="000000"/>
                      </a:solidFill>
                      <a:prstDash val="solid"/>
                    </a:lnB>
                    <a:solidFill>
                      <a:srgbClr val="D3E3FE"/>
                    </a:solidFill>
                  </a:tcPr>
                </a:tc>
                <a:tc>
                  <a:txBody>
                    <a:bodyPr/>
                    <a:lstStyle/>
                    <a:p>
                      <a:pPr algn="ctr">
                        <a:lnSpc>
                          <a:spcPct val="100000"/>
                        </a:lnSpc>
                        <a:spcBef>
                          <a:spcPts val="1000"/>
                        </a:spcBef>
                        <a:tabLst>
                          <a:tab pos="1586865" algn="l"/>
                        </a:tabLst>
                      </a:pPr>
                      <a:r>
                        <a:rPr sz="3100" spc="145" dirty="0">
                          <a:latin typeface="Calibri"/>
                          <a:cs typeface="Calibri"/>
                        </a:rPr>
                        <a:t>Harmful	</a:t>
                      </a:r>
                      <a:r>
                        <a:rPr sz="3100" spc="140" dirty="0">
                          <a:latin typeface="Calibri"/>
                          <a:cs typeface="Calibri"/>
                        </a:rPr>
                        <a:t>drugs</a:t>
                      </a:r>
                      <a:endParaRPr sz="3100">
                        <a:latin typeface="Calibri"/>
                        <a:cs typeface="Calibri"/>
                      </a:endParaRPr>
                    </a:p>
                  </a:txBody>
                  <a:tcPr marL="0" marR="0" marT="127000" marB="0">
                    <a:lnL w="28575">
                      <a:solidFill>
                        <a:srgbClr val="000000"/>
                      </a:solidFill>
                      <a:prstDash val="solid"/>
                    </a:lnL>
                    <a:lnR w="28575">
                      <a:solidFill>
                        <a:srgbClr val="000000"/>
                      </a:solidFill>
                      <a:prstDash val="solid"/>
                    </a:lnR>
                    <a:lnT w="28575">
                      <a:solidFill>
                        <a:srgbClr val="000000"/>
                      </a:solidFill>
                      <a:prstDash val="solid"/>
                    </a:lnT>
                    <a:lnB w="28575">
                      <a:solidFill>
                        <a:srgbClr val="000000"/>
                      </a:solidFill>
                      <a:prstDash val="solid"/>
                    </a:lnB>
                    <a:solidFill>
                      <a:srgbClr val="D3E3FE"/>
                    </a:solidFill>
                  </a:tcPr>
                </a:tc>
                <a:extLst>
                  <a:ext uri="{0D108BD9-81ED-4DB2-BD59-A6C34878D82A}">
                    <a16:rowId xmlns:a16="http://schemas.microsoft.com/office/drawing/2014/main" val="10000"/>
                  </a:ext>
                </a:extLst>
              </a:tr>
              <a:tr h="3756279">
                <a:tc>
                  <a:txBody>
                    <a:bodyPr/>
                    <a:lstStyle/>
                    <a:p>
                      <a:pPr>
                        <a:lnSpc>
                          <a:spcPct val="100000"/>
                        </a:lnSpc>
                      </a:pPr>
                      <a:endParaRPr sz="3500">
                        <a:latin typeface="Times New Roman"/>
                        <a:cs typeface="Times New Roman"/>
                      </a:endParaRPr>
                    </a:p>
                  </a:txBody>
                  <a:tcPr marL="0" marR="0" marT="0" marB="0">
                    <a:lnL w="28575">
                      <a:solidFill>
                        <a:srgbClr val="000000"/>
                      </a:solidFill>
                      <a:prstDash val="solid"/>
                    </a:lnL>
                    <a:lnR w="28575">
                      <a:solidFill>
                        <a:srgbClr val="000000"/>
                      </a:solidFill>
                      <a:prstDash val="solid"/>
                    </a:lnR>
                    <a:lnT w="28575">
                      <a:solidFill>
                        <a:srgbClr val="000000"/>
                      </a:solidFill>
                      <a:prstDash val="solid"/>
                    </a:lnT>
                    <a:lnB w="28575">
                      <a:solidFill>
                        <a:srgbClr val="000000"/>
                      </a:solidFill>
                      <a:prstDash val="solid"/>
                    </a:lnB>
                    <a:solidFill>
                      <a:srgbClr val="FFFFFF"/>
                    </a:solidFill>
                  </a:tcPr>
                </a:tc>
                <a:tc>
                  <a:txBody>
                    <a:bodyPr/>
                    <a:lstStyle/>
                    <a:p>
                      <a:pPr>
                        <a:lnSpc>
                          <a:spcPct val="100000"/>
                        </a:lnSpc>
                      </a:pPr>
                      <a:endParaRPr sz="3500">
                        <a:latin typeface="Times New Roman"/>
                        <a:cs typeface="Times New Roman"/>
                      </a:endParaRPr>
                    </a:p>
                  </a:txBody>
                  <a:tcPr marL="0" marR="0" marT="0" marB="0">
                    <a:lnL w="28575">
                      <a:solidFill>
                        <a:srgbClr val="000000"/>
                      </a:solidFill>
                      <a:prstDash val="solid"/>
                    </a:lnL>
                    <a:lnR w="28575">
                      <a:solidFill>
                        <a:srgbClr val="000000"/>
                      </a:solidFill>
                      <a:prstDash val="solid"/>
                    </a:lnR>
                    <a:lnT w="28575">
                      <a:solidFill>
                        <a:srgbClr val="000000"/>
                      </a:solidFill>
                      <a:prstDash val="solid"/>
                    </a:lnT>
                    <a:lnB w="28575">
                      <a:solidFill>
                        <a:srgbClr val="000000"/>
                      </a:solidFill>
                      <a:prstDash val="solid"/>
                    </a:lnB>
                    <a:solidFill>
                      <a:srgbClr val="FFFFFF"/>
                    </a:solidFill>
                  </a:tcPr>
                </a:tc>
                <a:extLst>
                  <a:ext uri="{0D108BD9-81ED-4DB2-BD59-A6C34878D82A}">
                    <a16:rowId xmlns:a16="http://schemas.microsoft.com/office/drawing/2014/main" val="10001"/>
                  </a:ext>
                </a:extLst>
              </a:tr>
            </a:tbl>
          </a:graphicData>
        </a:graphic>
      </p:graphicFrame>
      <p:sp>
        <p:nvSpPr>
          <p:cNvPr id="23" name="object 23"/>
          <p:cNvSpPr/>
          <p:nvPr/>
        </p:nvSpPr>
        <p:spPr>
          <a:xfrm>
            <a:off x="11010900" y="2540000"/>
            <a:ext cx="1993900" cy="2400300"/>
          </a:xfrm>
          <a:prstGeom prst="rect">
            <a:avLst/>
          </a:prstGeom>
          <a:blipFill>
            <a:blip r:embed="rId20" cstate="print"/>
            <a:stretch>
              <a:fillRect/>
            </a:stretch>
          </a:blipFill>
        </p:spPr>
        <p:txBody>
          <a:bodyPr wrap="square" lIns="0" tIns="0" rIns="0" bIns="0" rtlCol="0"/>
          <a:lstStyle/>
          <a:p>
            <a:endParaRPr/>
          </a:p>
        </p:txBody>
      </p:sp>
      <p:sp>
        <p:nvSpPr>
          <p:cNvPr id="24" name="object 24"/>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21" action="ppaction://hlinksldjump"/>
              </a:rPr>
              <a:t>B</a:t>
            </a:r>
            <a:r>
              <a:rPr sz="6000" spc="325" dirty="0">
                <a:solidFill>
                  <a:srgbClr val="FFFFFF"/>
                </a:solidFill>
                <a:latin typeface="Calibri"/>
                <a:cs typeface="Calibri"/>
                <a:hlinkClick r:id="rId21" action="ppaction://hlinksldjump"/>
              </a:rPr>
              <a:t>A</a:t>
            </a:r>
            <a:r>
              <a:rPr sz="6000" spc="315" dirty="0">
                <a:solidFill>
                  <a:srgbClr val="FFFFFF"/>
                </a:solidFill>
                <a:latin typeface="Calibri"/>
                <a:cs typeface="Calibri"/>
                <a:hlinkClick r:id="rId21" action="ppaction://hlinksldjump"/>
              </a:rPr>
              <a:t>C</a:t>
            </a:r>
            <a:r>
              <a:rPr sz="6000" spc="390" dirty="0">
                <a:solidFill>
                  <a:srgbClr val="FFFFFF"/>
                </a:solidFill>
                <a:latin typeface="Calibri"/>
                <a:cs typeface="Calibri"/>
                <a:hlinkClick r:id="rId21" action="ppaction://hlinksldjump"/>
              </a:rPr>
              <a:t>K</a:t>
            </a:r>
            <a:endParaRPr sz="6000">
              <a:latin typeface="Calibri"/>
              <a:cs typeface="Calibri"/>
            </a:endParaRPr>
          </a:p>
        </p:txBody>
      </p:sp>
      <p:sp>
        <p:nvSpPr>
          <p:cNvPr id="25" name="object 25"/>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22" action="ppaction://hlinksldjump"/>
              </a:rPr>
              <a:t>NEXT</a:t>
            </a:r>
            <a:endParaRPr sz="6000">
              <a:latin typeface="Calibri"/>
              <a:cs typeface="Calibri"/>
            </a:endParaRPr>
          </a:p>
        </p:txBody>
      </p:sp>
      <p:sp>
        <p:nvSpPr>
          <p:cNvPr id="26" name="object 26"/>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23"/>
              </a:rPr>
              <a:t>www.planbee.com</a:t>
            </a:r>
            <a:endParaRPr sz="1800">
              <a:latin typeface="Century Gothic"/>
              <a:cs typeface="Century Gothic"/>
            </a:endParaRPr>
          </a:p>
        </p:txBody>
      </p:sp>
      <p:pic>
        <p:nvPicPr>
          <p:cNvPr id="27" name="Recorded Sound">
            <a:hlinkClick r:id="" action="ppaction://media"/>
            <a:extLst>
              <a:ext uri="{FF2B5EF4-FFF2-40B4-BE49-F238E27FC236}">
                <a16:creationId xmlns:a16="http://schemas.microsoft.com/office/drawing/2014/main" id="{E2E02306-F96F-429E-B44A-A211A8CABB4C}"/>
              </a:ext>
            </a:extLst>
          </p:cNvPr>
          <p:cNvPicPr>
            <a:picLocks noChangeAspect="1"/>
          </p:cNvPicPr>
          <p:nvPr>
            <a:audioFile r:link="rId3"/>
            <p:extLst>
              <p:ext uri="{DAA4B4D4-6D71-4841-9C94-3DE7FCFB9230}">
                <p14:media xmlns:p14="http://schemas.microsoft.com/office/powerpoint/2010/main" r:embed="rId2"/>
              </p:ext>
            </p:extLst>
          </p:nvPr>
        </p:nvPicPr>
        <p:blipFill>
          <a:blip r:embed="rId24"/>
          <a:stretch>
            <a:fillRect/>
          </a:stretch>
        </p:blipFill>
        <p:spPr>
          <a:xfrm>
            <a:off x="2394917" y="8972549"/>
            <a:ext cx="609600" cy="6096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6232"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38100"/>
            <a:ext cx="13004800" cy="9715500"/>
            <a:chOff x="0" y="38100"/>
            <a:chExt cx="13004800" cy="9715500"/>
          </a:xfrm>
        </p:grpSpPr>
        <p:sp>
          <p:nvSpPr>
            <p:cNvPr id="3" name="object 3"/>
            <p:cNvSpPr/>
            <p:nvPr/>
          </p:nvSpPr>
          <p:spPr>
            <a:xfrm>
              <a:off x="0" y="8775700"/>
              <a:ext cx="13004800" cy="977900"/>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0" y="8801100"/>
              <a:ext cx="13004799" cy="952499"/>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10909299" y="8458200"/>
              <a:ext cx="2095500" cy="12954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11036299" y="8915400"/>
              <a:ext cx="1892300" cy="6350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0" y="8458200"/>
              <a:ext cx="2438400" cy="12954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63499" y="8915400"/>
              <a:ext cx="1854200" cy="6350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5194299" y="9359900"/>
              <a:ext cx="2336800" cy="3556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4063999" y="38100"/>
              <a:ext cx="8940800" cy="3022600"/>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4152899" y="342900"/>
              <a:ext cx="8089900" cy="596900"/>
            </a:xfrm>
            <a:prstGeom prst="rect">
              <a:avLst/>
            </a:prstGeom>
            <a:blipFill>
              <a:blip r:embed="rId11" cstate="print"/>
              <a:stretch>
                <a:fillRect/>
              </a:stretch>
            </a:blipFill>
          </p:spPr>
          <p:txBody>
            <a:bodyPr wrap="square" lIns="0" tIns="0" rIns="0" bIns="0" rtlCol="0"/>
            <a:lstStyle/>
            <a:p>
              <a:endParaRPr/>
            </a:p>
          </p:txBody>
        </p:sp>
        <p:sp>
          <p:nvSpPr>
            <p:cNvPr id="12" name="object 12"/>
            <p:cNvSpPr/>
            <p:nvPr/>
          </p:nvSpPr>
          <p:spPr>
            <a:xfrm>
              <a:off x="4165599" y="1003300"/>
              <a:ext cx="8305800" cy="584200"/>
            </a:xfrm>
            <a:prstGeom prst="rect">
              <a:avLst/>
            </a:prstGeom>
            <a:blipFill>
              <a:blip r:embed="rId12" cstate="print"/>
              <a:stretch>
                <a:fillRect/>
              </a:stretch>
            </a:blipFill>
          </p:spPr>
          <p:txBody>
            <a:bodyPr wrap="square" lIns="0" tIns="0" rIns="0" bIns="0" rtlCol="0"/>
            <a:lstStyle/>
            <a:p>
              <a:endParaRPr/>
            </a:p>
          </p:txBody>
        </p:sp>
        <p:sp>
          <p:nvSpPr>
            <p:cNvPr id="13" name="object 13"/>
            <p:cNvSpPr/>
            <p:nvPr/>
          </p:nvSpPr>
          <p:spPr>
            <a:xfrm>
              <a:off x="4152899" y="1638300"/>
              <a:ext cx="7886700" cy="482600"/>
            </a:xfrm>
            <a:prstGeom prst="rect">
              <a:avLst/>
            </a:prstGeom>
            <a:blipFill>
              <a:blip r:embed="rId13" cstate="print"/>
              <a:stretch>
                <a:fillRect/>
              </a:stretch>
            </a:blipFill>
          </p:spPr>
          <p:txBody>
            <a:bodyPr wrap="square" lIns="0" tIns="0" rIns="0" bIns="0" rtlCol="0"/>
            <a:lstStyle/>
            <a:p>
              <a:endParaRPr/>
            </a:p>
          </p:txBody>
        </p:sp>
        <p:sp>
          <p:nvSpPr>
            <p:cNvPr id="14" name="object 14"/>
            <p:cNvSpPr/>
            <p:nvPr/>
          </p:nvSpPr>
          <p:spPr>
            <a:xfrm>
              <a:off x="4165599" y="2286000"/>
              <a:ext cx="7683500" cy="596900"/>
            </a:xfrm>
            <a:prstGeom prst="rect">
              <a:avLst/>
            </a:prstGeom>
            <a:blipFill>
              <a:blip r:embed="rId14" cstate="print"/>
              <a:stretch>
                <a:fillRect/>
              </a:stretch>
            </a:blipFill>
          </p:spPr>
          <p:txBody>
            <a:bodyPr wrap="square" lIns="0" tIns="0" rIns="0" bIns="0" rtlCol="0"/>
            <a:lstStyle/>
            <a:p>
              <a:endParaRPr/>
            </a:p>
          </p:txBody>
        </p:sp>
        <p:sp>
          <p:nvSpPr>
            <p:cNvPr id="15" name="object 15"/>
            <p:cNvSpPr/>
            <p:nvPr/>
          </p:nvSpPr>
          <p:spPr>
            <a:xfrm>
              <a:off x="215899" y="342900"/>
              <a:ext cx="3657600" cy="2438400"/>
            </a:xfrm>
            <a:prstGeom prst="rect">
              <a:avLst/>
            </a:prstGeom>
            <a:blipFill>
              <a:blip r:embed="rId15" cstate="print"/>
              <a:stretch>
                <a:fillRect/>
              </a:stretch>
            </a:blipFill>
          </p:spPr>
          <p:txBody>
            <a:bodyPr wrap="square" lIns="0" tIns="0" rIns="0" bIns="0" rtlCol="0"/>
            <a:lstStyle/>
            <a:p>
              <a:endParaRPr/>
            </a:p>
          </p:txBody>
        </p:sp>
        <p:sp>
          <p:nvSpPr>
            <p:cNvPr id="16" name="object 16"/>
            <p:cNvSpPr/>
            <p:nvPr/>
          </p:nvSpPr>
          <p:spPr>
            <a:xfrm>
              <a:off x="12699" y="190500"/>
              <a:ext cx="4064000" cy="2997200"/>
            </a:xfrm>
            <a:prstGeom prst="rect">
              <a:avLst/>
            </a:prstGeom>
            <a:blipFill>
              <a:blip r:embed="rId16" cstate="print"/>
              <a:stretch>
                <a:fillRect/>
              </a:stretch>
            </a:blipFill>
          </p:spPr>
          <p:txBody>
            <a:bodyPr wrap="square" lIns="0" tIns="0" rIns="0" bIns="0" rtlCol="0"/>
            <a:lstStyle/>
            <a:p>
              <a:endParaRPr/>
            </a:p>
          </p:txBody>
        </p:sp>
        <p:sp>
          <p:nvSpPr>
            <p:cNvPr id="17" name="object 17"/>
            <p:cNvSpPr/>
            <p:nvPr/>
          </p:nvSpPr>
          <p:spPr>
            <a:xfrm>
              <a:off x="25399" y="2921000"/>
              <a:ext cx="9245600" cy="3022600"/>
            </a:xfrm>
            <a:prstGeom prst="rect">
              <a:avLst/>
            </a:prstGeom>
            <a:blipFill>
              <a:blip r:embed="rId17" cstate="print"/>
              <a:stretch>
                <a:fillRect/>
              </a:stretch>
            </a:blipFill>
          </p:spPr>
          <p:txBody>
            <a:bodyPr wrap="square" lIns="0" tIns="0" rIns="0" bIns="0" rtlCol="0"/>
            <a:lstStyle/>
            <a:p>
              <a:endParaRPr/>
            </a:p>
          </p:txBody>
        </p:sp>
        <p:sp>
          <p:nvSpPr>
            <p:cNvPr id="18" name="object 18"/>
            <p:cNvSpPr/>
            <p:nvPr/>
          </p:nvSpPr>
          <p:spPr>
            <a:xfrm>
              <a:off x="139700" y="3251200"/>
              <a:ext cx="8470900" cy="571500"/>
            </a:xfrm>
            <a:prstGeom prst="rect">
              <a:avLst/>
            </a:prstGeom>
            <a:blipFill>
              <a:blip r:embed="rId18" cstate="print"/>
              <a:stretch>
                <a:fillRect/>
              </a:stretch>
            </a:blipFill>
          </p:spPr>
          <p:txBody>
            <a:bodyPr wrap="square" lIns="0" tIns="0" rIns="0" bIns="0" rtlCol="0"/>
            <a:lstStyle/>
            <a:p>
              <a:endParaRPr/>
            </a:p>
          </p:txBody>
        </p:sp>
        <p:sp>
          <p:nvSpPr>
            <p:cNvPr id="19" name="object 19"/>
            <p:cNvSpPr/>
            <p:nvPr/>
          </p:nvSpPr>
          <p:spPr>
            <a:xfrm>
              <a:off x="139700" y="3886200"/>
              <a:ext cx="8356600" cy="584200"/>
            </a:xfrm>
            <a:prstGeom prst="rect">
              <a:avLst/>
            </a:prstGeom>
            <a:blipFill>
              <a:blip r:embed="rId19" cstate="print"/>
              <a:stretch>
                <a:fillRect/>
              </a:stretch>
            </a:blipFill>
          </p:spPr>
          <p:txBody>
            <a:bodyPr wrap="square" lIns="0" tIns="0" rIns="0" bIns="0" rtlCol="0"/>
            <a:lstStyle/>
            <a:p>
              <a:endParaRPr/>
            </a:p>
          </p:txBody>
        </p:sp>
        <p:sp>
          <p:nvSpPr>
            <p:cNvPr id="20" name="object 20"/>
            <p:cNvSpPr/>
            <p:nvPr/>
          </p:nvSpPr>
          <p:spPr>
            <a:xfrm>
              <a:off x="139700" y="4521200"/>
              <a:ext cx="7759700" cy="596900"/>
            </a:xfrm>
            <a:prstGeom prst="rect">
              <a:avLst/>
            </a:prstGeom>
            <a:blipFill>
              <a:blip r:embed="rId20" cstate="print"/>
              <a:stretch>
                <a:fillRect/>
              </a:stretch>
            </a:blipFill>
          </p:spPr>
          <p:txBody>
            <a:bodyPr wrap="square" lIns="0" tIns="0" rIns="0" bIns="0" rtlCol="0"/>
            <a:lstStyle/>
            <a:p>
              <a:endParaRPr/>
            </a:p>
          </p:txBody>
        </p:sp>
        <p:sp>
          <p:nvSpPr>
            <p:cNvPr id="21" name="object 21"/>
            <p:cNvSpPr/>
            <p:nvPr/>
          </p:nvSpPr>
          <p:spPr>
            <a:xfrm>
              <a:off x="127000" y="5168900"/>
              <a:ext cx="7988300" cy="596900"/>
            </a:xfrm>
            <a:prstGeom prst="rect">
              <a:avLst/>
            </a:prstGeom>
            <a:blipFill>
              <a:blip r:embed="rId21" cstate="print"/>
              <a:stretch>
                <a:fillRect/>
              </a:stretch>
            </a:blipFill>
          </p:spPr>
          <p:txBody>
            <a:bodyPr wrap="square" lIns="0" tIns="0" rIns="0" bIns="0" rtlCol="0"/>
            <a:lstStyle/>
            <a:p>
              <a:endParaRPr/>
            </a:p>
          </p:txBody>
        </p:sp>
        <p:sp>
          <p:nvSpPr>
            <p:cNvPr id="22" name="object 22"/>
            <p:cNvSpPr/>
            <p:nvPr/>
          </p:nvSpPr>
          <p:spPr>
            <a:xfrm>
              <a:off x="3835399" y="5702300"/>
              <a:ext cx="9169400" cy="3022600"/>
            </a:xfrm>
            <a:prstGeom prst="rect">
              <a:avLst/>
            </a:prstGeom>
            <a:blipFill>
              <a:blip r:embed="rId22" cstate="print"/>
              <a:stretch>
                <a:fillRect/>
              </a:stretch>
            </a:blipFill>
          </p:spPr>
          <p:txBody>
            <a:bodyPr wrap="square" lIns="0" tIns="0" rIns="0" bIns="0" rtlCol="0"/>
            <a:lstStyle/>
            <a:p>
              <a:endParaRPr/>
            </a:p>
          </p:txBody>
        </p:sp>
        <p:sp>
          <p:nvSpPr>
            <p:cNvPr id="23" name="object 23"/>
            <p:cNvSpPr/>
            <p:nvPr/>
          </p:nvSpPr>
          <p:spPr>
            <a:xfrm>
              <a:off x="3949699" y="6007100"/>
              <a:ext cx="8458200" cy="596900"/>
            </a:xfrm>
            <a:prstGeom prst="rect">
              <a:avLst/>
            </a:prstGeom>
            <a:blipFill>
              <a:blip r:embed="rId23" cstate="print"/>
              <a:stretch>
                <a:fillRect/>
              </a:stretch>
            </a:blipFill>
          </p:spPr>
          <p:txBody>
            <a:bodyPr wrap="square" lIns="0" tIns="0" rIns="0" bIns="0" rtlCol="0"/>
            <a:lstStyle/>
            <a:p>
              <a:endParaRPr/>
            </a:p>
          </p:txBody>
        </p:sp>
        <p:sp>
          <p:nvSpPr>
            <p:cNvPr id="24" name="object 24"/>
            <p:cNvSpPr/>
            <p:nvPr/>
          </p:nvSpPr>
          <p:spPr>
            <a:xfrm>
              <a:off x="3936999" y="6654800"/>
              <a:ext cx="8978900" cy="584200"/>
            </a:xfrm>
            <a:prstGeom prst="rect">
              <a:avLst/>
            </a:prstGeom>
            <a:blipFill>
              <a:blip r:embed="rId24" cstate="print"/>
              <a:stretch>
                <a:fillRect/>
              </a:stretch>
            </a:blipFill>
          </p:spPr>
          <p:txBody>
            <a:bodyPr wrap="square" lIns="0" tIns="0" rIns="0" bIns="0" rtlCol="0"/>
            <a:lstStyle/>
            <a:p>
              <a:endParaRPr/>
            </a:p>
          </p:txBody>
        </p:sp>
        <p:sp>
          <p:nvSpPr>
            <p:cNvPr id="25" name="object 25"/>
            <p:cNvSpPr/>
            <p:nvPr/>
          </p:nvSpPr>
          <p:spPr>
            <a:xfrm>
              <a:off x="3949699" y="7302500"/>
              <a:ext cx="8699500" cy="584200"/>
            </a:xfrm>
            <a:prstGeom prst="rect">
              <a:avLst/>
            </a:prstGeom>
            <a:blipFill>
              <a:blip r:embed="rId25" cstate="print"/>
              <a:stretch>
                <a:fillRect/>
              </a:stretch>
            </a:blipFill>
          </p:spPr>
          <p:txBody>
            <a:bodyPr wrap="square" lIns="0" tIns="0" rIns="0" bIns="0" rtlCol="0"/>
            <a:lstStyle/>
            <a:p>
              <a:endParaRPr/>
            </a:p>
          </p:txBody>
        </p:sp>
        <p:sp>
          <p:nvSpPr>
            <p:cNvPr id="26" name="object 26"/>
            <p:cNvSpPr/>
            <p:nvPr/>
          </p:nvSpPr>
          <p:spPr>
            <a:xfrm>
              <a:off x="3962399" y="7962900"/>
              <a:ext cx="8064500" cy="584200"/>
            </a:xfrm>
            <a:prstGeom prst="rect">
              <a:avLst/>
            </a:prstGeom>
            <a:blipFill>
              <a:blip r:embed="rId26" cstate="print"/>
              <a:stretch>
                <a:fillRect/>
              </a:stretch>
            </a:blipFill>
          </p:spPr>
          <p:txBody>
            <a:bodyPr wrap="square" lIns="0" tIns="0" rIns="0" bIns="0" rtlCol="0"/>
            <a:lstStyle/>
            <a:p>
              <a:endParaRPr/>
            </a:p>
          </p:txBody>
        </p:sp>
      </p:grpSp>
      <p:sp>
        <p:nvSpPr>
          <p:cNvPr id="27" name="object 27"/>
          <p:cNvSpPr txBox="1"/>
          <p:nvPr/>
        </p:nvSpPr>
        <p:spPr>
          <a:xfrm>
            <a:off x="139700" y="184150"/>
            <a:ext cx="12774295" cy="8280400"/>
          </a:xfrm>
          <a:prstGeom prst="rect">
            <a:avLst/>
          </a:prstGeom>
        </p:spPr>
        <p:txBody>
          <a:bodyPr vert="horz" wrap="square" lIns="0" tIns="12065" rIns="0" bIns="0" rtlCol="0">
            <a:spAutoFit/>
          </a:bodyPr>
          <a:lstStyle/>
          <a:p>
            <a:pPr marL="4050029" marR="457200">
              <a:lnSpc>
                <a:spcPct val="106300"/>
              </a:lnSpc>
              <a:spcBef>
                <a:spcPts val="95"/>
              </a:spcBef>
              <a:tabLst>
                <a:tab pos="5006975" algn="l"/>
                <a:tab pos="5136515" algn="l"/>
                <a:tab pos="5281295" algn="l"/>
                <a:tab pos="6360795" algn="l"/>
                <a:tab pos="6424295" algn="l"/>
                <a:tab pos="6654800" algn="l"/>
                <a:tab pos="7344409" algn="l"/>
                <a:tab pos="7389495" algn="l"/>
                <a:tab pos="7995920" algn="l"/>
                <a:tab pos="8603615" algn="l"/>
                <a:tab pos="8966200" algn="l"/>
                <a:tab pos="9204325" algn="l"/>
                <a:tab pos="9638030" algn="l"/>
                <a:tab pos="9683750" algn="l"/>
                <a:tab pos="9895840" algn="l"/>
                <a:tab pos="10304780" algn="l"/>
                <a:tab pos="10727055" algn="l"/>
                <a:tab pos="11262360" algn="l"/>
              </a:tabLst>
            </a:pPr>
            <a:r>
              <a:rPr sz="4000" spc="75" dirty="0">
                <a:solidFill>
                  <a:srgbClr val="FFFFFF"/>
                </a:solidFill>
                <a:latin typeface="Calibri"/>
                <a:cs typeface="Calibri"/>
              </a:rPr>
              <a:t>Even		</a:t>
            </a:r>
            <a:r>
              <a:rPr sz="4000" spc="190" dirty="0">
                <a:solidFill>
                  <a:srgbClr val="FFFFFF"/>
                </a:solidFill>
                <a:latin typeface="Calibri"/>
                <a:cs typeface="Calibri"/>
              </a:rPr>
              <a:t>safe		</a:t>
            </a:r>
            <a:r>
              <a:rPr sz="4000" spc="130" dirty="0">
                <a:solidFill>
                  <a:srgbClr val="FFFFFF"/>
                </a:solidFill>
                <a:latin typeface="Calibri"/>
                <a:cs typeface="Calibri"/>
              </a:rPr>
              <a:t>drugs,	such	</a:t>
            </a:r>
            <a:r>
              <a:rPr sz="4000" spc="215" dirty="0">
                <a:solidFill>
                  <a:srgbClr val="FFFFFF"/>
                </a:solidFill>
                <a:latin typeface="Calibri"/>
                <a:cs typeface="Calibri"/>
              </a:rPr>
              <a:t>as	</a:t>
            </a:r>
            <a:r>
              <a:rPr sz="4000" spc="90" dirty="0">
                <a:solidFill>
                  <a:srgbClr val="FFFFFF"/>
                </a:solidFill>
                <a:latin typeface="Calibri"/>
                <a:cs typeface="Calibri"/>
              </a:rPr>
              <a:t>medicines  </a:t>
            </a:r>
            <a:r>
              <a:rPr sz="4000" spc="-85" dirty="0">
                <a:solidFill>
                  <a:srgbClr val="FFFFFF"/>
                </a:solidFill>
                <a:latin typeface="Calibri"/>
                <a:cs typeface="Calibri"/>
              </a:rPr>
              <a:t>p</a:t>
            </a:r>
            <a:r>
              <a:rPr sz="4000" spc="265" dirty="0">
                <a:solidFill>
                  <a:srgbClr val="FFFFFF"/>
                </a:solidFill>
                <a:latin typeface="Calibri"/>
                <a:cs typeface="Calibri"/>
              </a:rPr>
              <a:t>r</a:t>
            </a:r>
            <a:r>
              <a:rPr sz="4000" spc="200" dirty="0">
                <a:solidFill>
                  <a:srgbClr val="FFFFFF"/>
                </a:solidFill>
                <a:latin typeface="Calibri"/>
                <a:cs typeface="Calibri"/>
              </a:rPr>
              <a:t>e</a:t>
            </a:r>
            <a:r>
              <a:rPr sz="4000" spc="114" dirty="0">
                <a:solidFill>
                  <a:srgbClr val="FFFFFF"/>
                </a:solidFill>
                <a:latin typeface="Calibri"/>
                <a:cs typeface="Calibri"/>
              </a:rPr>
              <a:t>s</a:t>
            </a:r>
            <a:r>
              <a:rPr sz="4000" spc="345" dirty="0">
                <a:solidFill>
                  <a:srgbClr val="FFFFFF"/>
                </a:solidFill>
                <a:latin typeface="Calibri"/>
                <a:cs typeface="Calibri"/>
              </a:rPr>
              <a:t>c</a:t>
            </a:r>
            <a:r>
              <a:rPr sz="4000" spc="390" dirty="0">
                <a:solidFill>
                  <a:srgbClr val="FFFFFF"/>
                </a:solidFill>
                <a:latin typeface="Calibri"/>
                <a:cs typeface="Calibri"/>
              </a:rPr>
              <a:t>r</a:t>
            </a:r>
            <a:r>
              <a:rPr sz="4000" spc="95" dirty="0">
                <a:solidFill>
                  <a:srgbClr val="FFFFFF"/>
                </a:solidFill>
                <a:latin typeface="Calibri"/>
                <a:cs typeface="Calibri"/>
              </a:rPr>
              <a:t>ib</a:t>
            </a:r>
            <a:r>
              <a:rPr sz="4000" spc="320" dirty="0">
                <a:solidFill>
                  <a:srgbClr val="FFFFFF"/>
                </a:solidFill>
                <a:latin typeface="Calibri"/>
                <a:cs typeface="Calibri"/>
              </a:rPr>
              <a:t>e</a:t>
            </a:r>
            <a:r>
              <a:rPr sz="4000" spc="-50" dirty="0">
                <a:solidFill>
                  <a:srgbClr val="FFFFFF"/>
                </a:solidFill>
                <a:latin typeface="Calibri"/>
                <a:cs typeface="Calibri"/>
              </a:rPr>
              <a:t>d</a:t>
            </a:r>
            <a:r>
              <a:rPr sz="4000" dirty="0">
                <a:solidFill>
                  <a:srgbClr val="FFFFFF"/>
                </a:solidFill>
                <a:latin typeface="Calibri"/>
                <a:cs typeface="Calibri"/>
              </a:rPr>
              <a:t>	</a:t>
            </a:r>
            <a:r>
              <a:rPr sz="4000" spc="5" dirty="0">
                <a:solidFill>
                  <a:srgbClr val="FFFFFF"/>
                </a:solidFill>
                <a:latin typeface="Calibri"/>
                <a:cs typeface="Calibri"/>
              </a:rPr>
              <a:t>b</a:t>
            </a:r>
            <a:r>
              <a:rPr sz="4000" spc="330" dirty="0">
                <a:solidFill>
                  <a:srgbClr val="FFFFFF"/>
                </a:solidFill>
                <a:latin typeface="Calibri"/>
                <a:cs typeface="Calibri"/>
              </a:rPr>
              <a:t>y</a:t>
            </a:r>
            <a:r>
              <a:rPr sz="4000" dirty="0">
                <a:solidFill>
                  <a:srgbClr val="FFFFFF"/>
                </a:solidFill>
                <a:latin typeface="Calibri"/>
                <a:cs typeface="Calibri"/>
              </a:rPr>
              <a:t>		</a:t>
            </a:r>
            <a:r>
              <a:rPr sz="4000" spc="215" dirty="0">
                <a:solidFill>
                  <a:srgbClr val="FFFFFF"/>
                </a:solidFill>
                <a:latin typeface="Calibri"/>
                <a:cs typeface="Calibri"/>
              </a:rPr>
              <a:t>y</a:t>
            </a:r>
            <a:r>
              <a:rPr sz="4000" spc="-45" dirty="0">
                <a:solidFill>
                  <a:srgbClr val="FFFFFF"/>
                </a:solidFill>
                <a:latin typeface="Calibri"/>
                <a:cs typeface="Calibri"/>
              </a:rPr>
              <a:t>o</a:t>
            </a:r>
            <a:r>
              <a:rPr sz="4000" spc="70" dirty="0">
                <a:solidFill>
                  <a:srgbClr val="FFFFFF"/>
                </a:solidFill>
                <a:latin typeface="Calibri"/>
                <a:cs typeface="Calibri"/>
              </a:rPr>
              <a:t>u</a:t>
            </a:r>
            <a:r>
              <a:rPr sz="4000" spc="355" dirty="0">
                <a:solidFill>
                  <a:srgbClr val="FFFFFF"/>
                </a:solidFill>
                <a:latin typeface="Calibri"/>
                <a:cs typeface="Calibri"/>
              </a:rPr>
              <a:t>r</a:t>
            </a:r>
            <a:r>
              <a:rPr sz="4000" dirty="0">
                <a:solidFill>
                  <a:srgbClr val="FFFFFF"/>
                </a:solidFill>
                <a:latin typeface="Calibri"/>
                <a:cs typeface="Calibri"/>
              </a:rPr>
              <a:t>	</a:t>
            </a:r>
            <a:r>
              <a:rPr sz="4000" spc="-105" dirty="0">
                <a:solidFill>
                  <a:srgbClr val="FFFFFF"/>
                </a:solidFill>
                <a:latin typeface="Calibri"/>
                <a:cs typeface="Calibri"/>
              </a:rPr>
              <a:t>d</a:t>
            </a:r>
            <a:r>
              <a:rPr sz="4000" spc="-40" dirty="0">
                <a:solidFill>
                  <a:srgbClr val="FFFFFF"/>
                </a:solidFill>
                <a:latin typeface="Calibri"/>
                <a:cs typeface="Calibri"/>
              </a:rPr>
              <a:t>o</a:t>
            </a:r>
            <a:r>
              <a:rPr sz="4000" spc="130" dirty="0">
                <a:solidFill>
                  <a:srgbClr val="FFFFFF"/>
                </a:solidFill>
                <a:latin typeface="Calibri"/>
                <a:cs typeface="Calibri"/>
              </a:rPr>
              <a:t>c</a:t>
            </a:r>
            <a:r>
              <a:rPr sz="4000" spc="310" dirty="0">
                <a:solidFill>
                  <a:srgbClr val="FFFFFF"/>
                </a:solidFill>
                <a:latin typeface="Calibri"/>
                <a:cs typeface="Calibri"/>
              </a:rPr>
              <a:t>t</a:t>
            </a:r>
            <a:r>
              <a:rPr sz="4000" spc="-105" dirty="0">
                <a:solidFill>
                  <a:srgbClr val="FFFFFF"/>
                </a:solidFill>
                <a:latin typeface="Calibri"/>
                <a:cs typeface="Calibri"/>
              </a:rPr>
              <a:t>o</a:t>
            </a:r>
            <a:r>
              <a:rPr sz="4000" spc="-114" dirty="0">
                <a:solidFill>
                  <a:srgbClr val="FFFFFF"/>
                </a:solidFill>
                <a:latin typeface="Calibri"/>
                <a:cs typeface="Calibri"/>
              </a:rPr>
              <a:t>r</a:t>
            </a:r>
            <a:r>
              <a:rPr sz="4000" spc="20" dirty="0">
                <a:solidFill>
                  <a:srgbClr val="FFFFFF"/>
                </a:solidFill>
                <a:latin typeface="Calibri"/>
                <a:cs typeface="Calibri"/>
              </a:rPr>
              <a:t>,</a:t>
            </a:r>
            <a:r>
              <a:rPr sz="4000" dirty="0">
                <a:solidFill>
                  <a:srgbClr val="FFFFFF"/>
                </a:solidFill>
                <a:latin typeface="Calibri"/>
                <a:cs typeface="Calibri"/>
              </a:rPr>
              <a:t>	</a:t>
            </a:r>
            <a:r>
              <a:rPr sz="4000" spc="120" dirty="0">
                <a:solidFill>
                  <a:srgbClr val="FFFFFF"/>
                </a:solidFill>
                <a:latin typeface="Calibri"/>
                <a:cs typeface="Calibri"/>
              </a:rPr>
              <a:t>c</a:t>
            </a:r>
            <a:r>
              <a:rPr sz="4000" spc="80" dirty="0">
                <a:solidFill>
                  <a:srgbClr val="FFFFFF"/>
                </a:solidFill>
                <a:latin typeface="Calibri"/>
                <a:cs typeface="Calibri"/>
              </a:rPr>
              <a:t>an</a:t>
            </a:r>
            <a:r>
              <a:rPr sz="4000" dirty="0">
                <a:solidFill>
                  <a:srgbClr val="FFFFFF"/>
                </a:solidFill>
                <a:latin typeface="Calibri"/>
                <a:cs typeface="Calibri"/>
              </a:rPr>
              <a:t>	</a:t>
            </a:r>
            <a:r>
              <a:rPr sz="4000" spc="155" dirty="0">
                <a:solidFill>
                  <a:srgbClr val="FFFFFF"/>
                </a:solidFill>
                <a:latin typeface="Calibri"/>
                <a:cs typeface="Calibri"/>
              </a:rPr>
              <a:t>h</a:t>
            </a:r>
            <a:r>
              <a:rPr sz="4000" spc="120" dirty="0">
                <a:solidFill>
                  <a:srgbClr val="FFFFFF"/>
                </a:solidFill>
                <a:latin typeface="Calibri"/>
                <a:cs typeface="Calibri"/>
              </a:rPr>
              <a:t>a</a:t>
            </a:r>
            <a:r>
              <a:rPr sz="4000" spc="15" dirty="0">
                <a:solidFill>
                  <a:srgbClr val="FFFFFF"/>
                </a:solidFill>
                <a:latin typeface="Calibri"/>
                <a:cs typeface="Calibri"/>
              </a:rPr>
              <a:t>v</a:t>
            </a:r>
            <a:r>
              <a:rPr sz="4000" spc="70" dirty="0">
                <a:solidFill>
                  <a:srgbClr val="FFFFFF"/>
                </a:solidFill>
                <a:latin typeface="Calibri"/>
                <a:cs typeface="Calibri"/>
              </a:rPr>
              <a:t>e  </a:t>
            </a:r>
            <a:r>
              <a:rPr sz="4000" spc="110" dirty="0">
                <a:solidFill>
                  <a:srgbClr val="FFFFFF"/>
                </a:solidFill>
                <a:latin typeface="Calibri"/>
                <a:cs typeface="Calibri"/>
              </a:rPr>
              <a:t>side		</a:t>
            </a:r>
            <a:r>
              <a:rPr sz="4000" spc="210" dirty="0">
                <a:solidFill>
                  <a:srgbClr val="FFFFFF"/>
                </a:solidFill>
                <a:latin typeface="Calibri"/>
                <a:cs typeface="Calibri"/>
              </a:rPr>
              <a:t>effects.</a:t>
            </a:r>
            <a:r>
              <a:rPr sz="4000" spc="765" dirty="0">
                <a:solidFill>
                  <a:srgbClr val="FFFFFF"/>
                </a:solidFill>
                <a:latin typeface="Calibri"/>
                <a:cs typeface="Calibri"/>
              </a:rPr>
              <a:t> </a:t>
            </a:r>
            <a:r>
              <a:rPr sz="4000" spc="114" dirty="0">
                <a:solidFill>
                  <a:srgbClr val="FFFFFF"/>
                </a:solidFill>
                <a:latin typeface="Calibri"/>
                <a:cs typeface="Calibri"/>
              </a:rPr>
              <a:t>Sometimes		</a:t>
            </a:r>
            <a:r>
              <a:rPr sz="4000" spc="90" dirty="0">
                <a:solidFill>
                  <a:srgbClr val="FFFFFF"/>
                </a:solidFill>
                <a:latin typeface="Calibri"/>
                <a:cs typeface="Calibri"/>
              </a:rPr>
              <a:t>medicines  </a:t>
            </a:r>
            <a:r>
              <a:rPr sz="4000" spc="95" dirty="0">
                <a:solidFill>
                  <a:srgbClr val="FFFFFF"/>
                </a:solidFill>
                <a:latin typeface="Calibri"/>
                <a:cs typeface="Calibri"/>
              </a:rPr>
              <a:t>can	</a:t>
            </a:r>
            <a:r>
              <a:rPr sz="4000" spc="45" dirty="0">
                <a:solidFill>
                  <a:srgbClr val="FFFFFF"/>
                </a:solidFill>
                <a:latin typeface="Calibri"/>
                <a:cs typeface="Calibri"/>
              </a:rPr>
              <a:t>make	</a:t>
            </a:r>
            <a:r>
              <a:rPr sz="4000" spc="60" dirty="0">
                <a:solidFill>
                  <a:srgbClr val="FFFFFF"/>
                </a:solidFill>
                <a:latin typeface="Calibri"/>
                <a:cs typeface="Calibri"/>
              </a:rPr>
              <a:t>you	</a:t>
            </a:r>
            <a:r>
              <a:rPr sz="4000" spc="140" dirty="0">
                <a:solidFill>
                  <a:srgbClr val="FFFFFF"/>
                </a:solidFill>
                <a:latin typeface="Calibri"/>
                <a:cs typeface="Calibri"/>
              </a:rPr>
              <a:t>sleepy	</a:t>
            </a:r>
            <a:r>
              <a:rPr sz="4000" spc="125" dirty="0">
                <a:solidFill>
                  <a:srgbClr val="FFFFFF"/>
                </a:solidFill>
                <a:latin typeface="Calibri"/>
                <a:cs typeface="Calibri"/>
              </a:rPr>
              <a:t>or	</a:t>
            </a:r>
            <a:r>
              <a:rPr sz="4000" spc="229" dirty="0">
                <a:solidFill>
                  <a:srgbClr val="FFFFFF"/>
                </a:solidFill>
                <a:latin typeface="Calibri"/>
                <a:cs typeface="Calibri"/>
              </a:rPr>
              <a:t>feel	</a:t>
            </a:r>
            <a:r>
              <a:rPr sz="4000" spc="140" dirty="0">
                <a:solidFill>
                  <a:srgbClr val="FFFFFF"/>
                </a:solidFill>
                <a:latin typeface="Calibri"/>
                <a:cs typeface="Calibri"/>
              </a:rPr>
              <a:t>sick.</a:t>
            </a:r>
            <a:endParaRPr sz="4000">
              <a:latin typeface="Calibri"/>
              <a:cs typeface="Calibri"/>
            </a:endParaRPr>
          </a:p>
          <a:p>
            <a:pPr marL="12700" marR="4317365">
              <a:lnSpc>
                <a:spcPct val="106300"/>
              </a:lnSpc>
              <a:spcBef>
                <a:spcPts val="2300"/>
              </a:spcBef>
              <a:tabLst>
                <a:tab pos="1189355" algn="l"/>
                <a:tab pos="1660525" algn="l"/>
                <a:tab pos="2172970" algn="l"/>
                <a:tab pos="2215515" algn="l"/>
                <a:tab pos="2519680" algn="l"/>
                <a:tab pos="2731135" algn="l"/>
                <a:tab pos="2823845" algn="l"/>
                <a:tab pos="2877820" algn="l"/>
                <a:tab pos="3271520" algn="l"/>
                <a:tab pos="3394075" algn="l"/>
                <a:tab pos="3526790" algn="l"/>
                <a:tab pos="4261485" algn="l"/>
                <a:tab pos="4377690" algn="l"/>
                <a:tab pos="5149850" algn="l"/>
                <a:tab pos="5184140" algn="l"/>
                <a:tab pos="5617845" algn="l"/>
                <a:tab pos="5656580" algn="l"/>
                <a:tab pos="5765165" algn="l"/>
                <a:tab pos="6236335" algn="l"/>
                <a:tab pos="6269355" algn="l"/>
                <a:tab pos="6308090" algn="l"/>
                <a:tab pos="7200900" algn="l"/>
                <a:tab pos="7532370" algn="l"/>
                <a:tab pos="7673340" algn="l"/>
              </a:tabLst>
            </a:pPr>
            <a:r>
              <a:rPr sz="4000" spc="-95" dirty="0">
                <a:solidFill>
                  <a:srgbClr val="FFFFFF"/>
                </a:solidFill>
                <a:latin typeface="Calibri"/>
                <a:cs typeface="Calibri"/>
              </a:rPr>
              <a:t>H</a:t>
            </a:r>
            <a:r>
              <a:rPr sz="4000" spc="15" dirty="0">
                <a:solidFill>
                  <a:srgbClr val="FFFFFF"/>
                </a:solidFill>
                <a:latin typeface="Calibri"/>
                <a:cs typeface="Calibri"/>
              </a:rPr>
              <a:t>o</a:t>
            </a:r>
            <a:r>
              <a:rPr sz="4000" spc="75" dirty="0">
                <a:solidFill>
                  <a:srgbClr val="FFFFFF"/>
                </a:solidFill>
                <a:latin typeface="Calibri"/>
                <a:cs typeface="Calibri"/>
              </a:rPr>
              <a:t>w</a:t>
            </a:r>
            <a:r>
              <a:rPr sz="4000" spc="30" dirty="0">
                <a:solidFill>
                  <a:srgbClr val="FFFFFF"/>
                </a:solidFill>
                <a:latin typeface="Calibri"/>
                <a:cs typeface="Calibri"/>
              </a:rPr>
              <a:t>e</a:t>
            </a:r>
            <a:r>
              <a:rPr sz="4000" spc="15" dirty="0">
                <a:solidFill>
                  <a:srgbClr val="FFFFFF"/>
                </a:solidFill>
                <a:latin typeface="Calibri"/>
                <a:cs typeface="Calibri"/>
              </a:rPr>
              <a:t>v</a:t>
            </a:r>
            <a:r>
              <a:rPr sz="4000" spc="195" dirty="0">
                <a:solidFill>
                  <a:srgbClr val="FFFFFF"/>
                </a:solidFill>
                <a:latin typeface="Calibri"/>
                <a:cs typeface="Calibri"/>
              </a:rPr>
              <a:t>e</a:t>
            </a:r>
            <a:r>
              <a:rPr sz="4000" spc="-114" dirty="0">
                <a:solidFill>
                  <a:srgbClr val="FFFFFF"/>
                </a:solidFill>
                <a:latin typeface="Calibri"/>
                <a:cs typeface="Calibri"/>
              </a:rPr>
              <a:t>r</a:t>
            </a:r>
            <a:r>
              <a:rPr sz="4000" spc="20" dirty="0">
                <a:solidFill>
                  <a:srgbClr val="FFFFFF"/>
                </a:solidFill>
                <a:latin typeface="Calibri"/>
                <a:cs typeface="Calibri"/>
              </a:rPr>
              <a:t>,</a:t>
            </a:r>
            <a:r>
              <a:rPr sz="4000" dirty="0">
                <a:solidFill>
                  <a:srgbClr val="FFFFFF"/>
                </a:solidFill>
                <a:latin typeface="Calibri"/>
                <a:cs typeface="Calibri"/>
              </a:rPr>
              <a:t>		</a:t>
            </a:r>
            <a:r>
              <a:rPr sz="4000" spc="-215" dirty="0">
                <a:solidFill>
                  <a:srgbClr val="FFFFFF"/>
                </a:solidFill>
                <a:latin typeface="Calibri"/>
                <a:cs typeface="Calibri"/>
              </a:rPr>
              <a:t>i</a:t>
            </a:r>
            <a:r>
              <a:rPr sz="4000" spc="490" dirty="0">
                <a:solidFill>
                  <a:srgbClr val="FFFFFF"/>
                </a:solidFill>
                <a:latin typeface="Calibri"/>
                <a:cs typeface="Calibri"/>
              </a:rPr>
              <a:t>t</a:t>
            </a:r>
            <a:r>
              <a:rPr sz="4000" dirty="0">
                <a:solidFill>
                  <a:srgbClr val="FFFFFF"/>
                </a:solidFill>
                <a:latin typeface="Calibri"/>
                <a:cs typeface="Calibri"/>
              </a:rPr>
              <a:t>	</a:t>
            </a:r>
            <a:r>
              <a:rPr sz="4000" spc="120" dirty="0">
                <a:solidFill>
                  <a:srgbClr val="FFFFFF"/>
                </a:solidFill>
                <a:latin typeface="Calibri"/>
                <a:cs typeface="Calibri"/>
              </a:rPr>
              <a:t>is</a:t>
            </a:r>
            <a:r>
              <a:rPr sz="4000" dirty="0">
                <a:solidFill>
                  <a:srgbClr val="FFFFFF"/>
                </a:solidFill>
                <a:latin typeface="Calibri"/>
                <a:cs typeface="Calibri"/>
              </a:rPr>
              <a:t>	</a:t>
            </a:r>
            <a:r>
              <a:rPr sz="4000" spc="-55" dirty="0">
                <a:solidFill>
                  <a:srgbClr val="FFFFFF"/>
                </a:solidFill>
                <a:latin typeface="Calibri"/>
                <a:cs typeface="Calibri"/>
              </a:rPr>
              <a:t>im</a:t>
            </a:r>
            <a:r>
              <a:rPr sz="4000" spc="-5" dirty="0">
                <a:solidFill>
                  <a:srgbClr val="FFFFFF"/>
                </a:solidFill>
                <a:latin typeface="Calibri"/>
                <a:cs typeface="Calibri"/>
              </a:rPr>
              <a:t>p</a:t>
            </a:r>
            <a:r>
              <a:rPr sz="4000" spc="-105" dirty="0">
                <a:solidFill>
                  <a:srgbClr val="FFFFFF"/>
                </a:solidFill>
                <a:latin typeface="Calibri"/>
                <a:cs typeface="Calibri"/>
              </a:rPr>
              <a:t>o</a:t>
            </a:r>
            <a:r>
              <a:rPr sz="4000" spc="355" dirty="0">
                <a:solidFill>
                  <a:srgbClr val="FFFFFF"/>
                </a:solidFill>
                <a:latin typeface="Calibri"/>
                <a:cs typeface="Calibri"/>
              </a:rPr>
              <a:t>r</a:t>
            </a:r>
            <a:r>
              <a:rPr sz="4000" spc="170" dirty="0">
                <a:solidFill>
                  <a:srgbClr val="FFFFFF"/>
                </a:solidFill>
                <a:latin typeface="Calibri"/>
                <a:cs typeface="Calibri"/>
              </a:rPr>
              <a:t>t</a:t>
            </a:r>
            <a:r>
              <a:rPr sz="4000" spc="225" dirty="0">
                <a:solidFill>
                  <a:srgbClr val="FFFFFF"/>
                </a:solidFill>
                <a:latin typeface="Calibri"/>
                <a:cs typeface="Calibri"/>
              </a:rPr>
              <a:t>a</a:t>
            </a:r>
            <a:r>
              <a:rPr sz="4000" spc="-210" dirty="0">
                <a:solidFill>
                  <a:srgbClr val="FFFFFF"/>
                </a:solidFill>
                <a:latin typeface="Calibri"/>
                <a:cs typeface="Calibri"/>
              </a:rPr>
              <a:t>n</a:t>
            </a:r>
            <a:r>
              <a:rPr sz="4000" spc="490" dirty="0">
                <a:solidFill>
                  <a:srgbClr val="FFFFFF"/>
                </a:solidFill>
                <a:latin typeface="Calibri"/>
                <a:cs typeface="Calibri"/>
              </a:rPr>
              <a:t>t</a:t>
            </a:r>
            <a:r>
              <a:rPr sz="4000" dirty="0">
                <a:solidFill>
                  <a:srgbClr val="FFFFFF"/>
                </a:solidFill>
                <a:latin typeface="Calibri"/>
                <a:cs typeface="Calibri"/>
              </a:rPr>
              <a:t>		</a:t>
            </a:r>
            <a:r>
              <a:rPr sz="4000" spc="310" dirty="0">
                <a:solidFill>
                  <a:srgbClr val="FFFFFF"/>
                </a:solidFill>
                <a:latin typeface="Calibri"/>
                <a:cs typeface="Calibri"/>
              </a:rPr>
              <a:t>t</a:t>
            </a:r>
            <a:r>
              <a:rPr sz="4000" spc="-165" dirty="0">
                <a:solidFill>
                  <a:srgbClr val="FFFFFF"/>
                </a:solidFill>
                <a:latin typeface="Calibri"/>
                <a:cs typeface="Calibri"/>
              </a:rPr>
              <a:t>o</a:t>
            </a:r>
            <a:r>
              <a:rPr sz="4000" dirty="0">
                <a:solidFill>
                  <a:srgbClr val="FFFFFF"/>
                </a:solidFill>
                <a:latin typeface="Calibri"/>
                <a:cs typeface="Calibri"/>
              </a:rPr>
              <a:t>			</a:t>
            </a:r>
            <a:r>
              <a:rPr sz="4000" spc="190" dirty="0">
                <a:solidFill>
                  <a:srgbClr val="FFFFFF"/>
                </a:solidFill>
                <a:latin typeface="Calibri"/>
                <a:cs typeface="Calibri"/>
              </a:rPr>
              <a:t>a</a:t>
            </a:r>
            <a:r>
              <a:rPr sz="4000" spc="215" dirty="0">
                <a:solidFill>
                  <a:srgbClr val="FFFFFF"/>
                </a:solidFill>
                <a:latin typeface="Calibri"/>
                <a:cs typeface="Calibri"/>
              </a:rPr>
              <a:t>l</a:t>
            </a:r>
            <a:r>
              <a:rPr sz="4000" spc="125" dirty="0">
                <a:solidFill>
                  <a:srgbClr val="FFFFFF"/>
                </a:solidFill>
                <a:latin typeface="Calibri"/>
                <a:cs typeface="Calibri"/>
              </a:rPr>
              <a:t>l</a:t>
            </a:r>
            <a:r>
              <a:rPr sz="4000" spc="-70" dirty="0">
                <a:solidFill>
                  <a:srgbClr val="FFFFFF"/>
                </a:solidFill>
                <a:latin typeface="Calibri"/>
                <a:cs typeface="Calibri"/>
              </a:rPr>
              <a:t>o</a:t>
            </a:r>
            <a:r>
              <a:rPr sz="4000" spc="20" dirty="0">
                <a:solidFill>
                  <a:srgbClr val="FFFFFF"/>
                </a:solidFill>
                <a:latin typeface="Calibri"/>
                <a:cs typeface="Calibri"/>
              </a:rPr>
              <a:t>w</a:t>
            </a:r>
            <a:r>
              <a:rPr sz="4000" dirty="0">
                <a:solidFill>
                  <a:srgbClr val="FFFFFF"/>
                </a:solidFill>
                <a:latin typeface="Calibri"/>
                <a:cs typeface="Calibri"/>
              </a:rPr>
              <a:t>		</a:t>
            </a:r>
            <a:r>
              <a:rPr sz="4000" spc="175" dirty="0">
                <a:solidFill>
                  <a:srgbClr val="FFFFFF"/>
                </a:solidFill>
                <a:latin typeface="Calibri"/>
                <a:cs typeface="Calibri"/>
              </a:rPr>
              <a:t>the  </a:t>
            </a:r>
            <a:r>
              <a:rPr sz="4000" spc="70" dirty="0">
                <a:solidFill>
                  <a:srgbClr val="FFFFFF"/>
                </a:solidFill>
                <a:latin typeface="Calibri"/>
                <a:cs typeface="Calibri"/>
              </a:rPr>
              <a:t>medicine	to		</a:t>
            </a:r>
            <a:r>
              <a:rPr sz="4000" spc="-105" dirty="0">
                <a:solidFill>
                  <a:srgbClr val="FFFFFF"/>
                </a:solidFill>
                <a:latin typeface="Calibri"/>
                <a:cs typeface="Calibri"/>
              </a:rPr>
              <a:t>do		</a:t>
            </a:r>
            <a:r>
              <a:rPr sz="4000" spc="140" dirty="0">
                <a:solidFill>
                  <a:srgbClr val="FFFFFF"/>
                </a:solidFill>
                <a:latin typeface="Calibri"/>
                <a:cs typeface="Calibri"/>
              </a:rPr>
              <a:t>its	</a:t>
            </a:r>
            <a:r>
              <a:rPr sz="4000" spc="185" dirty="0">
                <a:solidFill>
                  <a:srgbClr val="FFFFFF"/>
                </a:solidFill>
                <a:latin typeface="Calibri"/>
                <a:cs typeface="Calibri"/>
              </a:rPr>
              <a:t>job		</a:t>
            </a:r>
            <a:r>
              <a:rPr sz="4000" spc="10" dirty="0">
                <a:solidFill>
                  <a:srgbClr val="FFFFFF"/>
                </a:solidFill>
                <a:latin typeface="Calibri"/>
                <a:cs typeface="Calibri"/>
              </a:rPr>
              <a:t>in			</a:t>
            </a:r>
            <a:r>
              <a:rPr sz="4000" spc="85" dirty="0">
                <a:solidFill>
                  <a:srgbClr val="FFFFFF"/>
                </a:solidFill>
                <a:latin typeface="Calibri"/>
                <a:cs typeface="Calibri"/>
              </a:rPr>
              <a:t>making	</a:t>
            </a:r>
            <a:r>
              <a:rPr sz="4000" spc="60" dirty="0">
                <a:solidFill>
                  <a:srgbClr val="FFFFFF"/>
                </a:solidFill>
                <a:latin typeface="Calibri"/>
                <a:cs typeface="Calibri"/>
              </a:rPr>
              <a:t>you  </a:t>
            </a:r>
            <a:r>
              <a:rPr sz="4000" spc="210" dirty="0">
                <a:solidFill>
                  <a:srgbClr val="FFFFFF"/>
                </a:solidFill>
                <a:latin typeface="Calibri"/>
                <a:cs typeface="Calibri"/>
              </a:rPr>
              <a:t>better	</a:t>
            </a:r>
            <a:r>
              <a:rPr sz="4000" spc="40" dirty="0">
                <a:solidFill>
                  <a:srgbClr val="FFFFFF"/>
                </a:solidFill>
                <a:latin typeface="Calibri"/>
                <a:cs typeface="Calibri"/>
              </a:rPr>
              <a:t>even			</a:t>
            </a:r>
            <a:r>
              <a:rPr sz="4000" spc="195" dirty="0">
                <a:solidFill>
                  <a:srgbClr val="FFFFFF"/>
                </a:solidFill>
                <a:latin typeface="Calibri"/>
                <a:cs typeface="Calibri"/>
              </a:rPr>
              <a:t>if		</a:t>
            </a:r>
            <a:r>
              <a:rPr sz="4000" spc="60" dirty="0">
                <a:solidFill>
                  <a:srgbClr val="FFFFFF"/>
                </a:solidFill>
                <a:latin typeface="Calibri"/>
                <a:cs typeface="Calibri"/>
              </a:rPr>
              <a:t>you		</a:t>
            </a:r>
            <a:r>
              <a:rPr sz="4000" spc="100" dirty="0">
                <a:solidFill>
                  <a:srgbClr val="FFFFFF"/>
                </a:solidFill>
                <a:latin typeface="Calibri"/>
                <a:cs typeface="Calibri"/>
              </a:rPr>
              <a:t>have	</a:t>
            </a:r>
            <a:r>
              <a:rPr sz="4000" spc="70" dirty="0">
                <a:solidFill>
                  <a:srgbClr val="FFFFFF"/>
                </a:solidFill>
                <a:latin typeface="Calibri"/>
                <a:cs typeface="Calibri"/>
              </a:rPr>
              <a:t>to		</a:t>
            </a:r>
            <a:r>
              <a:rPr sz="4000" spc="85" dirty="0">
                <a:solidFill>
                  <a:srgbClr val="FFFFFF"/>
                </a:solidFill>
                <a:latin typeface="Calibri"/>
                <a:cs typeface="Calibri"/>
              </a:rPr>
              <a:t>put	</a:t>
            </a:r>
            <a:r>
              <a:rPr sz="4000" spc="40" dirty="0">
                <a:solidFill>
                  <a:srgbClr val="FFFFFF"/>
                </a:solidFill>
                <a:latin typeface="Calibri"/>
                <a:cs typeface="Calibri"/>
              </a:rPr>
              <a:t>up  </a:t>
            </a:r>
            <a:r>
              <a:rPr sz="4000" spc="125" dirty="0">
                <a:solidFill>
                  <a:srgbClr val="FFFFFF"/>
                </a:solidFill>
                <a:latin typeface="Calibri"/>
                <a:cs typeface="Calibri"/>
              </a:rPr>
              <a:t>with	</a:t>
            </a:r>
            <a:r>
              <a:rPr sz="4000" spc="20" dirty="0">
                <a:solidFill>
                  <a:srgbClr val="FFFFFF"/>
                </a:solidFill>
                <a:latin typeface="Calibri"/>
                <a:cs typeface="Calibri"/>
              </a:rPr>
              <a:t>some	</a:t>
            </a:r>
            <a:r>
              <a:rPr sz="4000" spc="110" dirty="0">
                <a:solidFill>
                  <a:srgbClr val="FFFFFF"/>
                </a:solidFill>
                <a:latin typeface="Calibri"/>
                <a:cs typeface="Calibri"/>
              </a:rPr>
              <a:t>unpleasant	side	</a:t>
            </a:r>
            <a:r>
              <a:rPr sz="4000" spc="210" dirty="0">
                <a:solidFill>
                  <a:srgbClr val="FFFFFF"/>
                </a:solidFill>
                <a:latin typeface="Calibri"/>
                <a:cs typeface="Calibri"/>
              </a:rPr>
              <a:t>effects.</a:t>
            </a:r>
            <a:endParaRPr sz="4000">
              <a:latin typeface="Calibri"/>
              <a:cs typeface="Calibri"/>
            </a:endParaRPr>
          </a:p>
          <a:p>
            <a:pPr marL="3822700" marR="5080">
              <a:lnSpc>
                <a:spcPct val="106300"/>
              </a:lnSpc>
              <a:spcBef>
                <a:spcPts val="1495"/>
              </a:spcBef>
              <a:tabLst>
                <a:tab pos="4779645" algn="l"/>
                <a:tab pos="4958715" algn="l"/>
                <a:tab pos="5619115" algn="l"/>
                <a:tab pos="5641975" algn="l"/>
                <a:tab pos="5996940" algn="l"/>
                <a:tab pos="6741795" algn="l"/>
                <a:tab pos="6813550" algn="l"/>
                <a:tab pos="6964045" algn="l"/>
                <a:tab pos="7080884" algn="l"/>
                <a:tab pos="7677150" algn="l"/>
                <a:tab pos="7770495" algn="l"/>
                <a:tab pos="7990205" algn="l"/>
                <a:tab pos="8321040" algn="l"/>
                <a:tab pos="8506460" algn="l"/>
                <a:tab pos="8773795" algn="l"/>
                <a:tab pos="9124315" algn="l"/>
                <a:tab pos="9424670" algn="l"/>
                <a:tab pos="9490075" algn="l"/>
                <a:tab pos="9538970" algn="l"/>
                <a:tab pos="10107930" algn="l"/>
                <a:tab pos="10193020" algn="l"/>
                <a:tab pos="10596245" algn="l"/>
                <a:tab pos="11119485" algn="l"/>
                <a:tab pos="11325860" algn="l"/>
                <a:tab pos="11358880" algn="l"/>
                <a:tab pos="11944985" algn="l"/>
              </a:tabLst>
            </a:pPr>
            <a:r>
              <a:rPr sz="4000" spc="180" dirty="0">
                <a:solidFill>
                  <a:srgbClr val="FFFFFF"/>
                </a:solidFill>
                <a:latin typeface="Calibri"/>
                <a:cs typeface="Calibri"/>
              </a:rPr>
              <a:t>Lots		</a:t>
            </a:r>
            <a:r>
              <a:rPr sz="4000" spc="170" dirty="0">
                <a:solidFill>
                  <a:srgbClr val="FFFFFF"/>
                </a:solidFill>
                <a:latin typeface="Calibri"/>
                <a:cs typeface="Calibri"/>
              </a:rPr>
              <a:t>of	</a:t>
            </a:r>
            <a:r>
              <a:rPr sz="4000" spc="180" dirty="0">
                <a:solidFill>
                  <a:srgbClr val="FFFFFF"/>
                </a:solidFill>
                <a:latin typeface="Calibri"/>
                <a:cs typeface="Calibri"/>
              </a:rPr>
              <a:t>drugs		</a:t>
            </a:r>
            <a:r>
              <a:rPr sz="4000" spc="100" dirty="0">
                <a:solidFill>
                  <a:srgbClr val="FFFFFF"/>
                </a:solidFill>
                <a:latin typeface="Calibri"/>
                <a:cs typeface="Calibri"/>
              </a:rPr>
              <a:t>have	</a:t>
            </a:r>
            <a:r>
              <a:rPr sz="4000" spc="260" dirty="0">
                <a:solidFill>
                  <a:srgbClr val="FFFFFF"/>
                </a:solidFill>
                <a:latin typeface="Calibri"/>
                <a:cs typeface="Calibri"/>
              </a:rPr>
              <a:t>very			</a:t>
            </a:r>
            <a:r>
              <a:rPr sz="4000" spc="160" dirty="0">
                <a:solidFill>
                  <a:srgbClr val="FFFFFF"/>
                </a:solidFill>
                <a:latin typeface="Calibri"/>
                <a:cs typeface="Calibri"/>
              </a:rPr>
              <a:t>serious		</a:t>
            </a:r>
            <a:r>
              <a:rPr sz="4000" spc="110" dirty="0">
                <a:solidFill>
                  <a:srgbClr val="FFFFFF"/>
                </a:solidFill>
                <a:latin typeface="Calibri"/>
                <a:cs typeface="Calibri"/>
              </a:rPr>
              <a:t>side  </a:t>
            </a:r>
            <a:r>
              <a:rPr sz="4000" spc="15" dirty="0">
                <a:solidFill>
                  <a:srgbClr val="FFFFFF"/>
                </a:solidFill>
                <a:latin typeface="Calibri"/>
                <a:cs typeface="Calibri"/>
              </a:rPr>
              <a:t>e</a:t>
            </a:r>
            <a:r>
              <a:rPr sz="4000" spc="385" dirty="0">
                <a:solidFill>
                  <a:srgbClr val="FFFFFF"/>
                </a:solidFill>
                <a:latin typeface="Calibri"/>
                <a:cs typeface="Calibri"/>
              </a:rPr>
              <a:t>f</a:t>
            </a:r>
            <a:r>
              <a:rPr sz="4000" spc="409" dirty="0">
                <a:solidFill>
                  <a:srgbClr val="FFFFFF"/>
                </a:solidFill>
                <a:latin typeface="Calibri"/>
                <a:cs typeface="Calibri"/>
              </a:rPr>
              <a:t>f</a:t>
            </a:r>
            <a:r>
              <a:rPr sz="4000" spc="175" dirty="0">
                <a:solidFill>
                  <a:srgbClr val="FFFFFF"/>
                </a:solidFill>
                <a:latin typeface="Calibri"/>
                <a:cs typeface="Calibri"/>
              </a:rPr>
              <a:t>e</a:t>
            </a:r>
            <a:r>
              <a:rPr sz="4000" spc="130" dirty="0">
                <a:solidFill>
                  <a:srgbClr val="FFFFFF"/>
                </a:solidFill>
                <a:latin typeface="Calibri"/>
                <a:cs typeface="Calibri"/>
              </a:rPr>
              <a:t>c</a:t>
            </a:r>
            <a:r>
              <a:rPr sz="4000" spc="290" dirty="0">
                <a:solidFill>
                  <a:srgbClr val="FFFFFF"/>
                </a:solidFill>
                <a:latin typeface="Calibri"/>
                <a:cs typeface="Calibri"/>
              </a:rPr>
              <a:t>t</a:t>
            </a:r>
            <a:r>
              <a:rPr sz="4000" spc="345" dirty="0">
                <a:solidFill>
                  <a:srgbClr val="FFFFFF"/>
                </a:solidFill>
                <a:latin typeface="Calibri"/>
                <a:cs typeface="Calibri"/>
              </a:rPr>
              <a:t>s</a:t>
            </a:r>
            <a:r>
              <a:rPr sz="4000" dirty="0">
                <a:solidFill>
                  <a:srgbClr val="FFFFFF"/>
                </a:solidFill>
                <a:latin typeface="Calibri"/>
                <a:cs typeface="Calibri"/>
              </a:rPr>
              <a:t>		</a:t>
            </a:r>
            <a:r>
              <a:rPr sz="4000" spc="275" dirty="0">
                <a:solidFill>
                  <a:srgbClr val="FFFFFF"/>
                </a:solidFill>
                <a:latin typeface="Calibri"/>
                <a:cs typeface="Calibri"/>
              </a:rPr>
              <a:t>th</a:t>
            </a:r>
            <a:r>
              <a:rPr sz="4000" spc="-55" dirty="0">
                <a:solidFill>
                  <a:srgbClr val="FFFFFF"/>
                </a:solidFill>
                <a:latin typeface="Calibri"/>
                <a:cs typeface="Calibri"/>
              </a:rPr>
              <a:t>a</a:t>
            </a:r>
            <a:r>
              <a:rPr sz="4000" spc="490" dirty="0">
                <a:solidFill>
                  <a:srgbClr val="FFFFFF"/>
                </a:solidFill>
                <a:latin typeface="Calibri"/>
                <a:cs typeface="Calibri"/>
              </a:rPr>
              <a:t>t</a:t>
            </a:r>
            <a:r>
              <a:rPr sz="4000" dirty="0">
                <a:solidFill>
                  <a:srgbClr val="FFFFFF"/>
                </a:solidFill>
                <a:latin typeface="Calibri"/>
                <a:cs typeface="Calibri"/>
              </a:rPr>
              <a:t>		</a:t>
            </a:r>
            <a:r>
              <a:rPr sz="4000" spc="120" dirty="0">
                <a:solidFill>
                  <a:srgbClr val="FFFFFF"/>
                </a:solidFill>
                <a:latin typeface="Calibri"/>
                <a:cs typeface="Calibri"/>
              </a:rPr>
              <a:t>c</a:t>
            </a:r>
            <a:r>
              <a:rPr sz="4000" spc="80" dirty="0">
                <a:solidFill>
                  <a:srgbClr val="FFFFFF"/>
                </a:solidFill>
                <a:latin typeface="Calibri"/>
                <a:cs typeface="Calibri"/>
              </a:rPr>
              <a:t>an</a:t>
            </a:r>
            <a:r>
              <a:rPr sz="4000" dirty="0">
                <a:solidFill>
                  <a:srgbClr val="FFFFFF"/>
                </a:solidFill>
                <a:latin typeface="Calibri"/>
                <a:cs typeface="Calibri"/>
              </a:rPr>
              <a:t>		</a:t>
            </a:r>
            <a:r>
              <a:rPr sz="4000" spc="-20" dirty="0">
                <a:solidFill>
                  <a:srgbClr val="FFFFFF"/>
                </a:solidFill>
                <a:latin typeface="Calibri"/>
                <a:cs typeface="Calibri"/>
              </a:rPr>
              <a:t>m</a:t>
            </a:r>
            <a:r>
              <a:rPr sz="4000" spc="-40" dirty="0">
                <a:solidFill>
                  <a:srgbClr val="FFFFFF"/>
                </a:solidFill>
                <a:latin typeface="Calibri"/>
                <a:cs typeface="Calibri"/>
              </a:rPr>
              <a:t>a</a:t>
            </a:r>
            <a:r>
              <a:rPr sz="4000" spc="135" dirty="0">
                <a:solidFill>
                  <a:srgbClr val="FFFFFF"/>
                </a:solidFill>
                <a:latin typeface="Calibri"/>
                <a:cs typeface="Calibri"/>
              </a:rPr>
              <a:t>k</a:t>
            </a:r>
            <a:r>
              <a:rPr sz="4000" spc="110" dirty="0">
                <a:solidFill>
                  <a:srgbClr val="FFFFFF"/>
                </a:solidFill>
                <a:latin typeface="Calibri"/>
                <a:cs typeface="Calibri"/>
              </a:rPr>
              <a:t>e</a:t>
            </a:r>
            <a:r>
              <a:rPr sz="4000" dirty="0">
                <a:solidFill>
                  <a:srgbClr val="FFFFFF"/>
                </a:solidFill>
                <a:latin typeface="Calibri"/>
                <a:cs typeface="Calibri"/>
              </a:rPr>
              <a:t>	</a:t>
            </a:r>
            <a:r>
              <a:rPr sz="4000" spc="215" dirty="0">
                <a:solidFill>
                  <a:srgbClr val="FFFFFF"/>
                </a:solidFill>
                <a:latin typeface="Calibri"/>
                <a:cs typeface="Calibri"/>
              </a:rPr>
              <a:t>y</a:t>
            </a:r>
            <a:r>
              <a:rPr sz="4000" spc="-45" dirty="0">
                <a:solidFill>
                  <a:srgbClr val="FFFFFF"/>
                </a:solidFill>
                <a:latin typeface="Calibri"/>
                <a:cs typeface="Calibri"/>
              </a:rPr>
              <a:t>o</a:t>
            </a:r>
            <a:r>
              <a:rPr sz="4000" spc="10" dirty="0">
                <a:solidFill>
                  <a:srgbClr val="FFFFFF"/>
                </a:solidFill>
                <a:latin typeface="Calibri"/>
                <a:cs typeface="Calibri"/>
              </a:rPr>
              <a:t>u</a:t>
            </a:r>
            <a:r>
              <a:rPr sz="4000" dirty="0">
                <a:solidFill>
                  <a:srgbClr val="FFFFFF"/>
                </a:solidFill>
                <a:latin typeface="Calibri"/>
                <a:cs typeface="Calibri"/>
              </a:rPr>
              <a:t>	</a:t>
            </a:r>
            <a:r>
              <a:rPr sz="4000" spc="15" dirty="0">
                <a:solidFill>
                  <a:srgbClr val="FFFFFF"/>
                </a:solidFill>
                <a:latin typeface="Calibri"/>
                <a:cs typeface="Calibri"/>
              </a:rPr>
              <a:t>v</a:t>
            </a:r>
            <a:r>
              <a:rPr sz="4000" spc="195" dirty="0">
                <a:solidFill>
                  <a:srgbClr val="FFFFFF"/>
                </a:solidFill>
                <a:latin typeface="Calibri"/>
                <a:cs typeface="Calibri"/>
              </a:rPr>
              <a:t>e</a:t>
            </a:r>
            <a:r>
              <a:rPr sz="4000" spc="500" dirty="0">
                <a:solidFill>
                  <a:srgbClr val="FFFFFF"/>
                </a:solidFill>
                <a:latin typeface="Calibri"/>
                <a:cs typeface="Calibri"/>
              </a:rPr>
              <a:t>r</a:t>
            </a:r>
            <a:r>
              <a:rPr sz="4000" spc="330" dirty="0">
                <a:solidFill>
                  <a:srgbClr val="FFFFFF"/>
                </a:solidFill>
                <a:latin typeface="Calibri"/>
                <a:cs typeface="Calibri"/>
              </a:rPr>
              <a:t>y</a:t>
            </a:r>
            <a:r>
              <a:rPr sz="4000" dirty="0">
                <a:solidFill>
                  <a:srgbClr val="FFFFFF"/>
                </a:solidFill>
                <a:latin typeface="Calibri"/>
                <a:cs typeface="Calibri"/>
              </a:rPr>
              <a:t>	</a:t>
            </a:r>
            <a:r>
              <a:rPr sz="4000" spc="180" dirty="0">
                <a:solidFill>
                  <a:srgbClr val="FFFFFF"/>
                </a:solidFill>
                <a:latin typeface="Calibri"/>
                <a:cs typeface="Calibri"/>
              </a:rPr>
              <a:t>i</a:t>
            </a:r>
            <a:r>
              <a:rPr sz="4000" spc="114" dirty="0">
                <a:solidFill>
                  <a:srgbClr val="FFFFFF"/>
                </a:solidFill>
                <a:latin typeface="Calibri"/>
                <a:cs typeface="Calibri"/>
              </a:rPr>
              <a:t>l</a:t>
            </a:r>
            <a:r>
              <a:rPr sz="4000" spc="280" dirty="0">
                <a:solidFill>
                  <a:srgbClr val="FFFFFF"/>
                </a:solidFill>
                <a:latin typeface="Calibri"/>
                <a:cs typeface="Calibri"/>
              </a:rPr>
              <a:t>l</a:t>
            </a:r>
            <a:r>
              <a:rPr sz="4000" dirty="0">
                <a:solidFill>
                  <a:srgbClr val="FFFFFF"/>
                </a:solidFill>
                <a:latin typeface="Calibri"/>
                <a:cs typeface="Calibri"/>
              </a:rPr>
              <a:t>	</a:t>
            </a:r>
            <a:r>
              <a:rPr sz="4000" spc="80" dirty="0">
                <a:solidFill>
                  <a:srgbClr val="FFFFFF"/>
                </a:solidFill>
                <a:latin typeface="Calibri"/>
                <a:cs typeface="Calibri"/>
              </a:rPr>
              <a:t>a</a:t>
            </a:r>
            <a:r>
              <a:rPr sz="4000" spc="265" dirty="0">
                <a:solidFill>
                  <a:srgbClr val="FFFFFF"/>
                </a:solidFill>
                <a:latin typeface="Calibri"/>
                <a:cs typeface="Calibri"/>
              </a:rPr>
              <a:t>n</a:t>
            </a:r>
            <a:r>
              <a:rPr sz="4000" spc="-30" dirty="0">
                <a:solidFill>
                  <a:srgbClr val="FFFFFF"/>
                </a:solidFill>
                <a:latin typeface="Calibri"/>
                <a:cs typeface="Calibri"/>
              </a:rPr>
              <a:t>d  </a:t>
            </a:r>
            <a:r>
              <a:rPr sz="4000" spc="95" dirty="0">
                <a:solidFill>
                  <a:srgbClr val="FFFFFF"/>
                </a:solidFill>
                <a:latin typeface="Calibri"/>
                <a:cs typeface="Calibri"/>
              </a:rPr>
              <a:t>can	</a:t>
            </a:r>
            <a:r>
              <a:rPr sz="4000" spc="40" dirty="0">
                <a:solidFill>
                  <a:srgbClr val="FFFFFF"/>
                </a:solidFill>
                <a:latin typeface="Calibri"/>
                <a:cs typeface="Calibri"/>
              </a:rPr>
              <a:t>even	</a:t>
            </a:r>
            <a:r>
              <a:rPr sz="4000" spc="120" dirty="0">
                <a:solidFill>
                  <a:srgbClr val="FFFFFF"/>
                </a:solidFill>
                <a:latin typeface="Calibri"/>
                <a:cs typeface="Calibri"/>
              </a:rPr>
              <a:t>be	</a:t>
            </a:r>
            <a:r>
              <a:rPr sz="4000" spc="195" dirty="0">
                <a:solidFill>
                  <a:srgbClr val="FFFFFF"/>
                </a:solidFill>
                <a:latin typeface="Calibri"/>
                <a:cs typeface="Calibri"/>
              </a:rPr>
              <a:t>fatal	if		</a:t>
            </a:r>
            <a:r>
              <a:rPr sz="4000" spc="60" dirty="0">
                <a:solidFill>
                  <a:srgbClr val="FFFFFF"/>
                </a:solidFill>
                <a:latin typeface="Calibri"/>
                <a:cs typeface="Calibri"/>
              </a:rPr>
              <a:t>you		</a:t>
            </a:r>
            <a:r>
              <a:rPr sz="4000" spc="-105" dirty="0">
                <a:solidFill>
                  <a:srgbClr val="FFFFFF"/>
                </a:solidFill>
                <a:latin typeface="Calibri"/>
                <a:cs typeface="Calibri"/>
              </a:rPr>
              <a:t>do		</a:t>
            </a:r>
            <a:r>
              <a:rPr sz="4000" spc="70" dirty="0">
                <a:solidFill>
                  <a:srgbClr val="FFFFFF"/>
                </a:solidFill>
                <a:latin typeface="Calibri"/>
                <a:cs typeface="Calibri"/>
              </a:rPr>
              <a:t>not	</a:t>
            </a:r>
            <a:r>
              <a:rPr sz="4000" spc="85" dirty="0">
                <a:solidFill>
                  <a:srgbClr val="FFFFFF"/>
                </a:solidFill>
                <a:latin typeface="Calibri"/>
                <a:cs typeface="Calibri"/>
              </a:rPr>
              <a:t>follow  </a:t>
            </a:r>
            <a:r>
              <a:rPr sz="4000" spc="220" dirty="0">
                <a:solidFill>
                  <a:srgbClr val="FFFFFF"/>
                </a:solidFill>
                <a:latin typeface="Calibri"/>
                <a:cs typeface="Calibri"/>
              </a:rPr>
              <a:t>the	</a:t>
            </a:r>
            <a:r>
              <a:rPr sz="4000" spc="105" dirty="0">
                <a:solidFill>
                  <a:srgbClr val="FFFFFF"/>
                </a:solidFill>
                <a:latin typeface="Calibri"/>
                <a:cs typeface="Calibri"/>
              </a:rPr>
              <a:t>guidance		</a:t>
            </a:r>
            <a:r>
              <a:rPr sz="4000" spc="-60" dirty="0">
                <a:solidFill>
                  <a:srgbClr val="FFFFFF"/>
                </a:solidFill>
                <a:latin typeface="Calibri"/>
                <a:cs typeface="Calibri"/>
              </a:rPr>
              <a:t>on	</a:t>
            </a:r>
            <a:r>
              <a:rPr sz="4000" spc="10" dirty="0">
                <a:solidFill>
                  <a:srgbClr val="FFFFFF"/>
                </a:solidFill>
                <a:latin typeface="Calibri"/>
                <a:cs typeface="Calibri"/>
              </a:rPr>
              <a:t>how	</a:t>
            </a:r>
            <a:r>
              <a:rPr sz="4000" spc="70" dirty="0">
                <a:solidFill>
                  <a:srgbClr val="FFFFFF"/>
                </a:solidFill>
                <a:latin typeface="Calibri"/>
                <a:cs typeface="Calibri"/>
              </a:rPr>
              <a:t>to	</a:t>
            </a:r>
            <a:r>
              <a:rPr sz="4000" spc="155" dirty="0">
                <a:solidFill>
                  <a:srgbClr val="FFFFFF"/>
                </a:solidFill>
                <a:latin typeface="Calibri"/>
                <a:cs typeface="Calibri"/>
              </a:rPr>
              <a:t>take	</a:t>
            </a:r>
            <a:r>
              <a:rPr sz="4000" spc="100" dirty="0">
                <a:solidFill>
                  <a:srgbClr val="FFFFFF"/>
                </a:solidFill>
                <a:latin typeface="Calibri"/>
                <a:cs typeface="Calibri"/>
              </a:rPr>
              <a:t>them.</a:t>
            </a:r>
            <a:endParaRPr sz="4000">
              <a:latin typeface="Calibri"/>
              <a:cs typeface="Calibri"/>
            </a:endParaRPr>
          </a:p>
        </p:txBody>
      </p:sp>
      <p:grpSp>
        <p:nvGrpSpPr>
          <p:cNvPr id="28" name="object 28"/>
          <p:cNvGrpSpPr/>
          <p:nvPr/>
        </p:nvGrpSpPr>
        <p:grpSpPr>
          <a:xfrm>
            <a:off x="8780551" y="3135376"/>
            <a:ext cx="4064000" cy="3009900"/>
            <a:chOff x="8780551" y="3135376"/>
            <a:chExt cx="4064000" cy="3009900"/>
          </a:xfrm>
        </p:grpSpPr>
        <p:sp>
          <p:nvSpPr>
            <p:cNvPr id="29" name="object 29"/>
            <p:cNvSpPr/>
            <p:nvPr/>
          </p:nvSpPr>
          <p:spPr>
            <a:xfrm>
              <a:off x="8978900" y="3289300"/>
              <a:ext cx="3657600" cy="2438400"/>
            </a:xfrm>
            <a:prstGeom prst="rect">
              <a:avLst/>
            </a:prstGeom>
            <a:blipFill>
              <a:blip r:embed="rId27" cstate="print"/>
              <a:stretch>
                <a:fillRect/>
              </a:stretch>
            </a:blipFill>
          </p:spPr>
          <p:txBody>
            <a:bodyPr wrap="square" lIns="0" tIns="0" rIns="0" bIns="0" rtlCol="0"/>
            <a:lstStyle/>
            <a:p>
              <a:endParaRPr/>
            </a:p>
          </p:txBody>
        </p:sp>
        <p:sp>
          <p:nvSpPr>
            <p:cNvPr id="30" name="object 30"/>
            <p:cNvSpPr/>
            <p:nvPr/>
          </p:nvSpPr>
          <p:spPr>
            <a:xfrm>
              <a:off x="8780551" y="3135376"/>
              <a:ext cx="4064000" cy="3009900"/>
            </a:xfrm>
            <a:prstGeom prst="rect">
              <a:avLst/>
            </a:prstGeom>
            <a:blipFill>
              <a:blip r:embed="rId28" cstate="print"/>
              <a:stretch>
                <a:fillRect/>
              </a:stretch>
            </a:blipFill>
          </p:spPr>
          <p:txBody>
            <a:bodyPr wrap="square" lIns="0" tIns="0" rIns="0" bIns="0" rtlCol="0"/>
            <a:lstStyle/>
            <a:p>
              <a:endParaRPr/>
            </a:p>
          </p:txBody>
        </p:sp>
      </p:grpSp>
      <p:grpSp>
        <p:nvGrpSpPr>
          <p:cNvPr id="31" name="object 31"/>
          <p:cNvGrpSpPr/>
          <p:nvPr/>
        </p:nvGrpSpPr>
        <p:grpSpPr>
          <a:xfrm>
            <a:off x="11606" y="5892800"/>
            <a:ext cx="3746500" cy="2781300"/>
            <a:chOff x="11606" y="5892800"/>
            <a:chExt cx="3746500" cy="2781300"/>
          </a:xfrm>
        </p:grpSpPr>
        <p:sp>
          <p:nvSpPr>
            <p:cNvPr id="32" name="object 32"/>
            <p:cNvSpPr/>
            <p:nvPr/>
          </p:nvSpPr>
          <p:spPr>
            <a:xfrm>
              <a:off x="215900" y="6045200"/>
              <a:ext cx="3327400" cy="2222500"/>
            </a:xfrm>
            <a:prstGeom prst="rect">
              <a:avLst/>
            </a:prstGeom>
            <a:blipFill>
              <a:blip r:embed="rId29" cstate="print"/>
              <a:stretch>
                <a:fillRect/>
              </a:stretch>
            </a:blipFill>
          </p:spPr>
          <p:txBody>
            <a:bodyPr wrap="square" lIns="0" tIns="0" rIns="0" bIns="0" rtlCol="0"/>
            <a:lstStyle/>
            <a:p>
              <a:endParaRPr/>
            </a:p>
          </p:txBody>
        </p:sp>
        <p:sp>
          <p:nvSpPr>
            <p:cNvPr id="33" name="object 33"/>
            <p:cNvSpPr/>
            <p:nvPr/>
          </p:nvSpPr>
          <p:spPr>
            <a:xfrm>
              <a:off x="11606" y="5892800"/>
              <a:ext cx="3746500" cy="2781300"/>
            </a:xfrm>
            <a:prstGeom prst="rect">
              <a:avLst/>
            </a:prstGeom>
            <a:blipFill>
              <a:blip r:embed="rId30" cstate="print"/>
              <a:stretch>
                <a:fillRect/>
              </a:stretch>
            </a:blipFill>
          </p:spPr>
          <p:txBody>
            <a:bodyPr wrap="square" lIns="0" tIns="0" rIns="0" bIns="0" rtlCol="0"/>
            <a:lstStyle/>
            <a:p>
              <a:endParaRPr/>
            </a:p>
          </p:txBody>
        </p:sp>
      </p:grpSp>
      <p:sp>
        <p:nvSpPr>
          <p:cNvPr id="34" name="object 34"/>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31" action="ppaction://hlinksldjump"/>
              </a:rPr>
              <a:t>B</a:t>
            </a:r>
            <a:r>
              <a:rPr sz="6000" spc="325" dirty="0">
                <a:solidFill>
                  <a:srgbClr val="FFFFFF"/>
                </a:solidFill>
                <a:latin typeface="Calibri"/>
                <a:cs typeface="Calibri"/>
                <a:hlinkClick r:id="rId31" action="ppaction://hlinksldjump"/>
              </a:rPr>
              <a:t>A</a:t>
            </a:r>
            <a:r>
              <a:rPr sz="6000" spc="315" dirty="0">
                <a:solidFill>
                  <a:srgbClr val="FFFFFF"/>
                </a:solidFill>
                <a:latin typeface="Calibri"/>
                <a:cs typeface="Calibri"/>
                <a:hlinkClick r:id="rId31" action="ppaction://hlinksldjump"/>
              </a:rPr>
              <a:t>C</a:t>
            </a:r>
            <a:r>
              <a:rPr sz="6000" spc="390" dirty="0">
                <a:solidFill>
                  <a:srgbClr val="FFFFFF"/>
                </a:solidFill>
                <a:latin typeface="Calibri"/>
                <a:cs typeface="Calibri"/>
                <a:hlinkClick r:id="rId31" action="ppaction://hlinksldjump"/>
              </a:rPr>
              <a:t>K</a:t>
            </a:r>
            <a:endParaRPr sz="6000">
              <a:latin typeface="Calibri"/>
              <a:cs typeface="Calibri"/>
            </a:endParaRPr>
          </a:p>
        </p:txBody>
      </p:sp>
      <p:sp>
        <p:nvSpPr>
          <p:cNvPr id="35" name="object 35"/>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32" action="ppaction://hlinksldjump"/>
              </a:rPr>
              <a:t>NEXT</a:t>
            </a:r>
            <a:endParaRPr sz="6000">
              <a:latin typeface="Calibri"/>
              <a:cs typeface="Calibri"/>
            </a:endParaRPr>
          </a:p>
        </p:txBody>
      </p:sp>
      <p:sp>
        <p:nvSpPr>
          <p:cNvPr id="36" name="object 36"/>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33"/>
              </a:rPr>
              <a:t>www.planbee.com</a:t>
            </a:r>
            <a:endParaRPr sz="1800">
              <a:latin typeface="Century Gothic"/>
              <a:cs typeface="Century Gothic"/>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3004800" cy="9753600"/>
            <a:chOff x="0" y="0"/>
            <a:chExt cx="13004800" cy="9753600"/>
          </a:xfrm>
        </p:grpSpPr>
        <p:sp>
          <p:nvSpPr>
            <p:cNvPr id="3" name="object 3"/>
            <p:cNvSpPr/>
            <p:nvPr/>
          </p:nvSpPr>
          <p:spPr>
            <a:xfrm>
              <a:off x="0" y="8801100"/>
              <a:ext cx="13004799" cy="9524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10909299" y="8458200"/>
              <a:ext cx="2095500" cy="12954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11036299" y="8915400"/>
              <a:ext cx="1892300" cy="6350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0" y="8458200"/>
              <a:ext cx="2438400" cy="12954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63499" y="8915400"/>
              <a:ext cx="1854200" cy="6350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5194299" y="9359900"/>
              <a:ext cx="2336800" cy="3556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3124200" y="0"/>
              <a:ext cx="6388100" cy="10541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3162299" y="127000"/>
              <a:ext cx="6311900" cy="762000"/>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5422899" y="279400"/>
              <a:ext cx="1778000" cy="469900"/>
            </a:xfrm>
            <a:prstGeom prst="rect">
              <a:avLst/>
            </a:prstGeom>
            <a:blipFill>
              <a:blip r:embed="rId11" cstate="print"/>
              <a:stretch>
                <a:fillRect/>
              </a:stretch>
            </a:blipFill>
          </p:spPr>
          <p:txBody>
            <a:bodyPr wrap="square" lIns="0" tIns="0" rIns="0" bIns="0" rtlCol="0"/>
            <a:lstStyle/>
            <a:p>
              <a:endParaRPr/>
            </a:p>
          </p:txBody>
        </p:sp>
      </p:grpSp>
      <p:sp>
        <p:nvSpPr>
          <p:cNvPr id="12" name="object 12"/>
          <p:cNvSpPr txBox="1">
            <a:spLocks noGrp="1"/>
          </p:cNvSpPr>
          <p:nvPr>
            <p:ph type="title"/>
          </p:nvPr>
        </p:nvSpPr>
        <p:spPr>
          <a:xfrm>
            <a:off x="5450661" y="152400"/>
            <a:ext cx="1735455" cy="635000"/>
          </a:xfrm>
          <a:prstGeom prst="rect">
            <a:avLst/>
          </a:prstGeom>
        </p:spPr>
        <p:txBody>
          <a:bodyPr vert="horz" wrap="square" lIns="0" tIns="12700" rIns="0" bIns="0" rtlCol="0">
            <a:spAutoFit/>
          </a:bodyPr>
          <a:lstStyle/>
          <a:p>
            <a:pPr marL="12700">
              <a:lnSpc>
                <a:spcPct val="100000"/>
              </a:lnSpc>
              <a:spcBef>
                <a:spcPts val="100"/>
              </a:spcBef>
            </a:pPr>
            <a:r>
              <a:rPr sz="4000" spc="-445" dirty="0"/>
              <a:t>T</a:t>
            </a:r>
            <a:r>
              <a:rPr sz="4000" spc="85" dirty="0"/>
              <a:t>o</a:t>
            </a:r>
            <a:r>
              <a:rPr sz="4000" spc="35" dirty="0"/>
              <a:t>b</a:t>
            </a:r>
            <a:r>
              <a:rPr sz="4000" spc="100" dirty="0"/>
              <a:t>ac</a:t>
            </a:r>
            <a:r>
              <a:rPr sz="4000" spc="150" dirty="0"/>
              <a:t>c</a:t>
            </a:r>
            <a:r>
              <a:rPr sz="4000" spc="-165" dirty="0"/>
              <a:t>o</a:t>
            </a:r>
            <a:endParaRPr sz="4000"/>
          </a:p>
        </p:txBody>
      </p:sp>
      <p:grpSp>
        <p:nvGrpSpPr>
          <p:cNvPr id="13" name="object 13"/>
          <p:cNvGrpSpPr/>
          <p:nvPr/>
        </p:nvGrpSpPr>
        <p:grpSpPr>
          <a:xfrm>
            <a:off x="88900" y="977900"/>
            <a:ext cx="12915900" cy="7518400"/>
            <a:chOff x="88900" y="977900"/>
            <a:chExt cx="12915900" cy="7518400"/>
          </a:xfrm>
        </p:grpSpPr>
        <p:sp>
          <p:nvSpPr>
            <p:cNvPr id="14" name="object 14"/>
            <p:cNvSpPr/>
            <p:nvPr/>
          </p:nvSpPr>
          <p:spPr>
            <a:xfrm>
              <a:off x="406400" y="1231900"/>
              <a:ext cx="5334000" cy="3543300"/>
            </a:xfrm>
            <a:prstGeom prst="rect">
              <a:avLst/>
            </a:prstGeom>
            <a:blipFill>
              <a:blip r:embed="rId12" cstate="print"/>
              <a:stretch>
                <a:fillRect/>
              </a:stretch>
            </a:blipFill>
          </p:spPr>
          <p:txBody>
            <a:bodyPr wrap="square" lIns="0" tIns="0" rIns="0" bIns="0" rtlCol="0"/>
            <a:lstStyle/>
            <a:p>
              <a:endParaRPr/>
            </a:p>
          </p:txBody>
        </p:sp>
        <p:sp>
          <p:nvSpPr>
            <p:cNvPr id="15" name="object 15"/>
            <p:cNvSpPr/>
            <p:nvPr/>
          </p:nvSpPr>
          <p:spPr>
            <a:xfrm>
              <a:off x="203200" y="1085850"/>
              <a:ext cx="5740400" cy="4102100"/>
            </a:xfrm>
            <a:prstGeom prst="rect">
              <a:avLst/>
            </a:prstGeom>
            <a:blipFill>
              <a:blip r:embed="rId13" cstate="print"/>
              <a:stretch>
                <a:fillRect/>
              </a:stretch>
            </a:blipFill>
          </p:spPr>
          <p:txBody>
            <a:bodyPr wrap="square" lIns="0" tIns="0" rIns="0" bIns="0" rtlCol="0"/>
            <a:lstStyle/>
            <a:p>
              <a:endParaRPr/>
            </a:p>
          </p:txBody>
        </p:sp>
        <p:sp>
          <p:nvSpPr>
            <p:cNvPr id="16" name="object 16"/>
            <p:cNvSpPr/>
            <p:nvPr/>
          </p:nvSpPr>
          <p:spPr>
            <a:xfrm>
              <a:off x="6083300" y="977900"/>
              <a:ext cx="6921500" cy="4140200"/>
            </a:xfrm>
            <a:prstGeom prst="rect">
              <a:avLst/>
            </a:prstGeom>
            <a:blipFill>
              <a:blip r:embed="rId14" cstate="print"/>
              <a:stretch>
                <a:fillRect/>
              </a:stretch>
            </a:blipFill>
          </p:spPr>
          <p:txBody>
            <a:bodyPr wrap="square" lIns="0" tIns="0" rIns="0" bIns="0" rtlCol="0"/>
            <a:lstStyle/>
            <a:p>
              <a:endParaRPr/>
            </a:p>
          </p:txBody>
        </p:sp>
        <p:sp>
          <p:nvSpPr>
            <p:cNvPr id="17" name="object 17"/>
            <p:cNvSpPr/>
            <p:nvPr/>
          </p:nvSpPr>
          <p:spPr>
            <a:xfrm>
              <a:off x="6642100" y="1257300"/>
              <a:ext cx="5676900" cy="584200"/>
            </a:xfrm>
            <a:prstGeom prst="rect">
              <a:avLst/>
            </a:prstGeom>
            <a:blipFill>
              <a:blip r:embed="rId15" cstate="print"/>
              <a:stretch>
                <a:fillRect/>
              </a:stretch>
            </a:blipFill>
          </p:spPr>
          <p:txBody>
            <a:bodyPr wrap="square" lIns="0" tIns="0" rIns="0" bIns="0" rtlCol="0"/>
            <a:lstStyle/>
            <a:p>
              <a:endParaRPr/>
            </a:p>
          </p:txBody>
        </p:sp>
        <p:sp>
          <p:nvSpPr>
            <p:cNvPr id="18" name="object 18"/>
            <p:cNvSpPr/>
            <p:nvPr/>
          </p:nvSpPr>
          <p:spPr>
            <a:xfrm>
              <a:off x="6172200" y="1879600"/>
              <a:ext cx="6616700" cy="469900"/>
            </a:xfrm>
            <a:prstGeom prst="rect">
              <a:avLst/>
            </a:prstGeom>
            <a:blipFill>
              <a:blip r:embed="rId16" cstate="print"/>
              <a:stretch>
                <a:fillRect/>
              </a:stretch>
            </a:blipFill>
          </p:spPr>
          <p:txBody>
            <a:bodyPr wrap="square" lIns="0" tIns="0" rIns="0" bIns="0" rtlCol="0"/>
            <a:lstStyle/>
            <a:p>
              <a:endParaRPr/>
            </a:p>
          </p:txBody>
        </p:sp>
        <p:sp>
          <p:nvSpPr>
            <p:cNvPr id="19" name="object 19"/>
            <p:cNvSpPr/>
            <p:nvPr/>
          </p:nvSpPr>
          <p:spPr>
            <a:xfrm>
              <a:off x="6413500" y="2527300"/>
              <a:ext cx="6146800" cy="558800"/>
            </a:xfrm>
            <a:prstGeom prst="rect">
              <a:avLst/>
            </a:prstGeom>
            <a:blipFill>
              <a:blip r:embed="rId17" cstate="print"/>
              <a:stretch>
                <a:fillRect/>
              </a:stretch>
            </a:blipFill>
          </p:spPr>
          <p:txBody>
            <a:bodyPr wrap="square" lIns="0" tIns="0" rIns="0" bIns="0" rtlCol="0"/>
            <a:lstStyle/>
            <a:p>
              <a:endParaRPr/>
            </a:p>
          </p:txBody>
        </p:sp>
        <p:sp>
          <p:nvSpPr>
            <p:cNvPr id="20" name="object 20"/>
            <p:cNvSpPr/>
            <p:nvPr/>
          </p:nvSpPr>
          <p:spPr>
            <a:xfrm>
              <a:off x="6426200" y="3124200"/>
              <a:ext cx="6121400" cy="469900"/>
            </a:xfrm>
            <a:prstGeom prst="rect">
              <a:avLst/>
            </a:prstGeom>
            <a:blipFill>
              <a:blip r:embed="rId18" cstate="print"/>
              <a:stretch>
                <a:fillRect/>
              </a:stretch>
            </a:blipFill>
          </p:spPr>
          <p:txBody>
            <a:bodyPr wrap="square" lIns="0" tIns="0" rIns="0" bIns="0" rtlCol="0"/>
            <a:lstStyle/>
            <a:p>
              <a:endParaRPr/>
            </a:p>
          </p:txBody>
        </p:sp>
        <p:sp>
          <p:nvSpPr>
            <p:cNvPr id="21" name="object 21"/>
            <p:cNvSpPr/>
            <p:nvPr/>
          </p:nvSpPr>
          <p:spPr>
            <a:xfrm>
              <a:off x="6324600" y="3746500"/>
              <a:ext cx="6324600" cy="584200"/>
            </a:xfrm>
            <a:prstGeom prst="rect">
              <a:avLst/>
            </a:prstGeom>
            <a:blipFill>
              <a:blip r:embed="rId19" cstate="print"/>
              <a:stretch>
                <a:fillRect/>
              </a:stretch>
            </a:blipFill>
          </p:spPr>
          <p:txBody>
            <a:bodyPr wrap="square" lIns="0" tIns="0" rIns="0" bIns="0" rtlCol="0"/>
            <a:lstStyle/>
            <a:p>
              <a:endParaRPr/>
            </a:p>
          </p:txBody>
        </p:sp>
        <p:sp>
          <p:nvSpPr>
            <p:cNvPr id="22" name="object 22"/>
            <p:cNvSpPr/>
            <p:nvPr/>
          </p:nvSpPr>
          <p:spPr>
            <a:xfrm>
              <a:off x="7848600" y="4394200"/>
              <a:ext cx="3276600" cy="558800"/>
            </a:xfrm>
            <a:prstGeom prst="rect">
              <a:avLst/>
            </a:prstGeom>
            <a:blipFill>
              <a:blip r:embed="rId20" cstate="print"/>
              <a:stretch>
                <a:fillRect/>
              </a:stretch>
            </a:blipFill>
          </p:spPr>
          <p:txBody>
            <a:bodyPr wrap="square" lIns="0" tIns="0" rIns="0" bIns="0" rtlCol="0"/>
            <a:lstStyle/>
            <a:p>
              <a:endParaRPr/>
            </a:p>
          </p:txBody>
        </p:sp>
        <p:sp>
          <p:nvSpPr>
            <p:cNvPr id="23" name="object 23"/>
            <p:cNvSpPr/>
            <p:nvPr/>
          </p:nvSpPr>
          <p:spPr>
            <a:xfrm>
              <a:off x="88900" y="4978400"/>
              <a:ext cx="12915900" cy="3517900"/>
            </a:xfrm>
            <a:prstGeom prst="rect">
              <a:avLst/>
            </a:prstGeom>
            <a:blipFill>
              <a:blip r:embed="rId21" cstate="print"/>
              <a:stretch>
                <a:fillRect/>
              </a:stretch>
            </a:blipFill>
          </p:spPr>
          <p:txBody>
            <a:bodyPr wrap="square" lIns="0" tIns="0" rIns="0" bIns="0" rtlCol="0"/>
            <a:lstStyle/>
            <a:p>
              <a:endParaRPr/>
            </a:p>
          </p:txBody>
        </p:sp>
        <p:sp>
          <p:nvSpPr>
            <p:cNvPr id="24" name="object 24"/>
            <p:cNvSpPr/>
            <p:nvPr/>
          </p:nvSpPr>
          <p:spPr>
            <a:xfrm>
              <a:off x="736600" y="5283200"/>
              <a:ext cx="11455400" cy="558800"/>
            </a:xfrm>
            <a:prstGeom prst="rect">
              <a:avLst/>
            </a:prstGeom>
            <a:blipFill>
              <a:blip r:embed="rId22" cstate="print"/>
              <a:stretch>
                <a:fillRect/>
              </a:stretch>
            </a:blipFill>
          </p:spPr>
          <p:txBody>
            <a:bodyPr wrap="square" lIns="0" tIns="0" rIns="0" bIns="0" rtlCol="0"/>
            <a:lstStyle/>
            <a:p>
              <a:endParaRPr/>
            </a:p>
          </p:txBody>
        </p:sp>
        <p:sp>
          <p:nvSpPr>
            <p:cNvPr id="25" name="object 25"/>
            <p:cNvSpPr/>
            <p:nvPr/>
          </p:nvSpPr>
          <p:spPr>
            <a:xfrm>
              <a:off x="774700" y="5880100"/>
              <a:ext cx="11366500" cy="584200"/>
            </a:xfrm>
            <a:prstGeom prst="rect">
              <a:avLst/>
            </a:prstGeom>
            <a:blipFill>
              <a:blip r:embed="rId23" cstate="print"/>
              <a:stretch>
                <a:fillRect/>
              </a:stretch>
            </a:blipFill>
          </p:spPr>
          <p:txBody>
            <a:bodyPr wrap="square" lIns="0" tIns="0" rIns="0" bIns="0" rtlCol="0"/>
            <a:lstStyle/>
            <a:p>
              <a:endParaRPr/>
            </a:p>
          </p:txBody>
        </p:sp>
        <p:sp>
          <p:nvSpPr>
            <p:cNvPr id="26" name="object 26"/>
            <p:cNvSpPr/>
            <p:nvPr/>
          </p:nvSpPr>
          <p:spPr>
            <a:xfrm>
              <a:off x="431800" y="6502400"/>
              <a:ext cx="12077700" cy="584200"/>
            </a:xfrm>
            <a:prstGeom prst="rect">
              <a:avLst/>
            </a:prstGeom>
            <a:blipFill>
              <a:blip r:embed="rId24" cstate="print"/>
              <a:stretch>
                <a:fillRect/>
              </a:stretch>
            </a:blipFill>
          </p:spPr>
          <p:txBody>
            <a:bodyPr wrap="square" lIns="0" tIns="0" rIns="0" bIns="0" rtlCol="0"/>
            <a:lstStyle/>
            <a:p>
              <a:endParaRPr/>
            </a:p>
          </p:txBody>
        </p:sp>
        <p:sp>
          <p:nvSpPr>
            <p:cNvPr id="27" name="object 27"/>
            <p:cNvSpPr/>
            <p:nvPr/>
          </p:nvSpPr>
          <p:spPr>
            <a:xfrm>
              <a:off x="190500" y="7124700"/>
              <a:ext cx="12547600" cy="584200"/>
            </a:xfrm>
            <a:prstGeom prst="rect">
              <a:avLst/>
            </a:prstGeom>
            <a:blipFill>
              <a:blip r:embed="rId25" cstate="print"/>
              <a:stretch>
                <a:fillRect/>
              </a:stretch>
            </a:blipFill>
          </p:spPr>
          <p:txBody>
            <a:bodyPr wrap="square" lIns="0" tIns="0" rIns="0" bIns="0" rtlCol="0"/>
            <a:lstStyle/>
            <a:p>
              <a:endParaRPr/>
            </a:p>
          </p:txBody>
        </p:sp>
        <p:sp>
          <p:nvSpPr>
            <p:cNvPr id="28" name="object 28"/>
            <p:cNvSpPr/>
            <p:nvPr/>
          </p:nvSpPr>
          <p:spPr>
            <a:xfrm>
              <a:off x="4038600" y="7772400"/>
              <a:ext cx="4851400" cy="558800"/>
            </a:xfrm>
            <a:prstGeom prst="rect">
              <a:avLst/>
            </a:prstGeom>
            <a:blipFill>
              <a:blip r:embed="rId26" cstate="print"/>
              <a:stretch>
                <a:fillRect/>
              </a:stretch>
            </a:blipFill>
          </p:spPr>
          <p:txBody>
            <a:bodyPr wrap="square" lIns="0" tIns="0" rIns="0" bIns="0" rtlCol="0"/>
            <a:lstStyle/>
            <a:p>
              <a:endParaRPr/>
            </a:p>
          </p:txBody>
        </p:sp>
      </p:grpSp>
      <p:sp>
        <p:nvSpPr>
          <p:cNvPr id="29" name="object 29"/>
          <p:cNvSpPr txBox="1"/>
          <p:nvPr/>
        </p:nvSpPr>
        <p:spPr>
          <a:xfrm>
            <a:off x="198424" y="1106169"/>
            <a:ext cx="12571095" cy="7137400"/>
          </a:xfrm>
          <a:prstGeom prst="rect">
            <a:avLst/>
          </a:prstGeom>
        </p:spPr>
        <p:txBody>
          <a:bodyPr vert="horz" wrap="square" lIns="0" tIns="12065" rIns="0" bIns="0" rtlCol="0">
            <a:spAutoFit/>
          </a:bodyPr>
          <a:lstStyle/>
          <a:p>
            <a:pPr marL="6014720" marR="5080" indent="1905" algn="ctr">
              <a:lnSpc>
                <a:spcPct val="107500"/>
              </a:lnSpc>
              <a:spcBef>
                <a:spcPts val="95"/>
              </a:spcBef>
              <a:tabLst>
                <a:tab pos="6983730" algn="l"/>
                <a:tab pos="7316470" algn="l"/>
                <a:tab pos="7469505" algn="l"/>
                <a:tab pos="8255000" algn="l"/>
                <a:tab pos="8421370" algn="l"/>
                <a:tab pos="8587740" algn="l"/>
                <a:tab pos="8743950" algn="l"/>
                <a:tab pos="8823325" algn="l"/>
                <a:tab pos="9311640" algn="l"/>
                <a:tab pos="9543415" algn="l"/>
                <a:tab pos="9842500" algn="l"/>
                <a:tab pos="10026015" algn="l"/>
                <a:tab pos="10170795" algn="l"/>
                <a:tab pos="10250805" algn="l"/>
                <a:tab pos="10627995" algn="l"/>
                <a:tab pos="10946130" algn="l"/>
                <a:tab pos="11141710" algn="l"/>
                <a:tab pos="11179175" algn="l"/>
              </a:tabLst>
            </a:pPr>
            <a:r>
              <a:rPr sz="3800" spc="180" dirty="0">
                <a:solidFill>
                  <a:srgbClr val="FFFFFF"/>
                </a:solidFill>
                <a:latin typeface="Calibri"/>
                <a:cs typeface="Calibri"/>
              </a:rPr>
              <a:t>Cigarettes		</a:t>
            </a:r>
            <a:r>
              <a:rPr sz="3800" spc="170" dirty="0">
                <a:solidFill>
                  <a:srgbClr val="FFFFFF"/>
                </a:solidFill>
                <a:latin typeface="Calibri"/>
                <a:cs typeface="Calibri"/>
              </a:rPr>
              <a:t>are	</a:t>
            </a:r>
            <a:r>
              <a:rPr sz="3800" spc="40" dirty="0">
                <a:solidFill>
                  <a:srgbClr val="FFFFFF"/>
                </a:solidFill>
                <a:latin typeface="Calibri"/>
                <a:cs typeface="Calibri"/>
              </a:rPr>
              <a:t>made	</a:t>
            </a:r>
            <a:r>
              <a:rPr sz="3800" spc="120" dirty="0">
                <a:solidFill>
                  <a:srgbClr val="FFFFFF"/>
                </a:solidFill>
                <a:latin typeface="Calibri"/>
                <a:cs typeface="Calibri"/>
              </a:rPr>
              <a:t>from  </a:t>
            </a:r>
            <a:r>
              <a:rPr sz="3800" spc="175" dirty="0">
                <a:solidFill>
                  <a:srgbClr val="FFFFFF"/>
                </a:solidFill>
                <a:latin typeface="Calibri"/>
                <a:cs typeface="Calibri"/>
              </a:rPr>
              <a:t>d</a:t>
            </a:r>
            <a:r>
              <a:rPr sz="3800" spc="210" dirty="0">
                <a:solidFill>
                  <a:srgbClr val="FFFFFF"/>
                </a:solidFill>
                <a:latin typeface="Calibri"/>
                <a:cs typeface="Calibri"/>
              </a:rPr>
              <a:t>r</a:t>
            </a:r>
            <a:r>
              <a:rPr sz="3800" spc="55" dirty="0">
                <a:solidFill>
                  <a:srgbClr val="FFFFFF"/>
                </a:solidFill>
                <a:latin typeface="Calibri"/>
                <a:cs typeface="Calibri"/>
              </a:rPr>
              <a:t>i</a:t>
            </a:r>
            <a:r>
              <a:rPr sz="3800" spc="305" dirty="0">
                <a:solidFill>
                  <a:srgbClr val="FFFFFF"/>
                </a:solidFill>
                <a:latin typeface="Calibri"/>
                <a:cs typeface="Calibri"/>
              </a:rPr>
              <a:t>e</a:t>
            </a:r>
            <a:r>
              <a:rPr sz="3800" spc="-45" dirty="0">
                <a:solidFill>
                  <a:srgbClr val="FFFFFF"/>
                </a:solidFill>
                <a:latin typeface="Calibri"/>
                <a:cs typeface="Calibri"/>
              </a:rPr>
              <a:t>d</a:t>
            </a:r>
            <a:r>
              <a:rPr sz="3800" dirty="0">
                <a:solidFill>
                  <a:srgbClr val="FFFFFF"/>
                </a:solidFill>
                <a:latin typeface="Calibri"/>
                <a:cs typeface="Calibri"/>
              </a:rPr>
              <a:t>	</a:t>
            </a:r>
            <a:r>
              <a:rPr sz="3800" spc="60" dirty="0">
                <a:solidFill>
                  <a:srgbClr val="FFFFFF"/>
                </a:solidFill>
                <a:latin typeface="Calibri"/>
                <a:cs typeface="Calibri"/>
              </a:rPr>
              <a:t>l</a:t>
            </a:r>
            <a:r>
              <a:rPr sz="3800" spc="165" dirty="0">
                <a:solidFill>
                  <a:srgbClr val="FFFFFF"/>
                </a:solidFill>
                <a:latin typeface="Calibri"/>
                <a:cs typeface="Calibri"/>
              </a:rPr>
              <a:t>e</a:t>
            </a:r>
            <a:r>
              <a:rPr sz="3800" spc="135" dirty="0">
                <a:solidFill>
                  <a:srgbClr val="FFFFFF"/>
                </a:solidFill>
                <a:latin typeface="Calibri"/>
                <a:cs typeface="Calibri"/>
              </a:rPr>
              <a:t>a</a:t>
            </a:r>
            <a:r>
              <a:rPr sz="3800" spc="20" dirty="0">
                <a:solidFill>
                  <a:srgbClr val="FFFFFF"/>
                </a:solidFill>
                <a:latin typeface="Calibri"/>
                <a:cs typeface="Calibri"/>
              </a:rPr>
              <a:t>v</a:t>
            </a:r>
            <a:r>
              <a:rPr sz="3800" spc="190" dirty="0">
                <a:solidFill>
                  <a:srgbClr val="FFFFFF"/>
                </a:solidFill>
                <a:latin typeface="Calibri"/>
                <a:cs typeface="Calibri"/>
              </a:rPr>
              <a:t>e</a:t>
            </a:r>
            <a:r>
              <a:rPr sz="3800" spc="150" dirty="0">
                <a:solidFill>
                  <a:srgbClr val="FFFFFF"/>
                </a:solidFill>
                <a:latin typeface="Calibri"/>
                <a:cs typeface="Calibri"/>
              </a:rPr>
              <a:t>s</a:t>
            </a:r>
            <a:r>
              <a:rPr sz="3800" dirty="0">
                <a:solidFill>
                  <a:srgbClr val="FFFFFF"/>
                </a:solidFill>
                <a:latin typeface="Calibri"/>
                <a:cs typeface="Calibri"/>
              </a:rPr>
              <a:t>		</a:t>
            </a:r>
            <a:r>
              <a:rPr sz="3800" spc="375" dirty="0">
                <a:solidFill>
                  <a:srgbClr val="FFFFFF"/>
                </a:solidFill>
                <a:latin typeface="Calibri"/>
                <a:cs typeface="Calibri"/>
              </a:rPr>
              <a:t>fr</a:t>
            </a:r>
            <a:r>
              <a:rPr sz="3800" spc="-40" dirty="0">
                <a:solidFill>
                  <a:srgbClr val="FFFFFF"/>
                </a:solidFill>
                <a:latin typeface="Calibri"/>
                <a:cs typeface="Calibri"/>
              </a:rPr>
              <a:t>o</a:t>
            </a:r>
            <a:r>
              <a:rPr sz="3800" spc="-235" dirty="0">
                <a:solidFill>
                  <a:srgbClr val="FFFFFF"/>
                </a:solidFill>
                <a:latin typeface="Calibri"/>
                <a:cs typeface="Calibri"/>
              </a:rPr>
              <a:t>m</a:t>
            </a:r>
            <a:r>
              <a:rPr sz="3800" dirty="0">
                <a:solidFill>
                  <a:srgbClr val="FFFFFF"/>
                </a:solidFill>
                <a:latin typeface="Calibri"/>
                <a:cs typeface="Calibri"/>
              </a:rPr>
              <a:t>		</a:t>
            </a:r>
            <a:r>
              <a:rPr sz="3800" spc="195" dirty="0">
                <a:solidFill>
                  <a:srgbClr val="FFFFFF"/>
                </a:solidFill>
                <a:latin typeface="Calibri"/>
                <a:cs typeface="Calibri"/>
              </a:rPr>
              <a:t>th</a:t>
            </a:r>
            <a:r>
              <a:rPr sz="3800" spc="235" dirty="0">
                <a:solidFill>
                  <a:srgbClr val="FFFFFF"/>
                </a:solidFill>
                <a:latin typeface="Calibri"/>
                <a:cs typeface="Calibri"/>
              </a:rPr>
              <a:t>e</a:t>
            </a:r>
            <a:r>
              <a:rPr sz="3800" dirty="0">
                <a:solidFill>
                  <a:srgbClr val="FFFFFF"/>
                </a:solidFill>
                <a:latin typeface="Calibri"/>
                <a:cs typeface="Calibri"/>
              </a:rPr>
              <a:t>	</a:t>
            </a:r>
            <a:r>
              <a:rPr sz="3800" spc="295" dirty="0">
                <a:solidFill>
                  <a:srgbClr val="FFFFFF"/>
                </a:solidFill>
                <a:latin typeface="Calibri"/>
                <a:cs typeface="Calibri"/>
              </a:rPr>
              <a:t>t</a:t>
            </a:r>
            <a:r>
              <a:rPr sz="3800" spc="-20" dirty="0">
                <a:solidFill>
                  <a:srgbClr val="FFFFFF"/>
                </a:solidFill>
                <a:latin typeface="Calibri"/>
                <a:cs typeface="Calibri"/>
              </a:rPr>
              <a:t>o</a:t>
            </a:r>
            <a:r>
              <a:rPr sz="3800" spc="-105" dirty="0">
                <a:solidFill>
                  <a:srgbClr val="FFFFFF"/>
                </a:solidFill>
                <a:latin typeface="Calibri"/>
                <a:cs typeface="Calibri"/>
              </a:rPr>
              <a:t>b</a:t>
            </a:r>
            <a:r>
              <a:rPr sz="3800" spc="95" dirty="0">
                <a:solidFill>
                  <a:srgbClr val="FFFFFF"/>
                </a:solidFill>
                <a:latin typeface="Calibri"/>
                <a:cs typeface="Calibri"/>
              </a:rPr>
              <a:t>a</a:t>
            </a:r>
            <a:r>
              <a:rPr sz="3800" spc="100" dirty="0">
                <a:solidFill>
                  <a:srgbClr val="FFFFFF"/>
                </a:solidFill>
                <a:latin typeface="Calibri"/>
                <a:cs typeface="Calibri"/>
              </a:rPr>
              <a:t>c</a:t>
            </a:r>
            <a:r>
              <a:rPr sz="3800" spc="145" dirty="0">
                <a:solidFill>
                  <a:srgbClr val="FFFFFF"/>
                </a:solidFill>
                <a:latin typeface="Calibri"/>
                <a:cs typeface="Calibri"/>
              </a:rPr>
              <a:t>c</a:t>
            </a:r>
            <a:r>
              <a:rPr sz="3800" spc="-95" dirty="0">
                <a:solidFill>
                  <a:srgbClr val="FFFFFF"/>
                </a:solidFill>
                <a:latin typeface="Calibri"/>
                <a:cs typeface="Calibri"/>
              </a:rPr>
              <a:t>o  </a:t>
            </a:r>
            <a:r>
              <a:rPr sz="3800" spc="35" dirty="0">
                <a:solidFill>
                  <a:srgbClr val="FFFFFF"/>
                </a:solidFill>
                <a:latin typeface="Calibri"/>
                <a:cs typeface="Calibri"/>
              </a:rPr>
              <a:t>plant.</a:t>
            </a:r>
            <a:r>
              <a:rPr sz="3800" spc="145" dirty="0">
                <a:solidFill>
                  <a:srgbClr val="FFFFFF"/>
                </a:solidFill>
                <a:latin typeface="Calibri"/>
                <a:cs typeface="Calibri"/>
              </a:rPr>
              <a:t> </a:t>
            </a:r>
            <a:r>
              <a:rPr sz="3800" spc="165" dirty="0">
                <a:solidFill>
                  <a:srgbClr val="FFFFFF"/>
                </a:solidFill>
                <a:latin typeface="Calibri"/>
                <a:cs typeface="Calibri"/>
              </a:rPr>
              <a:t>These		</a:t>
            </a:r>
            <a:r>
              <a:rPr sz="3800" spc="120" dirty="0">
                <a:solidFill>
                  <a:srgbClr val="FFFFFF"/>
                </a:solidFill>
                <a:latin typeface="Calibri"/>
                <a:cs typeface="Calibri"/>
              </a:rPr>
              <a:t>leaves		</a:t>
            </a:r>
            <a:r>
              <a:rPr sz="3800" spc="170" dirty="0">
                <a:solidFill>
                  <a:srgbClr val="FFFFFF"/>
                </a:solidFill>
                <a:latin typeface="Calibri"/>
                <a:cs typeface="Calibri"/>
              </a:rPr>
              <a:t>are	</a:t>
            </a:r>
            <a:r>
              <a:rPr sz="3800" spc="140" dirty="0">
                <a:solidFill>
                  <a:srgbClr val="FFFFFF"/>
                </a:solidFill>
                <a:latin typeface="Calibri"/>
                <a:cs typeface="Calibri"/>
              </a:rPr>
              <a:t>then  </a:t>
            </a:r>
            <a:r>
              <a:rPr sz="3800" spc="110" dirty="0">
                <a:solidFill>
                  <a:srgbClr val="FFFFFF"/>
                </a:solidFill>
                <a:latin typeface="Calibri"/>
                <a:cs typeface="Calibri"/>
              </a:rPr>
              <a:t>mixed		</a:t>
            </a:r>
            <a:r>
              <a:rPr sz="3800" spc="120" dirty="0">
                <a:solidFill>
                  <a:srgbClr val="FFFFFF"/>
                </a:solidFill>
                <a:latin typeface="Calibri"/>
                <a:cs typeface="Calibri"/>
              </a:rPr>
              <a:t>with		</a:t>
            </a:r>
            <a:r>
              <a:rPr sz="3800" spc="105" dirty="0">
                <a:solidFill>
                  <a:srgbClr val="FFFFFF"/>
                </a:solidFill>
                <a:latin typeface="Calibri"/>
                <a:cs typeface="Calibri"/>
              </a:rPr>
              <a:t>lots	</a:t>
            </a:r>
            <a:r>
              <a:rPr sz="3800" spc="160" dirty="0">
                <a:solidFill>
                  <a:srgbClr val="FFFFFF"/>
                </a:solidFill>
                <a:latin typeface="Calibri"/>
                <a:cs typeface="Calibri"/>
              </a:rPr>
              <a:t>of		</a:t>
            </a:r>
            <a:r>
              <a:rPr sz="3800" spc="155" dirty="0">
                <a:solidFill>
                  <a:srgbClr val="FFFFFF"/>
                </a:solidFill>
                <a:latin typeface="Calibri"/>
                <a:cs typeface="Calibri"/>
              </a:rPr>
              <a:t>different  </a:t>
            </a:r>
            <a:r>
              <a:rPr sz="3800" spc="105" dirty="0">
                <a:solidFill>
                  <a:srgbClr val="FFFFFF"/>
                </a:solidFill>
                <a:latin typeface="Calibri"/>
                <a:cs typeface="Calibri"/>
              </a:rPr>
              <a:t>chemicals	</a:t>
            </a:r>
            <a:r>
              <a:rPr sz="3800" spc="125" dirty="0">
                <a:solidFill>
                  <a:srgbClr val="FFFFFF"/>
                </a:solidFill>
                <a:latin typeface="Calibri"/>
                <a:cs typeface="Calibri"/>
              </a:rPr>
              <a:t>before	</a:t>
            </a:r>
            <a:r>
              <a:rPr sz="3800" spc="100" dirty="0">
                <a:solidFill>
                  <a:srgbClr val="FFFFFF"/>
                </a:solidFill>
                <a:latin typeface="Calibri"/>
                <a:cs typeface="Calibri"/>
              </a:rPr>
              <a:t>being		</a:t>
            </a:r>
            <a:r>
              <a:rPr sz="3800" spc="40" dirty="0">
                <a:solidFill>
                  <a:srgbClr val="FFFFFF"/>
                </a:solidFill>
                <a:latin typeface="Calibri"/>
                <a:cs typeface="Calibri"/>
              </a:rPr>
              <a:t>made  </a:t>
            </a:r>
            <a:r>
              <a:rPr sz="3800" dirty="0">
                <a:solidFill>
                  <a:srgbClr val="FFFFFF"/>
                </a:solidFill>
                <a:latin typeface="Calibri"/>
                <a:cs typeface="Calibri"/>
              </a:rPr>
              <a:t>into	</a:t>
            </a:r>
            <a:r>
              <a:rPr sz="3800" spc="160" dirty="0">
                <a:solidFill>
                  <a:srgbClr val="FFFFFF"/>
                </a:solidFill>
                <a:latin typeface="Calibri"/>
                <a:cs typeface="Calibri"/>
              </a:rPr>
              <a:t>cigarettes.</a:t>
            </a:r>
            <a:endParaRPr sz="3800">
              <a:latin typeface="Calibri"/>
              <a:cs typeface="Calibri"/>
            </a:endParaRPr>
          </a:p>
          <a:p>
            <a:pPr marL="12700" marR="44450" algn="ctr">
              <a:lnSpc>
                <a:spcPct val="107500"/>
              </a:lnSpc>
              <a:spcBef>
                <a:spcPts val="2100"/>
              </a:spcBef>
              <a:tabLst>
                <a:tab pos="1190625" algn="l"/>
                <a:tab pos="1418590" algn="l"/>
                <a:tab pos="1970405" algn="l"/>
                <a:tab pos="2127885" algn="l"/>
                <a:tab pos="2417445" algn="l"/>
                <a:tab pos="2890520" algn="l"/>
                <a:tab pos="3087370" algn="l"/>
                <a:tab pos="4108450" algn="l"/>
                <a:tab pos="4285615" algn="l"/>
                <a:tab pos="4592320" algn="l"/>
                <a:tab pos="4686300" algn="l"/>
                <a:tab pos="5949315" algn="l"/>
                <a:tab pos="6197600" algn="l"/>
                <a:tab pos="6459855" algn="l"/>
                <a:tab pos="6625590" algn="l"/>
                <a:tab pos="7139305" algn="l"/>
                <a:tab pos="7373620" algn="l"/>
                <a:tab pos="7886700" algn="l"/>
                <a:tab pos="8058784" algn="l"/>
                <a:tab pos="8296909" algn="l"/>
                <a:tab pos="8329930" algn="l"/>
                <a:tab pos="8649970" algn="l"/>
                <a:tab pos="8915400" algn="l"/>
                <a:tab pos="9495790" algn="l"/>
                <a:tab pos="9609455" algn="l"/>
                <a:tab pos="9900285" algn="l"/>
                <a:tab pos="9989185" algn="l"/>
                <a:tab pos="11010265" algn="l"/>
                <a:tab pos="11296015" algn="l"/>
                <a:tab pos="11628755" algn="l"/>
              </a:tabLst>
            </a:pPr>
            <a:r>
              <a:rPr sz="3800" spc="180" dirty="0">
                <a:solidFill>
                  <a:srgbClr val="FFFFFF"/>
                </a:solidFill>
                <a:latin typeface="Calibri"/>
                <a:cs typeface="Calibri"/>
              </a:rPr>
              <a:t>Cigarettes	</a:t>
            </a:r>
            <a:r>
              <a:rPr sz="3800" spc="40" dirty="0">
                <a:solidFill>
                  <a:srgbClr val="FFFFFF"/>
                </a:solidFill>
                <a:latin typeface="Calibri"/>
                <a:cs typeface="Calibri"/>
              </a:rPr>
              <a:t>contain	</a:t>
            </a:r>
            <a:r>
              <a:rPr sz="3800" spc="65" dirty="0">
                <a:solidFill>
                  <a:srgbClr val="FFFFFF"/>
                </a:solidFill>
                <a:latin typeface="Calibri"/>
                <a:cs typeface="Calibri"/>
              </a:rPr>
              <a:t>nicotine	</a:t>
            </a:r>
            <a:r>
              <a:rPr sz="3800" spc="110" dirty="0">
                <a:solidFill>
                  <a:srgbClr val="FFFFFF"/>
                </a:solidFill>
                <a:latin typeface="Calibri"/>
                <a:cs typeface="Calibri"/>
              </a:rPr>
              <a:t>which	is	</a:t>
            </a:r>
            <a:r>
              <a:rPr sz="3800" spc="215" dirty="0">
                <a:solidFill>
                  <a:srgbClr val="FFFFFF"/>
                </a:solidFill>
                <a:latin typeface="Calibri"/>
                <a:cs typeface="Calibri"/>
              </a:rPr>
              <a:t>a		</a:t>
            </a:r>
            <a:r>
              <a:rPr sz="3800" spc="150" dirty="0">
                <a:solidFill>
                  <a:srgbClr val="FFFFFF"/>
                </a:solidFill>
                <a:latin typeface="Calibri"/>
                <a:cs typeface="Calibri"/>
              </a:rPr>
              <a:t>drug	</a:t>
            </a:r>
            <a:r>
              <a:rPr sz="3800" spc="145" dirty="0">
                <a:solidFill>
                  <a:srgbClr val="FFFFFF"/>
                </a:solidFill>
                <a:latin typeface="Calibri"/>
                <a:cs typeface="Calibri"/>
              </a:rPr>
              <a:t>naturally  </a:t>
            </a:r>
            <a:r>
              <a:rPr sz="3800" spc="90" dirty="0">
                <a:solidFill>
                  <a:srgbClr val="FFFFFF"/>
                </a:solidFill>
                <a:latin typeface="Calibri"/>
                <a:cs typeface="Calibri"/>
              </a:rPr>
              <a:t>found	</a:t>
            </a:r>
            <a:r>
              <a:rPr sz="3800" spc="10" dirty="0">
                <a:solidFill>
                  <a:srgbClr val="FFFFFF"/>
                </a:solidFill>
                <a:latin typeface="Calibri"/>
                <a:cs typeface="Calibri"/>
              </a:rPr>
              <a:t>in	</a:t>
            </a:r>
            <a:r>
              <a:rPr sz="3800" spc="210" dirty="0">
                <a:solidFill>
                  <a:srgbClr val="FFFFFF"/>
                </a:solidFill>
                <a:latin typeface="Calibri"/>
                <a:cs typeface="Calibri"/>
              </a:rPr>
              <a:t>the	</a:t>
            </a:r>
            <a:r>
              <a:rPr sz="3800" spc="50" dirty="0">
                <a:solidFill>
                  <a:srgbClr val="FFFFFF"/>
                </a:solidFill>
                <a:latin typeface="Calibri"/>
                <a:cs typeface="Calibri"/>
              </a:rPr>
              <a:t>tobacco		</a:t>
            </a:r>
            <a:r>
              <a:rPr sz="3800" spc="35" dirty="0">
                <a:solidFill>
                  <a:srgbClr val="FFFFFF"/>
                </a:solidFill>
                <a:latin typeface="Calibri"/>
                <a:cs typeface="Calibri"/>
              </a:rPr>
              <a:t>plant.</a:t>
            </a:r>
            <a:r>
              <a:rPr sz="3800" spc="434" dirty="0">
                <a:solidFill>
                  <a:srgbClr val="FFFFFF"/>
                </a:solidFill>
                <a:latin typeface="Calibri"/>
                <a:cs typeface="Calibri"/>
              </a:rPr>
              <a:t> </a:t>
            </a:r>
            <a:r>
              <a:rPr sz="3800" spc="590" dirty="0">
                <a:solidFill>
                  <a:srgbClr val="FFFFFF"/>
                </a:solidFill>
                <a:latin typeface="Calibri"/>
                <a:cs typeface="Calibri"/>
              </a:rPr>
              <a:t>It		</a:t>
            </a:r>
            <a:r>
              <a:rPr sz="3800" spc="110" dirty="0">
                <a:solidFill>
                  <a:srgbClr val="FFFFFF"/>
                </a:solidFill>
                <a:latin typeface="Calibri"/>
                <a:cs typeface="Calibri"/>
              </a:rPr>
              <a:t>is	</a:t>
            </a:r>
            <a:r>
              <a:rPr sz="3800" spc="210" dirty="0">
                <a:solidFill>
                  <a:srgbClr val="FFFFFF"/>
                </a:solidFill>
                <a:latin typeface="Calibri"/>
                <a:cs typeface="Calibri"/>
              </a:rPr>
              <a:t>the		</a:t>
            </a:r>
            <a:r>
              <a:rPr sz="3800" spc="65" dirty="0">
                <a:solidFill>
                  <a:srgbClr val="FFFFFF"/>
                </a:solidFill>
                <a:latin typeface="Calibri"/>
                <a:cs typeface="Calibri"/>
              </a:rPr>
              <a:t>nicotine	</a:t>
            </a:r>
            <a:r>
              <a:rPr sz="3800" spc="235" dirty="0">
                <a:solidFill>
                  <a:srgbClr val="FFFFFF"/>
                </a:solidFill>
                <a:latin typeface="Calibri"/>
                <a:cs typeface="Calibri"/>
              </a:rPr>
              <a:t>that	</a:t>
            </a:r>
            <a:r>
              <a:rPr sz="3800" spc="110" dirty="0">
                <a:solidFill>
                  <a:srgbClr val="FFFFFF"/>
                </a:solidFill>
                <a:latin typeface="Calibri"/>
                <a:cs typeface="Calibri"/>
              </a:rPr>
              <a:t>is    </a:t>
            </a:r>
            <a:r>
              <a:rPr sz="3800" spc="125" dirty="0">
                <a:solidFill>
                  <a:srgbClr val="FFFFFF"/>
                </a:solidFill>
                <a:latin typeface="Calibri"/>
                <a:cs typeface="Calibri"/>
              </a:rPr>
              <a:t>addictive		</a:t>
            </a:r>
            <a:r>
              <a:rPr sz="3800" spc="95" dirty="0">
                <a:solidFill>
                  <a:srgbClr val="FFFFFF"/>
                </a:solidFill>
                <a:latin typeface="Calibri"/>
                <a:cs typeface="Calibri"/>
              </a:rPr>
              <a:t>and	</a:t>
            </a:r>
            <a:r>
              <a:rPr sz="3800" spc="85" dirty="0">
                <a:solidFill>
                  <a:srgbClr val="FFFFFF"/>
                </a:solidFill>
                <a:latin typeface="Calibri"/>
                <a:cs typeface="Calibri"/>
              </a:rPr>
              <a:t>makes	</a:t>
            </a:r>
            <a:r>
              <a:rPr sz="3800" spc="45" dirty="0">
                <a:solidFill>
                  <a:srgbClr val="FFFFFF"/>
                </a:solidFill>
                <a:latin typeface="Calibri"/>
                <a:cs typeface="Calibri"/>
              </a:rPr>
              <a:t>smoking	</a:t>
            </a:r>
            <a:r>
              <a:rPr sz="3800" spc="130" dirty="0">
                <a:solidFill>
                  <a:srgbClr val="FFFFFF"/>
                </a:solidFill>
                <a:latin typeface="Calibri"/>
                <a:cs typeface="Calibri"/>
              </a:rPr>
              <a:t>difficult	</a:t>
            </a:r>
            <a:r>
              <a:rPr sz="3800" spc="70" dirty="0">
                <a:solidFill>
                  <a:srgbClr val="FFFFFF"/>
                </a:solidFill>
                <a:latin typeface="Calibri"/>
                <a:cs typeface="Calibri"/>
              </a:rPr>
              <a:t>to	</a:t>
            </a:r>
            <a:r>
              <a:rPr sz="3800" spc="55" dirty="0">
                <a:solidFill>
                  <a:srgbClr val="FFFFFF"/>
                </a:solidFill>
                <a:latin typeface="Calibri"/>
                <a:cs typeface="Calibri"/>
              </a:rPr>
              <a:t>stop		when	</a:t>
            </a:r>
            <a:r>
              <a:rPr sz="3800" spc="60" dirty="0">
                <a:solidFill>
                  <a:srgbClr val="FFFFFF"/>
                </a:solidFill>
                <a:latin typeface="Calibri"/>
                <a:cs typeface="Calibri"/>
              </a:rPr>
              <a:t>you  </a:t>
            </a:r>
            <a:r>
              <a:rPr sz="3800" spc="145" dirty="0">
                <a:solidFill>
                  <a:srgbClr val="FFFFFF"/>
                </a:solidFill>
                <a:latin typeface="Calibri"/>
                <a:cs typeface="Calibri"/>
              </a:rPr>
              <a:t>h</a:t>
            </a:r>
            <a:r>
              <a:rPr sz="3800" spc="114" dirty="0">
                <a:solidFill>
                  <a:srgbClr val="FFFFFF"/>
                </a:solidFill>
                <a:latin typeface="Calibri"/>
                <a:cs typeface="Calibri"/>
              </a:rPr>
              <a:t>a</a:t>
            </a:r>
            <a:r>
              <a:rPr sz="3800" spc="20" dirty="0">
                <a:solidFill>
                  <a:srgbClr val="FFFFFF"/>
                </a:solidFill>
                <a:latin typeface="Calibri"/>
                <a:cs typeface="Calibri"/>
              </a:rPr>
              <a:t>v</a:t>
            </a:r>
            <a:r>
              <a:rPr sz="3800" spc="105" dirty="0">
                <a:solidFill>
                  <a:srgbClr val="FFFFFF"/>
                </a:solidFill>
                <a:latin typeface="Calibri"/>
                <a:cs typeface="Calibri"/>
              </a:rPr>
              <a:t>e</a:t>
            </a:r>
            <a:r>
              <a:rPr sz="3800" dirty="0">
                <a:solidFill>
                  <a:srgbClr val="FFFFFF"/>
                </a:solidFill>
                <a:latin typeface="Calibri"/>
                <a:cs typeface="Calibri"/>
              </a:rPr>
              <a:t>	</a:t>
            </a:r>
            <a:r>
              <a:rPr sz="3800" spc="-35" dirty="0">
                <a:solidFill>
                  <a:srgbClr val="FFFFFF"/>
                </a:solidFill>
                <a:latin typeface="Calibri"/>
                <a:cs typeface="Calibri"/>
              </a:rPr>
              <a:t>s</a:t>
            </a:r>
            <a:r>
              <a:rPr sz="3800" spc="160" dirty="0">
                <a:solidFill>
                  <a:srgbClr val="FFFFFF"/>
                </a:solidFill>
                <a:latin typeface="Calibri"/>
                <a:cs typeface="Calibri"/>
              </a:rPr>
              <a:t>ta</a:t>
            </a:r>
            <a:r>
              <a:rPr sz="3800" spc="335" dirty="0">
                <a:solidFill>
                  <a:srgbClr val="FFFFFF"/>
                </a:solidFill>
                <a:latin typeface="Calibri"/>
                <a:cs typeface="Calibri"/>
              </a:rPr>
              <a:t>r</a:t>
            </a:r>
            <a:r>
              <a:rPr sz="3800" spc="275" dirty="0">
                <a:solidFill>
                  <a:srgbClr val="FFFFFF"/>
                </a:solidFill>
                <a:latin typeface="Calibri"/>
                <a:cs typeface="Calibri"/>
              </a:rPr>
              <a:t>t</a:t>
            </a:r>
            <a:r>
              <a:rPr sz="3800" spc="285" dirty="0">
                <a:solidFill>
                  <a:srgbClr val="FFFFFF"/>
                </a:solidFill>
                <a:latin typeface="Calibri"/>
                <a:cs typeface="Calibri"/>
              </a:rPr>
              <a:t>e</a:t>
            </a:r>
            <a:r>
              <a:rPr sz="3800" spc="55" dirty="0">
                <a:solidFill>
                  <a:srgbClr val="FFFFFF"/>
                </a:solidFill>
                <a:latin typeface="Calibri"/>
                <a:cs typeface="Calibri"/>
              </a:rPr>
              <a:t>d.</a:t>
            </a:r>
            <a:r>
              <a:rPr sz="3800" spc="385" dirty="0">
                <a:solidFill>
                  <a:srgbClr val="FFFFFF"/>
                </a:solidFill>
                <a:latin typeface="Calibri"/>
                <a:cs typeface="Calibri"/>
              </a:rPr>
              <a:t> </a:t>
            </a:r>
            <a:r>
              <a:rPr sz="3800" spc="-5" dirty="0">
                <a:solidFill>
                  <a:srgbClr val="FFFFFF"/>
                </a:solidFill>
                <a:latin typeface="Calibri"/>
                <a:cs typeface="Calibri"/>
              </a:rPr>
              <a:t>M</a:t>
            </a:r>
            <a:r>
              <a:rPr sz="3800" spc="-120" dirty="0">
                <a:solidFill>
                  <a:srgbClr val="FFFFFF"/>
                </a:solidFill>
                <a:latin typeface="Calibri"/>
                <a:cs typeface="Calibri"/>
              </a:rPr>
              <a:t>o</a:t>
            </a:r>
            <a:r>
              <a:rPr sz="3800" spc="-35" dirty="0">
                <a:solidFill>
                  <a:srgbClr val="FFFFFF"/>
                </a:solidFill>
                <a:latin typeface="Calibri"/>
                <a:cs typeface="Calibri"/>
              </a:rPr>
              <a:t>s</a:t>
            </a:r>
            <a:r>
              <a:rPr sz="3800" spc="465" dirty="0">
                <a:solidFill>
                  <a:srgbClr val="FFFFFF"/>
                </a:solidFill>
                <a:latin typeface="Calibri"/>
                <a:cs typeface="Calibri"/>
              </a:rPr>
              <a:t>t</a:t>
            </a:r>
            <a:r>
              <a:rPr sz="3800" dirty="0">
                <a:solidFill>
                  <a:srgbClr val="FFFFFF"/>
                </a:solidFill>
                <a:latin typeface="Calibri"/>
                <a:cs typeface="Calibri"/>
              </a:rPr>
              <a:t>		</a:t>
            </a:r>
            <a:r>
              <a:rPr sz="3800" spc="-80" dirty="0">
                <a:solidFill>
                  <a:srgbClr val="FFFFFF"/>
                </a:solidFill>
                <a:latin typeface="Calibri"/>
                <a:cs typeface="Calibri"/>
              </a:rPr>
              <a:t>smo</a:t>
            </a:r>
            <a:r>
              <a:rPr sz="3800" spc="130" dirty="0">
                <a:solidFill>
                  <a:srgbClr val="FFFFFF"/>
                </a:solidFill>
                <a:latin typeface="Calibri"/>
                <a:cs typeface="Calibri"/>
              </a:rPr>
              <a:t>k</a:t>
            </a:r>
            <a:r>
              <a:rPr sz="3800" spc="185" dirty="0">
                <a:solidFill>
                  <a:srgbClr val="FFFFFF"/>
                </a:solidFill>
                <a:latin typeface="Calibri"/>
                <a:cs typeface="Calibri"/>
              </a:rPr>
              <a:t>e</a:t>
            </a:r>
            <a:r>
              <a:rPr sz="3800" spc="395" dirty="0">
                <a:solidFill>
                  <a:srgbClr val="FFFFFF"/>
                </a:solidFill>
                <a:latin typeface="Calibri"/>
                <a:cs typeface="Calibri"/>
              </a:rPr>
              <a:t>r</a:t>
            </a:r>
            <a:r>
              <a:rPr sz="3800" spc="150" dirty="0">
                <a:solidFill>
                  <a:srgbClr val="FFFFFF"/>
                </a:solidFill>
                <a:latin typeface="Calibri"/>
                <a:cs typeface="Calibri"/>
              </a:rPr>
              <a:t>s</a:t>
            </a:r>
            <a:r>
              <a:rPr sz="3800" dirty="0">
                <a:solidFill>
                  <a:srgbClr val="FFFFFF"/>
                </a:solidFill>
                <a:latin typeface="Calibri"/>
                <a:cs typeface="Calibri"/>
              </a:rPr>
              <a:t>	</a:t>
            </a:r>
            <a:r>
              <a:rPr sz="3800" spc="145" dirty="0">
                <a:solidFill>
                  <a:srgbClr val="FFFFFF"/>
                </a:solidFill>
                <a:latin typeface="Calibri"/>
                <a:cs typeface="Calibri"/>
              </a:rPr>
              <a:t>h</a:t>
            </a:r>
            <a:r>
              <a:rPr sz="3800" spc="114" dirty="0">
                <a:solidFill>
                  <a:srgbClr val="FFFFFF"/>
                </a:solidFill>
                <a:latin typeface="Calibri"/>
                <a:cs typeface="Calibri"/>
              </a:rPr>
              <a:t>a</a:t>
            </a:r>
            <a:r>
              <a:rPr sz="3800" spc="20" dirty="0">
                <a:solidFill>
                  <a:srgbClr val="FFFFFF"/>
                </a:solidFill>
                <a:latin typeface="Calibri"/>
                <a:cs typeface="Calibri"/>
              </a:rPr>
              <a:t>v</a:t>
            </a:r>
            <a:r>
              <a:rPr sz="3800" spc="105" dirty="0">
                <a:solidFill>
                  <a:srgbClr val="FFFFFF"/>
                </a:solidFill>
                <a:latin typeface="Calibri"/>
                <a:cs typeface="Calibri"/>
              </a:rPr>
              <a:t>e</a:t>
            </a:r>
            <a:r>
              <a:rPr sz="3800" dirty="0">
                <a:solidFill>
                  <a:srgbClr val="FFFFFF"/>
                </a:solidFill>
                <a:latin typeface="Calibri"/>
                <a:cs typeface="Calibri"/>
              </a:rPr>
              <a:t>	</a:t>
            </a:r>
            <a:r>
              <a:rPr sz="3800" spc="-844" dirty="0">
                <a:solidFill>
                  <a:srgbClr val="FFFFFF"/>
                </a:solidFill>
                <a:latin typeface="Calibri"/>
                <a:cs typeface="Calibri"/>
              </a:rPr>
              <a:t> </a:t>
            </a:r>
            <a:r>
              <a:rPr sz="3800" spc="385" dirty="0">
                <a:solidFill>
                  <a:srgbClr val="FFFFFF"/>
                </a:solidFill>
                <a:latin typeface="Calibri"/>
                <a:cs typeface="Calibri"/>
              </a:rPr>
              <a:t>t</a:t>
            </a:r>
            <a:r>
              <a:rPr sz="3800" spc="500" dirty="0">
                <a:solidFill>
                  <a:srgbClr val="FFFFFF"/>
                </a:solidFill>
                <a:latin typeface="Calibri"/>
                <a:cs typeface="Calibri"/>
              </a:rPr>
              <a:t>r</a:t>
            </a:r>
            <a:r>
              <a:rPr sz="3800" spc="55" dirty="0">
                <a:solidFill>
                  <a:srgbClr val="FFFFFF"/>
                </a:solidFill>
                <a:latin typeface="Calibri"/>
                <a:cs typeface="Calibri"/>
              </a:rPr>
              <a:t>i</a:t>
            </a:r>
            <a:r>
              <a:rPr sz="3800" spc="305" dirty="0">
                <a:solidFill>
                  <a:srgbClr val="FFFFFF"/>
                </a:solidFill>
                <a:latin typeface="Calibri"/>
                <a:cs typeface="Calibri"/>
              </a:rPr>
              <a:t>e</a:t>
            </a:r>
            <a:r>
              <a:rPr sz="3800" spc="-45" dirty="0">
                <a:solidFill>
                  <a:srgbClr val="FFFFFF"/>
                </a:solidFill>
                <a:latin typeface="Calibri"/>
                <a:cs typeface="Calibri"/>
              </a:rPr>
              <a:t>d</a:t>
            </a:r>
            <a:r>
              <a:rPr sz="3800" dirty="0">
                <a:solidFill>
                  <a:srgbClr val="FFFFFF"/>
                </a:solidFill>
                <a:latin typeface="Calibri"/>
                <a:cs typeface="Calibri"/>
              </a:rPr>
              <a:t>	</a:t>
            </a:r>
            <a:r>
              <a:rPr sz="3800" spc="75" dirty="0">
                <a:solidFill>
                  <a:srgbClr val="FFFFFF"/>
                </a:solidFill>
                <a:latin typeface="Calibri"/>
                <a:cs typeface="Calibri"/>
              </a:rPr>
              <a:t>a</a:t>
            </a:r>
            <a:r>
              <a:rPr sz="3800" spc="250" dirty="0">
                <a:solidFill>
                  <a:srgbClr val="FFFFFF"/>
                </a:solidFill>
                <a:latin typeface="Calibri"/>
                <a:cs typeface="Calibri"/>
              </a:rPr>
              <a:t>n</a:t>
            </a:r>
            <a:r>
              <a:rPr sz="3800" spc="-45" dirty="0">
                <a:solidFill>
                  <a:srgbClr val="FFFFFF"/>
                </a:solidFill>
                <a:latin typeface="Calibri"/>
                <a:cs typeface="Calibri"/>
              </a:rPr>
              <a:t>d</a:t>
            </a:r>
            <a:r>
              <a:rPr sz="3800" dirty="0">
                <a:solidFill>
                  <a:srgbClr val="FFFFFF"/>
                </a:solidFill>
                <a:latin typeface="Calibri"/>
                <a:cs typeface="Calibri"/>
              </a:rPr>
              <a:t>		</a:t>
            </a:r>
            <a:r>
              <a:rPr sz="3800" spc="360" dirty="0">
                <a:solidFill>
                  <a:srgbClr val="FFFFFF"/>
                </a:solidFill>
                <a:latin typeface="Calibri"/>
                <a:cs typeface="Calibri"/>
              </a:rPr>
              <a:t>f</a:t>
            </a:r>
            <a:r>
              <a:rPr sz="3800" spc="145" dirty="0">
                <a:solidFill>
                  <a:srgbClr val="FFFFFF"/>
                </a:solidFill>
                <a:latin typeface="Calibri"/>
                <a:cs typeface="Calibri"/>
              </a:rPr>
              <a:t>ai</a:t>
            </a:r>
            <a:r>
              <a:rPr sz="3800" spc="55" dirty="0">
                <a:solidFill>
                  <a:srgbClr val="FFFFFF"/>
                </a:solidFill>
                <a:latin typeface="Calibri"/>
                <a:cs typeface="Calibri"/>
              </a:rPr>
              <a:t>l</a:t>
            </a:r>
            <a:r>
              <a:rPr sz="3800" spc="285" dirty="0">
                <a:solidFill>
                  <a:srgbClr val="FFFFFF"/>
                </a:solidFill>
                <a:latin typeface="Calibri"/>
                <a:cs typeface="Calibri"/>
              </a:rPr>
              <a:t>e</a:t>
            </a:r>
            <a:r>
              <a:rPr sz="3800" spc="-45" dirty="0">
                <a:solidFill>
                  <a:srgbClr val="FFFFFF"/>
                </a:solidFill>
                <a:latin typeface="Calibri"/>
                <a:cs typeface="Calibri"/>
              </a:rPr>
              <a:t>d</a:t>
            </a:r>
            <a:r>
              <a:rPr sz="3800" dirty="0">
                <a:solidFill>
                  <a:srgbClr val="FFFFFF"/>
                </a:solidFill>
                <a:latin typeface="Calibri"/>
                <a:cs typeface="Calibri"/>
              </a:rPr>
              <a:t>	</a:t>
            </a:r>
            <a:r>
              <a:rPr sz="3800" spc="295" dirty="0">
                <a:solidFill>
                  <a:srgbClr val="FFFFFF"/>
                </a:solidFill>
                <a:latin typeface="Calibri"/>
                <a:cs typeface="Calibri"/>
              </a:rPr>
              <a:t>t</a:t>
            </a:r>
            <a:r>
              <a:rPr sz="3800" spc="-155" dirty="0">
                <a:solidFill>
                  <a:srgbClr val="FFFFFF"/>
                </a:solidFill>
                <a:latin typeface="Calibri"/>
                <a:cs typeface="Calibri"/>
              </a:rPr>
              <a:t>o</a:t>
            </a:r>
            <a:r>
              <a:rPr sz="3800" dirty="0">
                <a:solidFill>
                  <a:srgbClr val="FFFFFF"/>
                </a:solidFill>
                <a:latin typeface="Calibri"/>
                <a:cs typeface="Calibri"/>
              </a:rPr>
              <a:t>	</a:t>
            </a:r>
            <a:r>
              <a:rPr sz="3800" spc="-35" dirty="0">
                <a:solidFill>
                  <a:srgbClr val="FFFFFF"/>
                </a:solidFill>
                <a:latin typeface="Calibri"/>
                <a:cs typeface="Calibri"/>
              </a:rPr>
              <a:t>s</a:t>
            </a:r>
            <a:r>
              <a:rPr sz="3800" spc="295" dirty="0">
                <a:solidFill>
                  <a:srgbClr val="FFFFFF"/>
                </a:solidFill>
                <a:latin typeface="Calibri"/>
                <a:cs typeface="Calibri"/>
              </a:rPr>
              <a:t>t</a:t>
            </a:r>
            <a:r>
              <a:rPr sz="3800" spc="-40" dirty="0">
                <a:solidFill>
                  <a:srgbClr val="FFFFFF"/>
                </a:solidFill>
                <a:latin typeface="Calibri"/>
                <a:cs typeface="Calibri"/>
              </a:rPr>
              <a:t>o</a:t>
            </a:r>
            <a:r>
              <a:rPr sz="3800" spc="5" dirty="0">
                <a:solidFill>
                  <a:srgbClr val="FFFFFF"/>
                </a:solidFill>
                <a:latin typeface="Calibri"/>
                <a:cs typeface="Calibri"/>
              </a:rPr>
              <a:t>p  </a:t>
            </a:r>
            <a:r>
              <a:rPr sz="3800" spc="45" dirty="0">
                <a:solidFill>
                  <a:srgbClr val="FFFFFF"/>
                </a:solidFill>
                <a:latin typeface="Calibri"/>
                <a:cs typeface="Calibri"/>
              </a:rPr>
              <a:t>smoking </a:t>
            </a:r>
            <a:r>
              <a:rPr sz="3800" spc="204" dirty="0">
                <a:solidFill>
                  <a:srgbClr val="FFFFFF"/>
                </a:solidFill>
                <a:latin typeface="Calibri"/>
                <a:cs typeface="Calibri"/>
              </a:rPr>
              <a:t>at </a:t>
            </a:r>
            <a:r>
              <a:rPr sz="3800" spc="170" dirty="0">
                <a:solidFill>
                  <a:srgbClr val="FFFFFF"/>
                </a:solidFill>
                <a:latin typeface="Calibri"/>
                <a:cs typeface="Calibri"/>
              </a:rPr>
              <a:t>least</a:t>
            </a:r>
            <a:r>
              <a:rPr sz="3800" spc="605" dirty="0">
                <a:solidFill>
                  <a:srgbClr val="FFFFFF"/>
                </a:solidFill>
                <a:latin typeface="Calibri"/>
                <a:cs typeface="Calibri"/>
              </a:rPr>
              <a:t> </a:t>
            </a:r>
            <a:r>
              <a:rPr sz="3800" spc="35" dirty="0">
                <a:solidFill>
                  <a:srgbClr val="FFFFFF"/>
                </a:solidFill>
                <a:latin typeface="Calibri"/>
                <a:cs typeface="Calibri"/>
              </a:rPr>
              <a:t>once.</a:t>
            </a:r>
            <a:endParaRPr sz="3800">
              <a:latin typeface="Calibri"/>
              <a:cs typeface="Calibri"/>
            </a:endParaRPr>
          </a:p>
        </p:txBody>
      </p:sp>
      <p:sp>
        <p:nvSpPr>
          <p:cNvPr id="30" name="object 30"/>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27" action="ppaction://hlinksldjump"/>
              </a:rPr>
              <a:t>B</a:t>
            </a:r>
            <a:r>
              <a:rPr sz="6000" spc="325" dirty="0">
                <a:solidFill>
                  <a:srgbClr val="FFFFFF"/>
                </a:solidFill>
                <a:latin typeface="Calibri"/>
                <a:cs typeface="Calibri"/>
                <a:hlinkClick r:id="rId27" action="ppaction://hlinksldjump"/>
              </a:rPr>
              <a:t>A</a:t>
            </a:r>
            <a:r>
              <a:rPr sz="6000" spc="315" dirty="0">
                <a:solidFill>
                  <a:srgbClr val="FFFFFF"/>
                </a:solidFill>
                <a:latin typeface="Calibri"/>
                <a:cs typeface="Calibri"/>
                <a:hlinkClick r:id="rId27" action="ppaction://hlinksldjump"/>
              </a:rPr>
              <a:t>C</a:t>
            </a:r>
            <a:r>
              <a:rPr sz="6000" spc="390" dirty="0">
                <a:solidFill>
                  <a:srgbClr val="FFFFFF"/>
                </a:solidFill>
                <a:latin typeface="Calibri"/>
                <a:cs typeface="Calibri"/>
                <a:hlinkClick r:id="rId27" action="ppaction://hlinksldjump"/>
              </a:rPr>
              <a:t>K</a:t>
            </a:r>
            <a:endParaRPr sz="6000">
              <a:latin typeface="Calibri"/>
              <a:cs typeface="Calibri"/>
            </a:endParaRPr>
          </a:p>
        </p:txBody>
      </p:sp>
      <p:sp>
        <p:nvSpPr>
          <p:cNvPr id="31" name="object 31"/>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28" action="ppaction://hlinksldjump"/>
              </a:rPr>
              <a:t>NEXT</a:t>
            </a:r>
            <a:endParaRPr sz="6000">
              <a:latin typeface="Calibri"/>
              <a:cs typeface="Calibri"/>
            </a:endParaRPr>
          </a:p>
        </p:txBody>
      </p:sp>
      <p:sp>
        <p:nvSpPr>
          <p:cNvPr id="32" name="object 32"/>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29"/>
              </a:rPr>
              <a:t>www.planbee.com</a:t>
            </a:r>
            <a:endParaRPr sz="1800">
              <a:latin typeface="Century Gothic"/>
              <a:cs typeface="Century Gothic"/>
            </a:endParaRPr>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3004800" cy="9753600"/>
            <a:chOff x="0" y="0"/>
            <a:chExt cx="13004800" cy="9753600"/>
          </a:xfrm>
        </p:grpSpPr>
        <p:sp>
          <p:nvSpPr>
            <p:cNvPr id="3" name="object 3"/>
            <p:cNvSpPr/>
            <p:nvPr/>
          </p:nvSpPr>
          <p:spPr>
            <a:xfrm>
              <a:off x="0" y="8775700"/>
              <a:ext cx="13004800" cy="977900"/>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0" y="8801100"/>
              <a:ext cx="13004799" cy="952499"/>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10909299" y="8458200"/>
              <a:ext cx="2095500" cy="12954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11036299" y="8915400"/>
              <a:ext cx="1892300" cy="6350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0" y="8458200"/>
              <a:ext cx="2438400" cy="12954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63499" y="8915400"/>
              <a:ext cx="1854200" cy="6350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5194299" y="9359900"/>
              <a:ext cx="2336800" cy="3556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5067299" y="3111500"/>
              <a:ext cx="7581900" cy="5054600"/>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4865707" y="2959100"/>
              <a:ext cx="8001000" cy="5613400"/>
            </a:xfrm>
            <a:prstGeom prst="rect">
              <a:avLst/>
            </a:prstGeom>
            <a:blipFill>
              <a:blip r:embed="rId11" cstate="print"/>
              <a:stretch>
                <a:fillRect/>
              </a:stretch>
            </a:blipFill>
          </p:spPr>
          <p:txBody>
            <a:bodyPr wrap="square" lIns="0" tIns="0" rIns="0" bIns="0" rtlCol="0"/>
            <a:lstStyle/>
            <a:p>
              <a:endParaRPr/>
            </a:p>
          </p:txBody>
        </p:sp>
        <p:sp>
          <p:nvSpPr>
            <p:cNvPr id="12" name="object 12"/>
            <p:cNvSpPr/>
            <p:nvPr/>
          </p:nvSpPr>
          <p:spPr>
            <a:xfrm>
              <a:off x="76199" y="0"/>
              <a:ext cx="12928600" cy="2908300"/>
            </a:xfrm>
            <a:prstGeom prst="rect">
              <a:avLst/>
            </a:prstGeom>
            <a:blipFill>
              <a:blip r:embed="rId12" cstate="print"/>
              <a:stretch>
                <a:fillRect/>
              </a:stretch>
            </a:blipFill>
          </p:spPr>
          <p:txBody>
            <a:bodyPr wrap="square" lIns="0" tIns="0" rIns="0" bIns="0" rtlCol="0"/>
            <a:lstStyle/>
            <a:p>
              <a:endParaRPr/>
            </a:p>
          </p:txBody>
        </p:sp>
        <p:sp>
          <p:nvSpPr>
            <p:cNvPr id="13" name="object 13"/>
            <p:cNvSpPr/>
            <p:nvPr/>
          </p:nvSpPr>
          <p:spPr>
            <a:xfrm>
              <a:off x="152400" y="190500"/>
              <a:ext cx="10795000" cy="596900"/>
            </a:xfrm>
            <a:prstGeom prst="rect">
              <a:avLst/>
            </a:prstGeom>
            <a:blipFill>
              <a:blip r:embed="rId13" cstate="print"/>
              <a:stretch>
                <a:fillRect/>
              </a:stretch>
            </a:blipFill>
          </p:spPr>
          <p:txBody>
            <a:bodyPr wrap="square" lIns="0" tIns="0" rIns="0" bIns="0" rtlCol="0"/>
            <a:lstStyle/>
            <a:p>
              <a:endParaRPr/>
            </a:p>
          </p:txBody>
        </p:sp>
        <p:sp>
          <p:nvSpPr>
            <p:cNvPr id="14" name="object 14"/>
            <p:cNvSpPr/>
            <p:nvPr/>
          </p:nvSpPr>
          <p:spPr>
            <a:xfrm>
              <a:off x="165100" y="838200"/>
              <a:ext cx="12128500" cy="596900"/>
            </a:xfrm>
            <a:prstGeom prst="rect">
              <a:avLst/>
            </a:prstGeom>
            <a:blipFill>
              <a:blip r:embed="rId14" cstate="print"/>
              <a:stretch>
                <a:fillRect/>
              </a:stretch>
            </a:blipFill>
          </p:spPr>
          <p:txBody>
            <a:bodyPr wrap="square" lIns="0" tIns="0" rIns="0" bIns="0" rtlCol="0"/>
            <a:lstStyle/>
            <a:p>
              <a:endParaRPr/>
            </a:p>
          </p:txBody>
        </p:sp>
        <p:sp>
          <p:nvSpPr>
            <p:cNvPr id="15" name="object 15"/>
            <p:cNvSpPr/>
            <p:nvPr/>
          </p:nvSpPr>
          <p:spPr>
            <a:xfrm>
              <a:off x="177800" y="1498600"/>
              <a:ext cx="12166600" cy="584200"/>
            </a:xfrm>
            <a:prstGeom prst="rect">
              <a:avLst/>
            </a:prstGeom>
            <a:blipFill>
              <a:blip r:embed="rId15" cstate="print"/>
              <a:stretch>
                <a:fillRect/>
              </a:stretch>
            </a:blipFill>
          </p:spPr>
          <p:txBody>
            <a:bodyPr wrap="square" lIns="0" tIns="0" rIns="0" bIns="0" rtlCol="0"/>
            <a:lstStyle/>
            <a:p>
              <a:endParaRPr/>
            </a:p>
          </p:txBody>
        </p:sp>
        <p:sp>
          <p:nvSpPr>
            <p:cNvPr id="16" name="object 16"/>
            <p:cNvSpPr/>
            <p:nvPr/>
          </p:nvSpPr>
          <p:spPr>
            <a:xfrm>
              <a:off x="165100" y="2146300"/>
              <a:ext cx="12674600" cy="584200"/>
            </a:xfrm>
            <a:prstGeom prst="rect">
              <a:avLst/>
            </a:prstGeom>
            <a:blipFill>
              <a:blip r:embed="rId16" cstate="print"/>
              <a:stretch>
                <a:fillRect/>
              </a:stretch>
            </a:blipFill>
          </p:spPr>
          <p:txBody>
            <a:bodyPr wrap="square" lIns="0" tIns="0" rIns="0" bIns="0" rtlCol="0"/>
            <a:lstStyle/>
            <a:p>
              <a:endParaRPr/>
            </a:p>
          </p:txBody>
        </p:sp>
        <p:sp>
          <p:nvSpPr>
            <p:cNvPr id="17" name="object 17"/>
            <p:cNvSpPr/>
            <p:nvPr/>
          </p:nvSpPr>
          <p:spPr>
            <a:xfrm>
              <a:off x="76199" y="2476500"/>
              <a:ext cx="5105400" cy="6261100"/>
            </a:xfrm>
            <a:prstGeom prst="rect">
              <a:avLst/>
            </a:prstGeom>
            <a:blipFill>
              <a:blip r:embed="rId17" cstate="print"/>
              <a:stretch>
                <a:fillRect/>
              </a:stretch>
            </a:blipFill>
          </p:spPr>
          <p:txBody>
            <a:bodyPr wrap="square" lIns="0" tIns="0" rIns="0" bIns="0" rtlCol="0"/>
            <a:lstStyle/>
            <a:p>
              <a:endParaRPr/>
            </a:p>
          </p:txBody>
        </p:sp>
        <p:sp>
          <p:nvSpPr>
            <p:cNvPr id="18" name="object 18"/>
            <p:cNvSpPr/>
            <p:nvPr/>
          </p:nvSpPr>
          <p:spPr>
            <a:xfrm>
              <a:off x="190500" y="2794000"/>
              <a:ext cx="1816100" cy="571500"/>
            </a:xfrm>
            <a:prstGeom prst="rect">
              <a:avLst/>
            </a:prstGeom>
            <a:blipFill>
              <a:blip r:embed="rId18" cstate="print"/>
              <a:stretch>
                <a:fillRect/>
              </a:stretch>
            </a:blipFill>
          </p:spPr>
          <p:txBody>
            <a:bodyPr wrap="square" lIns="0" tIns="0" rIns="0" bIns="0" rtlCol="0"/>
            <a:lstStyle/>
            <a:p>
              <a:endParaRPr/>
            </a:p>
          </p:txBody>
        </p:sp>
        <p:sp>
          <p:nvSpPr>
            <p:cNvPr id="19" name="object 19"/>
            <p:cNvSpPr/>
            <p:nvPr/>
          </p:nvSpPr>
          <p:spPr>
            <a:xfrm>
              <a:off x="190500" y="3416300"/>
              <a:ext cx="4610100" cy="596900"/>
            </a:xfrm>
            <a:prstGeom prst="rect">
              <a:avLst/>
            </a:prstGeom>
            <a:blipFill>
              <a:blip r:embed="rId19" cstate="print"/>
              <a:stretch>
                <a:fillRect/>
              </a:stretch>
            </a:blipFill>
          </p:spPr>
          <p:txBody>
            <a:bodyPr wrap="square" lIns="0" tIns="0" rIns="0" bIns="0" rtlCol="0"/>
            <a:lstStyle/>
            <a:p>
              <a:endParaRPr/>
            </a:p>
          </p:txBody>
        </p:sp>
        <p:sp>
          <p:nvSpPr>
            <p:cNvPr id="20" name="object 20"/>
            <p:cNvSpPr/>
            <p:nvPr/>
          </p:nvSpPr>
          <p:spPr>
            <a:xfrm>
              <a:off x="190500" y="4089400"/>
              <a:ext cx="4292600" cy="457200"/>
            </a:xfrm>
            <a:prstGeom prst="rect">
              <a:avLst/>
            </a:prstGeom>
            <a:blipFill>
              <a:blip r:embed="rId20" cstate="print"/>
              <a:stretch>
                <a:fillRect/>
              </a:stretch>
            </a:blipFill>
          </p:spPr>
          <p:txBody>
            <a:bodyPr wrap="square" lIns="0" tIns="0" rIns="0" bIns="0" rtlCol="0"/>
            <a:lstStyle/>
            <a:p>
              <a:endParaRPr/>
            </a:p>
          </p:txBody>
        </p:sp>
        <p:sp>
          <p:nvSpPr>
            <p:cNvPr id="21" name="object 21"/>
            <p:cNvSpPr/>
            <p:nvPr/>
          </p:nvSpPr>
          <p:spPr>
            <a:xfrm>
              <a:off x="177800" y="4737100"/>
              <a:ext cx="2895600" cy="457200"/>
            </a:xfrm>
            <a:prstGeom prst="rect">
              <a:avLst/>
            </a:prstGeom>
            <a:blipFill>
              <a:blip r:embed="rId21" cstate="print"/>
              <a:stretch>
                <a:fillRect/>
              </a:stretch>
            </a:blipFill>
          </p:spPr>
          <p:txBody>
            <a:bodyPr wrap="square" lIns="0" tIns="0" rIns="0" bIns="0" rtlCol="0"/>
            <a:lstStyle/>
            <a:p>
              <a:endParaRPr/>
            </a:p>
          </p:txBody>
        </p:sp>
        <p:sp>
          <p:nvSpPr>
            <p:cNvPr id="22" name="object 22"/>
            <p:cNvSpPr/>
            <p:nvPr/>
          </p:nvSpPr>
          <p:spPr>
            <a:xfrm>
              <a:off x="177800" y="5372100"/>
              <a:ext cx="3886200" cy="469900"/>
            </a:xfrm>
            <a:prstGeom prst="rect">
              <a:avLst/>
            </a:prstGeom>
            <a:blipFill>
              <a:blip r:embed="rId22" cstate="print"/>
              <a:stretch>
                <a:fillRect/>
              </a:stretch>
            </a:blipFill>
          </p:spPr>
          <p:txBody>
            <a:bodyPr wrap="square" lIns="0" tIns="0" rIns="0" bIns="0" rtlCol="0"/>
            <a:lstStyle/>
            <a:p>
              <a:endParaRPr/>
            </a:p>
          </p:txBody>
        </p:sp>
        <p:sp>
          <p:nvSpPr>
            <p:cNvPr id="23" name="object 23"/>
            <p:cNvSpPr/>
            <p:nvPr/>
          </p:nvSpPr>
          <p:spPr>
            <a:xfrm>
              <a:off x="177800" y="6032500"/>
              <a:ext cx="3365500" cy="571500"/>
            </a:xfrm>
            <a:prstGeom prst="rect">
              <a:avLst/>
            </a:prstGeom>
            <a:blipFill>
              <a:blip r:embed="rId23" cstate="print"/>
              <a:stretch>
                <a:fillRect/>
              </a:stretch>
            </a:blipFill>
          </p:spPr>
          <p:txBody>
            <a:bodyPr wrap="square" lIns="0" tIns="0" rIns="0" bIns="0" rtlCol="0"/>
            <a:lstStyle/>
            <a:p>
              <a:endParaRPr/>
            </a:p>
          </p:txBody>
        </p:sp>
        <p:sp>
          <p:nvSpPr>
            <p:cNvPr id="24" name="object 24"/>
            <p:cNvSpPr/>
            <p:nvPr/>
          </p:nvSpPr>
          <p:spPr>
            <a:xfrm>
              <a:off x="190500" y="6667500"/>
              <a:ext cx="4546600" cy="584200"/>
            </a:xfrm>
            <a:prstGeom prst="rect">
              <a:avLst/>
            </a:prstGeom>
            <a:blipFill>
              <a:blip r:embed="rId24" cstate="print"/>
              <a:stretch>
                <a:fillRect/>
              </a:stretch>
            </a:blipFill>
          </p:spPr>
          <p:txBody>
            <a:bodyPr wrap="square" lIns="0" tIns="0" rIns="0" bIns="0" rtlCol="0"/>
            <a:lstStyle/>
            <a:p>
              <a:endParaRPr/>
            </a:p>
          </p:txBody>
        </p:sp>
        <p:sp>
          <p:nvSpPr>
            <p:cNvPr id="25" name="object 25"/>
            <p:cNvSpPr/>
            <p:nvPr/>
          </p:nvSpPr>
          <p:spPr>
            <a:xfrm>
              <a:off x="190500" y="7302500"/>
              <a:ext cx="4254500" cy="482600"/>
            </a:xfrm>
            <a:prstGeom prst="rect">
              <a:avLst/>
            </a:prstGeom>
            <a:blipFill>
              <a:blip r:embed="rId25" cstate="print"/>
              <a:stretch>
                <a:fillRect/>
              </a:stretch>
            </a:blipFill>
          </p:spPr>
          <p:txBody>
            <a:bodyPr wrap="square" lIns="0" tIns="0" rIns="0" bIns="0" rtlCol="0"/>
            <a:lstStyle/>
            <a:p>
              <a:endParaRPr/>
            </a:p>
          </p:txBody>
        </p:sp>
        <p:sp>
          <p:nvSpPr>
            <p:cNvPr id="26" name="object 26"/>
            <p:cNvSpPr/>
            <p:nvPr/>
          </p:nvSpPr>
          <p:spPr>
            <a:xfrm>
              <a:off x="190500" y="7962900"/>
              <a:ext cx="1917700" cy="457200"/>
            </a:xfrm>
            <a:prstGeom prst="rect">
              <a:avLst/>
            </a:prstGeom>
            <a:blipFill>
              <a:blip r:embed="rId26" cstate="print"/>
              <a:stretch>
                <a:fillRect/>
              </a:stretch>
            </a:blipFill>
          </p:spPr>
          <p:txBody>
            <a:bodyPr wrap="square" lIns="0" tIns="0" rIns="0" bIns="0" rtlCol="0"/>
            <a:lstStyle/>
            <a:p>
              <a:endParaRPr/>
            </a:p>
          </p:txBody>
        </p:sp>
      </p:grpSp>
      <p:sp>
        <p:nvSpPr>
          <p:cNvPr id="27" name="object 27"/>
          <p:cNvSpPr txBox="1"/>
          <p:nvPr/>
        </p:nvSpPr>
        <p:spPr>
          <a:xfrm>
            <a:off x="189727" y="31750"/>
            <a:ext cx="12621260" cy="8439150"/>
          </a:xfrm>
          <a:prstGeom prst="rect">
            <a:avLst/>
          </a:prstGeom>
        </p:spPr>
        <p:txBody>
          <a:bodyPr vert="horz" wrap="square" lIns="0" tIns="13970" rIns="0" bIns="0" rtlCol="0">
            <a:spAutoFit/>
          </a:bodyPr>
          <a:lstStyle/>
          <a:p>
            <a:pPr marL="12700" marR="5080">
              <a:lnSpc>
                <a:spcPct val="106000"/>
              </a:lnSpc>
              <a:spcBef>
                <a:spcPts val="110"/>
              </a:spcBef>
              <a:tabLst>
                <a:tab pos="1022350" algn="l"/>
                <a:tab pos="1118870" algn="l"/>
                <a:tab pos="1529080" algn="l"/>
                <a:tab pos="2102485" algn="l"/>
                <a:tab pos="2466340" algn="l"/>
                <a:tab pos="2569210" algn="l"/>
                <a:tab pos="2743835" algn="l"/>
                <a:tab pos="2835275" algn="l"/>
                <a:tab pos="3472815" algn="l"/>
                <a:tab pos="3700779" algn="l"/>
                <a:tab pos="4133850" algn="l"/>
                <a:tab pos="4305935" algn="l"/>
                <a:tab pos="4940300" algn="l"/>
                <a:tab pos="5033645" algn="l"/>
                <a:tab pos="6094095" algn="l"/>
                <a:tab pos="6154420" algn="l"/>
                <a:tab pos="6764020" algn="l"/>
                <a:tab pos="7308850" algn="l"/>
                <a:tab pos="7849870" algn="l"/>
                <a:tab pos="8022590" algn="l"/>
                <a:tab pos="8281034" algn="l"/>
                <a:tab pos="8950325" algn="l"/>
                <a:tab pos="9363710" algn="l"/>
                <a:tab pos="9669780" algn="l"/>
                <a:tab pos="9960610" algn="l"/>
                <a:tab pos="10591165" algn="l"/>
                <a:tab pos="11324590" algn="l"/>
                <a:tab pos="11588115" algn="l"/>
              </a:tabLst>
            </a:pPr>
            <a:r>
              <a:rPr sz="4000" spc="195" dirty="0">
                <a:solidFill>
                  <a:srgbClr val="FFFFFF"/>
                </a:solidFill>
                <a:latin typeface="Calibri"/>
                <a:cs typeface="Calibri"/>
              </a:rPr>
              <a:t>There	</a:t>
            </a:r>
            <a:r>
              <a:rPr sz="4000" spc="180" dirty="0">
                <a:solidFill>
                  <a:srgbClr val="FFFFFF"/>
                </a:solidFill>
                <a:latin typeface="Calibri"/>
                <a:cs typeface="Calibri"/>
              </a:rPr>
              <a:t>are	</a:t>
            </a:r>
            <a:r>
              <a:rPr sz="4000" spc="114" dirty="0">
                <a:solidFill>
                  <a:srgbClr val="FFFFFF"/>
                </a:solidFill>
                <a:latin typeface="Calibri"/>
                <a:cs typeface="Calibri"/>
              </a:rPr>
              <a:t>lots	</a:t>
            </a:r>
            <a:r>
              <a:rPr sz="4000" spc="170" dirty="0">
                <a:solidFill>
                  <a:srgbClr val="FFFFFF"/>
                </a:solidFill>
                <a:latin typeface="Calibri"/>
                <a:cs typeface="Calibri"/>
              </a:rPr>
              <a:t>of	</a:t>
            </a:r>
            <a:r>
              <a:rPr sz="4000" spc="110" dirty="0">
                <a:solidFill>
                  <a:srgbClr val="FFFFFF"/>
                </a:solidFill>
                <a:latin typeface="Calibri"/>
                <a:cs typeface="Calibri"/>
              </a:rPr>
              <a:t>unpleasant	side	</a:t>
            </a:r>
            <a:r>
              <a:rPr sz="4000" spc="250" dirty="0">
                <a:solidFill>
                  <a:srgbClr val="FFFFFF"/>
                </a:solidFill>
                <a:latin typeface="Calibri"/>
                <a:cs typeface="Calibri"/>
              </a:rPr>
              <a:t>effects	</a:t>
            </a:r>
            <a:r>
              <a:rPr sz="4000" spc="125" dirty="0">
                <a:solidFill>
                  <a:srgbClr val="FFFFFF"/>
                </a:solidFill>
                <a:latin typeface="Calibri"/>
                <a:cs typeface="Calibri"/>
              </a:rPr>
              <a:t>from  </a:t>
            </a:r>
            <a:r>
              <a:rPr sz="4000" spc="55" dirty="0">
                <a:solidFill>
                  <a:srgbClr val="FFFFFF"/>
                </a:solidFill>
                <a:latin typeface="Calibri"/>
                <a:cs typeface="Calibri"/>
              </a:rPr>
              <a:t>smoking.</a:t>
            </a:r>
            <a:r>
              <a:rPr sz="4000" spc="440" dirty="0">
                <a:solidFill>
                  <a:srgbClr val="FFFFFF"/>
                </a:solidFill>
                <a:latin typeface="Calibri"/>
                <a:cs typeface="Calibri"/>
              </a:rPr>
              <a:t> </a:t>
            </a:r>
            <a:r>
              <a:rPr sz="4000" spc="620" dirty="0">
                <a:solidFill>
                  <a:srgbClr val="FFFFFF"/>
                </a:solidFill>
                <a:latin typeface="Calibri"/>
                <a:cs typeface="Calibri"/>
              </a:rPr>
              <a:t>It		</a:t>
            </a:r>
            <a:r>
              <a:rPr sz="4000" spc="95" dirty="0">
                <a:solidFill>
                  <a:srgbClr val="FFFFFF"/>
                </a:solidFill>
                <a:latin typeface="Calibri"/>
                <a:cs typeface="Calibri"/>
              </a:rPr>
              <a:t>can	</a:t>
            </a:r>
            <a:r>
              <a:rPr sz="4000" spc="75" dirty="0">
                <a:solidFill>
                  <a:srgbClr val="FFFFFF"/>
                </a:solidFill>
                <a:latin typeface="Calibri"/>
                <a:cs typeface="Calibri"/>
              </a:rPr>
              <a:t>stain	</a:t>
            </a:r>
            <a:r>
              <a:rPr sz="4000" spc="150" dirty="0">
                <a:solidFill>
                  <a:srgbClr val="FFFFFF"/>
                </a:solidFill>
                <a:latin typeface="Calibri"/>
                <a:cs typeface="Calibri"/>
              </a:rPr>
              <a:t>your		</a:t>
            </a:r>
            <a:r>
              <a:rPr sz="4000" spc="135" dirty="0">
                <a:solidFill>
                  <a:srgbClr val="FFFFFF"/>
                </a:solidFill>
                <a:latin typeface="Calibri"/>
                <a:cs typeface="Calibri"/>
              </a:rPr>
              <a:t>fingers,		</a:t>
            </a:r>
            <a:r>
              <a:rPr sz="4000" spc="45" dirty="0">
                <a:solidFill>
                  <a:srgbClr val="FFFFFF"/>
                </a:solidFill>
                <a:latin typeface="Calibri"/>
                <a:cs typeface="Calibri"/>
              </a:rPr>
              <a:t>make	</a:t>
            </a:r>
            <a:r>
              <a:rPr sz="4000" spc="150" dirty="0">
                <a:solidFill>
                  <a:srgbClr val="FFFFFF"/>
                </a:solidFill>
                <a:latin typeface="Calibri"/>
                <a:cs typeface="Calibri"/>
              </a:rPr>
              <a:t>your	</a:t>
            </a:r>
            <a:r>
              <a:rPr sz="4000" spc="165" dirty="0">
                <a:solidFill>
                  <a:srgbClr val="FFFFFF"/>
                </a:solidFill>
                <a:latin typeface="Calibri"/>
                <a:cs typeface="Calibri"/>
              </a:rPr>
              <a:t>breath  </a:t>
            </a:r>
            <a:r>
              <a:rPr sz="4000" spc="100" dirty="0">
                <a:solidFill>
                  <a:srgbClr val="FFFFFF"/>
                </a:solidFill>
                <a:latin typeface="Calibri"/>
                <a:cs typeface="Calibri"/>
              </a:rPr>
              <a:t>and	</a:t>
            </a:r>
            <a:r>
              <a:rPr sz="4000" spc="145" dirty="0">
                <a:solidFill>
                  <a:srgbClr val="FFFFFF"/>
                </a:solidFill>
                <a:latin typeface="Calibri"/>
                <a:cs typeface="Calibri"/>
              </a:rPr>
              <a:t>clothes		</a:t>
            </a:r>
            <a:r>
              <a:rPr sz="4000" spc="75" dirty="0">
                <a:solidFill>
                  <a:srgbClr val="FFFFFF"/>
                </a:solidFill>
                <a:latin typeface="Calibri"/>
                <a:cs typeface="Calibri"/>
              </a:rPr>
              <a:t>smell,		</a:t>
            </a:r>
            <a:r>
              <a:rPr sz="4000" spc="165" dirty="0">
                <a:solidFill>
                  <a:srgbClr val="FFFFFF"/>
                </a:solidFill>
                <a:latin typeface="Calibri"/>
                <a:cs typeface="Calibri"/>
              </a:rPr>
              <a:t>irritate	</a:t>
            </a:r>
            <a:r>
              <a:rPr sz="4000" spc="150" dirty="0">
                <a:solidFill>
                  <a:srgbClr val="FFFFFF"/>
                </a:solidFill>
                <a:latin typeface="Calibri"/>
                <a:cs typeface="Calibri"/>
              </a:rPr>
              <a:t>your	</a:t>
            </a:r>
            <a:r>
              <a:rPr sz="4000" spc="195" dirty="0">
                <a:solidFill>
                  <a:srgbClr val="FFFFFF"/>
                </a:solidFill>
                <a:latin typeface="Calibri"/>
                <a:cs typeface="Calibri"/>
              </a:rPr>
              <a:t>throat	</a:t>
            </a:r>
            <a:r>
              <a:rPr sz="4000" spc="100" dirty="0">
                <a:solidFill>
                  <a:srgbClr val="FFFFFF"/>
                </a:solidFill>
                <a:latin typeface="Calibri"/>
                <a:cs typeface="Calibri"/>
              </a:rPr>
              <a:t>and	</a:t>
            </a:r>
            <a:r>
              <a:rPr sz="4000" spc="125" dirty="0">
                <a:solidFill>
                  <a:srgbClr val="FFFFFF"/>
                </a:solidFill>
                <a:latin typeface="Calibri"/>
                <a:cs typeface="Calibri"/>
              </a:rPr>
              <a:t>lungs	</a:t>
            </a:r>
            <a:r>
              <a:rPr sz="4000" spc="100" dirty="0">
                <a:solidFill>
                  <a:srgbClr val="FFFFFF"/>
                </a:solidFill>
                <a:latin typeface="Calibri"/>
                <a:cs typeface="Calibri"/>
              </a:rPr>
              <a:t>and  </a:t>
            </a:r>
            <a:r>
              <a:rPr sz="4000" spc="365" dirty="0">
                <a:solidFill>
                  <a:srgbClr val="FFFFFF"/>
                </a:solidFill>
                <a:latin typeface="Calibri"/>
                <a:cs typeface="Calibri"/>
              </a:rPr>
              <a:t>g</a:t>
            </a:r>
            <a:r>
              <a:rPr sz="4000" spc="80" dirty="0">
                <a:solidFill>
                  <a:srgbClr val="FFFFFF"/>
                </a:solidFill>
                <a:latin typeface="Calibri"/>
                <a:cs typeface="Calibri"/>
              </a:rPr>
              <a:t>i</a:t>
            </a:r>
            <a:r>
              <a:rPr sz="4000" spc="15" dirty="0">
                <a:solidFill>
                  <a:srgbClr val="FFFFFF"/>
                </a:solidFill>
                <a:latin typeface="Calibri"/>
                <a:cs typeface="Calibri"/>
              </a:rPr>
              <a:t>v</a:t>
            </a:r>
            <a:r>
              <a:rPr sz="4000" spc="110" dirty="0">
                <a:solidFill>
                  <a:srgbClr val="FFFFFF"/>
                </a:solidFill>
                <a:latin typeface="Calibri"/>
                <a:cs typeface="Calibri"/>
              </a:rPr>
              <a:t>e</a:t>
            </a:r>
            <a:r>
              <a:rPr sz="4000" dirty="0">
                <a:solidFill>
                  <a:srgbClr val="FFFFFF"/>
                </a:solidFill>
                <a:latin typeface="Calibri"/>
                <a:cs typeface="Calibri"/>
              </a:rPr>
              <a:t>		</a:t>
            </a:r>
            <a:r>
              <a:rPr sz="4000" spc="215" dirty="0">
                <a:solidFill>
                  <a:srgbClr val="FFFFFF"/>
                </a:solidFill>
                <a:latin typeface="Calibri"/>
                <a:cs typeface="Calibri"/>
              </a:rPr>
              <a:t>y</a:t>
            </a:r>
            <a:r>
              <a:rPr sz="4000" spc="-45" dirty="0">
                <a:solidFill>
                  <a:srgbClr val="FFFFFF"/>
                </a:solidFill>
                <a:latin typeface="Calibri"/>
                <a:cs typeface="Calibri"/>
              </a:rPr>
              <a:t>o</a:t>
            </a:r>
            <a:r>
              <a:rPr sz="4000" spc="10" dirty="0">
                <a:solidFill>
                  <a:srgbClr val="FFFFFF"/>
                </a:solidFill>
                <a:latin typeface="Calibri"/>
                <a:cs typeface="Calibri"/>
              </a:rPr>
              <a:t>u</a:t>
            </a:r>
            <a:r>
              <a:rPr sz="4000" dirty="0">
                <a:solidFill>
                  <a:srgbClr val="FFFFFF"/>
                </a:solidFill>
                <a:latin typeface="Calibri"/>
                <a:cs typeface="Calibri"/>
              </a:rPr>
              <a:t>	</a:t>
            </a:r>
            <a:r>
              <a:rPr sz="4000" spc="225" dirty="0">
                <a:solidFill>
                  <a:srgbClr val="FFFFFF"/>
                </a:solidFill>
                <a:latin typeface="Calibri"/>
                <a:cs typeface="Calibri"/>
              </a:rPr>
              <a:t>a</a:t>
            </a:r>
            <a:r>
              <a:rPr sz="4000" dirty="0">
                <a:solidFill>
                  <a:srgbClr val="FFFFFF"/>
                </a:solidFill>
                <a:latin typeface="Calibri"/>
                <a:cs typeface="Calibri"/>
              </a:rPr>
              <a:t>		</a:t>
            </a:r>
            <a:r>
              <a:rPr sz="4000" spc="50" dirty="0">
                <a:solidFill>
                  <a:srgbClr val="FFFFFF"/>
                </a:solidFill>
                <a:latin typeface="Calibri"/>
                <a:cs typeface="Calibri"/>
              </a:rPr>
              <a:t>p</a:t>
            </a:r>
            <a:r>
              <a:rPr sz="4000" spc="195" dirty="0">
                <a:solidFill>
                  <a:srgbClr val="FFFFFF"/>
                </a:solidFill>
                <a:latin typeface="Calibri"/>
                <a:cs typeface="Calibri"/>
              </a:rPr>
              <a:t>e</a:t>
            </a:r>
            <a:r>
              <a:rPr sz="4000" spc="420" dirty="0">
                <a:solidFill>
                  <a:srgbClr val="FFFFFF"/>
                </a:solidFill>
                <a:latin typeface="Calibri"/>
                <a:cs typeface="Calibri"/>
              </a:rPr>
              <a:t>r</a:t>
            </a:r>
            <a:r>
              <a:rPr sz="4000" spc="120" dirty="0">
                <a:solidFill>
                  <a:srgbClr val="FFFFFF"/>
                </a:solidFill>
                <a:latin typeface="Calibri"/>
                <a:cs typeface="Calibri"/>
              </a:rPr>
              <a:t>si</a:t>
            </a:r>
            <a:r>
              <a:rPr sz="4000" spc="-40" dirty="0">
                <a:solidFill>
                  <a:srgbClr val="FFFFFF"/>
                </a:solidFill>
                <a:latin typeface="Calibri"/>
                <a:cs typeface="Calibri"/>
              </a:rPr>
              <a:t>s</a:t>
            </a:r>
            <a:r>
              <a:rPr sz="4000" spc="290" dirty="0">
                <a:solidFill>
                  <a:srgbClr val="FFFFFF"/>
                </a:solidFill>
                <a:latin typeface="Calibri"/>
                <a:cs typeface="Calibri"/>
              </a:rPr>
              <a:t>t</a:t>
            </a:r>
            <a:r>
              <a:rPr sz="4000" spc="110" dirty="0">
                <a:solidFill>
                  <a:srgbClr val="FFFFFF"/>
                </a:solidFill>
                <a:latin typeface="Calibri"/>
                <a:cs typeface="Calibri"/>
              </a:rPr>
              <a:t>e</a:t>
            </a:r>
            <a:r>
              <a:rPr sz="4000" spc="-210" dirty="0">
                <a:solidFill>
                  <a:srgbClr val="FFFFFF"/>
                </a:solidFill>
                <a:latin typeface="Calibri"/>
                <a:cs typeface="Calibri"/>
              </a:rPr>
              <a:t>n</a:t>
            </a:r>
            <a:r>
              <a:rPr sz="4000" spc="490" dirty="0">
                <a:solidFill>
                  <a:srgbClr val="FFFFFF"/>
                </a:solidFill>
                <a:latin typeface="Calibri"/>
                <a:cs typeface="Calibri"/>
              </a:rPr>
              <a:t>t</a:t>
            </a:r>
            <a:r>
              <a:rPr sz="4000" dirty="0">
                <a:solidFill>
                  <a:srgbClr val="FFFFFF"/>
                </a:solidFill>
                <a:latin typeface="Calibri"/>
                <a:cs typeface="Calibri"/>
              </a:rPr>
              <a:t>		</a:t>
            </a:r>
            <a:r>
              <a:rPr sz="4000" spc="150" dirty="0">
                <a:solidFill>
                  <a:srgbClr val="FFFFFF"/>
                </a:solidFill>
                <a:latin typeface="Calibri"/>
                <a:cs typeface="Calibri"/>
              </a:rPr>
              <a:t>c</a:t>
            </a:r>
            <a:r>
              <a:rPr sz="4000" spc="-45" dirty="0">
                <a:solidFill>
                  <a:srgbClr val="FFFFFF"/>
                </a:solidFill>
                <a:latin typeface="Calibri"/>
                <a:cs typeface="Calibri"/>
              </a:rPr>
              <a:t>o</a:t>
            </a:r>
            <a:r>
              <a:rPr sz="4000" spc="114" dirty="0">
                <a:solidFill>
                  <a:srgbClr val="FFFFFF"/>
                </a:solidFill>
                <a:latin typeface="Calibri"/>
                <a:cs typeface="Calibri"/>
              </a:rPr>
              <a:t>u</a:t>
            </a:r>
            <a:r>
              <a:rPr sz="4000" spc="204" dirty="0">
                <a:solidFill>
                  <a:srgbClr val="FFFFFF"/>
                </a:solidFill>
                <a:latin typeface="Calibri"/>
                <a:cs typeface="Calibri"/>
              </a:rPr>
              <a:t>g</a:t>
            </a:r>
            <a:r>
              <a:rPr sz="4000" spc="120" dirty="0">
                <a:solidFill>
                  <a:srgbClr val="FFFFFF"/>
                </a:solidFill>
                <a:latin typeface="Calibri"/>
                <a:cs typeface="Calibri"/>
              </a:rPr>
              <a:t>h.</a:t>
            </a:r>
            <a:r>
              <a:rPr sz="4000" spc="405" dirty="0">
                <a:solidFill>
                  <a:srgbClr val="FFFFFF"/>
                </a:solidFill>
                <a:latin typeface="Calibri"/>
                <a:cs typeface="Calibri"/>
              </a:rPr>
              <a:t> </a:t>
            </a:r>
            <a:r>
              <a:rPr sz="4000" spc="530" dirty="0">
                <a:solidFill>
                  <a:srgbClr val="FFFFFF"/>
                </a:solidFill>
                <a:latin typeface="Calibri"/>
                <a:cs typeface="Calibri"/>
              </a:rPr>
              <a:t>I</a:t>
            </a:r>
            <a:r>
              <a:rPr sz="4000" spc="715" dirty="0">
                <a:solidFill>
                  <a:srgbClr val="FFFFFF"/>
                </a:solidFill>
                <a:latin typeface="Calibri"/>
                <a:cs typeface="Calibri"/>
              </a:rPr>
              <a:t>t</a:t>
            </a:r>
            <a:r>
              <a:rPr sz="4000" dirty="0">
                <a:solidFill>
                  <a:srgbClr val="FFFFFF"/>
                </a:solidFill>
                <a:latin typeface="Calibri"/>
                <a:cs typeface="Calibri"/>
              </a:rPr>
              <a:t>	</a:t>
            </a:r>
            <a:r>
              <a:rPr sz="4000" spc="-790" dirty="0">
                <a:solidFill>
                  <a:srgbClr val="FFFFFF"/>
                </a:solidFill>
                <a:latin typeface="Calibri"/>
                <a:cs typeface="Calibri"/>
              </a:rPr>
              <a:t> </a:t>
            </a:r>
            <a:r>
              <a:rPr sz="4000" spc="120" dirty="0">
                <a:solidFill>
                  <a:srgbClr val="FFFFFF"/>
                </a:solidFill>
                <a:latin typeface="Calibri"/>
                <a:cs typeface="Calibri"/>
              </a:rPr>
              <a:t>c</a:t>
            </a:r>
            <a:r>
              <a:rPr sz="4000" spc="80" dirty="0">
                <a:solidFill>
                  <a:srgbClr val="FFFFFF"/>
                </a:solidFill>
                <a:latin typeface="Calibri"/>
                <a:cs typeface="Calibri"/>
              </a:rPr>
              <a:t>an</a:t>
            </a:r>
            <a:r>
              <a:rPr sz="4000" dirty="0">
                <a:solidFill>
                  <a:srgbClr val="FFFFFF"/>
                </a:solidFill>
                <a:latin typeface="Calibri"/>
                <a:cs typeface="Calibri"/>
              </a:rPr>
              <a:t>	</a:t>
            </a:r>
            <a:r>
              <a:rPr sz="4000" spc="190" dirty="0">
                <a:solidFill>
                  <a:srgbClr val="FFFFFF"/>
                </a:solidFill>
                <a:latin typeface="Calibri"/>
                <a:cs typeface="Calibri"/>
              </a:rPr>
              <a:t>a</a:t>
            </a:r>
            <a:r>
              <a:rPr sz="4000" spc="90" dirty="0">
                <a:solidFill>
                  <a:srgbClr val="FFFFFF"/>
                </a:solidFill>
                <a:latin typeface="Calibri"/>
                <a:cs typeface="Calibri"/>
              </a:rPr>
              <a:t>lso</a:t>
            </a:r>
            <a:r>
              <a:rPr sz="4000" dirty="0">
                <a:solidFill>
                  <a:srgbClr val="FFFFFF"/>
                </a:solidFill>
                <a:latin typeface="Calibri"/>
                <a:cs typeface="Calibri"/>
              </a:rPr>
              <a:t>	</a:t>
            </a:r>
            <a:r>
              <a:rPr sz="4000" spc="30" dirty="0">
                <a:solidFill>
                  <a:srgbClr val="FFFFFF"/>
                </a:solidFill>
                <a:latin typeface="Calibri"/>
                <a:cs typeface="Calibri"/>
              </a:rPr>
              <a:t>d</a:t>
            </a:r>
            <a:r>
              <a:rPr sz="4000" spc="95" dirty="0">
                <a:solidFill>
                  <a:srgbClr val="FFFFFF"/>
                </a:solidFill>
                <a:latin typeface="Calibri"/>
                <a:cs typeface="Calibri"/>
              </a:rPr>
              <a:t>e</a:t>
            </a:r>
            <a:r>
              <a:rPr sz="4000" spc="345" dirty="0">
                <a:solidFill>
                  <a:srgbClr val="FFFFFF"/>
                </a:solidFill>
                <a:latin typeface="Calibri"/>
                <a:cs typeface="Calibri"/>
              </a:rPr>
              <a:t>c</a:t>
            </a:r>
            <a:r>
              <a:rPr sz="4000" spc="195" dirty="0">
                <a:solidFill>
                  <a:srgbClr val="FFFFFF"/>
                </a:solidFill>
                <a:latin typeface="Calibri"/>
                <a:cs typeface="Calibri"/>
              </a:rPr>
              <a:t>r</a:t>
            </a:r>
            <a:r>
              <a:rPr sz="4000" spc="170" dirty="0">
                <a:solidFill>
                  <a:srgbClr val="FFFFFF"/>
                </a:solidFill>
                <a:latin typeface="Calibri"/>
                <a:cs typeface="Calibri"/>
              </a:rPr>
              <a:t>e</a:t>
            </a:r>
            <a:r>
              <a:rPr sz="4000" spc="210" dirty="0">
                <a:solidFill>
                  <a:srgbClr val="FFFFFF"/>
                </a:solidFill>
                <a:latin typeface="Calibri"/>
                <a:cs typeface="Calibri"/>
              </a:rPr>
              <a:t>a</a:t>
            </a:r>
            <a:r>
              <a:rPr sz="4000" spc="135" dirty="0">
                <a:solidFill>
                  <a:srgbClr val="FFFFFF"/>
                </a:solidFill>
                <a:latin typeface="Calibri"/>
                <a:cs typeface="Calibri"/>
              </a:rPr>
              <a:t>se</a:t>
            </a:r>
            <a:r>
              <a:rPr sz="4000" dirty="0">
                <a:solidFill>
                  <a:srgbClr val="FFFFFF"/>
                </a:solidFill>
                <a:latin typeface="Calibri"/>
                <a:cs typeface="Calibri"/>
              </a:rPr>
              <a:t>	</a:t>
            </a:r>
            <a:r>
              <a:rPr sz="4000" spc="215" dirty="0">
                <a:solidFill>
                  <a:srgbClr val="FFFFFF"/>
                </a:solidFill>
                <a:latin typeface="Calibri"/>
                <a:cs typeface="Calibri"/>
              </a:rPr>
              <a:t>y</a:t>
            </a:r>
            <a:r>
              <a:rPr sz="4000" spc="-45" dirty="0">
                <a:solidFill>
                  <a:srgbClr val="FFFFFF"/>
                </a:solidFill>
                <a:latin typeface="Calibri"/>
                <a:cs typeface="Calibri"/>
              </a:rPr>
              <a:t>o</a:t>
            </a:r>
            <a:r>
              <a:rPr sz="4000" spc="70" dirty="0">
                <a:solidFill>
                  <a:srgbClr val="FFFFFF"/>
                </a:solidFill>
                <a:latin typeface="Calibri"/>
                <a:cs typeface="Calibri"/>
              </a:rPr>
              <a:t>u</a:t>
            </a:r>
            <a:r>
              <a:rPr sz="4000" spc="270" dirty="0">
                <a:solidFill>
                  <a:srgbClr val="FFFFFF"/>
                </a:solidFill>
                <a:latin typeface="Calibri"/>
                <a:cs typeface="Calibri"/>
              </a:rPr>
              <a:t>r  </a:t>
            </a:r>
            <a:r>
              <a:rPr sz="4000" spc="145" dirty="0">
                <a:solidFill>
                  <a:srgbClr val="FFFFFF"/>
                </a:solidFill>
                <a:latin typeface="Calibri"/>
                <a:cs typeface="Calibri"/>
              </a:rPr>
              <a:t>physical</a:t>
            </a:r>
            <a:endParaRPr sz="4000">
              <a:latin typeface="Calibri"/>
              <a:cs typeface="Calibri"/>
            </a:endParaRPr>
          </a:p>
          <a:p>
            <a:pPr marL="13335" marR="8034020">
              <a:lnSpc>
                <a:spcPts val="5100"/>
              </a:lnSpc>
              <a:spcBef>
                <a:spcPts val="220"/>
              </a:spcBef>
              <a:tabLst>
                <a:tab pos="528955" algn="l"/>
                <a:tab pos="1137920" algn="l"/>
                <a:tab pos="1228090" algn="l"/>
                <a:tab pos="1702435" algn="l"/>
                <a:tab pos="1829435" algn="l"/>
                <a:tab pos="2025650" algn="l"/>
                <a:tab pos="2591435" algn="l"/>
                <a:tab pos="3097530" algn="l"/>
                <a:tab pos="3145155" algn="l"/>
                <a:tab pos="3765550" algn="l"/>
                <a:tab pos="3789045" algn="l"/>
              </a:tabLst>
            </a:pPr>
            <a:r>
              <a:rPr sz="4000" spc="50" dirty="0">
                <a:solidFill>
                  <a:srgbClr val="FFFFFF"/>
                </a:solidFill>
                <a:latin typeface="Calibri"/>
                <a:cs typeface="Calibri"/>
              </a:rPr>
              <a:t>p</a:t>
            </a:r>
            <a:r>
              <a:rPr sz="4000" spc="195" dirty="0">
                <a:solidFill>
                  <a:srgbClr val="FFFFFF"/>
                </a:solidFill>
                <a:latin typeface="Calibri"/>
                <a:cs typeface="Calibri"/>
              </a:rPr>
              <a:t>e</a:t>
            </a:r>
            <a:r>
              <a:rPr sz="4000" spc="355" dirty="0">
                <a:solidFill>
                  <a:srgbClr val="FFFFFF"/>
                </a:solidFill>
                <a:latin typeface="Calibri"/>
                <a:cs typeface="Calibri"/>
              </a:rPr>
              <a:t>r</a:t>
            </a:r>
            <a:r>
              <a:rPr sz="4000" spc="380" dirty="0">
                <a:solidFill>
                  <a:srgbClr val="FFFFFF"/>
                </a:solidFill>
                <a:latin typeface="Calibri"/>
                <a:cs typeface="Calibri"/>
              </a:rPr>
              <a:t>f</a:t>
            </a:r>
            <a:r>
              <a:rPr sz="4000" spc="-105" dirty="0">
                <a:solidFill>
                  <a:srgbClr val="FFFFFF"/>
                </a:solidFill>
                <a:latin typeface="Calibri"/>
                <a:cs typeface="Calibri"/>
              </a:rPr>
              <a:t>o</a:t>
            </a:r>
            <a:r>
              <a:rPr sz="4000" spc="525" dirty="0">
                <a:solidFill>
                  <a:srgbClr val="FFFFFF"/>
                </a:solidFill>
                <a:latin typeface="Calibri"/>
                <a:cs typeface="Calibri"/>
              </a:rPr>
              <a:t>r</a:t>
            </a:r>
            <a:r>
              <a:rPr sz="4000" spc="45" dirty="0">
                <a:solidFill>
                  <a:srgbClr val="FFFFFF"/>
                </a:solidFill>
                <a:latin typeface="Calibri"/>
                <a:cs typeface="Calibri"/>
              </a:rPr>
              <a:t>man</a:t>
            </a:r>
            <a:r>
              <a:rPr sz="4000" spc="-60" dirty="0">
                <a:solidFill>
                  <a:srgbClr val="FFFFFF"/>
                </a:solidFill>
                <a:latin typeface="Calibri"/>
                <a:cs typeface="Calibri"/>
              </a:rPr>
              <a:t>c</a:t>
            </a:r>
            <a:r>
              <a:rPr sz="4000" spc="110" dirty="0">
                <a:solidFill>
                  <a:srgbClr val="FFFFFF"/>
                </a:solidFill>
                <a:latin typeface="Calibri"/>
                <a:cs typeface="Calibri"/>
              </a:rPr>
              <a:t>e</a:t>
            </a:r>
            <a:r>
              <a:rPr sz="4000" dirty="0">
                <a:solidFill>
                  <a:srgbClr val="FFFFFF"/>
                </a:solidFill>
                <a:latin typeface="Calibri"/>
                <a:cs typeface="Calibri"/>
              </a:rPr>
              <a:t>	</a:t>
            </a:r>
            <a:r>
              <a:rPr sz="4000" spc="270" dirty="0">
                <a:solidFill>
                  <a:srgbClr val="FFFFFF"/>
                </a:solidFill>
                <a:latin typeface="Calibri"/>
                <a:cs typeface="Calibri"/>
              </a:rPr>
              <a:t>a</a:t>
            </a:r>
            <a:r>
              <a:rPr sz="4000" spc="155" dirty="0">
                <a:solidFill>
                  <a:srgbClr val="FFFFFF"/>
                </a:solidFill>
                <a:latin typeface="Calibri"/>
                <a:cs typeface="Calibri"/>
              </a:rPr>
              <a:t>s</a:t>
            </a:r>
            <a:r>
              <a:rPr sz="4000" dirty="0">
                <a:solidFill>
                  <a:srgbClr val="FFFFFF"/>
                </a:solidFill>
                <a:latin typeface="Calibri"/>
                <a:cs typeface="Calibri"/>
              </a:rPr>
              <a:t>		</a:t>
            </a:r>
            <a:r>
              <a:rPr sz="4000" spc="215" dirty="0">
                <a:solidFill>
                  <a:srgbClr val="FFFFFF"/>
                </a:solidFill>
                <a:latin typeface="Calibri"/>
                <a:cs typeface="Calibri"/>
              </a:rPr>
              <a:t>y</a:t>
            </a:r>
            <a:r>
              <a:rPr sz="4000" spc="-45" dirty="0">
                <a:solidFill>
                  <a:srgbClr val="FFFFFF"/>
                </a:solidFill>
                <a:latin typeface="Calibri"/>
                <a:cs typeface="Calibri"/>
              </a:rPr>
              <a:t>o</a:t>
            </a:r>
            <a:r>
              <a:rPr sz="4000" spc="5" dirty="0">
                <a:solidFill>
                  <a:srgbClr val="FFFFFF"/>
                </a:solidFill>
                <a:latin typeface="Calibri"/>
                <a:cs typeface="Calibri"/>
              </a:rPr>
              <a:t>u  </a:t>
            </a:r>
            <a:r>
              <a:rPr sz="4000" spc="80" dirty="0">
                <a:solidFill>
                  <a:srgbClr val="FFFFFF"/>
                </a:solidFill>
                <a:latin typeface="Calibri"/>
                <a:cs typeface="Calibri"/>
              </a:rPr>
              <a:t>cannot	</a:t>
            </a:r>
            <a:r>
              <a:rPr sz="4000" spc="190" dirty="0">
                <a:solidFill>
                  <a:srgbClr val="FFFFFF"/>
                </a:solidFill>
                <a:latin typeface="Calibri"/>
                <a:cs typeface="Calibri"/>
              </a:rPr>
              <a:t>exercise	</a:t>
            </a:r>
            <a:r>
              <a:rPr sz="4000" spc="215" dirty="0">
                <a:solidFill>
                  <a:srgbClr val="FFFFFF"/>
                </a:solidFill>
                <a:latin typeface="Calibri"/>
                <a:cs typeface="Calibri"/>
              </a:rPr>
              <a:t>as  </a:t>
            </a:r>
            <a:r>
              <a:rPr sz="4000" spc="155" dirty="0">
                <a:solidFill>
                  <a:srgbClr val="FFFFFF"/>
                </a:solidFill>
                <a:latin typeface="Calibri"/>
                <a:cs typeface="Calibri"/>
              </a:rPr>
              <a:t>well	</a:t>
            </a:r>
            <a:r>
              <a:rPr sz="4000" spc="215" dirty="0">
                <a:solidFill>
                  <a:srgbClr val="FFFFFF"/>
                </a:solidFill>
                <a:latin typeface="Calibri"/>
                <a:cs typeface="Calibri"/>
              </a:rPr>
              <a:t>as		</a:t>
            </a:r>
            <a:r>
              <a:rPr sz="4000" spc="145" dirty="0">
                <a:solidFill>
                  <a:srgbClr val="FFFFFF"/>
                </a:solidFill>
                <a:latin typeface="Calibri"/>
                <a:cs typeface="Calibri"/>
              </a:rPr>
              <a:t>non-  </a:t>
            </a:r>
            <a:r>
              <a:rPr sz="4000" spc="95" dirty="0">
                <a:solidFill>
                  <a:srgbClr val="FFFFFF"/>
                </a:solidFill>
                <a:latin typeface="Calibri"/>
                <a:cs typeface="Calibri"/>
              </a:rPr>
              <a:t>smokers	</a:t>
            </a:r>
            <a:r>
              <a:rPr sz="4000" spc="150" dirty="0">
                <a:solidFill>
                  <a:srgbClr val="FFFFFF"/>
                </a:solidFill>
                <a:latin typeface="Calibri"/>
                <a:cs typeface="Calibri"/>
              </a:rPr>
              <a:t>because  your		</a:t>
            </a:r>
            <a:r>
              <a:rPr sz="4000" spc="125" dirty="0">
                <a:solidFill>
                  <a:srgbClr val="FFFFFF"/>
                </a:solidFill>
                <a:latin typeface="Calibri"/>
                <a:cs typeface="Calibri"/>
              </a:rPr>
              <a:t>lungs	</a:t>
            </a:r>
            <a:r>
              <a:rPr sz="4000" spc="180" dirty="0">
                <a:solidFill>
                  <a:srgbClr val="FFFFFF"/>
                </a:solidFill>
                <a:latin typeface="Calibri"/>
                <a:cs typeface="Calibri"/>
              </a:rPr>
              <a:t>are  </a:t>
            </a:r>
            <a:r>
              <a:rPr sz="4000" spc="160" dirty="0">
                <a:solidFill>
                  <a:srgbClr val="FFFFFF"/>
                </a:solidFill>
                <a:latin typeface="Calibri"/>
                <a:cs typeface="Calibri"/>
              </a:rPr>
              <a:t>clogged.</a:t>
            </a:r>
            <a:r>
              <a:rPr sz="4000" spc="215" dirty="0">
                <a:solidFill>
                  <a:srgbClr val="FFFFFF"/>
                </a:solidFill>
                <a:latin typeface="Calibri"/>
                <a:cs typeface="Calibri"/>
              </a:rPr>
              <a:t> </a:t>
            </a:r>
            <a:r>
              <a:rPr sz="4000" spc="175" dirty="0">
                <a:solidFill>
                  <a:srgbClr val="FFFFFF"/>
                </a:solidFill>
                <a:latin typeface="Calibri"/>
                <a:cs typeface="Calibri"/>
              </a:rPr>
              <a:t>This		</a:t>
            </a:r>
            <a:r>
              <a:rPr sz="4000" spc="85" dirty="0">
                <a:solidFill>
                  <a:srgbClr val="FFFFFF"/>
                </a:solidFill>
                <a:latin typeface="Calibri"/>
                <a:cs typeface="Calibri"/>
              </a:rPr>
              <a:t>makes  </a:t>
            </a:r>
            <a:r>
              <a:rPr sz="4000" spc="135" dirty="0">
                <a:solidFill>
                  <a:srgbClr val="FFFFFF"/>
                </a:solidFill>
                <a:latin typeface="Calibri"/>
                <a:cs typeface="Calibri"/>
              </a:rPr>
              <a:t>it	</a:t>
            </a:r>
            <a:r>
              <a:rPr sz="4000" spc="5" dirty="0">
                <a:solidFill>
                  <a:srgbClr val="FFFFFF"/>
                </a:solidFill>
                <a:latin typeface="Calibri"/>
                <a:cs typeface="Calibri"/>
              </a:rPr>
              <a:t>more		</a:t>
            </a:r>
            <a:r>
              <a:rPr sz="4000" spc="135" dirty="0">
                <a:solidFill>
                  <a:srgbClr val="FFFFFF"/>
                </a:solidFill>
                <a:latin typeface="Calibri"/>
                <a:cs typeface="Calibri"/>
              </a:rPr>
              <a:t>difficult	</a:t>
            </a:r>
            <a:r>
              <a:rPr sz="4000" spc="70" dirty="0">
                <a:solidFill>
                  <a:srgbClr val="FFFFFF"/>
                </a:solidFill>
                <a:latin typeface="Calibri"/>
                <a:cs typeface="Calibri"/>
              </a:rPr>
              <a:t>to  </a:t>
            </a:r>
            <a:r>
              <a:rPr sz="4000" spc="140" dirty="0">
                <a:solidFill>
                  <a:srgbClr val="FFFFFF"/>
                </a:solidFill>
                <a:latin typeface="Calibri"/>
                <a:cs typeface="Calibri"/>
              </a:rPr>
              <a:t>breathe.</a:t>
            </a:r>
            <a:endParaRPr sz="4000">
              <a:latin typeface="Calibri"/>
              <a:cs typeface="Calibri"/>
            </a:endParaRPr>
          </a:p>
        </p:txBody>
      </p:sp>
      <p:sp>
        <p:nvSpPr>
          <p:cNvPr id="28" name="object 28"/>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27" action="ppaction://hlinksldjump"/>
              </a:rPr>
              <a:t>B</a:t>
            </a:r>
            <a:r>
              <a:rPr sz="6000" spc="325" dirty="0">
                <a:solidFill>
                  <a:srgbClr val="FFFFFF"/>
                </a:solidFill>
                <a:latin typeface="Calibri"/>
                <a:cs typeface="Calibri"/>
                <a:hlinkClick r:id="rId27" action="ppaction://hlinksldjump"/>
              </a:rPr>
              <a:t>A</a:t>
            </a:r>
            <a:r>
              <a:rPr sz="6000" spc="315" dirty="0">
                <a:solidFill>
                  <a:srgbClr val="FFFFFF"/>
                </a:solidFill>
                <a:latin typeface="Calibri"/>
                <a:cs typeface="Calibri"/>
                <a:hlinkClick r:id="rId27" action="ppaction://hlinksldjump"/>
              </a:rPr>
              <a:t>C</a:t>
            </a:r>
            <a:r>
              <a:rPr sz="6000" spc="390" dirty="0">
                <a:solidFill>
                  <a:srgbClr val="FFFFFF"/>
                </a:solidFill>
                <a:latin typeface="Calibri"/>
                <a:cs typeface="Calibri"/>
                <a:hlinkClick r:id="rId27" action="ppaction://hlinksldjump"/>
              </a:rPr>
              <a:t>K</a:t>
            </a:r>
            <a:endParaRPr sz="6000">
              <a:latin typeface="Calibri"/>
              <a:cs typeface="Calibri"/>
            </a:endParaRPr>
          </a:p>
        </p:txBody>
      </p:sp>
      <p:sp>
        <p:nvSpPr>
          <p:cNvPr id="29" name="object 29"/>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28" action="ppaction://hlinksldjump"/>
              </a:rPr>
              <a:t>NEXT</a:t>
            </a:r>
            <a:endParaRPr sz="6000">
              <a:latin typeface="Calibri"/>
              <a:cs typeface="Calibri"/>
            </a:endParaRPr>
          </a:p>
        </p:txBody>
      </p:sp>
      <p:sp>
        <p:nvSpPr>
          <p:cNvPr id="30" name="object 30"/>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29"/>
              </a:rPr>
              <a:t>www.planbee.com</a:t>
            </a:r>
            <a:endParaRPr sz="1800">
              <a:latin typeface="Century Gothic"/>
              <a:cs typeface="Century Gothic"/>
            </a:endParaRPr>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127000"/>
            <a:ext cx="13004800" cy="9626600"/>
            <a:chOff x="0" y="127000"/>
            <a:chExt cx="13004800" cy="9626600"/>
          </a:xfrm>
        </p:grpSpPr>
        <p:sp>
          <p:nvSpPr>
            <p:cNvPr id="3" name="object 3"/>
            <p:cNvSpPr/>
            <p:nvPr/>
          </p:nvSpPr>
          <p:spPr>
            <a:xfrm>
              <a:off x="0" y="8801100"/>
              <a:ext cx="13004799" cy="9524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10909299" y="8458200"/>
              <a:ext cx="2095500" cy="12954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11036299" y="8915400"/>
              <a:ext cx="1892300" cy="6350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0" y="8458200"/>
              <a:ext cx="2438400" cy="12954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63499" y="8915400"/>
              <a:ext cx="1854200" cy="6350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5194299" y="9359900"/>
              <a:ext cx="2336800" cy="3556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0" y="127000"/>
              <a:ext cx="13004800" cy="36703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622299" y="419100"/>
              <a:ext cx="11760200" cy="596900"/>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495299" y="1079500"/>
              <a:ext cx="12001500" cy="584200"/>
            </a:xfrm>
            <a:prstGeom prst="rect">
              <a:avLst/>
            </a:prstGeom>
            <a:blipFill>
              <a:blip r:embed="rId11" cstate="print"/>
              <a:stretch>
                <a:fillRect/>
              </a:stretch>
            </a:blipFill>
          </p:spPr>
          <p:txBody>
            <a:bodyPr wrap="square" lIns="0" tIns="0" rIns="0" bIns="0" rtlCol="0"/>
            <a:lstStyle/>
            <a:p>
              <a:endParaRPr/>
            </a:p>
          </p:txBody>
        </p:sp>
        <p:sp>
          <p:nvSpPr>
            <p:cNvPr id="12" name="object 12"/>
            <p:cNvSpPr/>
            <p:nvPr/>
          </p:nvSpPr>
          <p:spPr>
            <a:xfrm>
              <a:off x="88899" y="1701800"/>
              <a:ext cx="12801600" cy="609600"/>
            </a:xfrm>
            <a:prstGeom prst="rect">
              <a:avLst/>
            </a:prstGeom>
            <a:blipFill>
              <a:blip r:embed="rId12" cstate="print"/>
              <a:stretch>
                <a:fillRect/>
              </a:stretch>
            </a:blipFill>
          </p:spPr>
          <p:txBody>
            <a:bodyPr wrap="square" lIns="0" tIns="0" rIns="0" bIns="0" rtlCol="0"/>
            <a:lstStyle/>
            <a:p>
              <a:endParaRPr/>
            </a:p>
          </p:txBody>
        </p:sp>
        <p:sp>
          <p:nvSpPr>
            <p:cNvPr id="13" name="object 13"/>
            <p:cNvSpPr/>
            <p:nvPr/>
          </p:nvSpPr>
          <p:spPr>
            <a:xfrm>
              <a:off x="787399" y="2362200"/>
              <a:ext cx="11455400" cy="596900"/>
            </a:xfrm>
            <a:prstGeom prst="rect">
              <a:avLst/>
            </a:prstGeom>
            <a:blipFill>
              <a:blip r:embed="rId13" cstate="print"/>
              <a:stretch>
                <a:fillRect/>
              </a:stretch>
            </a:blipFill>
          </p:spPr>
          <p:txBody>
            <a:bodyPr wrap="square" lIns="0" tIns="0" rIns="0" bIns="0" rtlCol="0"/>
            <a:lstStyle/>
            <a:p>
              <a:endParaRPr/>
            </a:p>
          </p:txBody>
        </p:sp>
        <p:sp>
          <p:nvSpPr>
            <p:cNvPr id="14" name="object 14"/>
            <p:cNvSpPr/>
            <p:nvPr/>
          </p:nvSpPr>
          <p:spPr>
            <a:xfrm>
              <a:off x="2247900" y="3022600"/>
              <a:ext cx="8496300" cy="584200"/>
            </a:xfrm>
            <a:prstGeom prst="rect">
              <a:avLst/>
            </a:prstGeom>
            <a:blipFill>
              <a:blip r:embed="rId14" cstate="print"/>
              <a:stretch>
                <a:fillRect/>
              </a:stretch>
            </a:blipFill>
          </p:spPr>
          <p:txBody>
            <a:bodyPr wrap="square" lIns="0" tIns="0" rIns="0" bIns="0" rtlCol="0"/>
            <a:lstStyle/>
            <a:p>
              <a:endParaRPr/>
            </a:p>
          </p:txBody>
        </p:sp>
      </p:grpSp>
      <p:sp>
        <p:nvSpPr>
          <p:cNvPr id="15" name="object 15"/>
          <p:cNvSpPr txBox="1">
            <a:spLocks noGrp="1"/>
          </p:cNvSpPr>
          <p:nvPr>
            <p:ph type="title"/>
          </p:nvPr>
        </p:nvSpPr>
        <p:spPr>
          <a:xfrm>
            <a:off x="100827" y="266700"/>
            <a:ext cx="12792075" cy="3263900"/>
          </a:xfrm>
          <a:prstGeom prst="rect">
            <a:avLst/>
          </a:prstGeom>
        </p:spPr>
        <p:txBody>
          <a:bodyPr vert="horz" wrap="square" lIns="0" tIns="12065" rIns="0" bIns="0" rtlCol="0">
            <a:spAutoFit/>
          </a:bodyPr>
          <a:lstStyle/>
          <a:p>
            <a:pPr marL="12700" marR="5080" indent="-7620" algn="ctr">
              <a:lnSpc>
                <a:spcPct val="106300"/>
              </a:lnSpc>
              <a:spcBef>
                <a:spcPts val="95"/>
              </a:spcBef>
              <a:tabLst>
                <a:tab pos="1314450" algn="l"/>
                <a:tab pos="1424305" algn="l"/>
                <a:tab pos="1778635" algn="l"/>
                <a:tab pos="2167255" algn="l"/>
                <a:tab pos="2207895" algn="l"/>
                <a:tab pos="3176905" algn="l"/>
                <a:tab pos="3288029" algn="l"/>
                <a:tab pos="3675379" algn="l"/>
                <a:tab pos="5120640" algn="l"/>
                <a:tab pos="5186045" algn="l"/>
                <a:tab pos="5271770" algn="l"/>
                <a:tab pos="5629910" algn="l"/>
                <a:tab pos="5664200" algn="l"/>
                <a:tab pos="6130925" algn="l"/>
                <a:tab pos="6944359" algn="l"/>
                <a:tab pos="6969125" algn="l"/>
                <a:tab pos="7449820" algn="l"/>
                <a:tab pos="7538720" algn="l"/>
                <a:tab pos="7955280" algn="l"/>
                <a:tab pos="8110220" algn="l"/>
                <a:tab pos="8895080" algn="l"/>
                <a:tab pos="9150985" algn="l"/>
                <a:tab pos="9905365" algn="l"/>
                <a:tab pos="10075545" algn="l"/>
                <a:tab pos="10359390" algn="l"/>
                <a:tab pos="10922635" algn="l"/>
                <a:tab pos="11012805" algn="l"/>
                <a:tab pos="11050905" algn="l"/>
                <a:tab pos="11810365" algn="l"/>
              </a:tabLst>
            </a:pPr>
            <a:r>
              <a:rPr sz="4000" spc="15" dirty="0"/>
              <a:t>However,		</a:t>
            </a:r>
            <a:r>
              <a:rPr sz="4000" spc="220" dirty="0"/>
              <a:t>the	</a:t>
            </a:r>
            <a:r>
              <a:rPr sz="4000" spc="175" dirty="0"/>
              <a:t>long-term	</a:t>
            </a:r>
            <a:r>
              <a:rPr sz="4000" spc="250" dirty="0"/>
              <a:t>effects	</a:t>
            </a:r>
            <a:r>
              <a:rPr sz="4000" spc="170" dirty="0"/>
              <a:t>of		</a:t>
            </a:r>
            <a:r>
              <a:rPr sz="4000" spc="50" dirty="0"/>
              <a:t>smoking		</a:t>
            </a:r>
            <a:r>
              <a:rPr sz="4000" spc="180" dirty="0"/>
              <a:t>are		</a:t>
            </a:r>
            <a:r>
              <a:rPr sz="4000" spc="300" dirty="0"/>
              <a:t>far  </a:t>
            </a:r>
            <a:r>
              <a:rPr sz="4000" spc="5" dirty="0"/>
              <a:t>more	</a:t>
            </a:r>
            <a:r>
              <a:rPr sz="4000" spc="130" dirty="0"/>
              <a:t>serious.</a:t>
            </a:r>
            <a:r>
              <a:rPr sz="4000" spc="459" dirty="0"/>
              <a:t> </a:t>
            </a:r>
            <a:r>
              <a:rPr sz="4000" spc="100" dirty="0"/>
              <a:t>Smoking			</a:t>
            </a:r>
            <a:r>
              <a:rPr sz="4000" spc="165" dirty="0"/>
              <a:t>causes		</a:t>
            </a:r>
            <a:r>
              <a:rPr sz="4000" spc="30" dirty="0"/>
              <a:t>problems	</a:t>
            </a:r>
            <a:r>
              <a:rPr sz="4000" spc="130" dirty="0"/>
              <a:t>such	</a:t>
            </a:r>
            <a:r>
              <a:rPr sz="4000" spc="215" dirty="0"/>
              <a:t>as			</a:t>
            </a:r>
            <a:r>
              <a:rPr sz="4000" spc="85" dirty="0"/>
              <a:t>lung  </a:t>
            </a:r>
            <a:r>
              <a:rPr sz="4000" spc="120" dirty="0"/>
              <a:t>c</a:t>
            </a:r>
            <a:r>
              <a:rPr sz="4000" spc="155" dirty="0"/>
              <a:t>an</a:t>
            </a:r>
            <a:r>
              <a:rPr sz="4000" spc="35" dirty="0"/>
              <a:t>c</a:t>
            </a:r>
            <a:r>
              <a:rPr sz="4000" spc="195" dirty="0"/>
              <a:t>e</a:t>
            </a:r>
            <a:r>
              <a:rPr sz="4000" spc="-114" dirty="0"/>
              <a:t>r</a:t>
            </a:r>
            <a:r>
              <a:rPr sz="4000" spc="20" dirty="0"/>
              <a:t>,</a:t>
            </a:r>
            <a:r>
              <a:rPr sz="4000" dirty="0"/>
              <a:t>	</a:t>
            </a:r>
            <a:r>
              <a:rPr sz="4000" spc="120" dirty="0"/>
              <a:t>c</a:t>
            </a:r>
            <a:r>
              <a:rPr sz="4000" spc="165" dirty="0"/>
              <a:t>a</a:t>
            </a:r>
            <a:r>
              <a:rPr sz="4000" spc="380" dirty="0"/>
              <a:t>r</a:t>
            </a:r>
            <a:r>
              <a:rPr sz="4000" spc="-40" dirty="0"/>
              <a:t>di</a:t>
            </a:r>
            <a:r>
              <a:rPr sz="4000" spc="70" dirty="0"/>
              <a:t>o</a:t>
            </a:r>
            <a:r>
              <a:rPr sz="4000" spc="-170" dirty="0"/>
              <a:t>v</a:t>
            </a:r>
            <a:r>
              <a:rPr sz="4000" spc="270" dirty="0"/>
              <a:t>a</a:t>
            </a:r>
            <a:r>
              <a:rPr sz="4000" spc="114" dirty="0"/>
              <a:t>s</a:t>
            </a:r>
            <a:r>
              <a:rPr sz="4000" spc="125" dirty="0"/>
              <a:t>c</a:t>
            </a:r>
            <a:r>
              <a:rPr sz="4000" spc="265" dirty="0"/>
              <a:t>u</a:t>
            </a:r>
            <a:r>
              <a:rPr sz="4000" spc="15" dirty="0"/>
              <a:t>l</a:t>
            </a:r>
            <a:r>
              <a:rPr sz="4000" spc="165" dirty="0"/>
              <a:t>a</a:t>
            </a:r>
            <a:r>
              <a:rPr sz="4000" spc="355" dirty="0"/>
              <a:t>r</a:t>
            </a:r>
            <a:r>
              <a:rPr sz="4000" dirty="0"/>
              <a:t>		</a:t>
            </a:r>
            <a:r>
              <a:rPr sz="4000" spc="110" dirty="0"/>
              <a:t>(he</a:t>
            </a:r>
            <a:r>
              <a:rPr sz="4000" spc="60" dirty="0"/>
              <a:t>a</a:t>
            </a:r>
            <a:r>
              <a:rPr sz="4000" spc="355" dirty="0"/>
              <a:t>r</a:t>
            </a:r>
            <a:r>
              <a:rPr sz="4000" spc="335" dirty="0"/>
              <a:t>t</a:t>
            </a:r>
            <a:r>
              <a:rPr sz="4000" spc="45" dirty="0"/>
              <a:t>)</a:t>
            </a:r>
            <a:r>
              <a:rPr sz="4000" dirty="0"/>
              <a:t>	</a:t>
            </a:r>
            <a:r>
              <a:rPr sz="4000" spc="100" dirty="0"/>
              <a:t>dise</a:t>
            </a:r>
            <a:r>
              <a:rPr sz="4000" spc="165" dirty="0"/>
              <a:t>a</a:t>
            </a:r>
            <a:r>
              <a:rPr sz="4000" spc="120" dirty="0"/>
              <a:t>s</a:t>
            </a:r>
            <a:r>
              <a:rPr sz="4000" spc="55" dirty="0"/>
              <a:t>e</a:t>
            </a:r>
            <a:r>
              <a:rPr sz="4000" spc="20" dirty="0"/>
              <a:t>,</a:t>
            </a:r>
            <a:r>
              <a:rPr sz="4000" dirty="0"/>
              <a:t>	</a:t>
            </a:r>
            <a:r>
              <a:rPr sz="4000" spc="-15" dirty="0"/>
              <a:t>emph</a:t>
            </a:r>
            <a:r>
              <a:rPr sz="4000" spc="100" dirty="0"/>
              <a:t>ysema,</a:t>
            </a:r>
            <a:r>
              <a:rPr sz="4000" dirty="0"/>
              <a:t>	</a:t>
            </a:r>
            <a:r>
              <a:rPr sz="4000" spc="135" dirty="0"/>
              <a:t>h</a:t>
            </a:r>
            <a:r>
              <a:rPr sz="4000" spc="100" dirty="0"/>
              <a:t>i</a:t>
            </a:r>
            <a:r>
              <a:rPr sz="4000" spc="300" dirty="0"/>
              <a:t>g</a:t>
            </a:r>
            <a:r>
              <a:rPr sz="4000" spc="45" dirty="0"/>
              <a:t>h  blood		</a:t>
            </a:r>
            <a:r>
              <a:rPr sz="4000" spc="120" dirty="0"/>
              <a:t>pressure,	</a:t>
            </a:r>
            <a:r>
              <a:rPr sz="4000" spc="250" dirty="0"/>
              <a:t>fertility		</a:t>
            </a:r>
            <a:r>
              <a:rPr sz="4000" spc="10" dirty="0"/>
              <a:t>problems,	</a:t>
            </a:r>
            <a:r>
              <a:rPr sz="4000" spc="110" dirty="0"/>
              <a:t>asthma,	</a:t>
            </a:r>
            <a:r>
              <a:rPr sz="4000" spc="80" dirty="0"/>
              <a:t>loss	</a:t>
            </a:r>
            <a:r>
              <a:rPr sz="4000" spc="165" dirty="0"/>
              <a:t>of   </a:t>
            </a:r>
            <a:r>
              <a:rPr sz="4000" spc="90" dirty="0"/>
              <a:t>eyesight,	</a:t>
            </a:r>
            <a:r>
              <a:rPr sz="4000" spc="30" dirty="0"/>
              <a:t>gum		</a:t>
            </a:r>
            <a:r>
              <a:rPr sz="4000" spc="120" dirty="0"/>
              <a:t>disease	</a:t>
            </a:r>
            <a:r>
              <a:rPr sz="4000" spc="100" dirty="0"/>
              <a:t>and	</a:t>
            </a:r>
            <a:r>
              <a:rPr sz="4000" spc="105" dirty="0"/>
              <a:t>tooth		</a:t>
            </a:r>
            <a:r>
              <a:rPr sz="4000" spc="50" dirty="0"/>
              <a:t>loss.</a:t>
            </a:r>
            <a:endParaRPr sz="4000"/>
          </a:p>
        </p:txBody>
      </p:sp>
      <p:grpSp>
        <p:nvGrpSpPr>
          <p:cNvPr id="16" name="object 16"/>
          <p:cNvGrpSpPr/>
          <p:nvPr/>
        </p:nvGrpSpPr>
        <p:grpSpPr>
          <a:xfrm>
            <a:off x="469900" y="3759200"/>
            <a:ext cx="4102100" cy="4673600"/>
            <a:chOff x="469900" y="3759200"/>
            <a:chExt cx="4102100" cy="4673600"/>
          </a:xfrm>
        </p:grpSpPr>
        <p:sp>
          <p:nvSpPr>
            <p:cNvPr id="17" name="object 17"/>
            <p:cNvSpPr/>
            <p:nvPr/>
          </p:nvSpPr>
          <p:spPr>
            <a:xfrm>
              <a:off x="469900" y="3759200"/>
              <a:ext cx="4102100" cy="4673600"/>
            </a:xfrm>
            <a:prstGeom prst="rect">
              <a:avLst/>
            </a:prstGeom>
            <a:blipFill>
              <a:blip r:embed="rId15" cstate="print"/>
              <a:stretch>
                <a:fillRect/>
              </a:stretch>
            </a:blipFill>
          </p:spPr>
          <p:txBody>
            <a:bodyPr wrap="square" lIns="0" tIns="0" rIns="0" bIns="0" rtlCol="0"/>
            <a:lstStyle/>
            <a:p>
              <a:endParaRPr/>
            </a:p>
          </p:txBody>
        </p:sp>
        <p:sp>
          <p:nvSpPr>
            <p:cNvPr id="18" name="object 18"/>
            <p:cNvSpPr/>
            <p:nvPr/>
          </p:nvSpPr>
          <p:spPr>
            <a:xfrm>
              <a:off x="546099" y="3898899"/>
              <a:ext cx="3721100" cy="4483100"/>
            </a:xfrm>
            <a:prstGeom prst="rect">
              <a:avLst/>
            </a:prstGeom>
            <a:blipFill>
              <a:blip r:embed="rId16" cstate="print"/>
              <a:stretch>
                <a:fillRect/>
              </a:stretch>
            </a:blipFill>
          </p:spPr>
          <p:txBody>
            <a:bodyPr wrap="square" lIns="0" tIns="0" rIns="0" bIns="0" rtlCol="0"/>
            <a:lstStyle/>
            <a:p>
              <a:endParaRPr/>
            </a:p>
          </p:txBody>
        </p:sp>
        <p:sp>
          <p:nvSpPr>
            <p:cNvPr id="19" name="object 19"/>
            <p:cNvSpPr/>
            <p:nvPr/>
          </p:nvSpPr>
          <p:spPr>
            <a:xfrm>
              <a:off x="673100" y="3810000"/>
              <a:ext cx="3898900" cy="889000"/>
            </a:xfrm>
            <a:prstGeom prst="rect">
              <a:avLst/>
            </a:prstGeom>
            <a:blipFill>
              <a:blip r:embed="rId17" cstate="print"/>
              <a:stretch>
                <a:fillRect/>
              </a:stretch>
            </a:blipFill>
          </p:spPr>
          <p:txBody>
            <a:bodyPr wrap="square" lIns="0" tIns="0" rIns="0" bIns="0" rtlCol="0"/>
            <a:lstStyle/>
            <a:p>
              <a:endParaRPr/>
            </a:p>
          </p:txBody>
        </p:sp>
        <p:sp>
          <p:nvSpPr>
            <p:cNvPr id="20" name="object 20"/>
            <p:cNvSpPr/>
            <p:nvPr/>
          </p:nvSpPr>
          <p:spPr>
            <a:xfrm>
              <a:off x="1562100" y="4610100"/>
              <a:ext cx="1676400" cy="533400"/>
            </a:xfrm>
            <a:prstGeom prst="rect">
              <a:avLst/>
            </a:prstGeom>
            <a:blipFill>
              <a:blip r:embed="rId18" cstate="print"/>
              <a:stretch>
                <a:fillRect/>
              </a:stretch>
            </a:blipFill>
          </p:spPr>
          <p:txBody>
            <a:bodyPr wrap="square" lIns="0" tIns="0" rIns="0" bIns="0" rtlCol="0"/>
            <a:lstStyle/>
            <a:p>
              <a:endParaRPr/>
            </a:p>
          </p:txBody>
        </p:sp>
        <p:sp>
          <p:nvSpPr>
            <p:cNvPr id="21" name="object 21"/>
            <p:cNvSpPr/>
            <p:nvPr/>
          </p:nvSpPr>
          <p:spPr>
            <a:xfrm>
              <a:off x="584200" y="5181600"/>
              <a:ext cx="3644900" cy="533400"/>
            </a:xfrm>
            <a:prstGeom prst="rect">
              <a:avLst/>
            </a:prstGeom>
            <a:blipFill>
              <a:blip r:embed="rId19" cstate="print"/>
              <a:stretch>
                <a:fillRect/>
              </a:stretch>
            </a:blipFill>
          </p:spPr>
          <p:txBody>
            <a:bodyPr wrap="square" lIns="0" tIns="0" rIns="0" bIns="0" rtlCol="0"/>
            <a:lstStyle/>
            <a:p>
              <a:endParaRPr/>
            </a:p>
          </p:txBody>
        </p:sp>
        <p:sp>
          <p:nvSpPr>
            <p:cNvPr id="22" name="object 22"/>
            <p:cNvSpPr/>
            <p:nvPr/>
          </p:nvSpPr>
          <p:spPr>
            <a:xfrm>
              <a:off x="990600" y="5715000"/>
              <a:ext cx="2832100" cy="571500"/>
            </a:xfrm>
            <a:prstGeom prst="rect">
              <a:avLst/>
            </a:prstGeom>
            <a:blipFill>
              <a:blip r:embed="rId20" cstate="print"/>
              <a:stretch>
                <a:fillRect/>
              </a:stretch>
            </a:blipFill>
          </p:spPr>
          <p:txBody>
            <a:bodyPr wrap="square" lIns="0" tIns="0" rIns="0" bIns="0" rtlCol="0"/>
            <a:lstStyle/>
            <a:p>
              <a:endParaRPr/>
            </a:p>
          </p:txBody>
        </p:sp>
        <p:sp>
          <p:nvSpPr>
            <p:cNvPr id="23" name="object 23"/>
            <p:cNvSpPr/>
            <p:nvPr/>
          </p:nvSpPr>
          <p:spPr>
            <a:xfrm>
              <a:off x="647700" y="6324600"/>
              <a:ext cx="3517900" cy="533400"/>
            </a:xfrm>
            <a:prstGeom prst="rect">
              <a:avLst/>
            </a:prstGeom>
            <a:blipFill>
              <a:blip r:embed="rId21" cstate="print"/>
              <a:stretch>
                <a:fillRect/>
              </a:stretch>
            </a:blipFill>
          </p:spPr>
          <p:txBody>
            <a:bodyPr wrap="square" lIns="0" tIns="0" rIns="0" bIns="0" rtlCol="0"/>
            <a:lstStyle/>
            <a:p>
              <a:endParaRPr/>
            </a:p>
          </p:txBody>
        </p:sp>
        <p:sp>
          <p:nvSpPr>
            <p:cNvPr id="24" name="object 24"/>
            <p:cNvSpPr/>
            <p:nvPr/>
          </p:nvSpPr>
          <p:spPr>
            <a:xfrm>
              <a:off x="1282700" y="6896100"/>
              <a:ext cx="2235200" cy="431800"/>
            </a:xfrm>
            <a:prstGeom prst="rect">
              <a:avLst/>
            </a:prstGeom>
            <a:blipFill>
              <a:blip r:embed="rId22" cstate="print"/>
              <a:stretch>
                <a:fillRect/>
              </a:stretch>
            </a:blipFill>
          </p:spPr>
          <p:txBody>
            <a:bodyPr wrap="square" lIns="0" tIns="0" rIns="0" bIns="0" rtlCol="0"/>
            <a:lstStyle/>
            <a:p>
              <a:endParaRPr/>
            </a:p>
          </p:txBody>
        </p:sp>
        <p:sp>
          <p:nvSpPr>
            <p:cNvPr id="25" name="object 25"/>
            <p:cNvSpPr/>
            <p:nvPr/>
          </p:nvSpPr>
          <p:spPr>
            <a:xfrm>
              <a:off x="1587500" y="7556500"/>
              <a:ext cx="1638300" cy="444500"/>
            </a:xfrm>
            <a:prstGeom prst="rect">
              <a:avLst/>
            </a:prstGeom>
            <a:blipFill>
              <a:blip r:embed="rId23" cstate="print"/>
              <a:stretch>
                <a:fillRect/>
              </a:stretch>
            </a:blipFill>
          </p:spPr>
          <p:txBody>
            <a:bodyPr wrap="square" lIns="0" tIns="0" rIns="0" bIns="0" rtlCol="0"/>
            <a:lstStyle/>
            <a:p>
              <a:endParaRPr/>
            </a:p>
          </p:txBody>
        </p:sp>
      </p:grpSp>
      <p:sp>
        <p:nvSpPr>
          <p:cNvPr id="26" name="object 26"/>
          <p:cNvSpPr txBox="1"/>
          <p:nvPr/>
        </p:nvSpPr>
        <p:spPr>
          <a:xfrm>
            <a:off x="584200" y="3924300"/>
            <a:ext cx="3644265" cy="4003040"/>
          </a:xfrm>
          <a:prstGeom prst="rect">
            <a:avLst/>
          </a:prstGeom>
        </p:spPr>
        <p:txBody>
          <a:bodyPr vert="horz" wrap="square" lIns="0" tIns="12700" rIns="0" bIns="0" rtlCol="0">
            <a:spAutoFit/>
          </a:bodyPr>
          <a:lstStyle/>
          <a:p>
            <a:pPr algn="ctr">
              <a:lnSpc>
                <a:spcPct val="100000"/>
              </a:lnSpc>
              <a:spcBef>
                <a:spcPts val="100"/>
              </a:spcBef>
              <a:tabLst>
                <a:tab pos="830580" algn="l"/>
                <a:tab pos="1715770" algn="l"/>
              </a:tabLst>
            </a:pPr>
            <a:r>
              <a:rPr sz="3600" u="sng" spc="70" dirty="0">
                <a:solidFill>
                  <a:srgbClr val="FFFFFF"/>
                </a:solidFill>
                <a:uFill>
                  <a:solidFill>
                    <a:srgbClr val="FFFFFF"/>
                  </a:solidFill>
                </a:uFill>
                <a:latin typeface="Calibri"/>
                <a:cs typeface="Calibri"/>
              </a:rPr>
              <a:t>Did	</a:t>
            </a:r>
            <a:r>
              <a:rPr sz="3600" u="sng" spc="55" dirty="0">
                <a:solidFill>
                  <a:srgbClr val="FFFFFF"/>
                </a:solidFill>
                <a:uFill>
                  <a:solidFill>
                    <a:srgbClr val="FFFFFF"/>
                  </a:solidFill>
                </a:uFill>
                <a:latin typeface="Calibri"/>
                <a:cs typeface="Calibri"/>
              </a:rPr>
              <a:t>you	</a:t>
            </a:r>
            <a:r>
              <a:rPr sz="3600" u="sng" spc="30" dirty="0">
                <a:solidFill>
                  <a:srgbClr val="FFFFFF"/>
                </a:solidFill>
                <a:uFill>
                  <a:solidFill>
                    <a:srgbClr val="FFFFFF"/>
                  </a:solidFill>
                </a:uFill>
                <a:latin typeface="Calibri"/>
                <a:cs typeface="Calibri"/>
              </a:rPr>
              <a:t>know</a:t>
            </a:r>
            <a:r>
              <a:rPr sz="3600" b="1" u="sng" spc="30" dirty="0">
                <a:solidFill>
                  <a:srgbClr val="FFFFFF"/>
                </a:solidFill>
                <a:uFill>
                  <a:solidFill>
                    <a:srgbClr val="FFFFFF"/>
                  </a:solidFill>
                </a:uFill>
                <a:latin typeface="Calibri"/>
                <a:cs typeface="Calibri"/>
              </a:rPr>
              <a:t>.</a:t>
            </a:r>
            <a:r>
              <a:rPr sz="3600" b="1" u="sng" spc="-400" dirty="0">
                <a:solidFill>
                  <a:srgbClr val="FFFFFF"/>
                </a:solidFill>
                <a:uFill>
                  <a:solidFill>
                    <a:srgbClr val="FFFFFF"/>
                  </a:solidFill>
                </a:uFill>
                <a:latin typeface="Calibri"/>
                <a:cs typeface="Calibri"/>
              </a:rPr>
              <a:t> </a:t>
            </a:r>
            <a:r>
              <a:rPr sz="3600" u="sng" spc="45" dirty="0">
                <a:solidFill>
                  <a:srgbClr val="FFFFFF"/>
                </a:solidFill>
                <a:uFill>
                  <a:solidFill>
                    <a:srgbClr val="FFFFFF"/>
                  </a:solidFill>
                </a:uFill>
                <a:latin typeface="Calibri"/>
                <a:cs typeface="Calibri"/>
              </a:rPr>
              <a:t>.?</a:t>
            </a:r>
            <a:endParaRPr sz="3600">
              <a:latin typeface="Calibri"/>
              <a:cs typeface="Calibri"/>
            </a:endParaRPr>
          </a:p>
          <a:p>
            <a:pPr marL="12700" marR="5080" algn="ctr">
              <a:lnSpc>
                <a:spcPts val="4500"/>
              </a:lnSpc>
              <a:spcBef>
                <a:spcPts val="180"/>
              </a:spcBef>
              <a:tabLst>
                <a:tab pos="431800" algn="l"/>
                <a:tab pos="482600" algn="l"/>
                <a:tab pos="1737360" algn="l"/>
                <a:tab pos="2039620" algn="l"/>
                <a:tab pos="2169795" algn="l"/>
                <a:tab pos="2487930" algn="l"/>
                <a:tab pos="3148965" algn="l"/>
              </a:tabLst>
            </a:pPr>
            <a:r>
              <a:rPr sz="3600" spc="240" dirty="0">
                <a:solidFill>
                  <a:srgbClr val="FFFFFF"/>
                </a:solidFill>
                <a:latin typeface="Calibri"/>
                <a:cs typeface="Calibri"/>
              </a:rPr>
              <a:t>A		</a:t>
            </a:r>
            <a:r>
              <a:rPr sz="3600" spc="90" dirty="0">
                <a:solidFill>
                  <a:srgbClr val="FFFFFF"/>
                </a:solidFill>
                <a:latin typeface="Calibri"/>
                <a:cs typeface="Calibri"/>
              </a:rPr>
              <a:t>single  </a:t>
            </a:r>
            <a:r>
              <a:rPr sz="3600" spc="150" dirty="0">
                <a:solidFill>
                  <a:srgbClr val="FFFFFF"/>
                </a:solidFill>
                <a:latin typeface="Calibri"/>
                <a:cs typeface="Calibri"/>
              </a:rPr>
              <a:t>ci</a:t>
            </a:r>
            <a:r>
              <a:rPr sz="3600" spc="225" dirty="0">
                <a:solidFill>
                  <a:srgbClr val="FFFFFF"/>
                </a:solidFill>
                <a:latin typeface="Calibri"/>
                <a:cs typeface="Calibri"/>
              </a:rPr>
              <a:t>g</a:t>
            </a:r>
            <a:r>
              <a:rPr sz="3600" spc="145" dirty="0">
                <a:solidFill>
                  <a:srgbClr val="FFFFFF"/>
                </a:solidFill>
                <a:latin typeface="Calibri"/>
                <a:cs typeface="Calibri"/>
              </a:rPr>
              <a:t>a</a:t>
            </a:r>
            <a:r>
              <a:rPr sz="3600" spc="240" dirty="0">
                <a:solidFill>
                  <a:srgbClr val="FFFFFF"/>
                </a:solidFill>
                <a:latin typeface="Calibri"/>
                <a:cs typeface="Calibri"/>
              </a:rPr>
              <a:t>r</a:t>
            </a:r>
            <a:r>
              <a:rPr sz="3600" spc="-60" dirty="0">
                <a:solidFill>
                  <a:srgbClr val="FFFFFF"/>
                </a:solidFill>
                <a:latin typeface="Calibri"/>
                <a:cs typeface="Calibri"/>
              </a:rPr>
              <a:t>e</a:t>
            </a:r>
            <a:r>
              <a:rPr sz="3600" spc="330" dirty="0">
                <a:solidFill>
                  <a:srgbClr val="FFFFFF"/>
                </a:solidFill>
                <a:latin typeface="Calibri"/>
                <a:cs typeface="Calibri"/>
              </a:rPr>
              <a:t>t</a:t>
            </a:r>
            <a:r>
              <a:rPr sz="3600" spc="260" dirty="0">
                <a:solidFill>
                  <a:srgbClr val="FFFFFF"/>
                </a:solidFill>
                <a:latin typeface="Calibri"/>
                <a:cs typeface="Calibri"/>
              </a:rPr>
              <a:t>t</a:t>
            </a:r>
            <a:r>
              <a:rPr sz="3600" spc="100" dirty="0">
                <a:solidFill>
                  <a:srgbClr val="FFFFFF"/>
                </a:solidFill>
                <a:latin typeface="Calibri"/>
                <a:cs typeface="Calibri"/>
              </a:rPr>
              <a:t>e</a:t>
            </a:r>
            <a:r>
              <a:rPr sz="3600" dirty="0">
                <a:solidFill>
                  <a:srgbClr val="FFFFFF"/>
                </a:solidFill>
                <a:latin typeface="Calibri"/>
                <a:cs typeface="Calibri"/>
              </a:rPr>
              <a:t>	</a:t>
            </a:r>
            <a:r>
              <a:rPr sz="3600" spc="240" dirty="0">
                <a:solidFill>
                  <a:srgbClr val="FFFFFF"/>
                </a:solidFill>
                <a:latin typeface="Calibri"/>
                <a:cs typeface="Calibri"/>
              </a:rPr>
              <a:t>r</a:t>
            </a:r>
            <a:r>
              <a:rPr sz="3600" spc="270" dirty="0">
                <a:solidFill>
                  <a:srgbClr val="FFFFFF"/>
                </a:solidFill>
                <a:latin typeface="Calibri"/>
                <a:cs typeface="Calibri"/>
              </a:rPr>
              <a:t>e</a:t>
            </a:r>
            <a:r>
              <a:rPr sz="3600" spc="75" dirty="0">
                <a:solidFill>
                  <a:srgbClr val="FFFFFF"/>
                </a:solidFill>
                <a:latin typeface="Calibri"/>
                <a:cs typeface="Calibri"/>
              </a:rPr>
              <a:t>du</a:t>
            </a:r>
            <a:r>
              <a:rPr sz="3600" spc="-25" dirty="0">
                <a:solidFill>
                  <a:srgbClr val="FFFFFF"/>
                </a:solidFill>
                <a:latin typeface="Calibri"/>
                <a:cs typeface="Calibri"/>
              </a:rPr>
              <a:t>c</a:t>
            </a:r>
            <a:r>
              <a:rPr sz="3600" spc="180" dirty="0">
                <a:solidFill>
                  <a:srgbClr val="FFFFFF"/>
                </a:solidFill>
                <a:latin typeface="Calibri"/>
                <a:cs typeface="Calibri"/>
              </a:rPr>
              <a:t>e</a:t>
            </a:r>
            <a:r>
              <a:rPr sz="3600" spc="100" dirty="0">
                <a:solidFill>
                  <a:srgbClr val="FFFFFF"/>
                </a:solidFill>
                <a:latin typeface="Calibri"/>
                <a:cs typeface="Calibri"/>
              </a:rPr>
              <a:t>s  </a:t>
            </a:r>
            <a:r>
              <a:rPr sz="3600" spc="200" dirty="0">
                <a:solidFill>
                  <a:srgbClr val="FFFFFF"/>
                </a:solidFill>
                <a:latin typeface="Calibri"/>
                <a:cs typeface="Calibri"/>
              </a:rPr>
              <a:t>a	</a:t>
            </a:r>
            <a:r>
              <a:rPr sz="3600" spc="-20" dirty="0">
                <a:solidFill>
                  <a:srgbClr val="FFFFFF"/>
                </a:solidFill>
                <a:latin typeface="Calibri"/>
                <a:cs typeface="Calibri"/>
              </a:rPr>
              <a:t>person’s		</a:t>
            </a:r>
            <a:r>
              <a:rPr sz="3600" spc="114" dirty="0">
                <a:solidFill>
                  <a:srgbClr val="FFFFFF"/>
                </a:solidFill>
                <a:latin typeface="Calibri"/>
                <a:cs typeface="Calibri"/>
              </a:rPr>
              <a:t>life  </a:t>
            </a:r>
            <a:r>
              <a:rPr sz="3600" spc="155" dirty="0">
                <a:solidFill>
                  <a:srgbClr val="FFFFFF"/>
                </a:solidFill>
                <a:latin typeface="Calibri"/>
                <a:cs typeface="Calibri"/>
              </a:rPr>
              <a:t>expectancy	</a:t>
            </a:r>
            <a:r>
              <a:rPr sz="3600" spc="150" dirty="0">
                <a:solidFill>
                  <a:srgbClr val="FFFFFF"/>
                </a:solidFill>
                <a:latin typeface="Calibri"/>
                <a:cs typeface="Calibri"/>
              </a:rPr>
              <a:t>by	</a:t>
            </a:r>
            <a:r>
              <a:rPr sz="3600" spc="-495" dirty="0">
                <a:solidFill>
                  <a:srgbClr val="FFFFFF"/>
                </a:solidFill>
                <a:latin typeface="Calibri"/>
                <a:cs typeface="Calibri"/>
              </a:rPr>
              <a:t>11  </a:t>
            </a:r>
            <a:r>
              <a:rPr sz="3600" spc="40" dirty="0">
                <a:solidFill>
                  <a:srgbClr val="FFFFFF"/>
                </a:solidFill>
                <a:latin typeface="Calibri"/>
                <a:cs typeface="Calibri"/>
              </a:rPr>
              <a:t>minutes	</a:t>
            </a:r>
            <a:r>
              <a:rPr sz="3600" spc="-55" dirty="0">
                <a:solidFill>
                  <a:srgbClr val="FFFFFF"/>
                </a:solidFill>
                <a:latin typeface="Calibri"/>
                <a:cs typeface="Calibri"/>
              </a:rPr>
              <a:t>on    </a:t>
            </a:r>
            <a:r>
              <a:rPr sz="3600" spc="145" dirty="0">
                <a:solidFill>
                  <a:srgbClr val="FFFFFF"/>
                </a:solidFill>
                <a:latin typeface="Calibri"/>
                <a:cs typeface="Calibri"/>
              </a:rPr>
              <a:t>average</a:t>
            </a:r>
            <a:endParaRPr sz="3600">
              <a:latin typeface="Calibri"/>
              <a:cs typeface="Calibri"/>
            </a:endParaRPr>
          </a:p>
        </p:txBody>
      </p:sp>
      <p:grpSp>
        <p:nvGrpSpPr>
          <p:cNvPr id="27" name="object 27"/>
          <p:cNvGrpSpPr/>
          <p:nvPr/>
        </p:nvGrpSpPr>
        <p:grpSpPr>
          <a:xfrm>
            <a:off x="4597400" y="3759200"/>
            <a:ext cx="4064000" cy="4673600"/>
            <a:chOff x="4597400" y="3759200"/>
            <a:chExt cx="4064000" cy="4673600"/>
          </a:xfrm>
        </p:grpSpPr>
        <p:sp>
          <p:nvSpPr>
            <p:cNvPr id="28" name="object 28"/>
            <p:cNvSpPr/>
            <p:nvPr/>
          </p:nvSpPr>
          <p:spPr>
            <a:xfrm>
              <a:off x="4597400" y="3759200"/>
              <a:ext cx="4064000" cy="4673600"/>
            </a:xfrm>
            <a:prstGeom prst="rect">
              <a:avLst/>
            </a:prstGeom>
            <a:blipFill>
              <a:blip r:embed="rId24" cstate="print"/>
              <a:stretch>
                <a:fillRect/>
              </a:stretch>
            </a:blipFill>
          </p:spPr>
          <p:txBody>
            <a:bodyPr wrap="square" lIns="0" tIns="0" rIns="0" bIns="0" rtlCol="0"/>
            <a:lstStyle/>
            <a:p>
              <a:endParaRPr/>
            </a:p>
          </p:txBody>
        </p:sp>
        <p:sp>
          <p:nvSpPr>
            <p:cNvPr id="29" name="object 29"/>
            <p:cNvSpPr/>
            <p:nvPr/>
          </p:nvSpPr>
          <p:spPr>
            <a:xfrm>
              <a:off x="4635500" y="3898899"/>
              <a:ext cx="3721100" cy="4483100"/>
            </a:xfrm>
            <a:prstGeom prst="rect">
              <a:avLst/>
            </a:prstGeom>
            <a:blipFill>
              <a:blip r:embed="rId25" cstate="print"/>
              <a:stretch>
                <a:fillRect/>
              </a:stretch>
            </a:blipFill>
          </p:spPr>
          <p:txBody>
            <a:bodyPr wrap="square" lIns="0" tIns="0" rIns="0" bIns="0" rtlCol="0"/>
            <a:lstStyle/>
            <a:p>
              <a:endParaRPr/>
            </a:p>
          </p:txBody>
        </p:sp>
        <p:sp>
          <p:nvSpPr>
            <p:cNvPr id="30" name="object 30"/>
            <p:cNvSpPr/>
            <p:nvPr/>
          </p:nvSpPr>
          <p:spPr>
            <a:xfrm>
              <a:off x="4762500" y="3810000"/>
              <a:ext cx="3898900" cy="889000"/>
            </a:xfrm>
            <a:prstGeom prst="rect">
              <a:avLst/>
            </a:prstGeom>
            <a:blipFill>
              <a:blip r:embed="rId17" cstate="print"/>
              <a:stretch>
                <a:fillRect/>
              </a:stretch>
            </a:blipFill>
          </p:spPr>
          <p:txBody>
            <a:bodyPr wrap="square" lIns="0" tIns="0" rIns="0" bIns="0" rtlCol="0"/>
            <a:lstStyle/>
            <a:p>
              <a:endParaRPr/>
            </a:p>
          </p:txBody>
        </p:sp>
      </p:grpSp>
      <p:sp>
        <p:nvSpPr>
          <p:cNvPr id="31" name="object 31"/>
          <p:cNvSpPr txBox="1"/>
          <p:nvPr/>
        </p:nvSpPr>
        <p:spPr>
          <a:xfrm>
            <a:off x="4847063" y="3924300"/>
            <a:ext cx="3297554" cy="574040"/>
          </a:xfrm>
          <a:prstGeom prst="rect">
            <a:avLst/>
          </a:prstGeom>
        </p:spPr>
        <p:txBody>
          <a:bodyPr vert="horz" wrap="square" lIns="0" tIns="12700" rIns="0" bIns="0" rtlCol="0">
            <a:spAutoFit/>
          </a:bodyPr>
          <a:lstStyle/>
          <a:p>
            <a:pPr marL="12700">
              <a:lnSpc>
                <a:spcPct val="100000"/>
              </a:lnSpc>
              <a:spcBef>
                <a:spcPts val="100"/>
              </a:spcBef>
              <a:tabLst>
                <a:tab pos="842644" algn="l"/>
                <a:tab pos="1727835" algn="l"/>
              </a:tabLst>
            </a:pPr>
            <a:r>
              <a:rPr sz="3600" u="sng" spc="70" dirty="0">
                <a:solidFill>
                  <a:srgbClr val="FFFFFF"/>
                </a:solidFill>
                <a:uFill>
                  <a:solidFill>
                    <a:srgbClr val="FFFFFF"/>
                  </a:solidFill>
                </a:uFill>
                <a:latin typeface="Calibri"/>
                <a:cs typeface="Calibri"/>
              </a:rPr>
              <a:t>Did	</a:t>
            </a:r>
            <a:r>
              <a:rPr sz="3600" u="sng" spc="55" dirty="0">
                <a:solidFill>
                  <a:srgbClr val="FFFFFF"/>
                </a:solidFill>
                <a:uFill>
                  <a:solidFill>
                    <a:srgbClr val="FFFFFF"/>
                  </a:solidFill>
                </a:uFill>
                <a:latin typeface="Calibri"/>
                <a:cs typeface="Calibri"/>
              </a:rPr>
              <a:t>you	</a:t>
            </a:r>
            <a:r>
              <a:rPr sz="3600" u="sng" spc="30" dirty="0">
                <a:solidFill>
                  <a:srgbClr val="FFFFFF"/>
                </a:solidFill>
                <a:uFill>
                  <a:solidFill>
                    <a:srgbClr val="FFFFFF"/>
                  </a:solidFill>
                </a:uFill>
                <a:latin typeface="Calibri"/>
                <a:cs typeface="Calibri"/>
              </a:rPr>
              <a:t>know</a:t>
            </a:r>
            <a:r>
              <a:rPr sz="3600" b="1" u="sng" spc="30" dirty="0">
                <a:solidFill>
                  <a:srgbClr val="FFFFFF"/>
                </a:solidFill>
                <a:uFill>
                  <a:solidFill>
                    <a:srgbClr val="FFFFFF"/>
                  </a:solidFill>
                </a:uFill>
                <a:latin typeface="Calibri"/>
                <a:cs typeface="Calibri"/>
              </a:rPr>
              <a:t>.</a:t>
            </a:r>
            <a:r>
              <a:rPr sz="3600" b="1" u="sng" spc="-450" dirty="0">
                <a:solidFill>
                  <a:srgbClr val="FFFFFF"/>
                </a:solidFill>
                <a:uFill>
                  <a:solidFill>
                    <a:srgbClr val="FFFFFF"/>
                  </a:solidFill>
                </a:uFill>
                <a:latin typeface="Calibri"/>
                <a:cs typeface="Calibri"/>
              </a:rPr>
              <a:t> </a:t>
            </a:r>
            <a:r>
              <a:rPr sz="3600" u="sng" spc="45" dirty="0">
                <a:solidFill>
                  <a:srgbClr val="FFFFFF"/>
                </a:solidFill>
                <a:uFill>
                  <a:solidFill>
                    <a:srgbClr val="FFFFFF"/>
                  </a:solidFill>
                </a:uFill>
                <a:latin typeface="Calibri"/>
                <a:cs typeface="Calibri"/>
              </a:rPr>
              <a:t>.?</a:t>
            </a:r>
            <a:endParaRPr sz="3600">
              <a:latin typeface="Calibri"/>
              <a:cs typeface="Calibri"/>
            </a:endParaRPr>
          </a:p>
        </p:txBody>
      </p:sp>
      <p:grpSp>
        <p:nvGrpSpPr>
          <p:cNvPr id="32" name="object 32"/>
          <p:cNvGrpSpPr/>
          <p:nvPr/>
        </p:nvGrpSpPr>
        <p:grpSpPr>
          <a:xfrm>
            <a:off x="4749800" y="5181600"/>
            <a:ext cx="3492500" cy="2235200"/>
            <a:chOff x="4749800" y="5181600"/>
            <a:chExt cx="3492500" cy="2235200"/>
          </a:xfrm>
        </p:grpSpPr>
        <p:sp>
          <p:nvSpPr>
            <p:cNvPr id="33" name="object 33"/>
            <p:cNvSpPr/>
            <p:nvPr/>
          </p:nvSpPr>
          <p:spPr>
            <a:xfrm>
              <a:off x="5143500" y="5181600"/>
              <a:ext cx="2692400" cy="533400"/>
            </a:xfrm>
            <a:prstGeom prst="rect">
              <a:avLst/>
            </a:prstGeom>
            <a:blipFill>
              <a:blip r:embed="rId26" cstate="print"/>
              <a:stretch>
                <a:fillRect/>
              </a:stretch>
            </a:blipFill>
          </p:spPr>
          <p:txBody>
            <a:bodyPr wrap="square" lIns="0" tIns="0" rIns="0" bIns="0" rtlCol="0"/>
            <a:lstStyle/>
            <a:p>
              <a:endParaRPr/>
            </a:p>
          </p:txBody>
        </p:sp>
        <p:sp>
          <p:nvSpPr>
            <p:cNvPr id="34" name="object 34"/>
            <p:cNvSpPr/>
            <p:nvPr/>
          </p:nvSpPr>
          <p:spPr>
            <a:xfrm>
              <a:off x="4940300" y="5753100"/>
              <a:ext cx="3124200" cy="469900"/>
            </a:xfrm>
            <a:prstGeom prst="rect">
              <a:avLst/>
            </a:prstGeom>
            <a:blipFill>
              <a:blip r:embed="rId27" cstate="print"/>
              <a:stretch>
                <a:fillRect/>
              </a:stretch>
            </a:blipFill>
          </p:spPr>
          <p:txBody>
            <a:bodyPr wrap="square" lIns="0" tIns="0" rIns="0" bIns="0" rtlCol="0"/>
            <a:lstStyle/>
            <a:p>
              <a:endParaRPr/>
            </a:p>
          </p:txBody>
        </p:sp>
        <p:sp>
          <p:nvSpPr>
            <p:cNvPr id="35" name="object 35"/>
            <p:cNvSpPr/>
            <p:nvPr/>
          </p:nvSpPr>
          <p:spPr>
            <a:xfrm>
              <a:off x="4749800" y="6324600"/>
              <a:ext cx="3492500" cy="533400"/>
            </a:xfrm>
            <a:prstGeom prst="rect">
              <a:avLst/>
            </a:prstGeom>
            <a:blipFill>
              <a:blip r:embed="rId28" cstate="print"/>
              <a:stretch>
                <a:fillRect/>
              </a:stretch>
            </a:blipFill>
          </p:spPr>
          <p:txBody>
            <a:bodyPr wrap="square" lIns="0" tIns="0" rIns="0" bIns="0" rtlCol="0"/>
            <a:lstStyle/>
            <a:p>
              <a:endParaRPr/>
            </a:p>
          </p:txBody>
        </p:sp>
        <p:sp>
          <p:nvSpPr>
            <p:cNvPr id="36" name="object 36"/>
            <p:cNvSpPr/>
            <p:nvPr/>
          </p:nvSpPr>
          <p:spPr>
            <a:xfrm>
              <a:off x="5448300" y="6908800"/>
              <a:ext cx="2095500" cy="508000"/>
            </a:xfrm>
            <a:prstGeom prst="rect">
              <a:avLst/>
            </a:prstGeom>
            <a:blipFill>
              <a:blip r:embed="rId29" cstate="print"/>
              <a:stretch>
                <a:fillRect/>
              </a:stretch>
            </a:blipFill>
          </p:spPr>
          <p:txBody>
            <a:bodyPr wrap="square" lIns="0" tIns="0" rIns="0" bIns="0" rtlCol="0"/>
            <a:lstStyle/>
            <a:p>
              <a:endParaRPr/>
            </a:p>
          </p:txBody>
        </p:sp>
      </p:grpSp>
      <p:sp>
        <p:nvSpPr>
          <p:cNvPr id="37" name="object 37"/>
          <p:cNvSpPr txBox="1"/>
          <p:nvPr/>
        </p:nvSpPr>
        <p:spPr>
          <a:xfrm>
            <a:off x="4756150" y="5067300"/>
            <a:ext cx="3479800" cy="2288540"/>
          </a:xfrm>
          <a:prstGeom prst="rect">
            <a:avLst/>
          </a:prstGeom>
        </p:spPr>
        <p:txBody>
          <a:bodyPr vert="horz" wrap="square" lIns="0" tIns="12700" rIns="0" bIns="0" rtlCol="0">
            <a:spAutoFit/>
          </a:bodyPr>
          <a:lstStyle/>
          <a:p>
            <a:pPr marL="12700" marR="5080" indent="635" algn="ctr">
              <a:lnSpc>
                <a:spcPts val="4500"/>
              </a:lnSpc>
              <a:spcBef>
                <a:spcPts val="100"/>
              </a:spcBef>
              <a:tabLst>
                <a:tab pos="1132840" algn="l"/>
                <a:tab pos="1504950" algn="l"/>
                <a:tab pos="1593215" algn="l"/>
                <a:tab pos="1854200" algn="l"/>
                <a:tab pos="2027555" algn="l"/>
                <a:tab pos="2899410" algn="l"/>
              </a:tabLst>
            </a:pPr>
            <a:r>
              <a:rPr sz="3600" spc="90" dirty="0">
                <a:solidFill>
                  <a:srgbClr val="FFFFFF"/>
                </a:solidFill>
                <a:latin typeface="Calibri"/>
                <a:cs typeface="Calibri"/>
              </a:rPr>
              <a:t>Smoking	</a:t>
            </a:r>
            <a:r>
              <a:rPr sz="3600" spc="180" dirty="0">
                <a:solidFill>
                  <a:srgbClr val="FFFFFF"/>
                </a:solidFill>
                <a:latin typeface="Calibri"/>
                <a:cs typeface="Calibri"/>
              </a:rPr>
              <a:t>kills  </a:t>
            </a:r>
            <a:r>
              <a:rPr sz="3600" spc="80" dirty="0">
                <a:solidFill>
                  <a:srgbClr val="FFFFFF"/>
                </a:solidFill>
                <a:latin typeface="Calibri"/>
                <a:cs typeface="Calibri"/>
              </a:rPr>
              <a:t>around		</a:t>
            </a:r>
            <a:r>
              <a:rPr sz="3600" spc="-15" dirty="0">
                <a:solidFill>
                  <a:srgbClr val="FFFFFF"/>
                </a:solidFill>
                <a:latin typeface="Calibri"/>
                <a:cs typeface="Calibri"/>
              </a:rPr>
              <a:t>114,000  </a:t>
            </a:r>
            <a:r>
              <a:rPr sz="3600" spc="45" dirty="0">
                <a:solidFill>
                  <a:srgbClr val="FFFFFF"/>
                </a:solidFill>
                <a:latin typeface="Calibri"/>
                <a:cs typeface="Calibri"/>
              </a:rPr>
              <a:t>p</a:t>
            </a:r>
            <a:r>
              <a:rPr sz="3600" spc="-25" dirty="0">
                <a:solidFill>
                  <a:srgbClr val="FFFFFF"/>
                </a:solidFill>
                <a:latin typeface="Calibri"/>
                <a:cs typeface="Calibri"/>
              </a:rPr>
              <a:t>e</a:t>
            </a:r>
            <a:r>
              <a:rPr sz="3600" spc="85" dirty="0">
                <a:solidFill>
                  <a:srgbClr val="FFFFFF"/>
                </a:solidFill>
                <a:latin typeface="Calibri"/>
                <a:cs typeface="Calibri"/>
              </a:rPr>
              <a:t>o</a:t>
            </a:r>
            <a:r>
              <a:rPr sz="3600" spc="5" dirty="0">
                <a:solidFill>
                  <a:srgbClr val="FFFFFF"/>
                </a:solidFill>
                <a:latin typeface="Calibri"/>
                <a:cs typeface="Calibri"/>
              </a:rPr>
              <a:t>p</a:t>
            </a:r>
            <a:r>
              <a:rPr sz="3600" spc="50" dirty="0">
                <a:solidFill>
                  <a:srgbClr val="FFFFFF"/>
                </a:solidFill>
                <a:latin typeface="Calibri"/>
                <a:cs typeface="Calibri"/>
              </a:rPr>
              <a:t>l</a:t>
            </a:r>
            <a:r>
              <a:rPr sz="3600" spc="100" dirty="0">
                <a:solidFill>
                  <a:srgbClr val="FFFFFF"/>
                </a:solidFill>
                <a:latin typeface="Calibri"/>
                <a:cs typeface="Calibri"/>
              </a:rPr>
              <a:t>e</a:t>
            </a:r>
            <a:r>
              <a:rPr sz="3600" dirty="0">
                <a:solidFill>
                  <a:srgbClr val="FFFFFF"/>
                </a:solidFill>
                <a:latin typeface="Calibri"/>
                <a:cs typeface="Calibri"/>
              </a:rPr>
              <a:t>	</a:t>
            </a:r>
            <a:r>
              <a:rPr sz="3600" spc="5" dirty="0">
                <a:solidFill>
                  <a:srgbClr val="FFFFFF"/>
                </a:solidFill>
                <a:latin typeface="Calibri"/>
                <a:cs typeface="Calibri"/>
              </a:rPr>
              <a:t>in</a:t>
            </a:r>
            <a:r>
              <a:rPr sz="3600" dirty="0">
                <a:solidFill>
                  <a:srgbClr val="FFFFFF"/>
                </a:solidFill>
                <a:latin typeface="Calibri"/>
                <a:cs typeface="Calibri"/>
              </a:rPr>
              <a:t>		</a:t>
            </a:r>
            <a:r>
              <a:rPr sz="3600" spc="185" dirty="0">
                <a:solidFill>
                  <a:srgbClr val="FFFFFF"/>
                </a:solidFill>
                <a:latin typeface="Calibri"/>
                <a:cs typeface="Calibri"/>
              </a:rPr>
              <a:t>th</a:t>
            </a:r>
            <a:r>
              <a:rPr sz="3600" spc="220" dirty="0">
                <a:solidFill>
                  <a:srgbClr val="FFFFFF"/>
                </a:solidFill>
                <a:latin typeface="Calibri"/>
                <a:cs typeface="Calibri"/>
              </a:rPr>
              <a:t>e</a:t>
            </a:r>
            <a:r>
              <a:rPr sz="3600" dirty="0">
                <a:solidFill>
                  <a:srgbClr val="FFFFFF"/>
                </a:solidFill>
                <a:latin typeface="Calibri"/>
                <a:cs typeface="Calibri"/>
              </a:rPr>
              <a:t>	</a:t>
            </a:r>
            <a:r>
              <a:rPr sz="3600" spc="95" dirty="0">
                <a:solidFill>
                  <a:srgbClr val="FFFFFF"/>
                </a:solidFill>
                <a:latin typeface="Calibri"/>
                <a:cs typeface="Calibri"/>
              </a:rPr>
              <a:t>UK  </a:t>
            </a:r>
            <a:r>
              <a:rPr sz="3600" spc="125" dirty="0">
                <a:solidFill>
                  <a:srgbClr val="FFFFFF"/>
                </a:solidFill>
                <a:latin typeface="Calibri"/>
                <a:cs typeface="Calibri"/>
              </a:rPr>
              <a:t>each	</a:t>
            </a:r>
            <a:r>
              <a:rPr sz="3600" spc="180" dirty="0">
                <a:solidFill>
                  <a:srgbClr val="FFFFFF"/>
                </a:solidFill>
                <a:latin typeface="Calibri"/>
                <a:cs typeface="Calibri"/>
              </a:rPr>
              <a:t>year</a:t>
            </a:r>
            <a:endParaRPr sz="3600">
              <a:latin typeface="Calibri"/>
              <a:cs typeface="Calibri"/>
            </a:endParaRPr>
          </a:p>
        </p:txBody>
      </p:sp>
      <p:grpSp>
        <p:nvGrpSpPr>
          <p:cNvPr id="38" name="object 38"/>
          <p:cNvGrpSpPr/>
          <p:nvPr/>
        </p:nvGrpSpPr>
        <p:grpSpPr>
          <a:xfrm>
            <a:off x="8661400" y="3746500"/>
            <a:ext cx="4076700" cy="4673600"/>
            <a:chOff x="8661400" y="3746500"/>
            <a:chExt cx="4076700" cy="4673600"/>
          </a:xfrm>
        </p:grpSpPr>
        <p:sp>
          <p:nvSpPr>
            <p:cNvPr id="39" name="object 39"/>
            <p:cNvSpPr/>
            <p:nvPr/>
          </p:nvSpPr>
          <p:spPr>
            <a:xfrm>
              <a:off x="8661400" y="3746500"/>
              <a:ext cx="4076700" cy="4673600"/>
            </a:xfrm>
            <a:prstGeom prst="rect">
              <a:avLst/>
            </a:prstGeom>
            <a:blipFill>
              <a:blip r:embed="rId30" cstate="print"/>
              <a:stretch>
                <a:fillRect/>
              </a:stretch>
            </a:blipFill>
          </p:spPr>
          <p:txBody>
            <a:bodyPr wrap="square" lIns="0" tIns="0" rIns="0" bIns="0" rtlCol="0"/>
            <a:lstStyle/>
            <a:p>
              <a:endParaRPr/>
            </a:p>
          </p:txBody>
        </p:sp>
        <p:sp>
          <p:nvSpPr>
            <p:cNvPr id="40" name="object 40"/>
            <p:cNvSpPr/>
            <p:nvPr/>
          </p:nvSpPr>
          <p:spPr>
            <a:xfrm>
              <a:off x="8724899" y="3886199"/>
              <a:ext cx="3721100" cy="4483100"/>
            </a:xfrm>
            <a:prstGeom prst="rect">
              <a:avLst/>
            </a:prstGeom>
            <a:blipFill>
              <a:blip r:embed="rId16" cstate="print"/>
              <a:stretch>
                <a:fillRect/>
              </a:stretch>
            </a:blipFill>
          </p:spPr>
          <p:txBody>
            <a:bodyPr wrap="square" lIns="0" tIns="0" rIns="0" bIns="0" rtlCol="0"/>
            <a:lstStyle/>
            <a:p>
              <a:endParaRPr/>
            </a:p>
          </p:txBody>
        </p:sp>
        <p:sp>
          <p:nvSpPr>
            <p:cNvPr id="41" name="object 41"/>
            <p:cNvSpPr/>
            <p:nvPr/>
          </p:nvSpPr>
          <p:spPr>
            <a:xfrm>
              <a:off x="8851900" y="3797300"/>
              <a:ext cx="3886200" cy="889000"/>
            </a:xfrm>
            <a:prstGeom prst="rect">
              <a:avLst/>
            </a:prstGeom>
            <a:blipFill>
              <a:blip r:embed="rId31" cstate="print"/>
              <a:stretch>
                <a:fillRect/>
              </a:stretch>
            </a:blipFill>
          </p:spPr>
          <p:txBody>
            <a:bodyPr wrap="square" lIns="0" tIns="0" rIns="0" bIns="0" rtlCol="0"/>
            <a:lstStyle/>
            <a:p>
              <a:endParaRPr/>
            </a:p>
          </p:txBody>
        </p:sp>
        <p:sp>
          <p:nvSpPr>
            <p:cNvPr id="42" name="object 42"/>
            <p:cNvSpPr/>
            <p:nvPr/>
          </p:nvSpPr>
          <p:spPr>
            <a:xfrm>
              <a:off x="8750300" y="4762500"/>
              <a:ext cx="3657600" cy="520700"/>
            </a:xfrm>
            <a:prstGeom prst="rect">
              <a:avLst/>
            </a:prstGeom>
            <a:blipFill>
              <a:blip r:embed="rId32" cstate="print"/>
              <a:stretch>
                <a:fillRect/>
              </a:stretch>
            </a:blipFill>
          </p:spPr>
          <p:txBody>
            <a:bodyPr wrap="square" lIns="0" tIns="0" rIns="0" bIns="0" rtlCol="0"/>
            <a:lstStyle/>
            <a:p>
              <a:endParaRPr/>
            </a:p>
          </p:txBody>
        </p:sp>
        <p:sp>
          <p:nvSpPr>
            <p:cNvPr id="43" name="object 43"/>
            <p:cNvSpPr/>
            <p:nvPr/>
          </p:nvSpPr>
          <p:spPr>
            <a:xfrm>
              <a:off x="8928100" y="5321300"/>
              <a:ext cx="3302000" cy="419100"/>
            </a:xfrm>
            <a:prstGeom prst="rect">
              <a:avLst/>
            </a:prstGeom>
            <a:blipFill>
              <a:blip r:embed="rId33" cstate="print"/>
              <a:stretch>
                <a:fillRect/>
              </a:stretch>
            </a:blipFill>
          </p:spPr>
          <p:txBody>
            <a:bodyPr wrap="square" lIns="0" tIns="0" rIns="0" bIns="0" rtlCol="0"/>
            <a:lstStyle/>
            <a:p>
              <a:endParaRPr/>
            </a:p>
          </p:txBody>
        </p:sp>
        <p:sp>
          <p:nvSpPr>
            <p:cNvPr id="44" name="object 44"/>
            <p:cNvSpPr/>
            <p:nvPr/>
          </p:nvSpPr>
          <p:spPr>
            <a:xfrm>
              <a:off x="9715500" y="5880100"/>
              <a:ext cx="1714500" cy="419100"/>
            </a:xfrm>
            <a:prstGeom prst="rect">
              <a:avLst/>
            </a:prstGeom>
            <a:blipFill>
              <a:blip r:embed="rId34" cstate="print"/>
              <a:stretch>
                <a:fillRect/>
              </a:stretch>
            </a:blipFill>
          </p:spPr>
          <p:txBody>
            <a:bodyPr wrap="square" lIns="0" tIns="0" rIns="0" bIns="0" rtlCol="0"/>
            <a:lstStyle/>
            <a:p>
              <a:endParaRPr/>
            </a:p>
          </p:txBody>
        </p:sp>
        <p:sp>
          <p:nvSpPr>
            <p:cNvPr id="45" name="object 45"/>
            <p:cNvSpPr/>
            <p:nvPr/>
          </p:nvSpPr>
          <p:spPr>
            <a:xfrm>
              <a:off x="8763000" y="6438900"/>
              <a:ext cx="3657600" cy="520700"/>
            </a:xfrm>
            <a:prstGeom prst="rect">
              <a:avLst/>
            </a:prstGeom>
            <a:blipFill>
              <a:blip r:embed="rId35" cstate="print"/>
              <a:stretch>
                <a:fillRect/>
              </a:stretch>
            </a:blipFill>
          </p:spPr>
          <p:txBody>
            <a:bodyPr wrap="square" lIns="0" tIns="0" rIns="0" bIns="0" rtlCol="0"/>
            <a:lstStyle/>
            <a:p>
              <a:endParaRPr/>
            </a:p>
          </p:txBody>
        </p:sp>
        <p:sp>
          <p:nvSpPr>
            <p:cNvPr id="46" name="object 46"/>
            <p:cNvSpPr/>
            <p:nvPr/>
          </p:nvSpPr>
          <p:spPr>
            <a:xfrm>
              <a:off x="9055100" y="6997700"/>
              <a:ext cx="3060700" cy="419100"/>
            </a:xfrm>
            <a:prstGeom prst="rect">
              <a:avLst/>
            </a:prstGeom>
            <a:blipFill>
              <a:blip r:embed="rId36" cstate="print"/>
              <a:stretch>
                <a:fillRect/>
              </a:stretch>
            </a:blipFill>
          </p:spPr>
          <p:txBody>
            <a:bodyPr wrap="square" lIns="0" tIns="0" rIns="0" bIns="0" rtlCol="0"/>
            <a:lstStyle/>
            <a:p>
              <a:endParaRPr/>
            </a:p>
          </p:txBody>
        </p:sp>
        <p:sp>
          <p:nvSpPr>
            <p:cNvPr id="47" name="object 47"/>
            <p:cNvSpPr/>
            <p:nvPr/>
          </p:nvSpPr>
          <p:spPr>
            <a:xfrm>
              <a:off x="9474200" y="7556500"/>
              <a:ext cx="2197100" cy="406400"/>
            </a:xfrm>
            <a:prstGeom prst="rect">
              <a:avLst/>
            </a:prstGeom>
            <a:blipFill>
              <a:blip r:embed="rId37" cstate="print"/>
              <a:stretch>
                <a:fillRect/>
              </a:stretch>
            </a:blipFill>
          </p:spPr>
          <p:txBody>
            <a:bodyPr wrap="square" lIns="0" tIns="0" rIns="0" bIns="0" rtlCol="0"/>
            <a:lstStyle/>
            <a:p>
              <a:endParaRPr/>
            </a:p>
          </p:txBody>
        </p:sp>
      </p:grpSp>
      <p:sp>
        <p:nvSpPr>
          <p:cNvPr id="48" name="object 48"/>
          <p:cNvSpPr txBox="1"/>
          <p:nvPr/>
        </p:nvSpPr>
        <p:spPr>
          <a:xfrm>
            <a:off x="8769350" y="3718269"/>
            <a:ext cx="3632835" cy="4283075"/>
          </a:xfrm>
          <a:prstGeom prst="rect">
            <a:avLst/>
          </a:prstGeom>
        </p:spPr>
        <p:txBody>
          <a:bodyPr vert="horz" wrap="square" lIns="0" tIns="205740" rIns="0" bIns="0" rtlCol="0">
            <a:spAutoFit/>
          </a:bodyPr>
          <a:lstStyle/>
          <a:p>
            <a:pPr algn="ctr">
              <a:lnSpc>
                <a:spcPct val="100000"/>
              </a:lnSpc>
              <a:spcBef>
                <a:spcPts val="1620"/>
              </a:spcBef>
              <a:tabLst>
                <a:tab pos="829944" algn="l"/>
                <a:tab pos="1715135" algn="l"/>
              </a:tabLst>
            </a:pPr>
            <a:r>
              <a:rPr sz="3600" u="sng" spc="70" dirty="0">
                <a:solidFill>
                  <a:srgbClr val="FFFFFF"/>
                </a:solidFill>
                <a:uFill>
                  <a:solidFill>
                    <a:srgbClr val="FFFFFF"/>
                  </a:solidFill>
                </a:uFill>
                <a:latin typeface="Calibri"/>
                <a:cs typeface="Calibri"/>
              </a:rPr>
              <a:t>Did	</a:t>
            </a:r>
            <a:r>
              <a:rPr sz="3600" u="sng" spc="55" dirty="0">
                <a:solidFill>
                  <a:srgbClr val="FFFFFF"/>
                </a:solidFill>
                <a:uFill>
                  <a:solidFill>
                    <a:srgbClr val="FFFFFF"/>
                  </a:solidFill>
                </a:uFill>
                <a:latin typeface="Calibri"/>
                <a:cs typeface="Calibri"/>
              </a:rPr>
              <a:t>you	</a:t>
            </a:r>
            <a:r>
              <a:rPr sz="3600" u="sng" spc="30" dirty="0">
                <a:solidFill>
                  <a:srgbClr val="FFFFFF"/>
                </a:solidFill>
                <a:uFill>
                  <a:solidFill>
                    <a:srgbClr val="FFFFFF"/>
                  </a:solidFill>
                </a:uFill>
                <a:latin typeface="Calibri"/>
                <a:cs typeface="Calibri"/>
              </a:rPr>
              <a:t>know</a:t>
            </a:r>
            <a:r>
              <a:rPr sz="3600" b="1" u="sng" spc="30" dirty="0">
                <a:solidFill>
                  <a:srgbClr val="FFFFFF"/>
                </a:solidFill>
                <a:uFill>
                  <a:solidFill>
                    <a:srgbClr val="FFFFFF"/>
                  </a:solidFill>
                </a:uFill>
                <a:latin typeface="Calibri"/>
                <a:cs typeface="Calibri"/>
              </a:rPr>
              <a:t>.</a:t>
            </a:r>
            <a:r>
              <a:rPr sz="3600" b="1" u="sng" spc="-400" dirty="0">
                <a:solidFill>
                  <a:srgbClr val="FFFFFF"/>
                </a:solidFill>
                <a:uFill>
                  <a:solidFill>
                    <a:srgbClr val="FFFFFF"/>
                  </a:solidFill>
                </a:uFill>
                <a:latin typeface="Calibri"/>
                <a:cs typeface="Calibri"/>
              </a:rPr>
              <a:t> </a:t>
            </a:r>
            <a:r>
              <a:rPr sz="3600" u="sng" spc="45" dirty="0">
                <a:solidFill>
                  <a:srgbClr val="FFFFFF"/>
                </a:solidFill>
                <a:uFill>
                  <a:solidFill>
                    <a:srgbClr val="FFFFFF"/>
                  </a:solidFill>
                </a:uFill>
                <a:latin typeface="Calibri"/>
                <a:cs typeface="Calibri"/>
              </a:rPr>
              <a:t>.?</a:t>
            </a:r>
            <a:endParaRPr sz="3600">
              <a:latin typeface="Calibri"/>
              <a:cs typeface="Calibri"/>
            </a:endParaRPr>
          </a:p>
          <a:p>
            <a:pPr marL="12065" marR="5080" indent="-5715" algn="ctr">
              <a:lnSpc>
                <a:spcPct val="104800"/>
              </a:lnSpc>
              <a:spcBef>
                <a:spcPts val="1280"/>
              </a:spcBef>
              <a:tabLst>
                <a:tab pos="1141730" algn="l"/>
                <a:tab pos="2077085" algn="l"/>
                <a:tab pos="2221865" algn="l"/>
                <a:tab pos="2324735" algn="l"/>
                <a:tab pos="3208655" algn="l"/>
              </a:tabLst>
            </a:pPr>
            <a:r>
              <a:rPr sz="3500" spc="135" dirty="0">
                <a:solidFill>
                  <a:srgbClr val="FFFFFF"/>
                </a:solidFill>
                <a:latin typeface="Calibri"/>
                <a:cs typeface="Calibri"/>
              </a:rPr>
              <a:t>Ci</a:t>
            </a:r>
            <a:r>
              <a:rPr sz="3500" spc="175" dirty="0">
                <a:solidFill>
                  <a:srgbClr val="FFFFFF"/>
                </a:solidFill>
                <a:latin typeface="Calibri"/>
                <a:cs typeface="Calibri"/>
              </a:rPr>
              <a:t>g</a:t>
            </a:r>
            <a:r>
              <a:rPr sz="3500" spc="145" dirty="0">
                <a:solidFill>
                  <a:srgbClr val="FFFFFF"/>
                </a:solidFill>
                <a:latin typeface="Calibri"/>
                <a:cs typeface="Calibri"/>
              </a:rPr>
              <a:t>a</a:t>
            </a:r>
            <a:r>
              <a:rPr sz="3500" spc="229" dirty="0">
                <a:solidFill>
                  <a:srgbClr val="FFFFFF"/>
                </a:solidFill>
                <a:latin typeface="Calibri"/>
                <a:cs typeface="Calibri"/>
              </a:rPr>
              <a:t>r</a:t>
            </a:r>
            <a:r>
              <a:rPr sz="3500" spc="-60" dirty="0">
                <a:solidFill>
                  <a:srgbClr val="FFFFFF"/>
                </a:solidFill>
                <a:latin typeface="Calibri"/>
                <a:cs typeface="Calibri"/>
              </a:rPr>
              <a:t>e</a:t>
            </a:r>
            <a:r>
              <a:rPr sz="3500" spc="320" dirty="0">
                <a:solidFill>
                  <a:srgbClr val="FFFFFF"/>
                </a:solidFill>
                <a:latin typeface="Calibri"/>
                <a:cs typeface="Calibri"/>
              </a:rPr>
              <a:t>t</a:t>
            </a:r>
            <a:r>
              <a:rPr sz="3500" spc="250" dirty="0">
                <a:solidFill>
                  <a:srgbClr val="FFFFFF"/>
                </a:solidFill>
                <a:latin typeface="Calibri"/>
                <a:cs typeface="Calibri"/>
              </a:rPr>
              <a:t>t</a:t>
            </a:r>
            <a:r>
              <a:rPr sz="3500" spc="175" dirty="0">
                <a:solidFill>
                  <a:srgbClr val="FFFFFF"/>
                </a:solidFill>
                <a:latin typeface="Calibri"/>
                <a:cs typeface="Calibri"/>
              </a:rPr>
              <a:t>e</a:t>
            </a:r>
            <a:r>
              <a:rPr sz="3500" spc="135" dirty="0">
                <a:solidFill>
                  <a:srgbClr val="FFFFFF"/>
                </a:solidFill>
                <a:latin typeface="Calibri"/>
                <a:cs typeface="Calibri"/>
              </a:rPr>
              <a:t>s</a:t>
            </a:r>
            <a:r>
              <a:rPr sz="3500" dirty="0">
                <a:solidFill>
                  <a:srgbClr val="FFFFFF"/>
                </a:solidFill>
                <a:latin typeface="Calibri"/>
                <a:cs typeface="Calibri"/>
              </a:rPr>
              <a:t>		</a:t>
            </a:r>
            <a:r>
              <a:rPr sz="3500" spc="130" dirty="0">
                <a:solidFill>
                  <a:srgbClr val="FFFFFF"/>
                </a:solidFill>
                <a:latin typeface="Calibri"/>
                <a:cs typeface="Calibri"/>
              </a:rPr>
              <a:t>c</a:t>
            </a:r>
            <a:r>
              <a:rPr sz="3500" spc="-60" dirty="0">
                <a:solidFill>
                  <a:srgbClr val="FFFFFF"/>
                </a:solidFill>
                <a:latin typeface="Calibri"/>
                <a:cs typeface="Calibri"/>
              </a:rPr>
              <a:t>o</a:t>
            </a:r>
            <a:r>
              <a:rPr sz="3500" spc="-190" dirty="0">
                <a:solidFill>
                  <a:srgbClr val="FFFFFF"/>
                </a:solidFill>
                <a:latin typeface="Calibri"/>
                <a:cs typeface="Calibri"/>
              </a:rPr>
              <a:t>n</a:t>
            </a:r>
            <a:r>
              <a:rPr sz="3500" spc="145" dirty="0">
                <a:solidFill>
                  <a:srgbClr val="FFFFFF"/>
                </a:solidFill>
                <a:latin typeface="Calibri"/>
                <a:cs typeface="Calibri"/>
              </a:rPr>
              <a:t>t</a:t>
            </a:r>
            <a:r>
              <a:rPr sz="3500" spc="50" dirty="0">
                <a:solidFill>
                  <a:srgbClr val="FFFFFF"/>
                </a:solidFill>
                <a:latin typeface="Calibri"/>
                <a:cs typeface="Calibri"/>
              </a:rPr>
              <a:t>ain  </a:t>
            </a:r>
            <a:r>
              <a:rPr sz="3500" spc="5" dirty="0">
                <a:solidFill>
                  <a:srgbClr val="FFFFFF"/>
                </a:solidFill>
                <a:latin typeface="Calibri"/>
                <a:cs typeface="Calibri"/>
              </a:rPr>
              <a:t>more	</a:t>
            </a:r>
            <a:r>
              <a:rPr sz="3500" spc="155" dirty="0">
                <a:solidFill>
                  <a:srgbClr val="FFFFFF"/>
                </a:solidFill>
                <a:latin typeface="Calibri"/>
                <a:cs typeface="Calibri"/>
              </a:rPr>
              <a:t>than		</a:t>
            </a:r>
            <a:r>
              <a:rPr sz="3500" spc="240" dirty="0">
                <a:solidFill>
                  <a:srgbClr val="FFFFFF"/>
                </a:solidFill>
                <a:latin typeface="Calibri"/>
                <a:cs typeface="Calibri"/>
              </a:rPr>
              <a:t>4000  </a:t>
            </a:r>
            <a:r>
              <a:rPr sz="3500" spc="95" dirty="0">
                <a:solidFill>
                  <a:srgbClr val="FFFFFF"/>
                </a:solidFill>
                <a:latin typeface="Calibri"/>
                <a:cs typeface="Calibri"/>
              </a:rPr>
              <a:t>chemical  </a:t>
            </a:r>
            <a:r>
              <a:rPr sz="3500" spc="130" dirty="0">
                <a:solidFill>
                  <a:srgbClr val="FFFFFF"/>
                </a:solidFill>
                <a:latin typeface="Calibri"/>
                <a:cs typeface="Calibri"/>
              </a:rPr>
              <a:t>c</a:t>
            </a:r>
            <a:r>
              <a:rPr sz="3500" spc="-40" dirty="0">
                <a:solidFill>
                  <a:srgbClr val="FFFFFF"/>
                </a:solidFill>
                <a:latin typeface="Calibri"/>
                <a:cs typeface="Calibri"/>
              </a:rPr>
              <a:t>o</a:t>
            </a:r>
            <a:r>
              <a:rPr sz="3500" spc="-130" dirty="0">
                <a:solidFill>
                  <a:srgbClr val="FFFFFF"/>
                </a:solidFill>
                <a:latin typeface="Calibri"/>
                <a:cs typeface="Calibri"/>
              </a:rPr>
              <a:t>m</a:t>
            </a:r>
            <a:r>
              <a:rPr sz="3500" spc="-45" dirty="0">
                <a:solidFill>
                  <a:srgbClr val="FFFFFF"/>
                </a:solidFill>
                <a:latin typeface="Calibri"/>
                <a:cs typeface="Calibri"/>
              </a:rPr>
              <a:t>p</a:t>
            </a:r>
            <a:r>
              <a:rPr sz="3500" spc="-40" dirty="0">
                <a:solidFill>
                  <a:srgbClr val="FFFFFF"/>
                </a:solidFill>
                <a:latin typeface="Calibri"/>
                <a:cs typeface="Calibri"/>
              </a:rPr>
              <a:t>o</a:t>
            </a:r>
            <a:r>
              <a:rPr sz="3500" spc="55" dirty="0">
                <a:solidFill>
                  <a:srgbClr val="FFFFFF"/>
                </a:solidFill>
                <a:latin typeface="Calibri"/>
                <a:cs typeface="Calibri"/>
              </a:rPr>
              <a:t>u</a:t>
            </a:r>
            <a:r>
              <a:rPr sz="3500" spc="100" dirty="0">
                <a:solidFill>
                  <a:srgbClr val="FFFFFF"/>
                </a:solidFill>
                <a:latin typeface="Calibri"/>
                <a:cs typeface="Calibri"/>
              </a:rPr>
              <a:t>n</a:t>
            </a:r>
            <a:r>
              <a:rPr sz="3500" spc="45" dirty="0">
                <a:solidFill>
                  <a:srgbClr val="FFFFFF"/>
                </a:solidFill>
                <a:latin typeface="Calibri"/>
                <a:cs typeface="Calibri"/>
              </a:rPr>
              <a:t>ds</a:t>
            </a:r>
            <a:r>
              <a:rPr sz="3500" dirty="0">
                <a:solidFill>
                  <a:srgbClr val="FFFFFF"/>
                </a:solidFill>
                <a:latin typeface="Calibri"/>
                <a:cs typeface="Calibri"/>
              </a:rPr>
              <a:t>		</a:t>
            </a:r>
            <a:r>
              <a:rPr sz="3500" spc="70" dirty="0">
                <a:solidFill>
                  <a:srgbClr val="FFFFFF"/>
                </a:solidFill>
                <a:latin typeface="Calibri"/>
                <a:cs typeface="Calibri"/>
              </a:rPr>
              <a:t>a</a:t>
            </a:r>
            <a:r>
              <a:rPr sz="3500" spc="235" dirty="0">
                <a:solidFill>
                  <a:srgbClr val="FFFFFF"/>
                </a:solidFill>
                <a:latin typeface="Calibri"/>
                <a:cs typeface="Calibri"/>
              </a:rPr>
              <a:t>n</a:t>
            </a:r>
            <a:r>
              <a:rPr sz="3500" spc="-45" dirty="0">
                <a:solidFill>
                  <a:srgbClr val="FFFFFF"/>
                </a:solidFill>
                <a:latin typeface="Calibri"/>
                <a:cs typeface="Calibri"/>
              </a:rPr>
              <a:t>d</a:t>
            </a:r>
            <a:r>
              <a:rPr sz="3500" dirty="0">
                <a:solidFill>
                  <a:srgbClr val="FFFFFF"/>
                </a:solidFill>
                <a:latin typeface="Calibri"/>
                <a:cs typeface="Calibri"/>
              </a:rPr>
              <a:t>	</a:t>
            </a:r>
            <a:r>
              <a:rPr sz="3500" spc="-45" dirty="0">
                <a:solidFill>
                  <a:srgbClr val="FFFFFF"/>
                </a:solidFill>
                <a:latin typeface="Calibri"/>
                <a:cs typeface="Calibri"/>
              </a:rPr>
              <a:t>a</a:t>
            </a:r>
            <a:r>
              <a:rPr sz="3500" spc="335" dirty="0">
                <a:solidFill>
                  <a:srgbClr val="FFFFFF"/>
                </a:solidFill>
                <a:latin typeface="Calibri"/>
                <a:cs typeface="Calibri"/>
              </a:rPr>
              <a:t>t  </a:t>
            </a:r>
            <a:r>
              <a:rPr sz="3500" spc="155" dirty="0">
                <a:solidFill>
                  <a:srgbClr val="FFFFFF"/>
                </a:solidFill>
                <a:latin typeface="Calibri"/>
                <a:cs typeface="Calibri"/>
              </a:rPr>
              <a:t>least	</a:t>
            </a:r>
            <a:r>
              <a:rPr sz="3500" spc="229" dirty="0">
                <a:solidFill>
                  <a:srgbClr val="FFFFFF"/>
                </a:solidFill>
                <a:latin typeface="Calibri"/>
                <a:cs typeface="Calibri"/>
              </a:rPr>
              <a:t>400	</a:t>
            </a:r>
            <a:r>
              <a:rPr sz="3500" spc="135" dirty="0">
                <a:solidFill>
                  <a:srgbClr val="FFFFFF"/>
                </a:solidFill>
                <a:latin typeface="Calibri"/>
                <a:cs typeface="Calibri"/>
              </a:rPr>
              <a:t>toxic  </a:t>
            </a:r>
            <a:r>
              <a:rPr sz="3500" spc="100" dirty="0">
                <a:solidFill>
                  <a:srgbClr val="FFFFFF"/>
                </a:solidFill>
                <a:latin typeface="Calibri"/>
                <a:cs typeface="Calibri"/>
              </a:rPr>
              <a:t>substances</a:t>
            </a:r>
            <a:endParaRPr sz="3500">
              <a:latin typeface="Calibri"/>
              <a:cs typeface="Calibri"/>
            </a:endParaRPr>
          </a:p>
        </p:txBody>
      </p:sp>
      <p:sp>
        <p:nvSpPr>
          <p:cNvPr id="49" name="object 49"/>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38" action="ppaction://hlinksldjump"/>
              </a:rPr>
              <a:t>B</a:t>
            </a:r>
            <a:r>
              <a:rPr sz="6000" spc="325" dirty="0">
                <a:solidFill>
                  <a:srgbClr val="FFFFFF"/>
                </a:solidFill>
                <a:latin typeface="Calibri"/>
                <a:cs typeface="Calibri"/>
                <a:hlinkClick r:id="rId38" action="ppaction://hlinksldjump"/>
              </a:rPr>
              <a:t>A</a:t>
            </a:r>
            <a:r>
              <a:rPr sz="6000" spc="315" dirty="0">
                <a:solidFill>
                  <a:srgbClr val="FFFFFF"/>
                </a:solidFill>
                <a:latin typeface="Calibri"/>
                <a:cs typeface="Calibri"/>
                <a:hlinkClick r:id="rId38" action="ppaction://hlinksldjump"/>
              </a:rPr>
              <a:t>C</a:t>
            </a:r>
            <a:r>
              <a:rPr sz="6000" spc="390" dirty="0">
                <a:solidFill>
                  <a:srgbClr val="FFFFFF"/>
                </a:solidFill>
                <a:latin typeface="Calibri"/>
                <a:cs typeface="Calibri"/>
                <a:hlinkClick r:id="rId38" action="ppaction://hlinksldjump"/>
              </a:rPr>
              <a:t>K</a:t>
            </a:r>
            <a:endParaRPr sz="6000">
              <a:latin typeface="Calibri"/>
              <a:cs typeface="Calibri"/>
            </a:endParaRPr>
          </a:p>
        </p:txBody>
      </p:sp>
      <p:sp>
        <p:nvSpPr>
          <p:cNvPr id="50" name="object 50"/>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39" action="ppaction://hlinksldjump"/>
              </a:rPr>
              <a:t>NEXT</a:t>
            </a:r>
            <a:endParaRPr sz="6000">
              <a:latin typeface="Calibri"/>
              <a:cs typeface="Calibri"/>
            </a:endParaRPr>
          </a:p>
        </p:txBody>
      </p:sp>
      <p:sp>
        <p:nvSpPr>
          <p:cNvPr id="51" name="object 51"/>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40"/>
              </a:rPr>
              <a:t>www.planbee.com</a:t>
            </a:r>
            <a:endParaRPr sz="1800">
              <a:latin typeface="Century Gothic"/>
              <a:cs typeface="Century Gothic"/>
            </a:endParaRPr>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25400"/>
            <a:ext cx="13004800" cy="9728200"/>
            <a:chOff x="0" y="25400"/>
            <a:chExt cx="13004800" cy="9728200"/>
          </a:xfrm>
        </p:grpSpPr>
        <p:sp>
          <p:nvSpPr>
            <p:cNvPr id="3" name="object 3"/>
            <p:cNvSpPr/>
            <p:nvPr/>
          </p:nvSpPr>
          <p:spPr>
            <a:xfrm>
              <a:off x="0" y="8801100"/>
              <a:ext cx="13004799" cy="9524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10909299" y="8458200"/>
              <a:ext cx="2095500" cy="12954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11036299" y="8915400"/>
              <a:ext cx="1892300" cy="6350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0" y="8458200"/>
              <a:ext cx="2438400" cy="12954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63499" y="8915400"/>
              <a:ext cx="1854200" cy="6350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5194299" y="9359900"/>
              <a:ext cx="2336800" cy="3556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3022600" y="25400"/>
              <a:ext cx="6388100" cy="10795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3060700" y="177799"/>
              <a:ext cx="6311900" cy="762000"/>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5372099" y="342900"/>
              <a:ext cx="1651000" cy="457200"/>
            </a:xfrm>
            <a:prstGeom prst="rect">
              <a:avLst/>
            </a:prstGeom>
            <a:blipFill>
              <a:blip r:embed="rId11" cstate="print"/>
              <a:stretch>
                <a:fillRect/>
              </a:stretch>
            </a:blipFill>
          </p:spPr>
          <p:txBody>
            <a:bodyPr wrap="square" lIns="0" tIns="0" rIns="0" bIns="0" rtlCol="0"/>
            <a:lstStyle/>
            <a:p>
              <a:endParaRPr/>
            </a:p>
          </p:txBody>
        </p:sp>
      </p:grpSp>
      <p:sp>
        <p:nvSpPr>
          <p:cNvPr id="12" name="object 12"/>
          <p:cNvSpPr txBox="1">
            <a:spLocks noGrp="1"/>
          </p:cNvSpPr>
          <p:nvPr>
            <p:ph type="title"/>
          </p:nvPr>
        </p:nvSpPr>
        <p:spPr>
          <a:xfrm>
            <a:off x="5395647" y="203200"/>
            <a:ext cx="1641475" cy="635000"/>
          </a:xfrm>
          <a:prstGeom prst="rect">
            <a:avLst/>
          </a:prstGeom>
        </p:spPr>
        <p:txBody>
          <a:bodyPr vert="horz" wrap="square" lIns="0" tIns="12700" rIns="0" bIns="0" rtlCol="0">
            <a:spAutoFit/>
          </a:bodyPr>
          <a:lstStyle/>
          <a:p>
            <a:pPr marL="12700">
              <a:lnSpc>
                <a:spcPct val="100000"/>
              </a:lnSpc>
              <a:spcBef>
                <a:spcPts val="100"/>
              </a:spcBef>
            </a:pPr>
            <a:r>
              <a:rPr sz="4000" spc="265" dirty="0"/>
              <a:t>A</a:t>
            </a:r>
            <a:r>
              <a:rPr sz="4000" spc="95" dirty="0"/>
              <a:t>l</a:t>
            </a:r>
            <a:r>
              <a:rPr sz="4000" spc="145" dirty="0"/>
              <a:t>c</a:t>
            </a:r>
            <a:r>
              <a:rPr sz="4000" spc="-165" dirty="0"/>
              <a:t>o</a:t>
            </a:r>
            <a:r>
              <a:rPr sz="4000" spc="65" dirty="0"/>
              <a:t>h</a:t>
            </a:r>
            <a:r>
              <a:rPr sz="4000" spc="-165" dirty="0"/>
              <a:t>o</a:t>
            </a:r>
            <a:r>
              <a:rPr sz="4000" spc="280" dirty="0"/>
              <a:t>l</a:t>
            </a:r>
            <a:endParaRPr sz="4000"/>
          </a:p>
        </p:txBody>
      </p:sp>
      <p:grpSp>
        <p:nvGrpSpPr>
          <p:cNvPr id="13" name="object 13"/>
          <p:cNvGrpSpPr/>
          <p:nvPr/>
        </p:nvGrpSpPr>
        <p:grpSpPr>
          <a:xfrm>
            <a:off x="127000" y="927100"/>
            <a:ext cx="12877800" cy="7810500"/>
            <a:chOff x="127000" y="927100"/>
            <a:chExt cx="12877800" cy="7810500"/>
          </a:xfrm>
        </p:grpSpPr>
        <p:sp>
          <p:nvSpPr>
            <p:cNvPr id="14" name="object 14"/>
            <p:cNvSpPr/>
            <p:nvPr/>
          </p:nvSpPr>
          <p:spPr>
            <a:xfrm>
              <a:off x="342900" y="1206500"/>
              <a:ext cx="3111500" cy="4673600"/>
            </a:xfrm>
            <a:prstGeom prst="rect">
              <a:avLst/>
            </a:prstGeom>
            <a:blipFill>
              <a:blip r:embed="rId12" cstate="print"/>
              <a:stretch>
                <a:fillRect/>
              </a:stretch>
            </a:blipFill>
          </p:spPr>
          <p:txBody>
            <a:bodyPr wrap="square" lIns="0" tIns="0" rIns="0" bIns="0" rtlCol="0"/>
            <a:lstStyle/>
            <a:p>
              <a:endParaRPr/>
            </a:p>
          </p:txBody>
        </p:sp>
        <p:sp>
          <p:nvSpPr>
            <p:cNvPr id="15" name="object 15"/>
            <p:cNvSpPr/>
            <p:nvPr/>
          </p:nvSpPr>
          <p:spPr>
            <a:xfrm>
              <a:off x="139700" y="1054100"/>
              <a:ext cx="3530600" cy="5232400"/>
            </a:xfrm>
            <a:prstGeom prst="rect">
              <a:avLst/>
            </a:prstGeom>
            <a:blipFill>
              <a:blip r:embed="rId13" cstate="print"/>
              <a:stretch>
                <a:fillRect/>
              </a:stretch>
            </a:blipFill>
          </p:spPr>
          <p:txBody>
            <a:bodyPr wrap="square" lIns="0" tIns="0" rIns="0" bIns="0" rtlCol="0"/>
            <a:lstStyle/>
            <a:p>
              <a:endParaRPr/>
            </a:p>
          </p:txBody>
        </p:sp>
        <p:sp>
          <p:nvSpPr>
            <p:cNvPr id="16" name="object 16"/>
            <p:cNvSpPr/>
            <p:nvPr/>
          </p:nvSpPr>
          <p:spPr>
            <a:xfrm>
              <a:off x="3594100" y="927100"/>
              <a:ext cx="9410700" cy="5105400"/>
            </a:xfrm>
            <a:prstGeom prst="rect">
              <a:avLst/>
            </a:prstGeom>
            <a:blipFill>
              <a:blip r:embed="rId14" cstate="print"/>
              <a:stretch>
                <a:fillRect/>
              </a:stretch>
            </a:blipFill>
          </p:spPr>
          <p:txBody>
            <a:bodyPr wrap="square" lIns="0" tIns="0" rIns="0" bIns="0" rtlCol="0"/>
            <a:lstStyle/>
            <a:p>
              <a:endParaRPr/>
            </a:p>
          </p:txBody>
        </p:sp>
        <p:sp>
          <p:nvSpPr>
            <p:cNvPr id="17" name="object 17"/>
            <p:cNvSpPr/>
            <p:nvPr/>
          </p:nvSpPr>
          <p:spPr>
            <a:xfrm>
              <a:off x="3683000" y="1206500"/>
              <a:ext cx="9118600" cy="546100"/>
            </a:xfrm>
            <a:prstGeom prst="rect">
              <a:avLst/>
            </a:prstGeom>
            <a:blipFill>
              <a:blip r:embed="rId15" cstate="print"/>
              <a:stretch>
                <a:fillRect/>
              </a:stretch>
            </a:blipFill>
          </p:spPr>
          <p:txBody>
            <a:bodyPr wrap="square" lIns="0" tIns="0" rIns="0" bIns="0" rtlCol="0"/>
            <a:lstStyle/>
            <a:p>
              <a:endParaRPr/>
            </a:p>
          </p:txBody>
        </p:sp>
        <p:sp>
          <p:nvSpPr>
            <p:cNvPr id="18" name="object 18"/>
            <p:cNvSpPr/>
            <p:nvPr/>
          </p:nvSpPr>
          <p:spPr>
            <a:xfrm>
              <a:off x="3987800" y="1790700"/>
              <a:ext cx="8534400" cy="571500"/>
            </a:xfrm>
            <a:prstGeom prst="rect">
              <a:avLst/>
            </a:prstGeom>
            <a:blipFill>
              <a:blip r:embed="rId16" cstate="print"/>
              <a:stretch>
                <a:fillRect/>
              </a:stretch>
            </a:blipFill>
          </p:spPr>
          <p:txBody>
            <a:bodyPr wrap="square" lIns="0" tIns="0" rIns="0" bIns="0" rtlCol="0"/>
            <a:lstStyle/>
            <a:p>
              <a:endParaRPr/>
            </a:p>
          </p:txBody>
        </p:sp>
        <p:sp>
          <p:nvSpPr>
            <p:cNvPr id="19" name="object 19"/>
            <p:cNvSpPr/>
            <p:nvPr/>
          </p:nvSpPr>
          <p:spPr>
            <a:xfrm>
              <a:off x="3949700" y="2374900"/>
              <a:ext cx="8610600" cy="571500"/>
            </a:xfrm>
            <a:prstGeom prst="rect">
              <a:avLst/>
            </a:prstGeom>
            <a:blipFill>
              <a:blip r:embed="rId17" cstate="print"/>
              <a:stretch>
                <a:fillRect/>
              </a:stretch>
            </a:blipFill>
          </p:spPr>
          <p:txBody>
            <a:bodyPr wrap="square" lIns="0" tIns="0" rIns="0" bIns="0" rtlCol="0"/>
            <a:lstStyle/>
            <a:p>
              <a:endParaRPr/>
            </a:p>
          </p:txBody>
        </p:sp>
        <p:sp>
          <p:nvSpPr>
            <p:cNvPr id="20" name="object 20"/>
            <p:cNvSpPr/>
            <p:nvPr/>
          </p:nvSpPr>
          <p:spPr>
            <a:xfrm>
              <a:off x="3822700" y="2959100"/>
              <a:ext cx="8864600" cy="546100"/>
            </a:xfrm>
            <a:prstGeom prst="rect">
              <a:avLst/>
            </a:prstGeom>
            <a:blipFill>
              <a:blip r:embed="rId18" cstate="print"/>
              <a:stretch>
                <a:fillRect/>
              </a:stretch>
            </a:blipFill>
          </p:spPr>
          <p:txBody>
            <a:bodyPr wrap="square" lIns="0" tIns="0" rIns="0" bIns="0" rtlCol="0"/>
            <a:lstStyle/>
            <a:p>
              <a:endParaRPr/>
            </a:p>
          </p:txBody>
        </p:sp>
        <p:sp>
          <p:nvSpPr>
            <p:cNvPr id="21" name="object 21"/>
            <p:cNvSpPr/>
            <p:nvPr/>
          </p:nvSpPr>
          <p:spPr>
            <a:xfrm>
              <a:off x="3721100" y="3543300"/>
              <a:ext cx="9067800" cy="571500"/>
            </a:xfrm>
            <a:prstGeom prst="rect">
              <a:avLst/>
            </a:prstGeom>
            <a:blipFill>
              <a:blip r:embed="rId19" cstate="print"/>
              <a:stretch>
                <a:fillRect/>
              </a:stretch>
            </a:blipFill>
          </p:spPr>
          <p:txBody>
            <a:bodyPr wrap="square" lIns="0" tIns="0" rIns="0" bIns="0" rtlCol="0"/>
            <a:lstStyle/>
            <a:p>
              <a:endParaRPr/>
            </a:p>
          </p:txBody>
        </p:sp>
        <p:sp>
          <p:nvSpPr>
            <p:cNvPr id="22" name="object 22"/>
            <p:cNvSpPr/>
            <p:nvPr/>
          </p:nvSpPr>
          <p:spPr>
            <a:xfrm>
              <a:off x="4445000" y="4127500"/>
              <a:ext cx="7632700" cy="546100"/>
            </a:xfrm>
            <a:prstGeom prst="rect">
              <a:avLst/>
            </a:prstGeom>
            <a:blipFill>
              <a:blip r:embed="rId20" cstate="print"/>
              <a:stretch>
                <a:fillRect/>
              </a:stretch>
            </a:blipFill>
          </p:spPr>
          <p:txBody>
            <a:bodyPr wrap="square" lIns="0" tIns="0" rIns="0" bIns="0" rtlCol="0"/>
            <a:lstStyle/>
            <a:p>
              <a:endParaRPr/>
            </a:p>
          </p:txBody>
        </p:sp>
        <p:sp>
          <p:nvSpPr>
            <p:cNvPr id="23" name="object 23"/>
            <p:cNvSpPr/>
            <p:nvPr/>
          </p:nvSpPr>
          <p:spPr>
            <a:xfrm>
              <a:off x="3975100" y="4724400"/>
              <a:ext cx="8547100" cy="558800"/>
            </a:xfrm>
            <a:prstGeom prst="rect">
              <a:avLst/>
            </a:prstGeom>
            <a:blipFill>
              <a:blip r:embed="rId21" cstate="print"/>
              <a:stretch>
                <a:fillRect/>
              </a:stretch>
            </a:blipFill>
          </p:spPr>
          <p:txBody>
            <a:bodyPr wrap="square" lIns="0" tIns="0" rIns="0" bIns="0" rtlCol="0"/>
            <a:lstStyle/>
            <a:p>
              <a:endParaRPr/>
            </a:p>
          </p:txBody>
        </p:sp>
        <p:sp>
          <p:nvSpPr>
            <p:cNvPr id="24" name="object 24"/>
            <p:cNvSpPr/>
            <p:nvPr/>
          </p:nvSpPr>
          <p:spPr>
            <a:xfrm>
              <a:off x="3746500" y="5295900"/>
              <a:ext cx="9004300" cy="571500"/>
            </a:xfrm>
            <a:prstGeom prst="rect">
              <a:avLst/>
            </a:prstGeom>
            <a:blipFill>
              <a:blip r:embed="rId22" cstate="print"/>
              <a:stretch>
                <a:fillRect/>
              </a:stretch>
            </a:blipFill>
          </p:spPr>
          <p:txBody>
            <a:bodyPr wrap="square" lIns="0" tIns="0" rIns="0" bIns="0" rtlCol="0"/>
            <a:lstStyle/>
            <a:p>
              <a:endParaRPr/>
            </a:p>
          </p:txBody>
        </p:sp>
        <p:sp>
          <p:nvSpPr>
            <p:cNvPr id="25" name="object 25"/>
            <p:cNvSpPr/>
            <p:nvPr/>
          </p:nvSpPr>
          <p:spPr>
            <a:xfrm>
              <a:off x="127000" y="5969000"/>
              <a:ext cx="12877800" cy="2768600"/>
            </a:xfrm>
            <a:prstGeom prst="rect">
              <a:avLst/>
            </a:prstGeom>
            <a:blipFill>
              <a:blip r:embed="rId23" cstate="print"/>
              <a:stretch>
                <a:fillRect/>
              </a:stretch>
            </a:blipFill>
          </p:spPr>
          <p:txBody>
            <a:bodyPr wrap="square" lIns="0" tIns="0" rIns="0" bIns="0" rtlCol="0"/>
            <a:lstStyle/>
            <a:p>
              <a:endParaRPr/>
            </a:p>
          </p:txBody>
        </p:sp>
        <p:sp>
          <p:nvSpPr>
            <p:cNvPr id="26" name="object 26"/>
            <p:cNvSpPr/>
            <p:nvPr/>
          </p:nvSpPr>
          <p:spPr>
            <a:xfrm>
              <a:off x="215900" y="6248400"/>
              <a:ext cx="12268200" cy="546100"/>
            </a:xfrm>
            <a:prstGeom prst="rect">
              <a:avLst/>
            </a:prstGeom>
            <a:blipFill>
              <a:blip r:embed="rId24" cstate="print"/>
              <a:stretch>
                <a:fillRect/>
              </a:stretch>
            </a:blipFill>
          </p:spPr>
          <p:txBody>
            <a:bodyPr wrap="square" lIns="0" tIns="0" rIns="0" bIns="0" rtlCol="0"/>
            <a:lstStyle/>
            <a:p>
              <a:endParaRPr/>
            </a:p>
          </p:txBody>
        </p:sp>
        <p:sp>
          <p:nvSpPr>
            <p:cNvPr id="27" name="object 27"/>
            <p:cNvSpPr/>
            <p:nvPr/>
          </p:nvSpPr>
          <p:spPr>
            <a:xfrm>
              <a:off x="546100" y="6845300"/>
              <a:ext cx="11582400" cy="558800"/>
            </a:xfrm>
            <a:prstGeom prst="rect">
              <a:avLst/>
            </a:prstGeom>
            <a:blipFill>
              <a:blip r:embed="rId25" cstate="print"/>
              <a:stretch>
                <a:fillRect/>
              </a:stretch>
            </a:blipFill>
          </p:spPr>
          <p:txBody>
            <a:bodyPr wrap="square" lIns="0" tIns="0" rIns="0" bIns="0" rtlCol="0"/>
            <a:lstStyle/>
            <a:p>
              <a:endParaRPr/>
            </a:p>
          </p:txBody>
        </p:sp>
        <p:sp>
          <p:nvSpPr>
            <p:cNvPr id="28" name="object 28"/>
            <p:cNvSpPr/>
            <p:nvPr/>
          </p:nvSpPr>
          <p:spPr>
            <a:xfrm>
              <a:off x="495300" y="7416800"/>
              <a:ext cx="11734800" cy="571500"/>
            </a:xfrm>
            <a:prstGeom prst="rect">
              <a:avLst/>
            </a:prstGeom>
            <a:blipFill>
              <a:blip r:embed="rId26" cstate="print"/>
              <a:stretch>
                <a:fillRect/>
              </a:stretch>
            </a:blipFill>
          </p:spPr>
          <p:txBody>
            <a:bodyPr wrap="square" lIns="0" tIns="0" rIns="0" bIns="0" rtlCol="0"/>
            <a:lstStyle/>
            <a:p>
              <a:endParaRPr/>
            </a:p>
          </p:txBody>
        </p:sp>
        <p:sp>
          <p:nvSpPr>
            <p:cNvPr id="29" name="object 29"/>
            <p:cNvSpPr/>
            <p:nvPr/>
          </p:nvSpPr>
          <p:spPr>
            <a:xfrm>
              <a:off x="596900" y="8001000"/>
              <a:ext cx="11506200" cy="571500"/>
            </a:xfrm>
            <a:prstGeom prst="rect">
              <a:avLst/>
            </a:prstGeom>
            <a:blipFill>
              <a:blip r:embed="rId27" cstate="print"/>
              <a:stretch>
                <a:fillRect/>
              </a:stretch>
            </a:blipFill>
          </p:spPr>
          <p:txBody>
            <a:bodyPr wrap="square" lIns="0" tIns="0" rIns="0" bIns="0" rtlCol="0"/>
            <a:lstStyle/>
            <a:p>
              <a:endParaRPr/>
            </a:p>
          </p:txBody>
        </p:sp>
      </p:grpSp>
      <p:sp>
        <p:nvSpPr>
          <p:cNvPr id="30" name="object 30"/>
          <p:cNvSpPr txBox="1"/>
          <p:nvPr/>
        </p:nvSpPr>
        <p:spPr>
          <a:xfrm>
            <a:off x="235562" y="1104900"/>
            <a:ext cx="12556490" cy="7383780"/>
          </a:xfrm>
          <a:prstGeom prst="rect">
            <a:avLst/>
          </a:prstGeom>
        </p:spPr>
        <p:txBody>
          <a:bodyPr vert="horz" wrap="square" lIns="0" tIns="15240" rIns="0" bIns="0" rtlCol="0">
            <a:spAutoFit/>
          </a:bodyPr>
          <a:lstStyle/>
          <a:p>
            <a:pPr marL="3484245" marR="5080" algn="ctr">
              <a:lnSpc>
                <a:spcPts val="4600"/>
              </a:lnSpc>
              <a:spcBef>
                <a:spcPts val="120"/>
              </a:spcBef>
              <a:tabLst>
                <a:tab pos="3966845" algn="l"/>
                <a:tab pos="4379595" algn="l"/>
                <a:tab pos="4462145" algn="l"/>
                <a:tab pos="4695825" algn="l"/>
                <a:tab pos="4961890" algn="l"/>
                <a:tab pos="5039360" algn="l"/>
                <a:tab pos="5102860" algn="l"/>
                <a:tab pos="5275580" algn="l"/>
                <a:tab pos="5306695" algn="l"/>
                <a:tab pos="5742305" algn="l"/>
                <a:tab pos="6173470" algn="l"/>
                <a:tab pos="6509384" algn="l"/>
                <a:tab pos="6764655" algn="l"/>
                <a:tab pos="7050405" algn="l"/>
                <a:tab pos="7109459" algn="l"/>
                <a:tab pos="7439659" algn="l"/>
                <a:tab pos="7985125" algn="l"/>
                <a:tab pos="8051165" algn="l"/>
                <a:tab pos="8102600" algn="l"/>
                <a:tab pos="8166734" algn="l"/>
                <a:tab pos="8339455" algn="l"/>
                <a:tab pos="8644255" algn="l"/>
                <a:tab pos="9508490" algn="l"/>
                <a:tab pos="9554210" algn="l"/>
                <a:tab pos="9819640" algn="l"/>
                <a:tab pos="10038715" algn="l"/>
                <a:tab pos="10191115" algn="l"/>
                <a:tab pos="10385425" algn="l"/>
                <a:tab pos="11554460" algn="l"/>
                <a:tab pos="11672570" algn="l"/>
              </a:tabLst>
            </a:pPr>
            <a:r>
              <a:rPr sz="3700" spc="245" dirty="0">
                <a:solidFill>
                  <a:srgbClr val="FFFFFF"/>
                </a:solidFill>
                <a:latin typeface="Calibri"/>
                <a:cs typeface="Calibri"/>
              </a:rPr>
              <a:t>A	</a:t>
            </a:r>
            <a:r>
              <a:rPr sz="3700" spc="95" dirty="0">
                <a:solidFill>
                  <a:srgbClr val="FFFFFF"/>
                </a:solidFill>
                <a:latin typeface="Calibri"/>
                <a:cs typeface="Calibri"/>
              </a:rPr>
              <a:t>lot	</a:t>
            </a:r>
            <a:r>
              <a:rPr sz="3700" spc="155" dirty="0">
                <a:solidFill>
                  <a:srgbClr val="FFFFFF"/>
                </a:solidFill>
                <a:latin typeface="Calibri"/>
                <a:cs typeface="Calibri"/>
              </a:rPr>
              <a:t>of		</a:t>
            </a:r>
            <a:r>
              <a:rPr sz="3700" spc="140" dirty="0">
                <a:solidFill>
                  <a:srgbClr val="FFFFFF"/>
                </a:solidFill>
                <a:latin typeface="Calibri"/>
                <a:cs typeface="Calibri"/>
              </a:rPr>
              <a:t>adults	</a:t>
            </a:r>
            <a:r>
              <a:rPr sz="3700" spc="160" dirty="0">
                <a:solidFill>
                  <a:srgbClr val="FFFFFF"/>
                </a:solidFill>
                <a:latin typeface="Calibri"/>
                <a:cs typeface="Calibri"/>
              </a:rPr>
              <a:t>enjoy			</a:t>
            </a:r>
            <a:r>
              <a:rPr sz="3700" spc="55" dirty="0">
                <a:solidFill>
                  <a:srgbClr val="FFFFFF"/>
                </a:solidFill>
                <a:latin typeface="Calibri"/>
                <a:cs typeface="Calibri"/>
              </a:rPr>
              <a:t>alcoholic	</a:t>
            </a:r>
            <a:r>
              <a:rPr sz="3700" spc="105" dirty="0">
                <a:solidFill>
                  <a:srgbClr val="FFFFFF"/>
                </a:solidFill>
                <a:latin typeface="Calibri"/>
                <a:cs typeface="Calibri"/>
              </a:rPr>
              <a:t>drinks.</a:t>
            </a:r>
            <a:r>
              <a:rPr sz="3700" dirty="0">
                <a:solidFill>
                  <a:srgbClr val="FFFFFF"/>
                </a:solidFill>
                <a:latin typeface="Calibri"/>
                <a:cs typeface="Calibri"/>
              </a:rPr>
              <a:t> </a:t>
            </a:r>
            <a:r>
              <a:rPr sz="3700" spc="170" dirty="0">
                <a:solidFill>
                  <a:srgbClr val="FFFFFF"/>
                </a:solidFill>
                <a:latin typeface="Calibri"/>
                <a:cs typeface="Calibri"/>
              </a:rPr>
              <a:t>They  </a:t>
            </a:r>
            <a:r>
              <a:rPr sz="3700" spc="100" dirty="0">
                <a:solidFill>
                  <a:srgbClr val="FFFFFF"/>
                </a:solidFill>
                <a:latin typeface="Calibri"/>
                <a:cs typeface="Calibri"/>
              </a:rPr>
              <a:t>like	</a:t>
            </a:r>
            <a:r>
              <a:rPr sz="3700" spc="204" dirty="0">
                <a:solidFill>
                  <a:srgbClr val="FFFFFF"/>
                </a:solidFill>
                <a:latin typeface="Calibri"/>
                <a:cs typeface="Calibri"/>
              </a:rPr>
              <a:t>the		</a:t>
            </a:r>
            <a:r>
              <a:rPr sz="3700" spc="150" dirty="0">
                <a:solidFill>
                  <a:srgbClr val="FFFFFF"/>
                </a:solidFill>
                <a:latin typeface="Calibri"/>
                <a:cs typeface="Calibri"/>
              </a:rPr>
              <a:t>taste	</a:t>
            </a:r>
            <a:r>
              <a:rPr sz="3700" spc="90" dirty="0">
                <a:solidFill>
                  <a:srgbClr val="FFFFFF"/>
                </a:solidFill>
                <a:latin typeface="Calibri"/>
                <a:cs typeface="Calibri"/>
              </a:rPr>
              <a:t>and	</a:t>
            </a:r>
            <a:r>
              <a:rPr sz="3700" spc="204" dirty="0">
                <a:solidFill>
                  <a:srgbClr val="FFFFFF"/>
                </a:solidFill>
                <a:latin typeface="Calibri"/>
                <a:cs typeface="Calibri"/>
              </a:rPr>
              <a:t>the		</a:t>
            </a:r>
            <a:r>
              <a:rPr sz="3700" spc="155" dirty="0">
                <a:solidFill>
                  <a:srgbClr val="FFFFFF"/>
                </a:solidFill>
                <a:latin typeface="Calibri"/>
                <a:cs typeface="Calibri"/>
              </a:rPr>
              <a:t>relaxing		</a:t>
            </a:r>
            <a:r>
              <a:rPr sz="3700" spc="245" dirty="0">
                <a:solidFill>
                  <a:srgbClr val="FFFFFF"/>
                </a:solidFill>
                <a:latin typeface="Calibri"/>
                <a:cs typeface="Calibri"/>
              </a:rPr>
              <a:t>effect		</a:t>
            </a:r>
            <a:r>
              <a:rPr sz="3700" spc="125" dirty="0">
                <a:solidFill>
                  <a:srgbClr val="FFFFFF"/>
                </a:solidFill>
                <a:latin typeface="Calibri"/>
                <a:cs typeface="Calibri"/>
              </a:rPr>
              <a:t>it  </a:t>
            </a:r>
            <a:r>
              <a:rPr sz="3700" spc="155" dirty="0">
                <a:solidFill>
                  <a:srgbClr val="FFFFFF"/>
                </a:solidFill>
                <a:latin typeface="Calibri"/>
                <a:cs typeface="Calibri"/>
              </a:rPr>
              <a:t>has	</a:t>
            </a:r>
            <a:r>
              <a:rPr sz="3700" spc="-60" dirty="0">
                <a:solidFill>
                  <a:srgbClr val="FFFFFF"/>
                </a:solidFill>
                <a:latin typeface="Calibri"/>
                <a:cs typeface="Calibri"/>
              </a:rPr>
              <a:t>on		</a:t>
            </a:r>
            <a:r>
              <a:rPr sz="3700" spc="95" dirty="0">
                <a:solidFill>
                  <a:srgbClr val="FFFFFF"/>
                </a:solidFill>
                <a:latin typeface="Calibri"/>
                <a:cs typeface="Calibri"/>
              </a:rPr>
              <a:t>them.</a:t>
            </a:r>
            <a:r>
              <a:rPr sz="3700" spc="500" dirty="0">
                <a:solidFill>
                  <a:srgbClr val="FFFFFF"/>
                </a:solidFill>
                <a:latin typeface="Calibri"/>
                <a:cs typeface="Calibri"/>
              </a:rPr>
              <a:t> </a:t>
            </a:r>
            <a:r>
              <a:rPr sz="3700" spc="165" dirty="0">
                <a:solidFill>
                  <a:srgbClr val="FFFFFF"/>
                </a:solidFill>
                <a:latin typeface="Calibri"/>
                <a:cs typeface="Calibri"/>
              </a:rPr>
              <a:t>Lots	</a:t>
            </a:r>
            <a:r>
              <a:rPr sz="3700" spc="155" dirty="0">
                <a:solidFill>
                  <a:srgbClr val="FFFFFF"/>
                </a:solidFill>
                <a:latin typeface="Calibri"/>
                <a:cs typeface="Calibri"/>
              </a:rPr>
              <a:t>of		</a:t>
            </a:r>
            <a:r>
              <a:rPr sz="3700" spc="140" dirty="0">
                <a:solidFill>
                  <a:srgbClr val="FFFFFF"/>
                </a:solidFill>
                <a:latin typeface="Calibri"/>
                <a:cs typeface="Calibri"/>
              </a:rPr>
              <a:t>adults	</a:t>
            </a:r>
            <a:r>
              <a:rPr sz="3700" spc="114" dirty="0">
                <a:solidFill>
                  <a:srgbClr val="FFFFFF"/>
                </a:solidFill>
                <a:latin typeface="Calibri"/>
                <a:cs typeface="Calibri"/>
              </a:rPr>
              <a:t>see	</a:t>
            </a:r>
            <a:r>
              <a:rPr sz="3700" spc="120" dirty="0">
                <a:solidFill>
                  <a:srgbClr val="FFFFFF"/>
                </a:solidFill>
                <a:latin typeface="Calibri"/>
                <a:cs typeface="Calibri"/>
              </a:rPr>
              <a:t>drinking  </a:t>
            </a:r>
            <a:r>
              <a:rPr sz="3700" spc="60" dirty="0">
                <a:solidFill>
                  <a:srgbClr val="FFFFFF"/>
                </a:solidFill>
                <a:latin typeface="Calibri"/>
                <a:cs typeface="Calibri"/>
              </a:rPr>
              <a:t>alcohol			</a:t>
            </a:r>
            <a:r>
              <a:rPr sz="3700" spc="200" dirty="0">
                <a:solidFill>
                  <a:srgbClr val="FFFFFF"/>
                </a:solidFill>
                <a:latin typeface="Calibri"/>
                <a:cs typeface="Calibri"/>
              </a:rPr>
              <a:t>as	</a:t>
            </a:r>
            <a:r>
              <a:rPr sz="3700" spc="210" dirty="0">
                <a:solidFill>
                  <a:srgbClr val="FFFFFF"/>
                </a:solidFill>
                <a:latin typeface="Calibri"/>
                <a:cs typeface="Calibri"/>
              </a:rPr>
              <a:t>a	</a:t>
            </a:r>
            <a:r>
              <a:rPr sz="3700" spc="155" dirty="0">
                <a:solidFill>
                  <a:srgbClr val="FFFFFF"/>
                </a:solidFill>
                <a:latin typeface="Calibri"/>
                <a:cs typeface="Calibri"/>
              </a:rPr>
              <a:t>fun	</a:t>
            </a:r>
            <a:r>
              <a:rPr sz="3700" spc="90" dirty="0">
                <a:solidFill>
                  <a:srgbClr val="FFFFFF"/>
                </a:solidFill>
                <a:latin typeface="Calibri"/>
                <a:cs typeface="Calibri"/>
              </a:rPr>
              <a:t>and	</a:t>
            </a:r>
            <a:r>
              <a:rPr sz="3700" spc="95" dirty="0">
                <a:solidFill>
                  <a:srgbClr val="FFFFFF"/>
                </a:solidFill>
                <a:latin typeface="Calibri"/>
                <a:cs typeface="Calibri"/>
              </a:rPr>
              <a:t>sociable	</a:t>
            </a:r>
            <a:r>
              <a:rPr sz="3700" spc="170" dirty="0">
                <a:solidFill>
                  <a:srgbClr val="FFFFFF"/>
                </a:solidFill>
                <a:latin typeface="Calibri"/>
                <a:cs typeface="Calibri"/>
              </a:rPr>
              <a:t>activity	</a:t>
            </a:r>
            <a:r>
              <a:rPr sz="3700" spc="90" dirty="0">
                <a:solidFill>
                  <a:srgbClr val="FFFFFF"/>
                </a:solidFill>
                <a:latin typeface="Calibri"/>
                <a:cs typeface="Calibri"/>
              </a:rPr>
              <a:t>and  </a:t>
            </a:r>
            <a:r>
              <a:rPr sz="3700" spc="195" dirty="0">
                <a:solidFill>
                  <a:srgbClr val="FFFFFF"/>
                </a:solidFill>
                <a:latin typeface="Calibri"/>
                <a:cs typeface="Calibri"/>
              </a:rPr>
              <a:t>this		</a:t>
            </a:r>
            <a:r>
              <a:rPr sz="3700" spc="110" dirty="0">
                <a:solidFill>
                  <a:srgbClr val="FFFFFF"/>
                </a:solidFill>
                <a:latin typeface="Calibri"/>
                <a:cs typeface="Calibri"/>
              </a:rPr>
              <a:t>is	</a:t>
            </a:r>
            <a:r>
              <a:rPr sz="3700" spc="229" dirty="0">
                <a:solidFill>
                  <a:srgbClr val="FFFFFF"/>
                </a:solidFill>
                <a:latin typeface="Calibri"/>
                <a:cs typeface="Calibri"/>
              </a:rPr>
              <a:t>perfectly		</a:t>
            </a:r>
            <a:r>
              <a:rPr sz="3700" spc="175" dirty="0">
                <a:solidFill>
                  <a:srgbClr val="FFFFFF"/>
                </a:solidFill>
                <a:latin typeface="Calibri"/>
                <a:cs typeface="Calibri"/>
              </a:rPr>
              <a:t>safe				</a:t>
            </a:r>
            <a:r>
              <a:rPr sz="3700" spc="180" dirty="0">
                <a:solidFill>
                  <a:srgbClr val="FFFFFF"/>
                </a:solidFill>
                <a:latin typeface="Calibri"/>
                <a:cs typeface="Calibri"/>
              </a:rPr>
              <a:t>if	</a:t>
            </a:r>
            <a:r>
              <a:rPr sz="3700" spc="55" dirty="0">
                <a:solidFill>
                  <a:srgbClr val="FFFFFF"/>
                </a:solidFill>
                <a:latin typeface="Calibri"/>
                <a:cs typeface="Calibri"/>
              </a:rPr>
              <a:t>you		</a:t>
            </a:r>
            <a:r>
              <a:rPr sz="3700" spc="-100" dirty="0">
                <a:solidFill>
                  <a:srgbClr val="FFFFFF"/>
                </a:solidFill>
                <a:latin typeface="Calibri"/>
                <a:cs typeface="Calibri"/>
              </a:rPr>
              <a:t>do </a:t>
            </a:r>
            <a:r>
              <a:rPr sz="3700" spc="65" dirty="0">
                <a:solidFill>
                  <a:srgbClr val="FFFFFF"/>
                </a:solidFill>
                <a:latin typeface="Calibri"/>
                <a:cs typeface="Calibri"/>
              </a:rPr>
              <a:t>not </a:t>
            </a:r>
            <a:r>
              <a:rPr sz="3700" spc="130" dirty="0">
                <a:solidFill>
                  <a:srgbClr val="FFFFFF"/>
                </a:solidFill>
                <a:latin typeface="Calibri"/>
                <a:cs typeface="Calibri"/>
              </a:rPr>
              <a:t>exceed  </a:t>
            </a:r>
            <a:r>
              <a:rPr sz="3700" spc="210" dirty="0">
                <a:solidFill>
                  <a:srgbClr val="FFFFFF"/>
                </a:solidFill>
                <a:latin typeface="Calibri"/>
                <a:cs typeface="Calibri"/>
              </a:rPr>
              <a:t>a </a:t>
            </a:r>
            <a:r>
              <a:rPr sz="3700" spc="110" dirty="0">
                <a:solidFill>
                  <a:srgbClr val="FFFFFF"/>
                </a:solidFill>
                <a:latin typeface="Calibri"/>
                <a:cs typeface="Calibri"/>
              </a:rPr>
              <a:t>small </a:t>
            </a:r>
            <a:r>
              <a:rPr sz="3700" spc="40" dirty="0">
                <a:solidFill>
                  <a:srgbClr val="FFFFFF"/>
                </a:solidFill>
                <a:latin typeface="Calibri"/>
                <a:cs typeface="Calibri"/>
              </a:rPr>
              <a:t>amount </a:t>
            </a:r>
            <a:r>
              <a:rPr sz="3700" spc="155" dirty="0">
                <a:solidFill>
                  <a:srgbClr val="FFFFFF"/>
                </a:solidFill>
                <a:latin typeface="Calibri"/>
                <a:cs typeface="Calibri"/>
              </a:rPr>
              <a:t>of </a:t>
            </a:r>
            <a:r>
              <a:rPr sz="3700" spc="60" dirty="0">
                <a:solidFill>
                  <a:srgbClr val="FFFFFF"/>
                </a:solidFill>
                <a:latin typeface="Calibri"/>
                <a:cs typeface="Calibri"/>
              </a:rPr>
              <a:t>alcohol </a:t>
            </a:r>
            <a:r>
              <a:rPr sz="3700" spc="130" dirty="0">
                <a:solidFill>
                  <a:srgbClr val="FFFFFF"/>
                </a:solidFill>
                <a:latin typeface="Calibri"/>
                <a:cs typeface="Calibri"/>
              </a:rPr>
              <a:t>each</a:t>
            </a:r>
            <a:r>
              <a:rPr sz="3700" spc="140" dirty="0">
                <a:solidFill>
                  <a:srgbClr val="FFFFFF"/>
                </a:solidFill>
                <a:latin typeface="Calibri"/>
                <a:cs typeface="Calibri"/>
              </a:rPr>
              <a:t> </a:t>
            </a:r>
            <a:r>
              <a:rPr sz="3700" spc="60" dirty="0">
                <a:solidFill>
                  <a:srgbClr val="FFFFFF"/>
                </a:solidFill>
                <a:latin typeface="Calibri"/>
                <a:cs typeface="Calibri"/>
              </a:rPr>
              <a:t>day.</a:t>
            </a:r>
            <a:endParaRPr sz="3700">
              <a:latin typeface="Calibri"/>
              <a:cs typeface="Calibri"/>
            </a:endParaRPr>
          </a:p>
          <a:p>
            <a:pPr marL="3535045" marR="43180" indent="-3810" algn="ctr">
              <a:lnSpc>
                <a:spcPts val="4600"/>
              </a:lnSpc>
              <a:tabLst>
                <a:tab pos="4262120" algn="l"/>
                <a:tab pos="4872355" algn="l"/>
                <a:tab pos="5569585" algn="l"/>
                <a:tab pos="7365365" algn="l"/>
                <a:tab pos="7426959" algn="l"/>
                <a:tab pos="8276590" algn="l"/>
                <a:tab pos="8297545" algn="l"/>
                <a:tab pos="9538335" algn="l"/>
                <a:tab pos="10423525" algn="l"/>
                <a:tab pos="10560685" algn="l"/>
                <a:tab pos="11780520" algn="l"/>
              </a:tabLst>
            </a:pPr>
            <a:r>
              <a:rPr sz="3700" spc="15" dirty="0">
                <a:solidFill>
                  <a:srgbClr val="FFFFFF"/>
                </a:solidFill>
                <a:latin typeface="Calibri"/>
                <a:cs typeface="Calibri"/>
              </a:rPr>
              <a:t>However,	</a:t>
            </a:r>
            <a:r>
              <a:rPr sz="3700" spc="120" dirty="0">
                <a:solidFill>
                  <a:srgbClr val="FFFFFF"/>
                </a:solidFill>
                <a:latin typeface="Calibri"/>
                <a:cs typeface="Calibri"/>
              </a:rPr>
              <a:t>drinking		</a:t>
            </a:r>
            <a:r>
              <a:rPr sz="3700" spc="40" dirty="0">
                <a:solidFill>
                  <a:srgbClr val="FFFFFF"/>
                </a:solidFill>
                <a:latin typeface="Calibri"/>
                <a:cs typeface="Calibri"/>
              </a:rPr>
              <a:t>too	</a:t>
            </a:r>
            <a:r>
              <a:rPr sz="3700" spc="25" dirty="0">
                <a:solidFill>
                  <a:srgbClr val="FFFFFF"/>
                </a:solidFill>
                <a:latin typeface="Calibri"/>
                <a:cs typeface="Calibri"/>
              </a:rPr>
              <a:t>much	</a:t>
            </a:r>
            <a:r>
              <a:rPr sz="3700" spc="90" dirty="0">
                <a:solidFill>
                  <a:srgbClr val="FFFFFF"/>
                </a:solidFill>
                <a:latin typeface="Calibri"/>
                <a:cs typeface="Calibri"/>
              </a:rPr>
              <a:t>can	</a:t>
            </a:r>
            <a:r>
              <a:rPr sz="3700" spc="135" dirty="0">
                <a:solidFill>
                  <a:srgbClr val="FFFFFF"/>
                </a:solidFill>
                <a:latin typeface="Calibri"/>
                <a:cs typeface="Calibri"/>
              </a:rPr>
              <a:t>cause	</a:t>
            </a:r>
            <a:r>
              <a:rPr sz="3700" spc="210" dirty="0">
                <a:solidFill>
                  <a:srgbClr val="FFFFFF"/>
                </a:solidFill>
                <a:latin typeface="Calibri"/>
                <a:cs typeface="Calibri"/>
              </a:rPr>
              <a:t>a  </a:t>
            </a:r>
            <a:r>
              <a:rPr sz="3700" spc="110" dirty="0">
                <a:solidFill>
                  <a:srgbClr val="FFFFFF"/>
                </a:solidFill>
                <a:latin typeface="Calibri"/>
                <a:cs typeface="Calibri"/>
              </a:rPr>
              <a:t>l</a:t>
            </a:r>
            <a:r>
              <a:rPr sz="3700" spc="-295" dirty="0">
                <a:solidFill>
                  <a:srgbClr val="FFFFFF"/>
                </a:solidFill>
                <a:latin typeface="Calibri"/>
                <a:cs typeface="Calibri"/>
              </a:rPr>
              <a:t>o</a:t>
            </a:r>
            <a:r>
              <a:rPr sz="3700" spc="450" dirty="0">
                <a:solidFill>
                  <a:srgbClr val="FFFFFF"/>
                </a:solidFill>
                <a:latin typeface="Calibri"/>
                <a:cs typeface="Calibri"/>
              </a:rPr>
              <a:t>t</a:t>
            </a:r>
            <a:r>
              <a:rPr sz="3700" dirty="0">
                <a:solidFill>
                  <a:srgbClr val="FFFFFF"/>
                </a:solidFill>
                <a:latin typeface="Calibri"/>
                <a:cs typeface="Calibri"/>
              </a:rPr>
              <a:t>	</a:t>
            </a:r>
            <a:r>
              <a:rPr sz="3700" spc="-160" dirty="0">
                <a:solidFill>
                  <a:srgbClr val="FFFFFF"/>
                </a:solidFill>
                <a:latin typeface="Calibri"/>
                <a:cs typeface="Calibri"/>
              </a:rPr>
              <a:t>o</a:t>
            </a:r>
            <a:r>
              <a:rPr sz="3700" spc="465" dirty="0">
                <a:solidFill>
                  <a:srgbClr val="FFFFFF"/>
                </a:solidFill>
                <a:latin typeface="Calibri"/>
                <a:cs typeface="Calibri"/>
              </a:rPr>
              <a:t>f</a:t>
            </a:r>
            <a:r>
              <a:rPr sz="3700" dirty="0">
                <a:solidFill>
                  <a:srgbClr val="FFFFFF"/>
                </a:solidFill>
                <a:latin typeface="Calibri"/>
                <a:cs typeface="Calibri"/>
              </a:rPr>
              <a:t>	</a:t>
            </a:r>
            <a:r>
              <a:rPr sz="3700" spc="135" dirty="0">
                <a:solidFill>
                  <a:srgbClr val="FFFFFF"/>
                </a:solidFill>
                <a:latin typeface="Calibri"/>
                <a:cs typeface="Calibri"/>
              </a:rPr>
              <a:t>s</a:t>
            </a:r>
            <a:r>
              <a:rPr sz="3700" spc="55" dirty="0">
                <a:solidFill>
                  <a:srgbClr val="FFFFFF"/>
                </a:solidFill>
                <a:latin typeface="Calibri"/>
                <a:cs typeface="Calibri"/>
              </a:rPr>
              <a:t>h</a:t>
            </a:r>
            <a:r>
              <a:rPr sz="3700" spc="-100" dirty="0">
                <a:solidFill>
                  <a:srgbClr val="FFFFFF"/>
                </a:solidFill>
                <a:latin typeface="Calibri"/>
                <a:cs typeface="Calibri"/>
              </a:rPr>
              <a:t>o</a:t>
            </a:r>
            <a:r>
              <a:rPr sz="3700" spc="320" dirty="0">
                <a:solidFill>
                  <a:srgbClr val="FFFFFF"/>
                </a:solidFill>
                <a:latin typeface="Calibri"/>
                <a:cs typeface="Calibri"/>
              </a:rPr>
              <a:t>r</a:t>
            </a:r>
            <a:r>
              <a:rPr sz="3700" spc="130" dirty="0">
                <a:solidFill>
                  <a:srgbClr val="FFFFFF"/>
                </a:solidFill>
                <a:latin typeface="Calibri"/>
                <a:cs typeface="Calibri"/>
              </a:rPr>
              <a:t>t</a:t>
            </a:r>
            <a:r>
              <a:rPr sz="3700" spc="615" dirty="0">
                <a:solidFill>
                  <a:srgbClr val="FFFFFF"/>
                </a:solidFill>
                <a:latin typeface="Calibri"/>
                <a:cs typeface="Calibri"/>
              </a:rPr>
              <a:t>-</a:t>
            </a:r>
            <a:r>
              <a:rPr sz="3700" spc="260" dirty="0">
                <a:solidFill>
                  <a:srgbClr val="FFFFFF"/>
                </a:solidFill>
                <a:latin typeface="Calibri"/>
                <a:cs typeface="Calibri"/>
              </a:rPr>
              <a:t>t</a:t>
            </a:r>
            <a:r>
              <a:rPr sz="3700" spc="180" dirty="0">
                <a:solidFill>
                  <a:srgbClr val="FFFFFF"/>
                </a:solidFill>
                <a:latin typeface="Calibri"/>
                <a:cs typeface="Calibri"/>
              </a:rPr>
              <a:t>e</a:t>
            </a:r>
            <a:r>
              <a:rPr sz="3700" spc="475" dirty="0">
                <a:solidFill>
                  <a:srgbClr val="FFFFFF"/>
                </a:solidFill>
                <a:latin typeface="Calibri"/>
                <a:cs typeface="Calibri"/>
              </a:rPr>
              <a:t>r</a:t>
            </a:r>
            <a:r>
              <a:rPr sz="3700" spc="-229" dirty="0">
                <a:solidFill>
                  <a:srgbClr val="FFFFFF"/>
                </a:solidFill>
                <a:latin typeface="Calibri"/>
                <a:cs typeface="Calibri"/>
              </a:rPr>
              <a:t>m</a:t>
            </a:r>
            <a:r>
              <a:rPr sz="3700" dirty="0">
                <a:solidFill>
                  <a:srgbClr val="FFFFFF"/>
                </a:solidFill>
                <a:latin typeface="Calibri"/>
                <a:cs typeface="Calibri"/>
              </a:rPr>
              <a:t>	</a:t>
            </a:r>
            <a:r>
              <a:rPr sz="3700" spc="200" dirty="0">
                <a:solidFill>
                  <a:srgbClr val="FFFFFF"/>
                </a:solidFill>
                <a:latin typeface="Calibri"/>
                <a:cs typeface="Calibri"/>
              </a:rPr>
              <a:t>a</a:t>
            </a:r>
            <a:r>
              <a:rPr sz="3700" spc="100" dirty="0">
                <a:solidFill>
                  <a:srgbClr val="FFFFFF"/>
                </a:solidFill>
                <a:latin typeface="Calibri"/>
                <a:cs typeface="Calibri"/>
              </a:rPr>
              <a:t>n</a:t>
            </a:r>
            <a:r>
              <a:rPr sz="3700" spc="-45" dirty="0">
                <a:solidFill>
                  <a:srgbClr val="FFFFFF"/>
                </a:solidFill>
                <a:latin typeface="Calibri"/>
                <a:cs typeface="Calibri"/>
              </a:rPr>
              <a:t>d</a:t>
            </a:r>
            <a:r>
              <a:rPr sz="3700" dirty="0">
                <a:solidFill>
                  <a:srgbClr val="FFFFFF"/>
                </a:solidFill>
                <a:latin typeface="Calibri"/>
                <a:cs typeface="Calibri"/>
              </a:rPr>
              <a:t>		</a:t>
            </a:r>
            <a:r>
              <a:rPr sz="3700" spc="110" dirty="0">
                <a:solidFill>
                  <a:srgbClr val="FFFFFF"/>
                </a:solidFill>
                <a:latin typeface="Calibri"/>
                <a:cs typeface="Calibri"/>
              </a:rPr>
              <a:t>l</a:t>
            </a:r>
            <a:r>
              <a:rPr sz="3700" spc="-65" dirty="0">
                <a:solidFill>
                  <a:srgbClr val="FFFFFF"/>
                </a:solidFill>
                <a:latin typeface="Calibri"/>
                <a:cs typeface="Calibri"/>
              </a:rPr>
              <a:t>o</a:t>
            </a:r>
            <a:r>
              <a:rPr sz="3700" spc="-10" dirty="0">
                <a:solidFill>
                  <a:srgbClr val="FFFFFF"/>
                </a:solidFill>
                <a:latin typeface="Calibri"/>
                <a:cs typeface="Calibri"/>
              </a:rPr>
              <a:t>n</a:t>
            </a:r>
            <a:r>
              <a:rPr sz="3700" spc="85" dirty="0">
                <a:solidFill>
                  <a:srgbClr val="FFFFFF"/>
                </a:solidFill>
                <a:latin typeface="Calibri"/>
                <a:cs typeface="Calibri"/>
              </a:rPr>
              <a:t>g</a:t>
            </a:r>
            <a:r>
              <a:rPr sz="3700" spc="615" dirty="0">
                <a:solidFill>
                  <a:srgbClr val="FFFFFF"/>
                </a:solidFill>
                <a:latin typeface="Calibri"/>
                <a:cs typeface="Calibri"/>
              </a:rPr>
              <a:t>-</a:t>
            </a:r>
            <a:r>
              <a:rPr sz="3700" spc="260" dirty="0">
                <a:solidFill>
                  <a:srgbClr val="FFFFFF"/>
                </a:solidFill>
                <a:latin typeface="Calibri"/>
                <a:cs typeface="Calibri"/>
              </a:rPr>
              <a:t>t</a:t>
            </a:r>
            <a:r>
              <a:rPr sz="3700" spc="180" dirty="0">
                <a:solidFill>
                  <a:srgbClr val="FFFFFF"/>
                </a:solidFill>
                <a:latin typeface="Calibri"/>
                <a:cs typeface="Calibri"/>
              </a:rPr>
              <a:t>e</a:t>
            </a:r>
            <a:r>
              <a:rPr sz="3700" spc="475" dirty="0">
                <a:solidFill>
                  <a:srgbClr val="FFFFFF"/>
                </a:solidFill>
                <a:latin typeface="Calibri"/>
                <a:cs typeface="Calibri"/>
              </a:rPr>
              <a:t>r</a:t>
            </a:r>
            <a:r>
              <a:rPr sz="3700" spc="-229" dirty="0">
                <a:solidFill>
                  <a:srgbClr val="FFFFFF"/>
                </a:solidFill>
                <a:latin typeface="Calibri"/>
                <a:cs typeface="Calibri"/>
              </a:rPr>
              <a:t>m</a:t>
            </a:r>
            <a:r>
              <a:rPr sz="3700" dirty="0">
                <a:solidFill>
                  <a:srgbClr val="FFFFFF"/>
                </a:solidFill>
                <a:latin typeface="Calibri"/>
                <a:cs typeface="Calibri"/>
              </a:rPr>
              <a:t>		</a:t>
            </a:r>
            <a:r>
              <a:rPr sz="3700" spc="-85" dirty="0">
                <a:solidFill>
                  <a:srgbClr val="FFFFFF"/>
                </a:solidFill>
                <a:latin typeface="Calibri"/>
                <a:cs typeface="Calibri"/>
              </a:rPr>
              <a:t>p</a:t>
            </a:r>
            <a:r>
              <a:rPr sz="3700" spc="265" dirty="0">
                <a:solidFill>
                  <a:srgbClr val="FFFFFF"/>
                </a:solidFill>
                <a:latin typeface="Calibri"/>
                <a:cs typeface="Calibri"/>
              </a:rPr>
              <a:t>r</a:t>
            </a:r>
            <a:r>
              <a:rPr sz="3700" spc="-160" dirty="0">
                <a:solidFill>
                  <a:srgbClr val="FFFFFF"/>
                </a:solidFill>
                <a:latin typeface="Calibri"/>
                <a:cs typeface="Calibri"/>
              </a:rPr>
              <a:t>o</a:t>
            </a:r>
            <a:r>
              <a:rPr sz="3700" spc="110" dirty="0">
                <a:solidFill>
                  <a:srgbClr val="FFFFFF"/>
                </a:solidFill>
                <a:latin typeface="Calibri"/>
                <a:cs typeface="Calibri"/>
              </a:rPr>
              <a:t>b</a:t>
            </a:r>
            <a:r>
              <a:rPr sz="3700" spc="50" dirty="0">
                <a:solidFill>
                  <a:srgbClr val="FFFFFF"/>
                </a:solidFill>
                <a:latin typeface="Calibri"/>
                <a:cs typeface="Calibri"/>
              </a:rPr>
              <a:t>l</a:t>
            </a:r>
            <a:r>
              <a:rPr sz="3700" spc="95" dirty="0">
                <a:solidFill>
                  <a:srgbClr val="FFFFFF"/>
                </a:solidFill>
                <a:latin typeface="Calibri"/>
                <a:cs typeface="Calibri"/>
              </a:rPr>
              <a:t>e</a:t>
            </a:r>
            <a:r>
              <a:rPr sz="3700" spc="-240" dirty="0">
                <a:solidFill>
                  <a:srgbClr val="FFFFFF"/>
                </a:solidFill>
                <a:latin typeface="Calibri"/>
                <a:cs typeface="Calibri"/>
              </a:rPr>
              <a:t>m</a:t>
            </a:r>
            <a:r>
              <a:rPr sz="3700" spc="-85" dirty="0">
                <a:solidFill>
                  <a:srgbClr val="FFFFFF"/>
                </a:solidFill>
                <a:latin typeface="Calibri"/>
                <a:cs typeface="Calibri"/>
              </a:rPr>
              <a:t>s</a:t>
            </a:r>
            <a:r>
              <a:rPr sz="3700" spc="155" dirty="0">
                <a:solidFill>
                  <a:srgbClr val="FFFFFF"/>
                </a:solidFill>
                <a:latin typeface="Calibri"/>
                <a:cs typeface="Calibri"/>
              </a:rPr>
              <a:t>.</a:t>
            </a:r>
            <a:endParaRPr sz="3700">
              <a:latin typeface="Calibri"/>
              <a:cs typeface="Calibri"/>
            </a:endParaRPr>
          </a:p>
          <a:p>
            <a:pPr marL="12065" marR="320040" algn="ctr">
              <a:lnSpc>
                <a:spcPct val="103600"/>
              </a:lnSpc>
              <a:spcBef>
                <a:spcPts val="2720"/>
              </a:spcBef>
              <a:tabLst>
                <a:tab pos="1561465" algn="l"/>
                <a:tab pos="1685925" algn="l"/>
                <a:tab pos="1774825" algn="l"/>
                <a:tab pos="2040255" algn="l"/>
                <a:tab pos="2205990" algn="l"/>
                <a:tab pos="2687320" algn="l"/>
                <a:tab pos="2974340" algn="l"/>
                <a:tab pos="3369310" algn="l"/>
                <a:tab pos="3884295" algn="l"/>
                <a:tab pos="4143375" algn="l"/>
                <a:tab pos="4492625" algn="l"/>
                <a:tab pos="4730750" algn="l"/>
                <a:tab pos="5242560" algn="l"/>
                <a:tab pos="5629910" algn="l"/>
                <a:tab pos="5681345" algn="l"/>
                <a:tab pos="5732145" algn="l"/>
                <a:tab pos="6445885" algn="l"/>
                <a:tab pos="6525259" algn="l"/>
                <a:tab pos="6615430" algn="l"/>
                <a:tab pos="7415530" algn="l"/>
                <a:tab pos="7738745" algn="l"/>
                <a:tab pos="7907655" algn="l"/>
                <a:tab pos="8293734" algn="l"/>
                <a:tab pos="8538845" algn="l"/>
                <a:tab pos="8764905" algn="l"/>
                <a:tab pos="9228455" algn="l"/>
                <a:tab pos="9375775" algn="l"/>
                <a:tab pos="10020300" algn="l"/>
                <a:tab pos="10287635" algn="l"/>
                <a:tab pos="10622280" algn="l"/>
                <a:tab pos="10836275" algn="l"/>
                <a:tab pos="11137265" algn="l"/>
              </a:tabLst>
            </a:pPr>
            <a:r>
              <a:rPr sz="3700" spc="245" dirty="0">
                <a:solidFill>
                  <a:srgbClr val="FFFFFF"/>
                </a:solidFill>
                <a:latin typeface="Calibri"/>
                <a:cs typeface="Calibri"/>
              </a:rPr>
              <a:t>A</a:t>
            </a:r>
            <a:r>
              <a:rPr sz="3700" spc="90" dirty="0">
                <a:solidFill>
                  <a:srgbClr val="FFFFFF"/>
                </a:solidFill>
                <a:latin typeface="Calibri"/>
                <a:cs typeface="Calibri"/>
              </a:rPr>
              <a:t>l</a:t>
            </a:r>
            <a:r>
              <a:rPr sz="3700" spc="140" dirty="0">
                <a:solidFill>
                  <a:srgbClr val="FFFFFF"/>
                </a:solidFill>
                <a:latin typeface="Calibri"/>
                <a:cs typeface="Calibri"/>
              </a:rPr>
              <a:t>c</a:t>
            </a:r>
            <a:r>
              <a:rPr sz="3700" dirty="0">
                <a:solidFill>
                  <a:srgbClr val="FFFFFF"/>
                </a:solidFill>
                <a:latin typeface="Calibri"/>
                <a:cs typeface="Calibri"/>
              </a:rPr>
              <a:t>ohol		</a:t>
            </a:r>
            <a:r>
              <a:rPr sz="3700" spc="85" dirty="0">
                <a:solidFill>
                  <a:srgbClr val="FFFFFF"/>
                </a:solidFill>
                <a:latin typeface="Calibri"/>
                <a:cs typeface="Calibri"/>
              </a:rPr>
              <a:t>a</a:t>
            </a:r>
            <a:r>
              <a:rPr sz="3700" spc="350" dirty="0">
                <a:solidFill>
                  <a:srgbClr val="FFFFFF"/>
                </a:solidFill>
                <a:latin typeface="Calibri"/>
                <a:cs typeface="Calibri"/>
              </a:rPr>
              <a:t>f</a:t>
            </a:r>
            <a:r>
              <a:rPr sz="3700" spc="375" dirty="0">
                <a:solidFill>
                  <a:srgbClr val="FFFFFF"/>
                </a:solidFill>
                <a:latin typeface="Calibri"/>
                <a:cs typeface="Calibri"/>
              </a:rPr>
              <a:t>f</a:t>
            </a:r>
            <a:r>
              <a:rPr sz="3700" spc="165" dirty="0">
                <a:solidFill>
                  <a:srgbClr val="FFFFFF"/>
                </a:solidFill>
                <a:latin typeface="Calibri"/>
                <a:cs typeface="Calibri"/>
              </a:rPr>
              <a:t>e</a:t>
            </a:r>
            <a:r>
              <a:rPr sz="3700" spc="120" dirty="0">
                <a:solidFill>
                  <a:srgbClr val="FFFFFF"/>
                </a:solidFill>
                <a:latin typeface="Calibri"/>
                <a:cs typeface="Calibri"/>
              </a:rPr>
              <a:t>c</a:t>
            </a:r>
            <a:r>
              <a:rPr sz="3700" spc="270" dirty="0">
                <a:solidFill>
                  <a:srgbClr val="FFFFFF"/>
                </a:solidFill>
                <a:latin typeface="Calibri"/>
                <a:cs typeface="Calibri"/>
              </a:rPr>
              <a:t>t</a:t>
            </a:r>
            <a:r>
              <a:rPr sz="3700" spc="320" dirty="0">
                <a:solidFill>
                  <a:srgbClr val="FFFFFF"/>
                </a:solidFill>
                <a:latin typeface="Calibri"/>
                <a:cs typeface="Calibri"/>
              </a:rPr>
              <a:t>s</a:t>
            </a:r>
            <a:r>
              <a:rPr sz="3700" dirty="0">
                <a:solidFill>
                  <a:srgbClr val="FFFFFF"/>
                </a:solidFill>
                <a:latin typeface="Calibri"/>
                <a:cs typeface="Calibri"/>
              </a:rPr>
              <a:t>	</a:t>
            </a:r>
            <a:r>
              <a:rPr sz="3700" spc="200" dirty="0">
                <a:solidFill>
                  <a:srgbClr val="FFFFFF"/>
                </a:solidFill>
                <a:latin typeface="Calibri"/>
                <a:cs typeface="Calibri"/>
              </a:rPr>
              <a:t>y</a:t>
            </a:r>
            <a:r>
              <a:rPr sz="3700" spc="-40" dirty="0">
                <a:solidFill>
                  <a:srgbClr val="FFFFFF"/>
                </a:solidFill>
                <a:latin typeface="Calibri"/>
                <a:cs typeface="Calibri"/>
              </a:rPr>
              <a:t>o</a:t>
            </a:r>
            <a:r>
              <a:rPr sz="3700" spc="65" dirty="0">
                <a:solidFill>
                  <a:srgbClr val="FFFFFF"/>
                </a:solidFill>
                <a:latin typeface="Calibri"/>
                <a:cs typeface="Calibri"/>
              </a:rPr>
              <a:t>u</a:t>
            </a:r>
            <a:r>
              <a:rPr sz="3700" spc="325" dirty="0">
                <a:solidFill>
                  <a:srgbClr val="FFFFFF"/>
                </a:solidFill>
                <a:latin typeface="Calibri"/>
                <a:cs typeface="Calibri"/>
              </a:rPr>
              <a:t>r</a:t>
            </a:r>
            <a:r>
              <a:rPr sz="3700" dirty="0">
                <a:solidFill>
                  <a:srgbClr val="FFFFFF"/>
                </a:solidFill>
                <a:latin typeface="Calibri"/>
                <a:cs typeface="Calibri"/>
              </a:rPr>
              <a:t>	</a:t>
            </a:r>
            <a:r>
              <a:rPr sz="3700" spc="-20" dirty="0">
                <a:solidFill>
                  <a:srgbClr val="FFFFFF"/>
                </a:solidFill>
                <a:latin typeface="Calibri"/>
                <a:cs typeface="Calibri"/>
              </a:rPr>
              <a:t>b</a:t>
            </a:r>
            <a:r>
              <a:rPr sz="3700" spc="165" dirty="0">
                <a:solidFill>
                  <a:srgbClr val="FFFFFF"/>
                </a:solidFill>
                <a:latin typeface="Calibri"/>
                <a:cs typeface="Calibri"/>
              </a:rPr>
              <a:t>o</a:t>
            </a:r>
            <a:r>
              <a:rPr sz="3700" spc="-45" dirty="0">
                <a:solidFill>
                  <a:srgbClr val="FFFFFF"/>
                </a:solidFill>
                <a:latin typeface="Calibri"/>
                <a:cs typeface="Calibri"/>
              </a:rPr>
              <a:t>d</a:t>
            </a:r>
            <a:r>
              <a:rPr sz="3700" spc="305" dirty="0">
                <a:solidFill>
                  <a:srgbClr val="FFFFFF"/>
                </a:solidFill>
                <a:latin typeface="Calibri"/>
                <a:cs typeface="Calibri"/>
              </a:rPr>
              <a:t>y</a:t>
            </a:r>
            <a:r>
              <a:rPr sz="3700" dirty="0">
                <a:solidFill>
                  <a:srgbClr val="FFFFFF"/>
                </a:solidFill>
                <a:latin typeface="Calibri"/>
                <a:cs typeface="Calibri"/>
              </a:rPr>
              <a:t>		</a:t>
            </a:r>
            <a:r>
              <a:rPr sz="3700" spc="70" dirty="0">
                <a:solidFill>
                  <a:srgbClr val="FFFFFF"/>
                </a:solidFill>
                <a:latin typeface="Calibri"/>
                <a:cs typeface="Calibri"/>
              </a:rPr>
              <a:t>a</a:t>
            </a:r>
            <a:r>
              <a:rPr sz="3700" spc="245" dirty="0">
                <a:solidFill>
                  <a:srgbClr val="FFFFFF"/>
                </a:solidFill>
                <a:latin typeface="Calibri"/>
                <a:cs typeface="Calibri"/>
              </a:rPr>
              <a:t>n</a:t>
            </a:r>
            <a:r>
              <a:rPr sz="3700" spc="-45" dirty="0">
                <a:solidFill>
                  <a:srgbClr val="FFFFFF"/>
                </a:solidFill>
                <a:latin typeface="Calibri"/>
                <a:cs typeface="Calibri"/>
              </a:rPr>
              <a:t>d</a:t>
            </a:r>
            <a:r>
              <a:rPr sz="3700" dirty="0">
                <a:solidFill>
                  <a:srgbClr val="FFFFFF"/>
                </a:solidFill>
                <a:latin typeface="Calibri"/>
                <a:cs typeface="Calibri"/>
              </a:rPr>
              <a:t>			</a:t>
            </a:r>
            <a:r>
              <a:rPr sz="3700" spc="200" dirty="0">
                <a:solidFill>
                  <a:srgbClr val="FFFFFF"/>
                </a:solidFill>
                <a:latin typeface="Calibri"/>
                <a:cs typeface="Calibri"/>
              </a:rPr>
              <a:t>y</a:t>
            </a:r>
            <a:r>
              <a:rPr sz="3700" spc="-40" dirty="0">
                <a:solidFill>
                  <a:srgbClr val="FFFFFF"/>
                </a:solidFill>
                <a:latin typeface="Calibri"/>
                <a:cs typeface="Calibri"/>
              </a:rPr>
              <a:t>o</a:t>
            </a:r>
            <a:r>
              <a:rPr sz="3700" spc="65" dirty="0">
                <a:solidFill>
                  <a:srgbClr val="FFFFFF"/>
                </a:solidFill>
                <a:latin typeface="Calibri"/>
                <a:cs typeface="Calibri"/>
              </a:rPr>
              <a:t>u</a:t>
            </a:r>
            <a:r>
              <a:rPr sz="3700" spc="325" dirty="0">
                <a:solidFill>
                  <a:srgbClr val="FFFFFF"/>
                </a:solidFill>
                <a:latin typeface="Calibri"/>
                <a:cs typeface="Calibri"/>
              </a:rPr>
              <a:t>r</a:t>
            </a:r>
            <a:r>
              <a:rPr sz="3700" dirty="0">
                <a:solidFill>
                  <a:srgbClr val="FFFFFF"/>
                </a:solidFill>
                <a:latin typeface="Calibri"/>
                <a:cs typeface="Calibri"/>
              </a:rPr>
              <a:t>	</a:t>
            </a:r>
            <a:r>
              <a:rPr sz="3700" spc="-175" dirty="0">
                <a:solidFill>
                  <a:srgbClr val="FFFFFF"/>
                </a:solidFill>
                <a:latin typeface="Calibri"/>
                <a:cs typeface="Calibri"/>
              </a:rPr>
              <a:t>m</a:t>
            </a:r>
            <a:r>
              <a:rPr sz="3700" spc="5" dirty="0">
                <a:solidFill>
                  <a:srgbClr val="FFFFFF"/>
                </a:solidFill>
                <a:latin typeface="Calibri"/>
                <a:cs typeface="Calibri"/>
              </a:rPr>
              <a:t>i</a:t>
            </a:r>
            <a:r>
              <a:rPr sz="3700" spc="180" dirty="0">
                <a:solidFill>
                  <a:srgbClr val="FFFFFF"/>
                </a:solidFill>
                <a:latin typeface="Calibri"/>
                <a:cs typeface="Calibri"/>
              </a:rPr>
              <a:t>n</a:t>
            </a:r>
            <a:r>
              <a:rPr sz="3700" spc="55" dirty="0">
                <a:solidFill>
                  <a:srgbClr val="FFFFFF"/>
                </a:solidFill>
                <a:latin typeface="Calibri"/>
                <a:cs typeface="Calibri"/>
              </a:rPr>
              <a:t>d.</a:t>
            </a:r>
            <a:r>
              <a:rPr sz="3700" spc="125" dirty="0">
                <a:solidFill>
                  <a:srgbClr val="FFFFFF"/>
                </a:solidFill>
                <a:latin typeface="Calibri"/>
                <a:cs typeface="Calibri"/>
              </a:rPr>
              <a:t> </a:t>
            </a:r>
            <a:r>
              <a:rPr sz="3700" spc="170" dirty="0">
                <a:solidFill>
                  <a:srgbClr val="FFFFFF"/>
                </a:solidFill>
                <a:latin typeface="Calibri"/>
                <a:cs typeface="Calibri"/>
              </a:rPr>
              <a:t>A</a:t>
            </a:r>
            <a:r>
              <a:rPr sz="3700" spc="325" dirty="0">
                <a:solidFill>
                  <a:srgbClr val="FFFFFF"/>
                </a:solidFill>
                <a:latin typeface="Calibri"/>
                <a:cs typeface="Calibri"/>
              </a:rPr>
              <a:t>f</a:t>
            </a:r>
            <a:r>
              <a:rPr sz="3700" spc="265" dirty="0">
                <a:solidFill>
                  <a:srgbClr val="FFFFFF"/>
                </a:solidFill>
                <a:latin typeface="Calibri"/>
                <a:cs typeface="Calibri"/>
              </a:rPr>
              <a:t>t</a:t>
            </a:r>
            <a:r>
              <a:rPr sz="3700" spc="185" dirty="0">
                <a:solidFill>
                  <a:srgbClr val="FFFFFF"/>
                </a:solidFill>
                <a:latin typeface="Calibri"/>
                <a:cs typeface="Calibri"/>
              </a:rPr>
              <a:t>e</a:t>
            </a:r>
            <a:r>
              <a:rPr sz="3700" spc="325" dirty="0">
                <a:solidFill>
                  <a:srgbClr val="FFFFFF"/>
                </a:solidFill>
                <a:latin typeface="Calibri"/>
                <a:cs typeface="Calibri"/>
              </a:rPr>
              <a:t>r</a:t>
            </a:r>
            <a:r>
              <a:rPr sz="3700" dirty="0">
                <a:solidFill>
                  <a:srgbClr val="FFFFFF"/>
                </a:solidFill>
                <a:latin typeface="Calibri"/>
                <a:cs typeface="Calibri"/>
              </a:rPr>
              <a:t>	</a:t>
            </a:r>
            <a:r>
              <a:rPr sz="3700" spc="285" dirty="0">
                <a:solidFill>
                  <a:srgbClr val="FFFFFF"/>
                </a:solidFill>
                <a:latin typeface="Calibri"/>
                <a:cs typeface="Calibri"/>
              </a:rPr>
              <a:t>t</a:t>
            </a:r>
            <a:r>
              <a:rPr sz="3700" spc="-10" dirty="0">
                <a:solidFill>
                  <a:srgbClr val="FFFFFF"/>
                </a:solidFill>
                <a:latin typeface="Calibri"/>
                <a:cs typeface="Calibri"/>
              </a:rPr>
              <a:t>o</a:t>
            </a:r>
            <a:r>
              <a:rPr sz="3700" spc="-150" dirty="0">
                <a:solidFill>
                  <a:srgbClr val="FFFFFF"/>
                </a:solidFill>
                <a:latin typeface="Calibri"/>
                <a:cs typeface="Calibri"/>
              </a:rPr>
              <a:t>o</a:t>
            </a:r>
            <a:r>
              <a:rPr sz="3700" dirty="0">
                <a:solidFill>
                  <a:srgbClr val="FFFFFF"/>
                </a:solidFill>
                <a:latin typeface="Calibri"/>
                <a:cs typeface="Calibri"/>
              </a:rPr>
              <a:t>	</a:t>
            </a:r>
            <a:r>
              <a:rPr sz="3700" spc="-35" dirty="0">
                <a:solidFill>
                  <a:srgbClr val="FFFFFF"/>
                </a:solidFill>
                <a:latin typeface="Calibri"/>
                <a:cs typeface="Calibri"/>
              </a:rPr>
              <a:t>ma</a:t>
            </a:r>
            <a:r>
              <a:rPr sz="3700" spc="-20" dirty="0">
                <a:solidFill>
                  <a:srgbClr val="FFFFFF"/>
                </a:solidFill>
                <a:latin typeface="Calibri"/>
                <a:cs typeface="Calibri"/>
              </a:rPr>
              <a:t>n</a:t>
            </a:r>
            <a:r>
              <a:rPr sz="3700" spc="204" dirty="0">
                <a:solidFill>
                  <a:srgbClr val="FFFFFF"/>
                </a:solidFill>
                <a:latin typeface="Calibri"/>
                <a:cs typeface="Calibri"/>
              </a:rPr>
              <a:t>y  </a:t>
            </a:r>
            <a:r>
              <a:rPr sz="3700" spc="95" dirty="0">
                <a:solidFill>
                  <a:srgbClr val="FFFFFF"/>
                </a:solidFill>
                <a:latin typeface="Calibri"/>
                <a:cs typeface="Calibri"/>
              </a:rPr>
              <a:t>drinks,	</a:t>
            </a:r>
            <a:r>
              <a:rPr sz="3700" spc="35" dirty="0">
                <a:solidFill>
                  <a:srgbClr val="FFFFFF"/>
                </a:solidFill>
                <a:latin typeface="Calibri"/>
                <a:cs typeface="Calibri"/>
              </a:rPr>
              <a:t>even	</a:t>
            </a:r>
            <a:r>
              <a:rPr sz="3700" spc="25" dirty="0">
                <a:solidFill>
                  <a:srgbClr val="FFFFFF"/>
                </a:solidFill>
                <a:latin typeface="Calibri"/>
                <a:cs typeface="Calibri"/>
              </a:rPr>
              <a:t>simple	</a:t>
            </a:r>
            <a:r>
              <a:rPr sz="3700" spc="185" dirty="0">
                <a:solidFill>
                  <a:srgbClr val="FFFFFF"/>
                </a:solidFill>
                <a:latin typeface="Calibri"/>
                <a:cs typeface="Calibri"/>
              </a:rPr>
              <a:t>things	</a:t>
            </a:r>
            <a:r>
              <a:rPr sz="3700" spc="100" dirty="0">
                <a:solidFill>
                  <a:srgbClr val="FFFFFF"/>
                </a:solidFill>
                <a:latin typeface="Calibri"/>
                <a:cs typeface="Calibri"/>
              </a:rPr>
              <a:t>like		</a:t>
            </a:r>
            <a:r>
              <a:rPr sz="3700" spc="145" dirty="0">
                <a:solidFill>
                  <a:srgbClr val="FFFFFF"/>
                </a:solidFill>
                <a:latin typeface="Calibri"/>
                <a:cs typeface="Calibri"/>
              </a:rPr>
              <a:t>walking	</a:t>
            </a:r>
            <a:r>
              <a:rPr sz="3700" spc="90" dirty="0">
                <a:solidFill>
                  <a:srgbClr val="FFFFFF"/>
                </a:solidFill>
                <a:latin typeface="Calibri"/>
                <a:cs typeface="Calibri"/>
              </a:rPr>
              <a:t>and	</a:t>
            </a:r>
            <a:r>
              <a:rPr sz="3700" spc="165" dirty="0">
                <a:solidFill>
                  <a:srgbClr val="FFFFFF"/>
                </a:solidFill>
                <a:latin typeface="Calibri"/>
                <a:cs typeface="Calibri"/>
              </a:rPr>
              <a:t>talking	</a:t>
            </a:r>
            <a:r>
              <a:rPr sz="3700" spc="90" dirty="0">
                <a:solidFill>
                  <a:srgbClr val="FFFFFF"/>
                </a:solidFill>
                <a:latin typeface="Calibri"/>
                <a:cs typeface="Calibri"/>
              </a:rPr>
              <a:t>can  </a:t>
            </a:r>
            <a:r>
              <a:rPr sz="3700" spc="55" dirty="0">
                <a:solidFill>
                  <a:srgbClr val="FFFFFF"/>
                </a:solidFill>
                <a:latin typeface="Calibri"/>
                <a:cs typeface="Calibri"/>
              </a:rPr>
              <a:t>become		</a:t>
            </a:r>
            <a:r>
              <a:rPr sz="3700" spc="210" dirty="0">
                <a:solidFill>
                  <a:srgbClr val="FFFFFF"/>
                </a:solidFill>
                <a:latin typeface="Calibri"/>
                <a:cs typeface="Calibri"/>
              </a:rPr>
              <a:t>a		</a:t>
            </a:r>
            <a:r>
              <a:rPr sz="3700" spc="20" dirty="0">
                <a:solidFill>
                  <a:srgbClr val="FFFFFF"/>
                </a:solidFill>
                <a:latin typeface="Calibri"/>
                <a:cs typeface="Calibri"/>
              </a:rPr>
              <a:t>problem.</a:t>
            </a:r>
            <a:r>
              <a:rPr sz="3700" spc="690" dirty="0">
                <a:solidFill>
                  <a:srgbClr val="FFFFFF"/>
                </a:solidFill>
                <a:latin typeface="Calibri"/>
                <a:cs typeface="Calibri"/>
              </a:rPr>
              <a:t> </a:t>
            </a:r>
            <a:r>
              <a:rPr sz="3700" spc="575" dirty="0">
                <a:solidFill>
                  <a:srgbClr val="FFFFFF"/>
                </a:solidFill>
                <a:latin typeface="Calibri"/>
                <a:cs typeface="Calibri"/>
              </a:rPr>
              <a:t>It	</a:t>
            </a:r>
            <a:r>
              <a:rPr sz="3700" spc="110" dirty="0">
                <a:solidFill>
                  <a:srgbClr val="FFFFFF"/>
                </a:solidFill>
                <a:latin typeface="Calibri"/>
                <a:cs typeface="Calibri"/>
              </a:rPr>
              <a:t>also			</a:t>
            </a:r>
            <a:r>
              <a:rPr sz="3700" spc="240" dirty="0">
                <a:solidFill>
                  <a:srgbClr val="FFFFFF"/>
                </a:solidFill>
                <a:latin typeface="Calibri"/>
                <a:cs typeface="Calibri"/>
              </a:rPr>
              <a:t>affects	</a:t>
            </a:r>
            <a:r>
              <a:rPr sz="3700" spc="135" dirty="0">
                <a:solidFill>
                  <a:srgbClr val="FFFFFF"/>
                </a:solidFill>
                <a:latin typeface="Calibri"/>
                <a:cs typeface="Calibri"/>
              </a:rPr>
              <a:t>your	</a:t>
            </a:r>
            <a:r>
              <a:rPr sz="3700" spc="150" dirty="0">
                <a:solidFill>
                  <a:srgbClr val="FFFFFF"/>
                </a:solidFill>
                <a:latin typeface="Calibri"/>
                <a:cs typeface="Calibri"/>
              </a:rPr>
              <a:t>ability	</a:t>
            </a:r>
            <a:r>
              <a:rPr sz="3700" spc="70" dirty="0">
                <a:solidFill>
                  <a:srgbClr val="FFFFFF"/>
                </a:solidFill>
                <a:latin typeface="Calibri"/>
                <a:cs typeface="Calibri"/>
              </a:rPr>
              <a:t>to	</a:t>
            </a:r>
            <a:r>
              <a:rPr sz="3700" spc="45" dirty="0">
                <a:solidFill>
                  <a:srgbClr val="FFFFFF"/>
                </a:solidFill>
                <a:latin typeface="Calibri"/>
                <a:cs typeface="Calibri"/>
              </a:rPr>
              <a:t>make  </a:t>
            </a:r>
            <a:r>
              <a:rPr sz="3700" spc="75" dirty="0">
                <a:solidFill>
                  <a:srgbClr val="FFFFFF"/>
                </a:solidFill>
                <a:latin typeface="Calibri"/>
                <a:cs typeface="Calibri"/>
              </a:rPr>
              <a:t>decisions	</a:t>
            </a:r>
            <a:r>
              <a:rPr sz="3700" spc="90" dirty="0">
                <a:solidFill>
                  <a:srgbClr val="FFFFFF"/>
                </a:solidFill>
                <a:latin typeface="Calibri"/>
                <a:cs typeface="Calibri"/>
              </a:rPr>
              <a:t>and	</a:t>
            </a:r>
            <a:r>
              <a:rPr sz="3700" spc="55" dirty="0">
                <a:solidFill>
                  <a:srgbClr val="FFFFFF"/>
                </a:solidFill>
                <a:latin typeface="Calibri"/>
                <a:cs typeface="Calibri"/>
              </a:rPr>
              <a:t>you	</a:t>
            </a:r>
            <a:r>
              <a:rPr sz="3700" spc="110" dirty="0">
                <a:solidFill>
                  <a:srgbClr val="FFFFFF"/>
                </a:solidFill>
                <a:latin typeface="Calibri"/>
                <a:cs typeface="Calibri"/>
              </a:rPr>
              <a:t>might	</a:t>
            </a:r>
            <a:r>
              <a:rPr sz="3700" spc="210" dirty="0">
                <a:solidFill>
                  <a:srgbClr val="FFFFFF"/>
                </a:solidFill>
                <a:latin typeface="Calibri"/>
                <a:cs typeface="Calibri"/>
              </a:rPr>
              <a:t>start	</a:t>
            </a:r>
            <a:r>
              <a:rPr sz="3700" spc="160" dirty="0">
                <a:solidFill>
                  <a:srgbClr val="FFFFFF"/>
                </a:solidFill>
                <a:latin typeface="Calibri"/>
                <a:cs typeface="Calibri"/>
              </a:rPr>
              <a:t>acting		</a:t>
            </a:r>
            <a:r>
              <a:rPr sz="3700" spc="65" dirty="0">
                <a:solidFill>
                  <a:srgbClr val="FFFFFF"/>
                </a:solidFill>
                <a:latin typeface="Calibri"/>
                <a:cs typeface="Calibri"/>
              </a:rPr>
              <a:t>out	</a:t>
            </a:r>
            <a:r>
              <a:rPr sz="3700" spc="155" dirty="0">
                <a:solidFill>
                  <a:srgbClr val="FFFFFF"/>
                </a:solidFill>
                <a:latin typeface="Calibri"/>
                <a:cs typeface="Calibri"/>
              </a:rPr>
              <a:t>of		</a:t>
            </a:r>
            <a:r>
              <a:rPr sz="3700" spc="125" dirty="0">
                <a:solidFill>
                  <a:srgbClr val="FFFFFF"/>
                </a:solidFill>
                <a:latin typeface="Calibri"/>
                <a:cs typeface="Calibri"/>
              </a:rPr>
              <a:t>character.</a:t>
            </a:r>
            <a:endParaRPr sz="3700">
              <a:latin typeface="Calibri"/>
              <a:cs typeface="Calibri"/>
            </a:endParaRPr>
          </a:p>
        </p:txBody>
      </p:sp>
      <p:sp>
        <p:nvSpPr>
          <p:cNvPr id="31" name="object 31"/>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28" action="ppaction://hlinksldjump"/>
              </a:rPr>
              <a:t>B</a:t>
            </a:r>
            <a:r>
              <a:rPr sz="6000" spc="325" dirty="0">
                <a:solidFill>
                  <a:srgbClr val="FFFFFF"/>
                </a:solidFill>
                <a:latin typeface="Calibri"/>
                <a:cs typeface="Calibri"/>
                <a:hlinkClick r:id="rId28" action="ppaction://hlinksldjump"/>
              </a:rPr>
              <a:t>A</a:t>
            </a:r>
            <a:r>
              <a:rPr sz="6000" spc="315" dirty="0">
                <a:solidFill>
                  <a:srgbClr val="FFFFFF"/>
                </a:solidFill>
                <a:latin typeface="Calibri"/>
                <a:cs typeface="Calibri"/>
                <a:hlinkClick r:id="rId28" action="ppaction://hlinksldjump"/>
              </a:rPr>
              <a:t>C</a:t>
            </a:r>
            <a:r>
              <a:rPr sz="6000" spc="390" dirty="0">
                <a:solidFill>
                  <a:srgbClr val="FFFFFF"/>
                </a:solidFill>
                <a:latin typeface="Calibri"/>
                <a:cs typeface="Calibri"/>
                <a:hlinkClick r:id="rId28" action="ppaction://hlinksldjump"/>
              </a:rPr>
              <a:t>K</a:t>
            </a:r>
            <a:endParaRPr sz="6000">
              <a:latin typeface="Calibri"/>
              <a:cs typeface="Calibri"/>
            </a:endParaRPr>
          </a:p>
        </p:txBody>
      </p:sp>
      <p:sp>
        <p:nvSpPr>
          <p:cNvPr id="32" name="object 32"/>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29" action="ppaction://hlinksldjump"/>
              </a:rPr>
              <a:t>NEXT</a:t>
            </a:r>
            <a:endParaRPr sz="6000">
              <a:latin typeface="Calibri"/>
              <a:cs typeface="Calibri"/>
            </a:endParaRPr>
          </a:p>
        </p:txBody>
      </p:sp>
      <p:sp>
        <p:nvSpPr>
          <p:cNvPr id="33" name="object 33"/>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30"/>
              </a:rPr>
              <a:t>www.planbee.com</a:t>
            </a:r>
            <a:endParaRPr sz="1800">
              <a:latin typeface="Century Gothic"/>
              <a:cs typeface="Century Gothic"/>
            </a:endParaRPr>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50800"/>
            <a:ext cx="13004800" cy="9702800"/>
            <a:chOff x="0" y="50800"/>
            <a:chExt cx="13004800" cy="9702800"/>
          </a:xfrm>
        </p:grpSpPr>
        <p:sp>
          <p:nvSpPr>
            <p:cNvPr id="3" name="object 3"/>
            <p:cNvSpPr/>
            <p:nvPr/>
          </p:nvSpPr>
          <p:spPr>
            <a:xfrm>
              <a:off x="0" y="8775700"/>
              <a:ext cx="13004800" cy="977900"/>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0" y="8801100"/>
              <a:ext cx="13004799" cy="952499"/>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10909299" y="8458200"/>
              <a:ext cx="2095500" cy="12954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11036299" y="8915400"/>
              <a:ext cx="1892300" cy="6350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0" y="8458200"/>
              <a:ext cx="2438400" cy="12954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63499" y="8915400"/>
              <a:ext cx="1854200" cy="6350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5194299" y="9359900"/>
              <a:ext cx="2336800" cy="3556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0" y="50800"/>
              <a:ext cx="13004800" cy="4521200"/>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838199" y="330200"/>
              <a:ext cx="11341100" cy="546100"/>
            </a:xfrm>
            <a:prstGeom prst="rect">
              <a:avLst/>
            </a:prstGeom>
            <a:blipFill>
              <a:blip r:embed="rId11" cstate="print"/>
              <a:stretch>
                <a:fillRect/>
              </a:stretch>
            </a:blipFill>
          </p:spPr>
          <p:txBody>
            <a:bodyPr wrap="square" lIns="0" tIns="0" rIns="0" bIns="0" rtlCol="0"/>
            <a:lstStyle/>
            <a:p>
              <a:endParaRPr/>
            </a:p>
          </p:txBody>
        </p:sp>
        <p:sp>
          <p:nvSpPr>
            <p:cNvPr id="12" name="object 12"/>
            <p:cNvSpPr/>
            <p:nvPr/>
          </p:nvSpPr>
          <p:spPr>
            <a:xfrm>
              <a:off x="63499" y="927100"/>
              <a:ext cx="12865100" cy="558800"/>
            </a:xfrm>
            <a:prstGeom prst="rect">
              <a:avLst/>
            </a:prstGeom>
            <a:blipFill>
              <a:blip r:embed="rId12" cstate="print"/>
              <a:stretch>
                <a:fillRect/>
              </a:stretch>
            </a:blipFill>
          </p:spPr>
          <p:txBody>
            <a:bodyPr wrap="square" lIns="0" tIns="0" rIns="0" bIns="0" rtlCol="0"/>
            <a:lstStyle/>
            <a:p>
              <a:endParaRPr/>
            </a:p>
          </p:txBody>
        </p:sp>
        <p:sp>
          <p:nvSpPr>
            <p:cNvPr id="13" name="object 13"/>
            <p:cNvSpPr/>
            <p:nvPr/>
          </p:nvSpPr>
          <p:spPr>
            <a:xfrm>
              <a:off x="342899" y="1498600"/>
              <a:ext cx="12319000" cy="546100"/>
            </a:xfrm>
            <a:prstGeom prst="rect">
              <a:avLst/>
            </a:prstGeom>
            <a:blipFill>
              <a:blip r:embed="rId13" cstate="print"/>
              <a:stretch>
                <a:fillRect/>
              </a:stretch>
            </a:blipFill>
          </p:spPr>
          <p:txBody>
            <a:bodyPr wrap="square" lIns="0" tIns="0" rIns="0" bIns="0" rtlCol="0"/>
            <a:lstStyle/>
            <a:p>
              <a:endParaRPr/>
            </a:p>
          </p:txBody>
        </p:sp>
        <p:sp>
          <p:nvSpPr>
            <p:cNvPr id="14" name="object 14"/>
            <p:cNvSpPr/>
            <p:nvPr/>
          </p:nvSpPr>
          <p:spPr>
            <a:xfrm>
              <a:off x="63499" y="2095500"/>
              <a:ext cx="12839700" cy="558800"/>
            </a:xfrm>
            <a:prstGeom prst="rect">
              <a:avLst/>
            </a:prstGeom>
            <a:blipFill>
              <a:blip r:embed="rId14" cstate="print"/>
              <a:stretch>
                <a:fillRect/>
              </a:stretch>
            </a:blipFill>
          </p:spPr>
          <p:txBody>
            <a:bodyPr wrap="square" lIns="0" tIns="0" rIns="0" bIns="0" rtlCol="0"/>
            <a:lstStyle/>
            <a:p>
              <a:endParaRPr/>
            </a:p>
          </p:txBody>
        </p:sp>
        <p:sp>
          <p:nvSpPr>
            <p:cNvPr id="15" name="object 15"/>
            <p:cNvSpPr/>
            <p:nvPr/>
          </p:nvSpPr>
          <p:spPr>
            <a:xfrm>
              <a:off x="1308099" y="2641600"/>
              <a:ext cx="10388600" cy="596900"/>
            </a:xfrm>
            <a:prstGeom prst="rect">
              <a:avLst/>
            </a:prstGeom>
            <a:blipFill>
              <a:blip r:embed="rId15" cstate="print"/>
              <a:stretch>
                <a:fillRect/>
              </a:stretch>
            </a:blipFill>
          </p:spPr>
          <p:txBody>
            <a:bodyPr wrap="square" lIns="0" tIns="0" rIns="0" bIns="0" rtlCol="0"/>
            <a:lstStyle/>
            <a:p>
              <a:endParaRPr/>
            </a:p>
          </p:txBody>
        </p:sp>
        <p:sp>
          <p:nvSpPr>
            <p:cNvPr id="16" name="object 16"/>
            <p:cNvSpPr/>
            <p:nvPr/>
          </p:nvSpPr>
          <p:spPr>
            <a:xfrm>
              <a:off x="317499" y="3251200"/>
              <a:ext cx="12357100" cy="571500"/>
            </a:xfrm>
            <a:prstGeom prst="rect">
              <a:avLst/>
            </a:prstGeom>
            <a:blipFill>
              <a:blip r:embed="rId16" cstate="print"/>
              <a:stretch>
                <a:fillRect/>
              </a:stretch>
            </a:blipFill>
          </p:spPr>
          <p:txBody>
            <a:bodyPr wrap="square" lIns="0" tIns="0" rIns="0" bIns="0" rtlCol="0"/>
            <a:lstStyle/>
            <a:p>
              <a:endParaRPr/>
            </a:p>
          </p:txBody>
        </p:sp>
        <p:sp>
          <p:nvSpPr>
            <p:cNvPr id="17" name="object 17"/>
            <p:cNvSpPr/>
            <p:nvPr/>
          </p:nvSpPr>
          <p:spPr>
            <a:xfrm>
              <a:off x="1219199" y="3848100"/>
              <a:ext cx="10541000" cy="558800"/>
            </a:xfrm>
            <a:prstGeom prst="rect">
              <a:avLst/>
            </a:prstGeom>
            <a:blipFill>
              <a:blip r:embed="rId17" cstate="print"/>
              <a:stretch>
                <a:fillRect/>
              </a:stretch>
            </a:blipFill>
          </p:spPr>
          <p:txBody>
            <a:bodyPr wrap="square" lIns="0" tIns="0" rIns="0" bIns="0" rtlCol="0"/>
            <a:lstStyle/>
            <a:p>
              <a:endParaRPr/>
            </a:p>
          </p:txBody>
        </p:sp>
        <p:sp>
          <p:nvSpPr>
            <p:cNvPr id="18" name="object 18"/>
            <p:cNvSpPr/>
            <p:nvPr/>
          </p:nvSpPr>
          <p:spPr>
            <a:xfrm>
              <a:off x="6680199" y="4546600"/>
              <a:ext cx="5740400" cy="3835400"/>
            </a:xfrm>
            <a:prstGeom prst="rect">
              <a:avLst/>
            </a:prstGeom>
            <a:blipFill>
              <a:blip r:embed="rId18" cstate="print"/>
              <a:stretch>
                <a:fillRect/>
              </a:stretch>
            </a:blipFill>
          </p:spPr>
          <p:txBody>
            <a:bodyPr wrap="square" lIns="0" tIns="0" rIns="0" bIns="0" rtlCol="0"/>
            <a:lstStyle/>
            <a:p>
              <a:endParaRPr/>
            </a:p>
          </p:txBody>
        </p:sp>
        <p:sp>
          <p:nvSpPr>
            <p:cNvPr id="19" name="object 19"/>
            <p:cNvSpPr/>
            <p:nvPr/>
          </p:nvSpPr>
          <p:spPr>
            <a:xfrm>
              <a:off x="6478093" y="4394200"/>
              <a:ext cx="6159500" cy="4394200"/>
            </a:xfrm>
            <a:prstGeom prst="rect">
              <a:avLst/>
            </a:prstGeom>
            <a:blipFill>
              <a:blip r:embed="rId19" cstate="print"/>
              <a:stretch>
                <a:fillRect/>
              </a:stretch>
            </a:blipFill>
          </p:spPr>
          <p:txBody>
            <a:bodyPr wrap="square" lIns="0" tIns="0" rIns="0" bIns="0" rtlCol="0"/>
            <a:lstStyle/>
            <a:p>
              <a:endParaRPr/>
            </a:p>
          </p:txBody>
        </p:sp>
        <p:sp>
          <p:nvSpPr>
            <p:cNvPr id="20" name="object 20"/>
            <p:cNvSpPr/>
            <p:nvPr/>
          </p:nvSpPr>
          <p:spPr>
            <a:xfrm>
              <a:off x="622299" y="4787900"/>
              <a:ext cx="5981700" cy="3530600"/>
            </a:xfrm>
            <a:prstGeom prst="rect">
              <a:avLst/>
            </a:prstGeom>
            <a:blipFill>
              <a:blip r:embed="rId20" cstate="print"/>
              <a:stretch>
                <a:fillRect/>
              </a:stretch>
            </a:blipFill>
          </p:spPr>
          <p:txBody>
            <a:bodyPr wrap="square" lIns="0" tIns="0" rIns="0" bIns="0" rtlCol="0"/>
            <a:lstStyle/>
            <a:p>
              <a:endParaRPr/>
            </a:p>
          </p:txBody>
        </p:sp>
        <p:sp>
          <p:nvSpPr>
            <p:cNvPr id="21" name="object 21"/>
            <p:cNvSpPr/>
            <p:nvPr/>
          </p:nvSpPr>
          <p:spPr>
            <a:xfrm>
              <a:off x="711199" y="5092700"/>
              <a:ext cx="5461000" cy="558800"/>
            </a:xfrm>
            <a:prstGeom prst="rect">
              <a:avLst/>
            </a:prstGeom>
            <a:blipFill>
              <a:blip r:embed="rId21" cstate="print"/>
              <a:stretch>
                <a:fillRect/>
              </a:stretch>
            </a:blipFill>
          </p:spPr>
          <p:txBody>
            <a:bodyPr wrap="square" lIns="0" tIns="0" rIns="0" bIns="0" rtlCol="0"/>
            <a:lstStyle/>
            <a:p>
              <a:endParaRPr/>
            </a:p>
          </p:txBody>
        </p:sp>
        <p:sp>
          <p:nvSpPr>
            <p:cNvPr id="22" name="object 22"/>
            <p:cNvSpPr/>
            <p:nvPr/>
          </p:nvSpPr>
          <p:spPr>
            <a:xfrm>
              <a:off x="914399" y="5689600"/>
              <a:ext cx="5067300" cy="558800"/>
            </a:xfrm>
            <a:prstGeom prst="rect">
              <a:avLst/>
            </a:prstGeom>
            <a:blipFill>
              <a:blip r:embed="rId22" cstate="print"/>
              <a:stretch>
                <a:fillRect/>
              </a:stretch>
            </a:blipFill>
          </p:spPr>
          <p:txBody>
            <a:bodyPr wrap="square" lIns="0" tIns="0" rIns="0" bIns="0" rtlCol="0"/>
            <a:lstStyle/>
            <a:p>
              <a:endParaRPr/>
            </a:p>
          </p:txBody>
        </p:sp>
        <p:sp>
          <p:nvSpPr>
            <p:cNvPr id="23" name="object 23"/>
            <p:cNvSpPr/>
            <p:nvPr/>
          </p:nvSpPr>
          <p:spPr>
            <a:xfrm>
              <a:off x="838199" y="6337300"/>
              <a:ext cx="5232400" cy="495300"/>
            </a:xfrm>
            <a:prstGeom prst="rect">
              <a:avLst/>
            </a:prstGeom>
            <a:blipFill>
              <a:blip r:embed="rId23" cstate="print"/>
              <a:stretch>
                <a:fillRect/>
              </a:stretch>
            </a:blipFill>
          </p:spPr>
          <p:txBody>
            <a:bodyPr wrap="square" lIns="0" tIns="0" rIns="0" bIns="0" rtlCol="0"/>
            <a:lstStyle/>
            <a:p>
              <a:endParaRPr/>
            </a:p>
          </p:txBody>
        </p:sp>
        <p:sp>
          <p:nvSpPr>
            <p:cNvPr id="24" name="object 24"/>
            <p:cNvSpPr/>
            <p:nvPr/>
          </p:nvSpPr>
          <p:spPr>
            <a:xfrm>
              <a:off x="711199" y="6959600"/>
              <a:ext cx="5486400" cy="558800"/>
            </a:xfrm>
            <a:prstGeom prst="rect">
              <a:avLst/>
            </a:prstGeom>
            <a:blipFill>
              <a:blip r:embed="rId24" cstate="print"/>
              <a:stretch>
                <a:fillRect/>
              </a:stretch>
            </a:blipFill>
          </p:spPr>
          <p:txBody>
            <a:bodyPr wrap="square" lIns="0" tIns="0" rIns="0" bIns="0" rtlCol="0"/>
            <a:lstStyle/>
            <a:p>
              <a:endParaRPr/>
            </a:p>
          </p:txBody>
        </p:sp>
        <p:sp>
          <p:nvSpPr>
            <p:cNvPr id="25" name="object 25"/>
            <p:cNvSpPr/>
            <p:nvPr/>
          </p:nvSpPr>
          <p:spPr>
            <a:xfrm>
              <a:off x="1511299" y="7581900"/>
              <a:ext cx="3937000" cy="558800"/>
            </a:xfrm>
            <a:prstGeom prst="rect">
              <a:avLst/>
            </a:prstGeom>
            <a:blipFill>
              <a:blip r:embed="rId25" cstate="print"/>
              <a:stretch>
                <a:fillRect/>
              </a:stretch>
            </a:blipFill>
          </p:spPr>
          <p:txBody>
            <a:bodyPr wrap="square" lIns="0" tIns="0" rIns="0" bIns="0" rtlCol="0"/>
            <a:lstStyle/>
            <a:p>
              <a:endParaRPr/>
            </a:p>
          </p:txBody>
        </p:sp>
      </p:grpSp>
      <p:sp>
        <p:nvSpPr>
          <p:cNvPr id="26" name="object 26"/>
          <p:cNvSpPr txBox="1"/>
          <p:nvPr/>
        </p:nvSpPr>
        <p:spPr>
          <a:xfrm>
            <a:off x="69077" y="228600"/>
            <a:ext cx="12841605" cy="7830820"/>
          </a:xfrm>
          <a:prstGeom prst="rect">
            <a:avLst/>
          </a:prstGeom>
        </p:spPr>
        <p:txBody>
          <a:bodyPr vert="horz" wrap="square" lIns="0" tIns="15240" rIns="0" bIns="0" rtlCol="0">
            <a:spAutoFit/>
          </a:bodyPr>
          <a:lstStyle/>
          <a:p>
            <a:pPr marL="12700" marR="5080" indent="9525" algn="ctr">
              <a:lnSpc>
                <a:spcPts val="4600"/>
              </a:lnSpc>
              <a:spcBef>
                <a:spcPts val="120"/>
              </a:spcBef>
              <a:tabLst>
                <a:tab pos="1073150" algn="l"/>
                <a:tab pos="1216660" algn="l"/>
                <a:tab pos="1284605" algn="l"/>
                <a:tab pos="1684655" algn="l"/>
                <a:tab pos="1866900" algn="l"/>
                <a:tab pos="2194560" algn="l"/>
                <a:tab pos="2487295" algn="l"/>
                <a:tab pos="3061335" algn="l"/>
                <a:tab pos="3089275" algn="l"/>
                <a:tab pos="3455670" algn="l"/>
                <a:tab pos="3484879" algn="l"/>
                <a:tab pos="3981450" algn="l"/>
                <a:tab pos="4390390" algn="l"/>
                <a:tab pos="4443095" algn="l"/>
                <a:tab pos="4915535" algn="l"/>
                <a:tab pos="5377815" algn="l"/>
                <a:tab pos="6027420" algn="l"/>
                <a:tab pos="6245860" algn="l"/>
                <a:tab pos="6511925" algn="l"/>
                <a:tab pos="6848475" algn="l"/>
                <a:tab pos="6902450" algn="l"/>
                <a:tab pos="7378700" algn="l"/>
                <a:tab pos="7498715" algn="l"/>
                <a:tab pos="7752080" algn="l"/>
                <a:tab pos="8877935" algn="l"/>
                <a:tab pos="8999220" algn="l"/>
                <a:tab pos="9879965" algn="l"/>
                <a:tab pos="10370820" algn="l"/>
                <a:tab pos="10632440" algn="l"/>
                <a:tab pos="10887075" algn="l"/>
                <a:tab pos="12098020" algn="l"/>
              </a:tabLst>
            </a:pPr>
            <a:r>
              <a:rPr sz="3700" spc="165" dirty="0">
                <a:solidFill>
                  <a:srgbClr val="FFFFFF"/>
                </a:solidFill>
                <a:latin typeface="Calibri"/>
                <a:cs typeface="Calibri"/>
              </a:rPr>
              <a:t>Lots	</a:t>
            </a:r>
            <a:r>
              <a:rPr sz="3700" spc="155" dirty="0">
                <a:solidFill>
                  <a:srgbClr val="FFFFFF"/>
                </a:solidFill>
                <a:latin typeface="Calibri"/>
                <a:cs typeface="Calibri"/>
              </a:rPr>
              <a:t>of	</a:t>
            </a:r>
            <a:r>
              <a:rPr sz="3700" spc="180" dirty="0">
                <a:solidFill>
                  <a:srgbClr val="FFFFFF"/>
                </a:solidFill>
                <a:latin typeface="Calibri"/>
                <a:cs typeface="Calibri"/>
              </a:rPr>
              <a:t>injuries	</a:t>
            </a:r>
            <a:r>
              <a:rPr sz="3700" spc="90" dirty="0">
                <a:solidFill>
                  <a:srgbClr val="FFFFFF"/>
                </a:solidFill>
                <a:latin typeface="Calibri"/>
                <a:cs typeface="Calibri"/>
              </a:rPr>
              <a:t>and	</a:t>
            </a:r>
            <a:r>
              <a:rPr sz="3700" spc="120" dirty="0">
                <a:solidFill>
                  <a:srgbClr val="FFFFFF"/>
                </a:solidFill>
                <a:latin typeface="Calibri"/>
                <a:cs typeface="Calibri"/>
              </a:rPr>
              <a:t>accidents	</a:t>
            </a:r>
            <a:r>
              <a:rPr sz="3700" spc="165" dirty="0">
                <a:solidFill>
                  <a:srgbClr val="FFFFFF"/>
                </a:solidFill>
                <a:latin typeface="Calibri"/>
                <a:cs typeface="Calibri"/>
              </a:rPr>
              <a:t>are	</a:t>
            </a:r>
            <a:r>
              <a:rPr sz="3700" spc="135" dirty="0">
                <a:solidFill>
                  <a:srgbClr val="FFFFFF"/>
                </a:solidFill>
                <a:latin typeface="Calibri"/>
                <a:cs typeface="Calibri"/>
              </a:rPr>
              <a:t>caused		</a:t>
            </a:r>
            <a:r>
              <a:rPr sz="3700" spc="210" dirty="0">
                <a:solidFill>
                  <a:srgbClr val="FFFFFF"/>
                </a:solidFill>
                <a:latin typeface="Calibri"/>
                <a:cs typeface="Calibri"/>
              </a:rPr>
              <a:t>every	</a:t>
            </a:r>
            <a:r>
              <a:rPr sz="3700" spc="185" dirty="0">
                <a:solidFill>
                  <a:srgbClr val="FFFFFF"/>
                </a:solidFill>
                <a:latin typeface="Calibri"/>
                <a:cs typeface="Calibri"/>
              </a:rPr>
              <a:t>year  </a:t>
            </a:r>
            <a:r>
              <a:rPr sz="3700" spc="295" dirty="0">
                <a:solidFill>
                  <a:srgbClr val="FFFFFF"/>
                </a:solidFill>
                <a:latin typeface="Calibri"/>
                <a:cs typeface="Calibri"/>
              </a:rPr>
              <a:t>th</a:t>
            </a:r>
            <a:r>
              <a:rPr sz="3700" spc="185" dirty="0">
                <a:solidFill>
                  <a:srgbClr val="FFFFFF"/>
                </a:solidFill>
                <a:latin typeface="Calibri"/>
                <a:cs typeface="Calibri"/>
              </a:rPr>
              <a:t>r</a:t>
            </a:r>
            <a:r>
              <a:rPr sz="3700" spc="-40" dirty="0">
                <a:solidFill>
                  <a:srgbClr val="FFFFFF"/>
                </a:solidFill>
                <a:latin typeface="Calibri"/>
                <a:cs typeface="Calibri"/>
              </a:rPr>
              <a:t>o</a:t>
            </a:r>
            <a:r>
              <a:rPr sz="3700" spc="110" dirty="0">
                <a:solidFill>
                  <a:srgbClr val="FFFFFF"/>
                </a:solidFill>
                <a:latin typeface="Calibri"/>
                <a:cs typeface="Calibri"/>
              </a:rPr>
              <a:t>u</a:t>
            </a:r>
            <a:r>
              <a:rPr sz="3700" spc="185" dirty="0">
                <a:solidFill>
                  <a:srgbClr val="FFFFFF"/>
                </a:solidFill>
                <a:latin typeface="Calibri"/>
                <a:cs typeface="Calibri"/>
              </a:rPr>
              <a:t>g</a:t>
            </a:r>
            <a:r>
              <a:rPr sz="3700" spc="65" dirty="0">
                <a:solidFill>
                  <a:srgbClr val="FFFFFF"/>
                </a:solidFill>
                <a:latin typeface="Calibri"/>
                <a:cs typeface="Calibri"/>
              </a:rPr>
              <a:t>h</a:t>
            </a:r>
            <a:r>
              <a:rPr sz="3700" dirty="0">
                <a:solidFill>
                  <a:srgbClr val="FFFFFF"/>
                </a:solidFill>
                <a:latin typeface="Calibri"/>
                <a:cs typeface="Calibri"/>
              </a:rPr>
              <a:t>	</a:t>
            </a:r>
            <a:r>
              <a:rPr sz="3700" spc="180" dirty="0">
                <a:solidFill>
                  <a:srgbClr val="FFFFFF"/>
                </a:solidFill>
                <a:latin typeface="Calibri"/>
                <a:cs typeface="Calibri"/>
              </a:rPr>
              <a:t>a</a:t>
            </a:r>
            <a:r>
              <a:rPr sz="3700" spc="90" dirty="0">
                <a:solidFill>
                  <a:srgbClr val="FFFFFF"/>
                </a:solidFill>
                <a:latin typeface="Calibri"/>
                <a:cs typeface="Calibri"/>
              </a:rPr>
              <a:t>l</a:t>
            </a:r>
            <a:r>
              <a:rPr sz="3700" spc="140" dirty="0">
                <a:solidFill>
                  <a:srgbClr val="FFFFFF"/>
                </a:solidFill>
                <a:latin typeface="Calibri"/>
                <a:cs typeface="Calibri"/>
              </a:rPr>
              <a:t>c</a:t>
            </a:r>
            <a:r>
              <a:rPr sz="3700" dirty="0">
                <a:solidFill>
                  <a:srgbClr val="FFFFFF"/>
                </a:solidFill>
                <a:latin typeface="Calibri"/>
                <a:cs typeface="Calibri"/>
              </a:rPr>
              <a:t>ohol		</a:t>
            </a:r>
            <a:r>
              <a:rPr sz="3700" spc="210" dirty="0">
                <a:solidFill>
                  <a:srgbClr val="FFFFFF"/>
                </a:solidFill>
                <a:latin typeface="Calibri"/>
                <a:cs typeface="Calibri"/>
              </a:rPr>
              <a:t>a</a:t>
            </a:r>
            <a:r>
              <a:rPr sz="3700" spc="120" dirty="0">
                <a:solidFill>
                  <a:srgbClr val="FFFFFF"/>
                </a:solidFill>
                <a:latin typeface="Calibri"/>
                <a:cs typeface="Calibri"/>
              </a:rPr>
              <a:t>b</a:t>
            </a:r>
            <a:r>
              <a:rPr sz="3700" spc="114" dirty="0">
                <a:solidFill>
                  <a:srgbClr val="FFFFFF"/>
                </a:solidFill>
                <a:latin typeface="Calibri"/>
                <a:cs typeface="Calibri"/>
              </a:rPr>
              <a:t>u</a:t>
            </a:r>
            <a:r>
              <a:rPr sz="3700" spc="145" dirty="0">
                <a:solidFill>
                  <a:srgbClr val="FFFFFF"/>
                </a:solidFill>
                <a:latin typeface="Calibri"/>
                <a:cs typeface="Calibri"/>
              </a:rPr>
              <a:t>s</a:t>
            </a:r>
            <a:r>
              <a:rPr sz="3700" spc="-30" dirty="0">
                <a:solidFill>
                  <a:srgbClr val="FFFFFF"/>
                </a:solidFill>
                <a:latin typeface="Calibri"/>
                <a:cs typeface="Calibri"/>
              </a:rPr>
              <a:t>e</a:t>
            </a:r>
            <a:r>
              <a:rPr sz="3700" spc="155" dirty="0">
                <a:solidFill>
                  <a:srgbClr val="FFFFFF"/>
                </a:solidFill>
                <a:latin typeface="Calibri"/>
                <a:cs typeface="Calibri"/>
              </a:rPr>
              <a:t>.</a:t>
            </a:r>
            <a:r>
              <a:rPr sz="3700" spc="375" dirty="0">
                <a:solidFill>
                  <a:srgbClr val="FFFFFF"/>
                </a:solidFill>
                <a:latin typeface="Calibri"/>
                <a:cs typeface="Calibri"/>
              </a:rPr>
              <a:t> </a:t>
            </a:r>
            <a:r>
              <a:rPr sz="3700" spc="254" dirty="0">
                <a:solidFill>
                  <a:srgbClr val="FFFFFF"/>
                </a:solidFill>
                <a:latin typeface="Calibri"/>
                <a:cs typeface="Calibri"/>
              </a:rPr>
              <a:t>D</a:t>
            </a:r>
            <a:r>
              <a:rPr sz="3700" spc="235" dirty="0">
                <a:solidFill>
                  <a:srgbClr val="FFFFFF"/>
                </a:solidFill>
                <a:latin typeface="Calibri"/>
                <a:cs typeface="Calibri"/>
              </a:rPr>
              <a:t>r</a:t>
            </a:r>
            <a:r>
              <a:rPr sz="3700" spc="55" dirty="0">
                <a:solidFill>
                  <a:srgbClr val="FFFFFF"/>
                </a:solidFill>
                <a:latin typeface="Calibri"/>
                <a:cs typeface="Calibri"/>
              </a:rPr>
              <a:t>inki</a:t>
            </a:r>
            <a:r>
              <a:rPr sz="3700" spc="140" dirty="0">
                <a:solidFill>
                  <a:srgbClr val="FFFFFF"/>
                </a:solidFill>
                <a:latin typeface="Calibri"/>
                <a:cs typeface="Calibri"/>
              </a:rPr>
              <a:t>n</a:t>
            </a:r>
            <a:r>
              <a:rPr sz="3700" spc="204" dirty="0">
                <a:solidFill>
                  <a:srgbClr val="FFFFFF"/>
                </a:solidFill>
                <a:latin typeface="Calibri"/>
                <a:cs typeface="Calibri"/>
              </a:rPr>
              <a:t>g</a:t>
            </a:r>
            <a:r>
              <a:rPr sz="3700" dirty="0">
                <a:solidFill>
                  <a:srgbClr val="FFFFFF"/>
                </a:solidFill>
                <a:latin typeface="Calibri"/>
                <a:cs typeface="Calibri"/>
              </a:rPr>
              <a:t>		</a:t>
            </a:r>
            <a:r>
              <a:rPr sz="3700" spc="285" dirty="0">
                <a:solidFill>
                  <a:srgbClr val="FFFFFF"/>
                </a:solidFill>
                <a:latin typeface="Calibri"/>
                <a:cs typeface="Calibri"/>
              </a:rPr>
              <a:t>t</a:t>
            </a:r>
            <a:r>
              <a:rPr sz="3700" spc="-10" dirty="0">
                <a:solidFill>
                  <a:srgbClr val="FFFFFF"/>
                </a:solidFill>
                <a:latin typeface="Calibri"/>
                <a:cs typeface="Calibri"/>
              </a:rPr>
              <a:t>o</a:t>
            </a:r>
            <a:r>
              <a:rPr sz="3700" spc="-150" dirty="0">
                <a:solidFill>
                  <a:srgbClr val="FFFFFF"/>
                </a:solidFill>
                <a:latin typeface="Calibri"/>
                <a:cs typeface="Calibri"/>
              </a:rPr>
              <a:t>o</a:t>
            </a:r>
            <a:r>
              <a:rPr sz="3700" dirty="0">
                <a:solidFill>
                  <a:srgbClr val="FFFFFF"/>
                </a:solidFill>
                <a:latin typeface="Calibri"/>
                <a:cs typeface="Calibri"/>
              </a:rPr>
              <a:t>	</a:t>
            </a:r>
            <a:r>
              <a:rPr sz="3700" spc="-229" dirty="0">
                <a:solidFill>
                  <a:srgbClr val="FFFFFF"/>
                </a:solidFill>
                <a:latin typeface="Calibri"/>
                <a:cs typeface="Calibri"/>
              </a:rPr>
              <a:t>m</a:t>
            </a:r>
            <a:r>
              <a:rPr sz="3700" spc="140" dirty="0">
                <a:solidFill>
                  <a:srgbClr val="FFFFFF"/>
                </a:solidFill>
                <a:latin typeface="Calibri"/>
                <a:cs typeface="Calibri"/>
              </a:rPr>
              <a:t>u</a:t>
            </a:r>
            <a:r>
              <a:rPr sz="3700" spc="120" dirty="0">
                <a:solidFill>
                  <a:srgbClr val="FFFFFF"/>
                </a:solidFill>
                <a:latin typeface="Calibri"/>
                <a:cs typeface="Calibri"/>
              </a:rPr>
              <a:t>c</a:t>
            </a:r>
            <a:r>
              <a:rPr sz="3700" spc="65" dirty="0">
                <a:solidFill>
                  <a:srgbClr val="FFFFFF"/>
                </a:solidFill>
                <a:latin typeface="Calibri"/>
                <a:cs typeface="Calibri"/>
              </a:rPr>
              <a:t>h</a:t>
            </a:r>
            <a:r>
              <a:rPr sz="3700" dirty="0">
                <a:solidFill>
                  <a:srgbClr val="FFFFFF"/>
                </a:solidFill>
                <a:latin typeface="Calibri"/>
                <a:cs typeface="Calibri"/>
              </a:rPr>
              <a:t>		</a:t>
            </a:r>
            <a:r>
              <a:rPr sz="3700" spc="-730" dirty="0">
                <a:solidFill>
                  <a:srgbClr val="FFFFFF"/>
                </a:solidFill>
                <a:latin typeface="Calibri"/>
                <a:cs typeface="Calibri"/>
              </a:rPr>
              <a:t> </a:t>
            </a:r>
            <a:r>
              <a:rPr sz="3700" spc="180" dirty="0">
                <a:solidFill>
                  <a:srgbClr val="FFFFFF"/>
                </a:solidFill>
                <a:latin typeface="Calibri"/>
                <a:cs typeface="Calibri"/>
              </a:rPr>
              <a:t>a</a:t>
            </a:r>
            <a:r>
              <a:rPr sz="3700" spc="90" dirty="0">
                <a:solidFill>
                  <a:srgbClr val="FFFFFF"/>
                </a:solidFill>
                <a:latin typeface="Calibri"/>
                <a:cs typeface="Calibri"/>
              </a:rPr>
              <a:t>l</a:t>
            </a:r>
            <a:r>
              <a:rPr sz="3700" spc="140" dirty="0">
                <a:solidFill>
                  <a:srgbClr val="FFFFFF"/>
                </a:solidFill>
                <a:latin typeface="Calibri"/>
                <a:cs typeface="Calibri"/>
              </a:rPr>
              <a:t>c</a:t>
            </a:r>
            <a:r>
              <a:rPr sz="3700" dirty="0">
                <a:solidFill>
                  <a:srgbClr val="FFFFFF"/>
                </a:solidFill>
                <a:latin typeface="Calibri"/>
                <a:cs typeface="Calibri"/>
              </a:rPr>
              <a:t>ohol	</a:t>
            </a:r>
            <a:r>
              <a:rPr sz="3700" spc="-20" dirty="0">
                <a:solidFill>
                  <a:srgbClr val="FFFFFF"/>
                </a:solidFill>
                <a:latin typeface="Calibri"/>
                <a:cs typeface="Calibri"/>
              </a:rPr>
              <a:t>m</a:t>
            </a:r>
            <a:r>
              <a:rPr sz="3700" spc="-35" dirty="0">
                <a:solidFill>
                  <a:srgbClr val="FFFFFF"/>
                </a:solidFill>
                <a:latin typeface="Calibri"/>
                <a:cs typeface="Calibri"/>
              </a:rPr>
              <a:t>a</a:t>
            </a:r>
            <a:r>
              <a:rPr sz="3700" spc="130" dirty="0">
                <a:solidFill>
                  <a:srgbClr val="FFFFFF"/>
                </a:solidFill>
                <a:latin typeface="Calibri"/>
                <a:cs typeface="Calibri"/>
              </a:rPr>
              <a:t>k</a:t>
            </a:r>
            <a:r>
              <a:rPr sz="3700" spc="190" dirty="0">
                <a:solidFill>
                  <a:srgbClr val="FFFFFF"/>
                </a:solidFill>
                <a:latin typeface="Calibri"/>
                <a:cs typeface="Calibri"/>
              </a:rPr>
              <a:t>e</a:t>
            </a:r>
            <a:r>
              <a:rPr sz="3700" spc="145" dirty="0">
                <a:solidFill>
                  <a:srgbClr val="FFFFFF"/>
                </a:solidFill>
                <a:latin typeface="Calibri"/>
                <a:cs typeface="Calibri"/>
              </a:rPr>
              <a:t>s</a:t>
            </a:r>
            <a:r>
              <a:rPr sz="3700" dirty="0">
                <a:solidFill>
                  <a:srgbClr val="FFFFFF"/>
                </a:solidFill>
                <a:latin typeface="Calibri"/>
                <a:cs typeface="Calibri"/>
              </a:rPr>
              <a:t>	</a:t>
            </a:r>
            <a:r>
              <a:rPr sz="3700" spc="200" dirty="0">
                <a:solidFill>
                  <a:srgbClr val="FFFFFF"/>
                </a:solidFill>
                <a:latin typeface="Calibri"/>
                <a:cs typeface="Calibri"/>
              </a:rPr>
              <a:t>y</a:t>
            </a:r>
            <a:r>
              <a:rPr sz="3700" spc="-40" dirty="0">
                <a:solidFill>
                  <a:srgbClr val="FFFFFF"/>
                </a:solidFill>
                <a:latin typeface="Calibri"/>
                <a:cs typeface="Calibri"/>
              </a:rPr>
              <a:t>o</a:t>
            </a:r>
            <a:r>
              <a:rPr sz="3700" spc="5" dirty="0">
                <a:solidFill>
                  <a:srgbClr val="FFFFFF"/>
                </a:solidFill>
                <a:latin typeface="Calibri"/>
                <a:cs typeface="Calibri"/>
              </a:rPr>
              <a:t>u  more		</a:t>
            </a:r>
            <a:r>
              <a:rPr sz="3700" spc="135" dirty="0">
                <a:solidFill>
                  <a:srgbClr val="FFFFFF"/>
                </a:solidFill>
                <a:latin typeface="Calibri"/>
                <a:cs typeface="Calibri"/>
              </a:rPr>
              <a:t>likely	</a:t>
            </a:r>
            <a:r>
              <a:rPr sz="3700" spc="70" dirty="0">
                <a:solidFill>
                  <a:srgbClr val="FFFFFF"/>
                </a:solidFill>
                <a:latin typeface="Calibri"/>
                <a:cs typeface="Calibri"/>
              </a:rPr>
              <a:t>to		</a:t>
            </a:r>
            <a:r>
              <a:rPr sz="3700" spc="250" dirty="0">
                <a:solidFill>
                  <a:srgbClr val="FFFFFF"/>
                </a:solidFill>
                <a:latin typeface="Calibri"/>
                <a:cs typeface="Calibri"/>
              </a:rPr>
              <a:t>fall	</a:t>
            </a:r>
            <a:r>
              <a:rPr sz="3700" spc="90" dirty="0">
                <a:solidFill>
                  <a:srgbClr val="FFFFFF"/>
                </a:solidFill>
                <a:latin typeface="Calibri"/>
                <a:cs typeface="Calibri"/>
              </a:rPr>
              <a:t>and	</a:t>
            </a:r>
            <a:r>
              <a:rPr sz="3700" spc="225" dirty="0">
                <a:solidFill>
                  <a:srgbClr val="FFFFFF"/>
                </a:solidFill>
                <a:latin typeface="Calibri"/>
                <a:cs typeface="Calibri"/>
              </a:rPr>
              <a:t>hurt	</a:t>
            </a:r>
            <a:r>
              <a:rPr sz="3700" spc="145" dirty="0">
                <a:solidFill>
                  <a:srgbClr val="FFFFFF"/>
                </a:solidFill>
                <a:latin typeface="Calibri"/>
                <a:cs typeface="Calibri"/>
              </a:rPr>
              <a:t>yourself.</a:t>
            </a:r>
            <a:r>
              <a:rPr sz="3700" spc="275" dirty="0">
                <a:solidFill>
                  <a:srgbClr val="FFFFFF"/>
                </a:solidFill>
                <a:latin typeface="Calibri"/>
                <a:cs typeface="Calibri"/>
              </a:rPr>
              <a:t> </a:t>
            </a:r>
            <a:r>
              <a:rPr sz="3700" dirty="0">
                <a:solidFill>
                  <a:srgbClr val="FFFFFF"/>
                </a:solidFill>
                <a:latin typeface="Calibri"/>
                <a:cs typeface="Calibri"/>
              </a:rPr>
              <a:t>You	</a:t>
            </a:r>
            <a:r>
              <a:rPr sz="3700" spc="110" dirty="0">
                <a:solidFill>
                  <a:srgbClr val="FFFFFF"/>
                </a:solidFill>
                <a:latin typeface="Calibri"/>
                <a:cs typeface="Calibri"/>
              </a:rPr>
              <a:t>also	</a:t>
            </a:r>
            <a:r>
              <a:rPr sz="3700" spc="210" dirty="0">
                <a:solidFill>
                  <a:srgbClr val="FFFFFF"/>
                </a:solidFill>
                <a:latin typeface="Calibri"/>
                <a:cs typeface="Calibri"/>
              </a:rPr>
              <a:t>feel	</a:t>
            </a:r>
            <a:r>
              <a:rPr sz="3700" spc="150" dirty="0">
                <a:solidFill>
                  <a:srgbClr val="FFFFFF"/>
                </a:solidFill>
                <a:latin typeface="Calibri"/>
                <a:cs typeface="Calibri"/>
              </a:rPr>
              <a:t>braver  </a:t>
            </a:r>
            <a:r>
              <a:rPr sz="3700" spc="55" dirty="0">
                <a:solidFill>
                  <a:srgbClr val="FFFFFF"/>
                </a:solidFill>
                <a:latin typeface="Calibri"/>
                <a:cs typeface="Calibri"/>
              </a:rPr>
              <a:t>when		you	</a:t>
            </a:r>
            <a:r>
              <a:rPr sz="3700" spc="165" dirty="0">
                <a:solidFill>
                  <a:srgbClr val="FFFFFF"/>
                </a:solidFill>
                <a:latin typeface="Calibri"/>
                <a:cs typeface="Calibri"/>
              </a:rPr>
              <a:t>are	</a:t>
            </a:r>
            <a:r>
              <a:rPr sz="3700" spc="130" dirty="0">
                <a:solidFill>
                  <a:srgbClr val="FFFFFF"/>
                </a:solidFill>
                <a:latin typeface="Calibri"/>
                <a:cs typeface="Calibri"/>
              </a:rPr>
              <a:t>drunk		</a:t>
            </a:r>
            <a:r>
              <a:rPr sz="3700" spc="90" dirty="0">
                <a:solidFill>
                  <a:srgbClr val="FFFFFF"/>
                </a:solidFill>
                <a:latin typeface="Calibri"/>
                <a:cs typeface="Calibri"/>
              </a:rPr>
              <a:t>and	</a:t>
            </a:r>
            <a:r>
              <a:rPr sz="3700" spc="405" dirty="0">
                <a:solidFill>
                  <a:srgbClr val="FFFFFF"/>
                </a:solidFill>
                <a:latin typeface="Calibri"/>
                <a:cs typeface="Calibri"/>
              </a:rPr>
              <a:t>try	</a:t>
            </a:r>
            <a:r>
              <a:rPr sz="3700" spc="70" dirty="0">
                <a:solidFill>
                  <a:srgbClr val="FFFFFF"/>
                </a:solidFill>
                <a:latin typeface="Calibri"/>
                <a:cs typeface="Calibri"/>
              </a:rPr>
              <a:t>to	</a:t>
            </a:r>
            <a:r>
              <a:rPr sz="3700" spc="-100" dirty="0">
                <a:solidFill>
                  <a:srgbClr val="FFFFFF"/>
                </a:solidFill>
                <a:latin typeface="Calibri"/>
                <a:cs typeface="Calibri"/>
              </a:rPr>
              <a:t>do		</a:t>
            </a:r>
            <a:r>
              <a:rPr sz="3700" spc="185" dirty="0">
                <a:solidFill>
                  <a:srgbClr val="FFFFFF"/>
                </a:solidFill>
                <a:latin typeface="Calibri"/>
                <a:cs typeface="Calibri"/>
              </a:rPr>
              <a:t>things </a:t>
            </a:r>
            <a:r>
              <a:rPr sz="3700" spc="225" dirty="0">
                <a:solidFill>
                  <a:srgbClr val="FFFFFF"/>
                </a:solidFill>
                <a:latin typeface="Calibri"/>
                <a:cs typeface="Calibri"/>
              </a:rPr>
              <a:t>that </a:t>
            </a:r>
            <a:r>
              <a:rPr sz="3700" spc="55" dirty="0">
                <a:solidFill>
                  <a:srgbClr val="FFFFFF"/>
                </a:solidFill>
                <a:latin typeface="Calibri"/>
                <a:cs typeface="Calibri"/>
              </a:rPr>
              <a:t>you </a:t>
            </a:r>
            <a:r>
              <a:rPr sz="3700" spc="120" dirty="0">
                <a:solidFill>
                  <a:srgbClr val="FFFFFF"/>
                </a:solidFill>
                <a:latin typeface="Calibri"/>
                <a:cs typeface="Calibri"/>
              </a:rPr>
              <a:t>normally  </a:t>
            </a:r>
            <a:r>
              <a:rPr sz="3700" spc="-15" dirty="0">
                <a:solidFill>
                  <a:srgbClr val="FFFFFF"/>
                </a:solidFill>
                <a:latin typeface="Calibri"/>
                <a:cs typeface="Calibri"/>
              </a:rPr>
              <a:t>wouldn’t </a:t>
            </a:r>
            <a:r>
              <a:rPr sz="3700" spc="-95" dirty="0">
                <a:solidFill>
                  <a:srgbClr val="FFFFFF"/>
                </a:solidFill>
                <a:latin typeface="Calibri"/>
                <a:cs typeface="Calibri"/>
              </a:rPr>
              <a:t>do. </a:t>
            </a:r>
            <a:r>
              <a:rPr sz="3700" spc="100" dirty="0">
                <a:solidFill>
                  <a:srgbClr val="FFFFFF"/>
                </a:solidFill>
                <a:latin typeface="Calibri"/>
                <a:cs typeface="Calibri"/>
              </a:rPr>
              <a:t>Some </a:t>
            </a:r>
            <a:r>
              <a:rPr sz="3700" spc="45" dirty="0">
                <a:solidFill>
                  <a:srgbClr val="FFFFFF"/>
                </a:solidFill>
                <a:latin typeface="Calibri"/>
                <a:cs typeface="Calibri"/>
              </a:rPr>
              <a:t>people </a:t>
            </a:r>
            <a:r>
              <a:rPr sz="3700" spc="55" dirty="0">
                <a:solidFill>
                  <a:srgbClr val="FFFFFF"/>
                </a:solidFill>
                <a:latin typeface="Calibri"/>
                <a:cs typeface="Calibri"/>
              </a:rPr>
              <a:t>become </a:t>
            </a:r>
            <a:r>
              <a:rPr sz="3700" spc="240" dirty="0">
                <a:solidFill>
                  <a:srgbClr val="FFFFFF"/>
                </a:solidFill>
                <a:latin typeface="Calibri"/>
                <a:cs typeface="Calibri"/>
              </a:rPr>
              <a:t>very </a:t>
            </a:r>
            <a:r>
              <a:rPr sz="3700" spc="50" dirty="0">
                <a:solidFill>
                  <a:srgbClr val="FFFFFF"/>
                </a:solidFill>
                <a:latin typeface="Calibri"/>
                <a:cs typeface="Calibri"/>
              </a:rPr>
              <a:t>violent </a:t>
            </a:r>
            <a:r>
              <a:rPr sz="3700" spc="114" dirty="0">
                <a:solidFill>
                  <a:srgbClr val="FFFFFF"/>
                </a:solidFill>
                <a:latin typeface="Calibri"/>
                <a:cs typeface="Calibri"/>
              </a:rPr>
              <a:t>or  </a:t>
            </a:r>
            <a:r>
              <a:rPr sz="3700" spc="155" dirty="0">
                <a:solidFill>
                  <a:srgbClr val="FFFFFF"/>
                </a:solidFill>
                <a:latin typeface="Calibri"/>
                <a:cs typeface="Calibri"/>
              </a:rPr>
              <a:t>aggressive. </a:t>
            </a:r>
            <a:r>
              <a:rPr sz="3700" spc="160" dirty="0">
                <a:solidFill>
                  <a:srgbClr val="FFFFFF"/>
                </a:solidFill>
                <a:latin typeface="Calibri"/>
                <a:cs typeface="Calibri"/>
              </a:rPr>
              <a:t>This </a:t>
            </a:r>
            <a:r>
              <a:rPr sz="3700" spc="90" dirty="0">
                <a:solidFill>
                  <a:srgbClr val="FFFFFF"/>
                </a:solidFill>
                <a:latin typeface="Calibri"/>
                <a:cs typeface="Calibri"/>
              </a:rPr>
              <a:t>can </a:t>
            </a:r>
            <a:r>
              <a:rPr sz="3700" spc="95" dirty="0">
                <a:solidFill>
                  <a:srgbClr val="FFFFFF"/>
                </a:solidFill>
                <a:latin typeface="Calibri"/>
                <a:cs typeface="Calibri"/>
              </a:rPr>
              <a:t>often </a:t>
            </a:r>
            <a:r>
              <a:rPr sz="3700" spc="135" dirty="0">
                <a:solidFill>
                  <a:srgbClr val="FFFFFF"/>
                </a:solidFill>
                <a:latin typeface="Calibri"/>
                <a:cs typeface="Calibri"/>
              </a:rPr>
              <a:t>cause </a:t>
            </a:r>
            <a:r>
              <a:rPr sz="3700" spc="210" dirty="0">
                <a:solidFill>
                  <a:srgbClr val="FFFFFF"/>
                </a:solidFill>
                <a:latin typeface="Calibri"/>
                <a:cs typeface="Calibri"/>
              </a:rPr>
              <a:t>a </a:t>
            </a:r>
            <a:r>
              <a:rPr sz="3700" spc="95" dirty="0">
                <a:solidFill>
                  <a:srgbClr val="FFFFFF"/>
                </a:solidFill>
                <a:latin typeface="Calibri"/>
                <a:cs typeface="Calibri"/>
              </a:rPr>
              <a:t>lot </a:t>
            </a:r>
            <a:r>
              <a:rPr sz="3700" spc="155" dirty="0">
                <a:solidFill>
                  <a:srgbClr val="FFFFFF"/>
                </a:solidFill>
                <a:latin typeface="Calibri"/>
                <a:cs typeface="Calibri"/>
              </a:rPr>
              <a:t>of </a:t>
            </a:r>
            <a:r>
              <a:rPr sz="3700" spc="25" dirty="0">
                <a:solidFill>
                  <a:srgbClr val="FFFFFF"/>
                </a:solidFill>
                <a:latin typeface="Calibri"/>
                <a:cs typeface="Calibri"/>
              </a:rPr>
              <a:t>problems </a:t>
            </a:r>
            <a:r>
              <a:rPr sz="3700" spc="195" dirty="0">
                <a:solidFill>
                  <a:srgbClr val="FFFFFF"/>
                </a:solidFill>
                <a:latin typeface="Calibri"/>
                <a:cs typeface="Calibri"/>
              </a:rPr>
              <a:t>for </a:t>
            </a:r>
            <a:r>
              <a:rPr sz="3700" spc="200" dirty="0">
                <a:solidFill>
                  <a:srgbClr val="FFFFFF"/>
                </a:solidFill>
                <a:latin typeface="Calibri"/>
                <a:cs typeface="Calibri"/>
              </a:rPr>
              <a:t>the  </a:t>
            </a:r>
            <a:r>
              <a:rPr sz="3700" spc="130" dirty="0">
                <a:solidFill>
                  <a:srgbClr val="FFFFFF"/>
                </a:solidFill>
                <a:latin typeface="Calibri"/>
                <a:cs typeface="Calibri"/>
              </a:rPr>
              <a:t>drunk </a:t>
            </a:r>
            <a:r>
              <a:rPr sz="3700" spc="110" dirty="0">
                <a:solidFill>
                  <a:srgbClr val="FFFFFF"/>
                </a:solidFill>
                <a:latin typeface="Calibri"/>
                <a:cs typeface="Calibri"/>
              </a:rPr>
              <a:t>person </a:t>
            </a:r>
            <a:r>
              <a:rPr sz="3700" spc="90" dirty="0">
                <a:solidFill>
                  <a:srgbClr val="FFFFFF"/>
                </a:solidFill>
                <a:latin typeface="Calibri"/>
                <a:cs typeface="Calibri"/>
              </a:rPr>
              <a:t>and </a:t>
            </a:r>
            <a:r>
              <a:rPr sz="3700" spc="204" dirty="0">
                <a:solidFill>
                  <a:srgbClr val="FFFFFF"/>
                </a:solidFill>
                <a:latin typeface="Calibri"/>
                <a:cs typeface="Calibri"/>
              </a:rPr>
              <a:t>the </a:t>
            </a:r>
            <a:r>
              <a:rPr sz="3700" spc="145" dirty="0">
                <a:solidFill>
                  <a:srgbClr val="FFFFFF"/>
                </a:solidFill>
                <a:latin typeface="Calibri"/>
                <a:cs typeface="Calibri"/>
              </a:rPr>
              <a:t>other </a:t>
            </a:r>
            <a:r>
              <a:rPr sz="3700" spc="45" dirty="0">
                <a:solidFill>
                  <a:srgbClr val="FFFFFF"/>
                </a:solidFill>
                <a:latin typeface="Calibri"/>
                <a:cs typeface="Calibri"/>
              </a:rPr>
              <a:t>people </a:t>
            </a:r>
            <a:r>
              <a:rPr sz="3700" spc="85" dirty="0">
                <a:solidFill>
                  <a:srgbClr val="FFFFFF"/>
                </a:solidFill>
                <a:latin typeface="Calibri"/>
                <a:cs typeface="Calibri"/>
              </a:rPr>
              <a:t>around</a:t>
            </a:r>
            <a:r>
              <a:rPr sz="3700" spc="525" dirty="0">
                <a:solidFill>
                  <a:srgbClr val="FFFFFF"/>
                </a:solidFill>
                <a:latin typeface="Calibri"/>
                <a:cs typeface="Calibri"/>
              </a:rPr>
              <a:t> </a:t>
            </a:r>
            <a:r>
              <a:rPr sz="3700" spc="95" dirty="0">
                <a:solidFill>
                  <a:srgbClr val="FFFFFF"/>
                </a:solidFill>
                <a:latin typeface="Calibri"/>
                <a:cs typeface="Calibri"/>
              </a:rPr>
              <a:t>them.</a:t>
            </a:r>
            <a:endParaRPr sz="3700">
              <a:latin typeface="Calibri"/>
              <a:cs typeface="Calibri"/>
            </a:endParaRPr>
          </a:p>
          <a:p>
            <a:pPr>
              <a:lnSpc>
                <a:spcPct val="100000"/>
              </a:lnSpc>
              <a:spcBef>
                <a:spcPts val="35"/>
              </a:spcBef>
            </a:pPr>
            <a:endParaRPr sz="3850">
              <a:latin typeface="Calibri"/>
              <a:cs typeface="Calibri"/>
            </a:endParaRPr>
          </a:p>
          <a:p>
            <a:pPr marL="678815" marR="6713855" algn="ctr">
              <a:lnSpc>
                <a:spcPct val="107500"/>
              </a:lnSpc>
              <a:tabLst>
                <a:tab pos="1598930" algn="l"/>
                <a:tab pos="1633220" algn="l"/>
                <a:tab pos="1730375" algn="l"/>
                <a:tab pos="1788160" algn="l"/>
                <a:tab pos="2661920" algn="l"/>
                <a:tab pos="2766060" algn="l"/>
                <a:tab pos="3108325" algn="l"/>
                <a:tab pos="3165475" algn="l"/>
                <a:tab pos="3948429" algn="l"/>
                <a:tab pos="4073525" algn="l"/>
                <a:tab pos="4641215" algn="l"/>
                <a:tab pos="4882515" algn="l"/>
                <a:tab pos="5088890" algn="l"/>
              </a:tabLst>
            </a:pPr>
            <a:r>
              <a:rPr sz="3800" spc="170" dirty="0">
                <a:solidFill>
                  <a:srgbClr val="FFFFFF"/>
                </a:solidFill>
                <a:latin typeface="Calibri"/>
                <a:cs typeface="Calibri"/>
              </a:rPr>
              <a:t>O</a:t>
            </a:r>
            <a:r>
              <a:rPr sz="3800" spc="85" dirty="0">
                <a:solidFill>
                  <a:srgbClr val="FFFFFF"/>
                </a:solidFill>
                <a:latin typeface="Calibri"/>
                <a:cs typeface="Calibri"/>
              </a:rPr>
              <a:t>v</a:t>
            </a:r>
            <a:r>
              <a:rPr sz="3800" spc="185" dirty="0">
                <a:solidFill>
                  <a:srgbClr val="FFFFFF"/>
                </a:solidFill>
                <a:latin typeface="Calibri"/>
                <a:cs typeface="Calibri"/>
              </a:rPr>
              <a:t>e</a:t>
            </a:r>
            <a:r>
              <a:rPr sz="3800" spc="470" dirty="0">
                <a:solidFill>
                  <a:srgbClr val="FFFFFF"/>
                </a:solidFill>
                <a:latin typeface="Calibri"/>
                <a:cs typeface="Calibri"/>
              </a:rPr>
              <a:t>r</a:t>
            </a:r>
            <a:r>
              <a:rPr sz="3800" spc="160" dirty="0">
                <a:solidFill>
                  <a:srgbClr val="FFFFFF"/>
                </a:solidFill>
                <a:latin typeface="Calibri"/>
                <a:cs typeface="Calibri"/>
              </a:rPr>
              <a:t>-i</a:t>
            </a:r>
            <a:r>
              <a:rPr sz="3800" spc="500" dirty="0">
                <a:solidFill>
                  <a:srgbClr val="FFFFFF"/>
                </a:solidFill>
                <a:latin typeface="Calibri"/>
                <a:cs typeface="Calibri"/>
              </a:rPr>
              <a:t>n</a:t>
            </a:r>
            <a:r>
              <a:rPr sz="3800" spc="-20" dirty="0">
                <a:solidFill>
                  <a:srgbClr val="FFFFFF"/>
                </a:solidFill>
                <a:latin typeface="Calibri"/>
                <a:cs typeface="Calibri"/>
              </a:rPr>
              <a:t>d</a:t>
            </a:r>
            <a:r>
              <a:rPr sz="3800" spc="80" dirty="0">
                <a:solidFill>
                  <a:srgbClr val="FFFFFF"/>
                </a:solidFill>
                <a:latin typeface="Calibri"/>
                <a:cs typeface="Calibri"/>
              </a:rPr>
              <a:t>u</a:t>
            </a:r>
            <a:r>
              <a:rPr sz="3800" spc="120" dirty="0">
                <a:solidFill>
                  <a:srgbClr val="FFFFFF"/>
                </a:solidFill>
                <a:latin typeface="Calibri"/>
                <a:cs typeface="Calibri"/>
              </a:rPr>
              <a:t>l</a:t>
            </a:r>
            <a:r>
              <a:rPr sz="3800" spc="340" dirty="0">
                <a:solidFill>
                  <a:srgbClr val="FFFFFF"/>
                </a:solidFill>
                <a:latin typeface="Calibri"/>
                <a:cs typeface="Calibri"/>
              </a:rPr>
              <a:t>g</a:t>
            </a:r>
            <a:r>
              <a:rPr sz="3800" spc="5" dirty="0">
                <a:solidFill>
                  <a:srgbClr val="FFFFFF"/>
                </a:solidFill>
                <a:latin typeface="Calibri"/>
                <a:cs typeface="Calibri"/>
              </a:rPr>
              <a:t>i</a:t>
            </a:r>
            <a:r>
              <a:rPr sz="3800" spc="70" dirty="0">
                <a:solidFill>
                  <a:srgbClr val="FFFFFF"/>
                </a:solidFill>
                <a:latin typeface="Calibri"/>
                <a:cs typeface="Calibri"/>
              </a:rPr>
              <a:t>n</a:t>
            </a:r>
            <a:r>
              <a:rPr sz="3800" spc="210" dirty="0">
                <a:solidFill>
                  <a:srgbClr val="FFFFFF"/>
                </a:solidFill>
                <a:latin typeface="Calibri"/>
                <a:cs typeface="Calibri"/>
              </a:rPr>
              <a:t>g</a:t>
            </a:r>
            <a:r>
              <a:rPr sz="3800" dirty="0">
                <a:solidFill>
                  <a:srgbClr val="FFFFFF"/>
                </a:solidFill>
                <a:latin typeface="Calibri"/>
                <a:cs typeface="Calibri"/>
              </a:rPr>
              <a:t>		</a:t>
            </a:r>
            <a:r>
              <a:rPr sz="3800" spc="-740" dirty="0">
                <a:solidFill>
                  <a:srgbClr val="FFFFFF"/>
                </a:solidFill>
                <a:latin typeface="Calibri"/>
                <a:cs typeface="Calibri"/>
              </a:rPr>
              <a:t> </a:t>
            </a:r>
            <a:r>
              <a:rPr sz="3800" spc="10" dirty="0">
                <a:solidFill>
                  <a:srgbClr val="FFFFFF"/>
                </a:solidFill>
                <a:latin typeface="Calibri"/>
                <a:cs typeface="Calibri"/>
              </a:rPr>
              <a:t>in</a:t>
            </a:r>
            <a:r>
              <a:rPr sz="3800" dirty="0">
                <a:solidFill>
                  <a:srgbClr val="FFFFFF"/>
                </a:solidFill>
                <a:latin typeface="Calibri"/>
                <a:cs typeface="Calibri"/>
              </a:rPr>
              <a:t>	</a:t>
            </a:r>
            <a:r>
              <a:rPr sz="3800" spc="185" dirty="0">
                <a:solidFill>
                  <a:srgbClr val="FFFFFF"/>
                </a:solidFill>
                <a:latin typeface="Calibri"/>
                <a:cs typeface="Calibri"/>
              </a:rPr>
              <a:t>a</a:t>
            </a:r>
            <a:r>
              <a:rPr sz="3800" spc="95" dirty="0">
                <a:solidFill>
                  <a:srgbClr val="FFFFFF"/>
                </a:solidFill>
                <a:latin typeface="Calibri"/>
                <a:cs typeface="Calibri"/>
              </a:rPr>
              <a:t>l</a:t>
            </a:r>
            <a:r>
              <a:rPr sz="3800" spc="145" dirty="0">
                <a:solidFill>
                  <a:srgbClr val="FFFFFF"/>
                </a:solidFill>
                <a:latin typeface="Calibri"/>
                <a:cs typeface="Calibri"/>
              </a:rPr>
              <a:t>c</a:t>
            </a:r>
            <a:r>
              <a:rPr sz="3800" dirty="0">
                <a:solidFill>
                  <a:srgbClr val="FFFFFF"/>
                </a:solidFill>
                <a:latin typeface="Calibri"/>
                <a:cs typeface="Calibri"/>
              </a:rPr>
              <a:t>ohol  </a:t>
            </a:r>
            <a:r>
              <a:rPr sz="3800" spc="180" dirty="0">
                <a:solidFill>
                  <a:srgbClr val="FFFFFF"/>
                </a:solidFill>
                <a:latin typeface="Calibri"/>
                <a:cs typeface="Calibri"/>
              </a:rPr>
              <a:t>will		</a:t>
            </a:r>
            <a:r>
              <a:rPr sz="3800" spc="110" dirty="0">
                <a:solidFill>
                  <a:srgbClr val="FFFFFF"/>
                </a:solidFill>
                <a:latin typeface="Calibri"/>
                <a:cs typeface="Calibri"/>
              </a:rPr>
              <a:t>also	</a:t>
            </a:r>
            <a:r>
              <a:rPr sz="3800" spc="45" dirty="0">
                <a:solidFill>
                  <a:srgbClr val="FFFFFF"/>
                </a:solidFill>
                <a:latin typeface="Calibri"/>
                <a:cs typeface="Calibri"/>
              </a:rPr>
              <a:t>make	</a:t>
            </a:r>
            <a:r>
              <a:rPr sz="3800" spc="60" dirty="0">
                <a:solidFill>
                  <a:srgbClr val="FFFFFF"/>
                </a:solidFill>
                <a:latin typeface="Calibri"/>
                <a:cs typeface="Calibri"/>
              </a:rPr>
              <a:t>you	</a:t>
            </a:r>
            <a:r>
              <a:rPr sz="3800" spc="215" dirty="0">
                <a:solidFill>
                  <a:srgbClr val="FFFFFF"/>
                </a:solidFill>
                <a:latin typeface="Calibri"/>
                <a:cs typeface="Calibri"/>
              </a:rPr>
              <a:t>feel  </a:t>
            </a:r>
            <a:r>
              <a:rPr sz="3800" spc="125" dirty="0">
                <a:solidFill>
                  <a:srgbClr val="FFFFFF"/>
                </a:solidFill>
                <a:latin typeface="Calibri"/>
                <a:cs typeface="Calibri"/>
              </a:rPr>
              <a:t>sick,			</a:t>
            </a:r>
            <a:r>
              <a:rPr sz="3800" spc="180" dirty="0">
                <a:solidFill>
                  <a:srgbClr val="FFFFFF"/>
                </a:solidFill>
                <a:latin typeface="Calibri"/>
                <a:cs typeface="Calibri"/>
              </a:rPr>
              <a:t>tired,		</a:t>
            </a:r>
            <a:r>
              <a:rPr sz="3800" spc="155" dirty="0">
                <a:solidFill>
                  <a:srgbClr val="FFFFFF"/>
                </a:solidFill>
                <a:latin typeface="Calibri"/>
                <a:cs typeface="Calibri"/>
              </a:rPr>
              <a:t>irritable	</a:t>
            </a:r>
            <a:r>
              <a:rPr sz="3800" spc="95" dirty="0">
                <a:solidFill>
                  <a:srgbClr val="FFFFFF"/>
                </a:solidFill>
                <a:latin typeface="Calibri"/>
                <a:cs typeface="Calibri"/>
              </a:rPr>
              <a:t>and  </a:t>
            </a:r>
            <a:r>
              <a:rPr sz="3800" spc="340" dirty="0">
                <a:solidFill>
                  <a:srgbClr val="FFFFFF"/>
                </a:solidFill>
                <a:latin typeface="Calibri"/>
                <a:cs typeface="Calibri"/>
              </a:rPr>
              <a:t>g</a:t>
            </a:r>
            <a:r>
              <a:rPr sz="3800" spc="75" dirty="0">
                <a:solidFill>
                  <a:srgbClr val="FFFFFF"/>
                </a:solidFill>
                <a:latin typeface="Calibri"/>
                <a:cs typeface="Calibri"/>
              </a:rPr>
              <a:t>i</a:t>
            </a:r>
            <a:r>
              <a:rPr sz="3800" spc="20" dirty="0">
                <a:solidFill>
                  <a:srgbClr val="FFFFFF"/>
                </a:solidFill>
                <a:latin typeface="Calibri"/>
                <a:cs typeface="Calibri"/>
              </a:rPr>
              <a:t>v</a:t>
            </a:r>
            <a:r>
              <a:rPr sz="3800" spc="105" dirty="0">
                <a:solidFill>
                  <a:srgbClr val="FFFFFF"/>
                </a:solidFill>
                <a:latin typeface="Calibri"/>
                <a:cs typeface="Calibri"/>
              </a:rPr>
              <a:t>e</a:t>
            </a:r>
            <a:r>
              <a:rPr sz="3800" dirty="0">
                <a:solidFill>
                  <a:srgbClr val="FFFFFF"/>
                </a:solidFill>
                <a:latin typeface="Calibri"/>
                <a:cs typeface="Calibri"/>
              </a:rPr>
              <a:t>			</a:t>
            </a:r>
            <a:r>
              <a:rPr sz="3800" spc="210" dirty="0">
                <a:solidFill>
                  <a:srgbClr val="FFFFFF"/>
                </a:solidFill>
                <a:latin typeface="Calibri"/>
                <a:cs typeface="Calibri"/>
              </a:rPr>
              <a:t>y</a:t>
            </a:r>
            <a:r>
              <a:rPr sz="3800" spc="-40" dirty="0">
                <a:solidFill>
                  <a:srgbClr val="FFFFFF"/>
                </a:solidFill>
                <a:latin typeface="Calibri"/>
                <a:cs typeface="Calibri"/>
              </a:rPr>
              <a:t>o</a:t>
            </a:r>
            <a:r>
              <a:rPr sz="3800" spc="10" dirty="0">
                <a:solidFill>
                  <a:srgbClr val="FFFFFF"/>
                </a:solidFill>
                <a:latin typeface="Calibri"/>
                <a:cs typeface="Calibri"/>
              </a:rPr>
              <a:t>u</a:t>
            </a:r>
            <a:r>
              <a:rPr sz="3800" dirty="0">
                <a:solidFill>
                  <a:srgbClr val="FFFFFF"/>
                </a:solidFill>
                <a:latin typeface="Calibri"/>
                <a:cs typeface="Calibri"/>
              </a:rPr>
              <a:t>	</a:t>
            </a:r>
            <a:r>
              <a:rPr sz="3800" spc="-844" dirty="0">
                <a:solidFill>
                  <a:srgbClr val="FFFFFF"/>
                </a:solidFill>
                <a:latin typeface="Calibri"/>
                <a:cs typeface="Calibri"/>
              </a:rPr>
              <a:t> </a:t>
            </a:r>
            <a:r>
              <a:rPr sz="3800" spc="215" dirty="0">
                <a:solidFill>
                  <a:srgbClr val="FFFFFF"/>
                </a:solidFill>
                <a:latin typeface="Calibri"/>
                <a:cs typeface="Calibri"/>
              </a:rPr>
              <a:t>a</a:t>
            </a:r>
            <a:r>
              <a:rPr sz="3800" dirty="0">
                <a:solidFill>
                  <a:srgbClr val="FFFFFF"/>
                </a:solidFill>
                <a:latin typeface="Calibri"/>
                <a:cs typeface="Calibri"/>
              </a:rPr>
              <a:t>	</a:t>
            </a:r>
            <a:r>
              <a:rPr sz="3800" spc="35" dirty="0">
                <a:solidFill>
                  <a:srgbClr val="FFFFFF"/>
                </a:solidFill>
                <a:latin typeface="Calibri"/>
                <a:cs typeface="Calibri"/>
              </a:rPr>
              <a:t>b</a:t>
            </a:r>
            <a:r>
              <a:rPr sz="3800" spc="340" dirty="0">
                <a:solidFill>
                  <a:srgbClr val="FFFFFF"/>
                </a:solidFill>
                <a:latin typeface="Calibri"/>
                <a:cs typeface="Calibri"/>
              </a:rPr>
              <a:t>a</a:t>
            </a:r>
            <a:r>
              <a:rPr sz="3800" spc="-45" dirty="0">
                <a:solidFill>
                  <a:srgbClr val="FFFFFF"/>
                </a:solidFill>
                <a:latin typeface="Calibri"/>
                <a:cs typeface="Calibri"/>
              </a:rPr>
              <a:t>d</a:t>
            </a:r>
            <a:r>
              <a:rPr sz="3800" dirty="0">
                <a:solidFill>
                  <a:srgbClr val="FFFFFF"/>
                </a:solidFill>
                <a:latin typeface="Calibri"/>
                <a:cs typeface="Calibri"/>
              </a:rPr>
              <a:t>		</a:t>
            </a:r>
            <a:r>
              <a:rPr sz="3800" spc="130" dirty="0">
                <a:solidFill>
                  <a:srgbClr val="FFFFFF"/>
                </a:solidFill>
                <a:latin typeface="Calibri"/>
                <a:cs typeface="Calibri"/>
              </a:rPr>
              <a:t>he</a:t>
            </a:r>
            <a:r>
              <a:rPr sz="3800" spc="250" dirty="0">
                <a:solidFill>
                  <a:srgbClr val="FFFFFF"/>
                </a:solidFill>
                <a:latin typeface="Calibri"/>
                <a:cs typeface="Calibri"/>
              </a:rPr>
              <a:t>a</a:t>
            </a:r>
            <a:r>
              <a:rPr sz="3800" spc="-45" dirty="0">
                <a:solidFill>
                  <a:srgbClr val="FFFFFF"/>
                </a:solidFill>
                <a:latin typeface="Calibri"/>
                <a:cs typeface="Calibri"/>
              </a:rPr>
              <a:t>d</a:t>
            </a:r>
            <a:r>
              <a:rPr sz="3800" spc="95" dirty="0">
                <a:solidFill>
                  <a:srgbClr val="FFFFFF"/>
                </a:solidFill>
                <a:latin typeface="Calibri"/>
                <a:cs typeface="Calibri"/>
              </a:rPr>
              <a:t>a</a:t>
            </a:r>
            <a:r>
              <a:rPr sz="3800" spc="265" dirty="0">
                <a:solidFill>
                  <a:srgbClr val="FFFFFF"/>
                </a:solidFill>
                <a:latin typeface="Calibri"/>
                <a:cs typeface="Calibri"/>
              </a:rPr>
              <a:t>c</a:t>
            </a:r>
            <a:r>
              <a:rPr sz="3800" spc="60" dirty="0">
                <a:solidFill>
                  <a:srgbClr val="FFFFFF"/>
                </a:solidFill>
                <a:latin typeface="Calibri"/>
                <a:cs typeface="Calibri"/>
              </a:rPr>
              <a:t>he  </a:t>
            </a:r>
            <a:r>
              <a:rPr sz="3800" spc="210" dirty="0">
                <a:solidFill>
                  <a:srgbClr val="FFFFFF"/>
                </a:solidFill>
                <a:latin typeface="Calibri"/>
                <a:cs typeface="Calibri"/>
              </a:rPr>
              <a:t>the	</a:t>
            </a:r>
            <a:r>
              <a:rPr sz="3800" spc="229" dirty="0">
                <a:solidFill>
                  <a:srgbClr val="FFFFFF"/>
                </a:solidFill>
                <a:latin typeface="Calibri"/>
                <a:cs typeface="Calibri"/>
              </a:rPr>
              <a:t>next		</a:t>
            </a:r>
            <a:r>
              <a:rPr sz="3800" spc="60" dirty="0">
                <a:solidFill>
                  <a:srgbClr val="FFFFFF"/>
                </a:solidFill>
                <a:latin typeface="Calibri"/>
                <a:cs typeface="Calibri"/>
              </a:rPr>
              <a:t>morning.</a:t>
            </a:r>
            <a:endParaRPr sz="3800">
              <a:latin typeface="Calibri"/>
              <a:cs typeface="Calibri"/>
            </a:endParaRPr>
          </a:p>
        </p:txBody>
      </p:sp>
      <p:sp>
        <p:nvSpPr>
          <p:cNvPr id="27" name="object 27"/>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26" action="ppaction://hlinksldjump"/>
              </a:rPr>
              <a:t>B</a:t>
            </a:r>
            <a:r>
              <a:rPr sz="6000" spc="325" dirty="0">
                <a:solidFill>
                  <a:srgbClr val="FFFFFF"/>
                </a:solidFill>
                <a:latin typeface="Calibri"/>
                <a:cs typeface="Calibri"/>
                <a:hlinkClick r:id="rId26" action="ppaction://hlinksldjump"/>
              </a:rPr>
              <a:t>A</a:t>
            </a:r>
            <a:r>
              <a:rPr sz="6000" spc="315" dirty="0">
                <a:solidFill>
                  <a:srgbClr val="FFFFFF"/>
                </a:solidFill>
                <a:latin typeface="Calibri"/>
                <a:cs typeface="Calibri"/>
                <a:hlinkClick r:id="rId26" action="ppaction://hlinksldjump"/>
              </a:rPr>
              <a:t>C</a:t>
            </a:r>
            <a:r>
              <a:rPr sz="6000" spc="390" dirty="0">
                <a:solidFill>
                  <a:srgbClr val="FFFFFF"/>
                </a:solidFill>
                <a:latin typeface="Calibri"/>
                <a:cs typeface="Calibri"/>
                <a:hlinkClick r:id="rId26" action="ppaction://hlinksldjump"/>
              </a:rPr>
              <a:t>K</a:t>
            </a:r>
            <a:endParaRPr sz="6000">
              <a:latin typeface="Calibri"/>
              <a:cs typeface="Calibri"/>
            </a:endParaRPr>
          </a:p>
        </p:txBody>
      </p:sp>
      <p:sp>
        <p:nvSpPr>
          <p:cNvPr id="28" name="object 28"/>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27" action="ppaction://hlinksldjump"/>
              </a:rPr>
              <a:t>NEXT</a:t>
            </a:r>
            <a:endParaRPr sz="6000">
              <a:latin typeface="Calibri"/>
              <a:cs typeface="Calibri"/>
            </a:endParaRPr>
          </a:p>
        </p:txBody>
      </p:sp>
      <p:sp>
        <p:nvSpPr>
          <p:cNvPr id="29" name="object 29"/>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28"/>
              </a:rPr>
              <a:t>www.planbee.com</a:t>
            </a:r>
            <a:endParaRPr sz="1800">
              <a:latin typeface="Century Gothic"/>
              <a:cs typeface="Century Gothic"/>
            </a:endParaRPr>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8458200"/>
            <a:ext cx="13004800" cy="1295400"/>
            <a:chOff x="0" y="8458200"/>
            <a:chExt cx="13004800" cy="1295400"/>
          </a:xfrm>
        </p:grpSpPr>
        <p:sp>
          <p:nvSpPr>
            <p:cNvPr id="3" name="object 3"/>
            <p:cNvSpPr/>
            <p:nvPr/>
          </p:nvSpPr>
          <p:spPr>
            <a:xfrm>
              <a:off x="0" y="8775700"/>
              <a:ext cx="13004800" cy="977900"/>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0" y="8801100"/>
              <a:ext cx="13004799" cy="952499"/>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9512299" y="8458200"/>
              <a:ext cx="3492500" cy="12954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9639299" y="8902700"/>
              <a:ext cx="3213100" cy="660400"/>
            </a:xfrm>
            <a:prstGeom prst="rect">
              <a:avLst/>
            </a:prstGeom>
            <a:blipFill>
              <a:blip r:embed="rId6" cstate="print"/>
              <a:stretch>
                <a:fillRect/>
              </a:stretch>
            </a:blipFill>
          </p:spPr>
          <p:txBody>
            <a:bodyPr wrap="square" lIns="0" tIns="0" rIns="0" bIns="0" rtlCol="0"/>
            <a:lstStyle/>
            <a:p>
              <a:endParaRPr/>
            </a:p>
          </p:txBody>
        </p:sp>
      </p:grpSp>
      <p:sp>
        <p:nvSpPr>
          <p:cNvPr id="7" name="object 7"/>
          <p:cNvSpPr txBox="1"/>
          <p:nvPr/>
        </p:nvSpPr>
        <p:spPr>
          <a:xfrm>
            <a:off x="9656870" y="8693150"/>
            <a:ext cx="3193415" cy="939800"/>
          </a:xfrm>
          <a:prstGeom prst="rect">
            <a:avLst/>
          </a:prstGeom>
        </p:spPr>
        <p:txBody>
          <a:bodyPr vert="horz" wrap="square" lIns="0" tIns="12700" rIns="0" bIns="0" rtlCol="0">
            <a:spAutoFit/>
          </a:bodyPr>
          <a:lstStyle/>
          <a:p>
            <a:pPr marL="12700">
              <a:lnSpc>
                <a:spcPct val="100000"/>
              </a:lnSpc>
              <a:spcBef>
                <a:spcPts val="100"/>
              </a:spcBef>
            </a:pPr>
            <a:r>
              <a:rPr sz="6000" spc="405" dirty="0">
                <a:solidFill>
                  <a:srgbClr val="FFFFFF"/>
                </a:solidFill>
                <a:latin typeface="Calibri"/>
                <a:cs typeface="Calibri"/>
                <a:hlinkClick r:id="rId7" action="ppaction://hlinksldjump"/>
              </a:rPr>
              <a:t>PLENARY</a:t>
            </a:r>
            <a:endParaRPr sz="6000">
              <a:latin typeface="Calibri"/>
              <a:cs typeface="Calibri"/>
            </a:endParaRPr>
          </a:p>
        </p:txBody>
      </p:sp>
      <p:grpSp>
        <p:nvGrpSpPr>
          <p:cNvPr id="8" name="object 8"/>
          <p:cNvGrpSpPr/>
          <p:nvPr/>
        </p:nvGrpSpPr>
        <p:grpSpPr>
          <a:xfrm>
            <a:off x="0" y="8458200"/>
            <a:ext cx="2438400" cy="1295400"/>
            <a:chOff x="0" y="8458200"/>
            <a:chExt cx="2438400" cy="1295400"/>
          </a:xfrm>
        </p:grpSpPr>
        <p:sp>
          <p:nvSpPr>
            <p:cNvPr id="9" name="object 9"/>
            <p:cNvSpPr/>
            <p:nvPr/>
          </p:nvSpPr>
          <p:spPr>
            <a:xfrm>
              <a:off x="0" y="8458200"/>
              <a:ext cx="2438400" cy="1295400"/>
            </a:xfrm>
            <a:prstGeom prst="rect">
              <a:avLst/>
            </a:prstGeom>
            <a:blipFill>
              <a:blip r:embed="rId8" cstate="print"/>
              <a:stretch>
                <a:fillRect/>
              </a:stretch>
            </a:blipFill>
          </p:spPr>
          <p:txBody>
            <a:bodyPr wrap="square" lIns="0" tIns="0" rIns="0" bIns="0" rtlCol="0"/>
            <a:lstStyle/>
            <a:p>
              <a:endParaRPr/>
            </a:p>
          </p:txBody>
        </p:sp>
        <p:sp>
          <p:nvSpPr>
            <p:cNvPr id="10" name="object 10"/>
            <p:cNvSpPr/>
            <p:nvPr/>
          </p:nvSpPr>
          <p:spPr>
            <a:xfrm>
              <a:off x="63500" y="8915400"/>
              <a:ext cx="1854200" cy="635000"/>
            </a:xfrm>
            <a:prstGeom prst="rect">
              <a:avLst/>
            </a:prstGeom>
            <a:blipFill>
              <a:blip r:embed="rId9" cstate="print"/>
              <a:stretch>
                <a:fillRect/>
              </a:stretch>
            </a:blipFill>
          </p:spPr>
          <p:txBody>
            <a:bodyPr wrap="square" lIns="0" tIns="0" rIns="0" bIns="0" rtlCol="0"/>
            <a:lstStyle/>
            <a:p>
              <a:endParaRPr/>
            </a:p>
          </p:txBody>
        </p:sp>
      </p:grpSp>
      <p:sp>
        <p:nvSpPr>
          <p:cNvPr id="11" name="object 11"/>
          <p:cNvSpPr txBox="1"/>
          <p:nvPr/>
        </p:nvSpPr>
        <p:spPr>
          <a:xfrm>
            <a:off x="69795" y="8699500"/>
            <a:ext cx="1850389" cy="939800"/>
          </a:xfrm>
          <a:prstGeom prst="rect">
            <a:avLst/>
          </a:prstGeom>
        </p:spPr>
        <p:txBody>
          <a:bodyPr vert="horz" wrap="square" lIns="0" tIns="12700" rIns="0" bIns="0" rtlCol="0">
            <a:spAutoFit/>
          </a:bodyPr>
          <a:lstStyle/>
          <a:p>
            <a:pPr marL="12700">
              <a:lnSpc>
                <a:spcPct val="100000"/>
              </a:lnSpc>
              <a:spcBef>
                <a:spcPts val="100"/>
              </a:spcBef>
            </a:pPr>
            <a:r>
              <a:rPr sz="6000" spc="275" dirty="0">
                <a:solidFill>
                  <a:srgbClr val="FFFFFF"/>
                </a:solidFill>
                <a:latin typeface="Calibri"/>
                <a:cs typeface="Calibri"/>
                <a:hlinkClick r:id="rId10" action="ppaction://hlinksldjump"/>
              </a:rPr>
              <a:t>B</a:t>
            </a:r>
            <a:r>
              <a:rPr sz="6000" spc="325" dirty="0">
                <a:solidFill>
                  <a:srgbClr val="FFFFFF"/>
                </a:solidFill>
                <a:latin typeface="Calibri"/>
                <a:cs typeface="Calibri"/>
                <a:hlinkClick r:id="rId10" action="ppaction://hlinksldjump"/>
              </a:rPr>
              <a:t>A</a:t>
            </a:r>
            <a:r>
              <a:rPr sz="6000" spc="315" dirty="0">
                <a:solidFill>
                  <a:srgbClr val="FFFFFF"/>
                </a:solidFill>
                <a:latin typeface="Calibri"/>
                <a:cs typeface="Calibri"/>
                <a:hlinkClick r:id="rId10" action="ppaction://hlinksldjump"/>
              </a:rPr>
              <a:t>C</a:t>
            </a:r>
            <a:r>
              <a:rPr sz="6000" spc="390" dirty="0">
                <a:solidFill>
                  <a:srgbClr val="FFFFFF"/>
                </a:solidFill>
                <a:latin typeface="Calibri"/>
                <a:cs typeface="Calibri"/>
                <a:hlinkClick r:id="rId10" action="ppaction://hlinksldjump"/>
              </a:rPr>
              <a:t>K</a:t>
            </a:r>
            <a:endParaRPr sz="6000">
              <a:latin typeface="Calibri"/>
              <a:cs typeface="Calibri"/>
            </a:endParaRPr>
          </a:p>
        </p:txBody>
      </p:sp>
      <p:sp>
        <p:nvSpPr>
          <p:cNvPr id="12" name="object 12"/>
          <p:cNvSpPr/>
          <p:nvPr/>
        </p:nvSpPr>
        <p:spPr>
          <a:xfrm>
            <a:off x="5194300" y="9359900"/>
            <a:ext cx="2336800" cy="355600"/>
          </a:xfrm>
          <a:prstGeom prst="rect">
            <a:avLst/>
          </a:prstGeom>
          <a:blipFill>
            <a:blip r:embed="rId11" cstate="print"/>
            <a:stretch>
              <a:fillRect/>
            </a:stretch>
          </a:blipFill>
        </p:spPr>
        <p:txBody>
          <a:bodyPr wrap="square" lIns="0" tIns="0" rIns="0" bIns="0" rtlCol="0"/>
          <a:lstStyle/>
          <a:p>
            <a:endParaRPr/>
          </a:p>
        </p:txBody>
      </p:sp>
      <p:sp>
        <p:nvSpPr>
          <p:cNvPr id="13" name="object 13"/>
          <p:cNvSpPr txBox="1"/>
          <p:nvPr/>
        </p:nvSpPr>
        <p:spPr>
          <a:xfrm>
            <a:off x="5263446" y="9372600"/>
            <a:ext cx="2184400" cy="299720"/>
          </a:xfrm>
          <a:prstGeom prst="rect">
            <a:avLst/>
          </a:prstGeom>
        </p:spPr>
        <p:txBody>
          <a:bodyPr vert="horz" wrap="square" lIns="0" tIns="12700" rIns="0" bIns="0" rtlCol="0">
            <a:spAutoFit/>
          </a:bodyPr>
          <a:lstStyle/>
          <a:p>
            <a:pPr marL="12700">
              <a:lnSpc>
                <a:spcPct val="100000"/>
              </a:lnSpc>
              <a:spcBef>
                <a:spcPts val="100"/>
              </a:spcBef>
            </a:pPr>
            <a:r>
              <a:rPr sz="1800" spc="-5" dirty="0">
                <a:solidFill>
                  <a:srgbClr val="FFFFFF"/>
                </a:solidFill>
                <a:latin typeface="Century Gothic"/>
                <a:cs typeface="Century Gothic"/>
                <a:hlinkClick r:id="rId12"/>
              </a:rPr>
              <a:t>www.planbee.com</a:t>
            </a:r>
            <a:endParaRPr sz="1800">
              <a:latin typeface="Century Gothic"/>
              <a:cs typeface="Century Gothic"/>
            </a:endParaRPr>
          </a:p>
        </p:txBody>
      </p:sp>
      <p:grpSp>
        <p:nvGrpSpPr>
          <p:cNvPr id="14" name="object 14"/>
          <p:cNvGrpSpPr/>
          <p:nvPr/>
        </p:nvGrpSpPr>
        <p:grpSpPr>
          <a:xfrm>
            <a:off x="266700" y="0"/>
            <a:ext cx="12738100" cy="4165600"/>
            <a:chOff x="266700" y="0"/>
            <a:chExt cx="12738100" cy="4165600"/>
          </a:xfrm>
        </p:grpSpPr>
        <p:sp>
          <p:nvSpPr>
            <p:cNvPr id="15" name="object 15"/>
            <p:cNvSpPr/>
            <p:nvPr/>
          </p:nvSpPr>
          <p:spPr>
            <a:xfrm>
              <a:off x="266700" y="0"/>
              <a:ext cx="12738100" cy="4165600"/>
            </a:xfrm>
            <a:prstGeom prst="rect">
              <a:avLst/>
            </a:prstGeom>
            <a:blipFill>
              <a:blip r:embed="rId13" cstate="print"/>
              <a:stretch>
                <a:fillRect/>
              </a:stretch>
            </a:blipFill>
          </p:spPr>
          <p:txBody>
            <a:bodyPr wrap="square" lIns="0" tIns="0" rIns="0" bIns="0" rtlCol="0"/>
            <a:lstStyle/>
            <a:p>
              <a:endParaRPr/>
            </a:p>
          </p:txBody>
        </p:sp>
        <p:sp>
          <p:nvSpPr>
            <p:cNvPr id="16" name="object 16"/>
            <p:cNvSpPr/>
            <p:nvPr/>
          </p:nvSpPr>
          <p:spPr>
            <a:xfrm>
              <a:off x="508000" y="228600"/>
              <a:ext cx="11950700" cy="584200"/>
            </a:xfrm>
            <a:prstGeom prst="rect">
              <a:avLst/>
            </a:prstGeom>
            <a:blipFill>
              <a:blip r:embed="rId14" cstate="print"/>
              <a:stretch>
                <a:fillRect/>
              </a:stretch>
            </a:blipFill>
          </p:spPr>
          <p:txBody>
            <a:bodyPr wrap="square" lIns="0" tIns="0" rIns="0" bIns="0" rtlCol="0"/>
            <a:lstStyle/>
            <a:p>
              <a:endParaRPr/>
            </a:p>
          </p:txBody>
        </p:sp>
        <p:sp>
          <p:nvSpPr>
            <p:cNvPr id="17" name="object 17"/>
            <p:cNvSpPr/>
            <p:nvPr/>
          </p:nvSpPr>
          <p:spPr>
            <a:xfrm>
              <a:off x="342900" y="876300"/>
              <a:ext cx="12280900" cy="571500"/>
            </a:xfrm>
            <a:prstGeom prst="rect">
              <a:avLst/>
            </a:prstGeom>
            <a:blipFill>
              <a:blip r:embed="rId15" cstate="print"/>
              <a:stretch>
                <a:fillRect/>
              </a:stretch>
            </a:blipFill>
          </p:spPr>
          <p:txBody>
            <a:bodyPr wrap="square" lIns="0" tIns="0" rIns="0" bIns="0" rtlCol="0"/>
            <a:lstStyle/>
            <a:p>
              <a:endParaRPr/>
            </a:p>
          </p:txBody>
        </p:sp>
        <p:sp>
          <p:nvSpPr>
            <p:cNvPr id="18" name="object 18"/>
            <p:cNvSpPr/>
            <p:nvPr/>
          </p:nvSpPr>
          <p:spPr>
            <a:xfrm>
              <a:off x="825500" y="1498600"/>
              <a:ext cx="11366500" cy="571500"/>
            </a:xfrm>
            <a:prstGeom prst="rect">
              <a:avLst/>
            </a:prstGeom>
            <a:blipFill>
              <a:blip r:embed="rId16" cstate="print"/>
              <a:stretch>
                <a:fillRect/>
              </a:stretch>
            </a:blipFill>
          </p:spPr>
          <p:txBody>
            <a:bodyPr wrap="square" lIns="0" tIns="0" rIns="0" bIns="0" rtlCol="0"/>
            <a:lstStyle/>
            <a:p>
              <a:endParaRPr/>
            </a:p>
          </p:txBody>
        </p:sp>
        <p:sp>
          <p:nvSpPr>
            <p:cNvPr id="19" name="object 19"/>
            <p:cNvSpPr/>
            <p:nvPr/>
          </p:nvSpPr>
          <p:spPr>
            <a:xfrm>
              <a:off x="1143000" y="2146300"/>
              <a:ext cx="10693400" cy="508000"/>
            </a:xfrm>
            <a:prstGeom prst="rect">
              <a:avLst/>
            </a:prstGeom>
            <a:blipFill>
              <a:blip r:embed="rId17" cstate="print"/>
              <a:stretch>
                <a:fillRect/>
              </a:stretch>
            </a:blipFill>
          </p:spPr>
          <p:txBody>
            <a:bodyPr wrap="square" lIns="0" tIns="0" rIns="0" bIns="0" rtlCol="0"/>
            <a:lstStyle/>
            <a:p>
              <a:endParaRPr/>
            </a:p>
          </p:txBody>
        </p:sp>
        <p:sp>
          <p:nvSpPr>
            <p:cNvPr id="20" name="object 20"/>
            <p:cNvSpPr/>
            <p:nvPr/>
          </p:nvSpPr>
          <p:spPr>
            <a:xfrm>
              <a:off x="495300" y="2768600"/>
              <a:ext cx="11988800" cy="584200"/>
            </a:xfrm>
            <a:prstGeom prst="rect">
              <a:avLst/>
            </a:prstGeom>
            <a:blipFill>
              <a:blip r:embed="rId18" cstate="print"/>
              <a:stretch>
                <a:fillRect/>
              </a:stretch>
            </a:blipFill>
          </p:spPr>
          <p:txBody>
            <a:bodyPr wrap="square" lIns="0" tIns="0" rIns="0" bIns="0" rtlCol="0"/>
            <a:lstStyle/>
            <a:p>
              <a:endParaRPr/>
            </a:p>
          </p:txBody>
        </p:sp>
        <p:sp>
          <p:nvSpPr>
            <p:cNvPr id="21" name="object 21"/>
            <p:cNvSpPr/>
            <p:nvPr/>
          </p:nvSpPr>
          <p:spPr>
            <a:xfrm>
              <a:off x="3644900" y="3416300"/>
              <a:ext cx="5715000" cy="558800"/>
            </a:xfrm>
            <a:prstGeom prst="rect">
              <a:avLst/>
            </a:prstGeom>
            <a:blipFill>
              <a:blip r:embed="rId19" cstate="print"/>
              <a:stretch>
                <a:fillRect/>
              </a:stretch>
            </a:blipFill>
          </p:spPr>
          <p:txBody>
            <a:bodyPr wrap="square" lIns="0" tIns="0" rIns="0" bIns="0" rtlCol="0"/>
            <a:lstStyle/>
            <a:p>
              <a:endParaRPr/>
            </a:p>
          </p:txBody>
        </p:sp>
      </p:grpSp>
      <p:sp>
        <p:nvSpPr>
          <p:cNvPr id="22" name="object 22"/>
          <p:cNvSpPr txBox="1"/>
          <p:nvPr/>
        </p:nvSpPr>
        <p:spPr>
          <a:xfrm>
            <a:off x="377629" y="67310"/>
            <a:ext cx="12238355" cy="3835400"/>
          </a:xfrm>
          <a:prstGeom prst="rect">
            <a:avLst/>
          </a:prstGeom>
        </p:spPr>
        <p:txBody>
          <a:bodyPr vert="horz" wrap="square" lIns="0" tIns="12700" rIns="0" bIns="0" rtlCol="0">
            <a:spAutoFit/>
          </a:bodyPr>
          <a:lstStyle/>
          <a:p>
            <a:pPr marL="12700" marR="5080" indent="-8255" algn="ctr">
              <a:lnSpc>
                <a:spcPct val="106800"/>
              </a:lnSpc>
              <a:spcBef>
                <a:spcPts val="100"/>
              </a:spcBef>
              <a:tabLst>
                <a:tab pos="866140" algn="l"/>
                <a:tab pos="1006475" algn="l"/>
                <a:tab pos="1200150" algn="l"/>
                <a:tab pos="1718310" algn="l"/>
                <a:tab pos="2050414" algn="l"/>
                <a:tab pos="2456180" algn="l"/>
                <a:tab pos="3206115" algn="l"/>
                <a:tab pos="3398520" algn="l"/>
                <a:tab pos="4191000" algn="l"/>
                <a:tab pos="5173345" algn="l"/>
                <a:tab pos="5346700" algn="l"/>
                <a:tab pos="5714365" algn="l"/>
                <a:tab pos="5774690" algn="l"/>
                <a:tab pos="5817235" algn="l"/>
                <a:tab pos="6647180" algn="l"/>
                <a:tab pos="6670675" algn="l"/>
                <a:tab pos="7133590" algn="l"/>
                <a:tab pos="7522845" algn="l"/>
                <a:tab pos="7700009" algn="l"/>
                <a:tab pos="8001634" algn="l"/>
                <a:tab pos="8218170" algn="l"/>
                <a:tab pos="8644255" algn="l"/>
                <a:tab pos="9133205" algn="l"/>
                <a:tab pos="9162415" algn="l"/>
                <a:tab pos="9708515" algn="l"/>
                <a:tab pos="9840595" algn="l"/>
                <a:tab pos="10234930" algn="l"/>
                <a:tab pos="10415270" algn="l"/>
                <a:tab pos="10859135" algn="l"/>
                <a:tab pos="11348085" algn="l"/>
                <a:tab pos="11423015" algn="l"/>
              </a:tabLst>
            </a:pPr>
            <a:r>
              <a:rPr sz="3900" spc="165" dirty="0">
                <a:solidFill>
                  <a:srgbClr val="FFFFFF"/>
                </a:solidFill>
                <a:latin typeface="Calibri"/>
                <a:cs typeface="Calibri"/>
              </a:rPr>
              <a:t>The		</a:t>
            </a:r>
            <a:r>
              <a:rPr sz="3900" spc="170" dirty="0">
                <a:solidFill>
                  <a:srgbClr val="FFFFFF"/>
                </a:solidFill>
                <a:latin typeface="Calibri"/>
                <a:cs typeface="Calibri"/>
              </a:rPr>
              <a:t>long-term		</a:t>
            </a:r>
            <a:r>
              <a:rPr sz="3900" spc="245" dirty="0">
                <a:solidFill>
                  <a:srgbClr val="FFFFFF"/>
                </a:solidFill>
                <a:latin typeface="Calibri"/>
                <a:cs typeface="Calibri"/>
              </a:rPr>
              <a:t>effects	</a:t>
            </a:r>
            <a:r>
              <a:rPr sz="3900" spc="165" dirty="0">
                <a:solidFill>
                  <a:srgbClr val="FFFFFF"/>
                </a:solidFill>
                <a:latin typeface="Calibri"/>
                <a:cs typeface="Calibri"/>
              </a:rPr>
              <a:t>of			</a:t>
            </a:r>
            <a:r>
              <a:rPr sz="3900" spc="60" dirty="0">
                <a:solidFill>
                  <a:srgbClr val="FFFFFF"/>
                </a:solidFill>
                <a:latin typeface="Calibri"/>
                <a:cs typeface="Calibri"/>
              </a:rPr>
              <a:t>alcohol	</a:t>
            </a:r>
            <a:r>
              <a:rPr sz="3900" spc="-60" dirty="0">
                <a:solidFill>
                  <a:srgbClr val="FFFFFF"/>
                </a:solidFill>
                <a:latin typeface="Calibri"/>
                <a:cs typeface="Calibri"/>
              </a:rPr>
              <a:t>on	</a:t>
            </a:r>
            <a:r>
              <a:rPr sz="3900" spc="215" dirty="0">
                <a:solidFill>
                  <a:srgbClr val="FFFFFF"/>
                </a:solidFill>
                <a:latin typeface="Calibri"/>
                <a:cs typeface="Calibri"/>
              </a:rPr>
              <a:t>the		</a:t>
            </a:r>
            <a:r>
              <a:rPr sz="3900" spc="110" dirty="0">
                <a:solidFill>
                  <a:srgbClr val="FFFFFF"/>
                </a:solidFill>
                <a:latin typeface="Calibri"/>
                <a:cs typeface="Calibri"/>
              </a:rPr>
              <a:t>body		</a:t>
            </a:r>
            <a:r>
              <a:rPr sz="3900" spc="95" dirty="0">
                <a:solidFill>
                  <a:srgbClr val="FFFFFF"/>
                </a:solidFill>
                <a:latin typeface="Calibri"/>
                <a:cs typeface="Calibri"/>
              </a:rPr>
              <a:t>can	</a:t>
            </a:r>
            <a:r>
              <a:rPr sz="3900" spc="114" dirty="0">
                <a:solidFill>
                  <a:srgbClr val="FFFFFF"/>
                </a:solidFill>
                <a:latin typeface="Calibri"/>
                <a:cs typeface="Calibri"/>
              </a:rPr>
              <a:t>be  </a:t>
            </a:r>
            <a:r>
              <a:rPr sz="3900" spc="40" dirty="0">
                <a:solidFill>
                  <a:srgbClr val="FFFFFF"/>
                </a:solidFill>
                <a:latin typeface="Calibri"/>
                <a:cs typeface="Calibri"/>
              </a:rPr>
              <a:t>v</a:t>
            </a:r>
            <a:r>
              <a:rPr sz="3900" spc="170" dirty="0">
                <a:solidFill>
                  <a:srgbClr val="FFFFFF"/>
                </a:solidFill>
                <a:latin typeface="Calibri"/>
                <a:cs typeface="Calibri"/>
              </a:rPr>
              <a:t>e</a:t>
            </a:r>
            <a:r>
              <a:rPr sz="3900" spc="484" dirty="0">
                <a:solidFill>
                  <a:srgbClr val="FFFFFF"/>
                </a:solidFill>
                <a:latin typeface="Calibri"/>
                <a:cs typeface="Calibri"/>
              </a:rPr>
              <a:t>r</a:t>
            </a:r>
            <a:r>
              <a:rPr sz="3900" spc="320" dirty="0">
                <a:solidFill>
                  <a:srgbClr val="FFFFFF"/>
                </a:solidFill>
                <a:latin typeface="Calibri"/>
                <a:cs typeface="Calibri"/>
              </a:rPr>
              <a:t>y</a:t>
            </a:r>
            <a:r>
              <a:rPr sz="3900" dirty="0">
                <a:solidFill>
                  <a:srgbClr val="FFFFFF"/>
                </a:solidFill>
                <a:latin typeface="Calibri"/>
                <a:cs typeface="Calibri"/>
              </a:rPr>
              <a:t>	</a:t>
            </a:r>
            <a:r>
              <a:rPr sz="3900" spc="-55" dirty="0">
                <a:solidFill>
                  <a:srgbClr val="FFFFFF"/>
                </a:solidFill>
                <a:latin typeface="Calibri"/>
                <a:cs typeface="Calibri"/>
              </a:rPr>
              <a:t>d</a:t>
            </a:r>
            <a:r>
              <a:rPr sz="3900" spc="220" dirty="0">
                <a:solidFill>
                  <a:srgbClr val="FFFFFF"/>
                </a:solidFill>
                <a:latin typeface="Calibri"/>
                <a:cs typeface="Calibri"/>
              </a:rPr>
              <a:t>a</a:t>
            </a:r>
            <a:r>
              <a:rPr sz="3900" dirty="0">
                <a:solidFill>
                  <a:srgbClr val="FFFFFF"/>
                </a:solidFill>
                <a:latin typeface="Calibri"/>
                <a:cs typeface="Calibri"/>
              </a:rPr>
              <a:t>n</a:t>
            </a:r>
            <a:r>
              <a:rPr sz="3900" spc="270" dirty="0">
                <a:solidFill>
                  <a:srgbClr val="FFFFFF"/>
                </a:solidFill>
                <a:latin typeface="Calibri"/>
                <a:cs typeface="Calibri"/>
              </a:rPr>
              <a:t>g</a:t>
            </a:r>
            <a:r>
              <a:rPr sz="3900" spc="195" dirty="0">
                <a:solidFill>
                  <a:srgbClr val="FFFFFF"/>
                </a:solidFill>
                <a:latin typeface="Calibri"/>
                <a:cs typeface="Calibri"/>
              </a:rPr>
              <a:t>e</a:t>
            </a:r>
            <a:r>
              <a:rPr sz="3900" spc="285" dirty="0">
                <a:solidFill>
                  <a:srgbClr val="FFFFFF"/>
                </a:solidFill>
                <a:latin typeface="Calibri"/>
                <a:cs typeface="Calibri"/>
              </a:rPr>
              <a:t>r</a:t>
            </a:r>
            <a:r>
              <a:rPr sz="3900" spc="-40" dirty="0">
                <a:solidFill>
                  <a:srgbClr val="FFFFFF"/>
                </a:solidFill>
                <a:latin typeface="Calibri"/>
                <a:cs typeface="Calibri"/>
              </a:rPr>
              <a:t>o</a:t>
            </a:r>
            <a:r>
              <a:rPr sz="3900" spc="120" dirty="0">
                <a:solidFill>
                  <a:srgbClr val="FFFFFF"/>
                </a:solidFill>
                <a:latin typeface="Calibri"/>
                <a:cs typeface="Calibri"/>
              </a:rPr>
              <a:t>u</a:t>
            </a:r>
            <a:r>
              <a:rPr sz="3900" spc="-80" dirty="0">
                <a:solidFill>
                  <a:srgbClr val="FFFFFF"/>
                </a:solidFill>
                <a:latin typeface="Calibri"/>
                <a:cs typeface="Calibri"/>
              </a:rPr>
              <a:t>s</a:t>
            </a:r>
            <a:r>
              <a:rPr sz="3900" spc="165" dirty="0">
                <a:solidFill>
                  <a:srgbClr val="FFFFFF"/>
                </a:solidFill>
                <a:latin typeface="Calibri"/>
                <a:cs typeface="Calibri"/>
              </a:rPr>
              <a:t>.</a:t>
            </a:r>
            <a:r>
              <a:rPr sz="3900" spc="395" dirty="0">
                <a:solidFill>
                  <a:srgbClr val="FFFFFF"/>
                </a:solidFill>
                <a:latin typeface="Calibri"/>
                <a:cs typeface="Calibri"/>
              </a:rPr>
              <a:t> </a:t>
            </a:r>
            <a:r>
              <a:rPr sz="3900" spc="75" dirty="0">
                <a:solidFill>
                  <a:srgbClr val="FFFFFF"/>
                </a:solidFill>
                <a:latin typeface="Calibri"/>
                <a:cs typeface="Calibri"/>
              </a:rPr>
              <a:t>D</a:t>
            </a:r>
            <a:r>
              <a:rPr sz="3900" spc="445" dirty="0">
                <a:solidFill>
                  <a:srgbClr val="FFFFFF"/>
                </a:solidFill>
                <a:latin typeface="Calibri"/>
                <a:cs typeface="Calibri"/>
              </a:rPr>
              <a:t>r</a:t>
            </a:r>
            <a:r>
              <a:rPr sz="3900" spc="70" dirty="0">
                <a:solidFill>
                  <a:srgbClr val="FFFFFF"/>
                </a:solidFill>
                <a:latin typeface="Calibri"/>
                <a:cs typeface="Calibri"/>
              </a:rPr>
              <a:t>i</a:t>
            </a:r>
            <a:r>
              <a:rPr sz="3900" spc="-65" dirty="0">
                <a:solidFill>
                  <a:srgbClr val="FFFFFF"/>
                </a:solidFill>
                <a:latin typeface="Calibri"/>
                <a:cs typeface="Calibri"/>
              </a:rPr>
              <a:t>n</a:t>
            </a:r>
            <a:r>
              <a:rPr sz="3900" spc="285" dirty="0">
                <a:solidFill>
                  <a:srgbClr val="FFFFFF"/>
                </a:solidFill>
                <a:latin typeface="Calibri"/>
                <a:cs typeface="Calibri"/>
              </a:rPr>
              <a:t>k</a:t>
            </a:r>
            <a:r>
              <a:rPr sz="3900" spc="70" dirty="0">
                <a:solidFill>
                  <a:srgbClr val="FFFFFF"/>
                </a:solidFill>
                <a:latin typeface="Calibri"/>
                <a:cs typeface="Calibri"/>
              </a:rPr>
              <a:t>i</a:t>
            </a:r>
            <a:r>
              <a:rPr sz="3900" dirty="0">
                <a:solidFill>
                  <a:srgbClr val="FFFFFF"/>
                </a:solidFill>
                <a:latin typeface="Calibri"/>
                <a:cs typeface="Calibri"/>
              </a:rPr>
              <a:t>n</a:t>
            </a:r>
            <a:r>
              <a:rPr sz="3900" spc="215" dirty="0">
                <a:solidFill>
                  <a:srgbClr val="FFFFFF"/>
                </a:solidFill>
                <a:latin typeface="Calibri"/>
                <a:cs typeface="Calibri"/>
              </a:rPr>
              <a:t>g</a:t>
            </a:r>
            <a:r>
              <a:rPr sz="3900" dirty="0">
                <a:solidFill>
                  <a:srgbClr val="FFFFFF"/>
                </a:solidFill>
                <a:latin typeface="Calibri"/>
                <a:cs typeface="Calibri"/>
              </a:rPr>
              <a:t>		</a:t>
            </a:r>
            <a:r>
              <a:rPr sz="3900" spc="300" dirty="0">
                <a:solidFill>
                  <a:srgbClr val="FFFFFF"/>
                </a:solidFill>
                <a:latin typeface="Calibri"/>
                <a:cs typeface="Calibri"/>
              </a:rPr>
              <a:t>t</a:t>
            </a:r>
            <a:r>
              <a:rPr sz="3900" spc="-10" dirty="0">
                <a:solidFill>
                  <a:srgbClr val="FFFFFF"/>
                </a:solidFill>
                <a:latin typeface="Calibri"/>
                <a:cs typeface="Calibri"/>
              </a:rPr>
              <a:t>o</a:t>
            </a:r>
            <a:r>
              <a:rPr sz="3900" spc="-160" dirty="0">
                <a:solidFill>
                  <a:srgbClr val="FFFFFF"/>
                </a:solidFill>
                <a:latin typeface="Calibri"/>
                <a:cs typeface="Calibri"/>
              </a:rPr>
              <a:t>o</a:t>
            </a:r>
            <a:r>
              <a:rPr sz="3900" dirty="0">
                <a:solidFill>
                  <a:srgbClr val="FFFFFF"/>
                </a:solidFill>
                <a:latin typeface="Calibri"/>
                <a:cs typeface="Calibri"/>
              </a:rPr>
              <a:t>		</a:t>
            </a:r>
            <a:r>
              <a:rPr sz="3900" spc="-240" dirty="0">
                <a:solidFill>
                  <a:srgbClr val="FFFFFF"/>
                </a:solidFill>
                <a:latin typeface="Calibri"/>
                <a:cs typeface="Calibri"/>
              </a:rPr>
              <a:t>m</a:t>
            </a:r>
            <a:r>
              <a:rPr sz="3900" spc="10" dirty="0">
                <a:solidFill>
                  <a:srgbClr val="FFFFFF"/>
                </a:solidFill>
                <a:latin typeface="Calibri"/>
                <a:cs typeface="Calibri"/>
              </a:rPr>
              <a:t>u</a:t>
            </a:r>
            <a:r>
              <a:rPr sz="3900" spc="275" dirty="0">
                <a:solidFill>
                  <a:srgbClr val="FFFFFF"/>
                </a:solidFill>
                <a:latin typeface="Calibri"/>
                <a:cs typeface="Calibri"/>
              </a:rPr>
              <a:t>c</a:t>
            </a:r>
            <a:r>
              <a:rPr sz="3900" spc="70" dirty="0">
                <a:solidFill>
                  <a:srgbClr val="FFFFFF"/>
                </a:solidFill>
                <a:latin typeface="Calibri"/>
                <a:cs typeface="Calibri"/>
              </a:rPr>
              <a:t>h</a:t>
            </a:r>
            <a:r>
              <a:rPr sz="3900" dirty="0">
                <a:solidFill>
                  <a:srgbClr val="FFFFFF"/>
                </a:solidFill>
                <a:latin typeface="Calibri"/>
                <a:cs typeface="Calibri"/>
              </a:rPr>
              <a:t>	</a:t>
            </a:r>
            <a:r>
              <a:rPr sz="3900" spc="190" dirty="0">
                <a:solidFill>
                  <a:srgbClr val="FFFFFF"/>
                </a:solidFill>
                <a:latin typeface="Calibri"/>
                <a:cs typeface="Calibri"/>
              </a:rPr>
              <a:t>a</a:t>
            </a:r>
            <a:r>
              <a:rPr sz="3900" spc="95" dirty="0">
                <a:solidFill>
                  <a:srgbClr val="FFFFFF"/>
                </a:solidFill>
                <a:latin typeface="Calibri"/>
                <a:cs typeface="Calibri"/>
              </a:rPr>
              <a:t>l</a:t>
            </a:r>
            <a:r>
              <a:rPr sz="3900" spc="145" dirty="0">
                <a:solidFill>
                  <a:srgbClr val="FFFFFF"/>
                </a:solidFill>
                <a:latin typeface="Calibri"/>
                <a:cs typeface="Calibri"/>
              </a:rPr>
              <a:t>c</a:t>
            </a:r>
            <a:r>
              <a:rPr sz="3900" spc="-160" dirty="0">
                <a:solidFill>
                  <a:srgbClr val="FFFFFF"/>
                </a:solidFill>
                <a:latin typeface="Calibri"/>
                <a:cs typeface="Calibri"/>
              </a:rPr>
              <a:t>o</a:t>
            </a:r>
            <a:r>
              <a:rPr sz="3900" spc="65" dirty="0">
                <a:solidFill>
                  <a:srgbClr val="FFFFFF"/>
                </a:solidFill>
                <a:latin typeface="Calibri"/>
                <a:cs typeface="Calibri"/>
              </a:rPr>
              <a:t>h</a:t>
            </a:r>
            <a:r>
              <a:rPr sz="3900" spc="-160" dirty="0">
                <a:solidFill>
                  <a:srgbClr val="FFFFFF"/>
                </a:solidFill>
                <a:latin typeface="Calibri"/>
                <a:cs typeface="Calibri"/>
              </a:rPr>
              <a:t>o</a:t>
            </a:r>
            <a:r>
              <a:rPr sz="3900" spc="275" dirty="0">
                <a:solidFill>
                  <a:srgbClr val="FFFFFF"/>
                </a:solidFill>
                <a:latin typeface="Calibri"/>
                <a:cs typeface="Calibri"/>
              </a:rPr>
              <a:t>l</a:t>
            </a:r>
            <a:r>
              <a:rPr sz="3900" dirty="0">
                <a:solidFill>
                  <a:srgbClr val="FFFFFF"/>
                </a:solidFill>
                <a:latin typeface="Calibri"/>
                <a:cs typeface="Calibri"/>
              </a:rPr>
              <a:t>	</a:t>
            </a:r>
            <a:r>
              <a:rPr sz="3900" spc="70" dirty="0">
                <a:solidFill>
                  <a:srgbClr val="FFFFFF"/>
                </a:solidFill>
                <a:latin typeface="Calibri"/>
                <a:cs typeface="Calibri"/>
              </a:rPr>
              <a:t>i</a:t>
            </a:r>
            <a:r>
              <a:rPr sz="3900" spc="155" dirty="0">
                <a:solidFill>
                  <a:srgbClr val="FFFFFF"/>
                </a:solidFill>
                <a:latin typeface="Calibri"/>
                <a:cs typeface="Calibri"/>
              </a:rPr>
              <a:t>s</a:t>
            </a:r>
            <a:r>
              <a:rPr sz="3900" dirty="0">
                <a:solidFill>
                  <a:srgbClr val="FFFFFF"/>
                </a:solidFill>
                <a:latin typeface="Calibri"/>
                <a:cs typeface="Calibri"/>
              </a:rPr>
              <a:t>	</a:t>
            </a:r>
            <a:r>
              <a:rPr sz="3900" spc="40" dirty="0">
                <a:solidFill>
                  <a:srgbClr val="FFFFFF"/>
                </a:solidFill>
                <a:latin typeface="Calibri"/>
                <a:cs typeface="Calibri"/>
              </a:rPr>
              <a:t>v</a:t>
            </a:r>
            <a:r>
              <a:rPr sz="3900" spc="170" dirty="0">
                <a:solidFill>
                  <a:srgbClr val="FFFFFF"/>
                </a:solidFill>
                <a:latin typeface="Calibri"/>
                <a:cs typeface="Calibri"/>
              </a:rPr>
              <a:t>e</a:t>
            </a:r>
            <a:r>
              <a:rPr sz="3900" spc="484" dirty="0">
                <a:solidFill>
                  <a:srgbClr val="FFFFFF"/>
                </a:solidFill>
                <a:latin typeface="Calibri"/>
                <a:cs typeface="Calibri"/>
              </a:rPr>
              <a:t>r</a:t>
            </a:r>
            <a:r>
              <a:rPr sz="3900" spc="320" dirty="0">
                <a:solidFill>
                  <a:srgbClr val="FFFFFF"/>
                </a:solidFill>
                <a:latin typeface="Calibri"/>
                <a:cs typeface="Calibri"/>
              </a:rPr>
              <a:t>y</a:t>
            </a:r>
            <a:r>
              <a:rPr sz="3900" dirty="0">
                <a:solidFill>
                  <a:srgbClr val="FFFFFF"/>
                </a:solidFill>
                <a:latin typeface="Calibri"/>
                <a:cs typeface="Calibri"/>
              </a:rPr>
              <a:t>		</a:t>
            </a:r>
            <a:r>
              <a:rPr sz="3900" spc="35" dirty="0">
                <a:solidFill>
                  <a:srgbClr val="FFFFFF"/>
                </a:solidFill>
                <a:latin typeface="Calibri"/>
                <a:cs typeface="Calibri"/>
              </a:rPr>
              <a:t>b</a:t>
            </a:r>
            <a:r>
              <a:rPr sz="3900" spc="350" dirty="0">
                <a:solidFill>
                  <a:srgbClr val="FFFFFF"/>
                </a:solidFill>
                <a:latin typeface="Calibri"/>
                <a:cs typeface="Calibri"/>
              </a:rPr>
              <a:t>a</a:t>
            </a:r>
            <a:r>
              <a:rPr sz="3900" spc="-30" dirty="0">
                <a:solidFill>
                  <a:srgbClr val="FFFFFF"/>
                </a:solidFill>
                <a:latin typeface="Calibri"/>
                <a:cs typeface="Calibri"/>
              </a:rPr>
              <a:t>d  </a:t>
            </a:r>
            <a:r>
              <a:rPr sz="3900" spc="204" dirty="0">
                <a:solidFill>
                  <a:srgbClr val="FFFFFF"/>
                </a:solidFill>
                <a:latin typeface="Calibri"/>
                <a:cs typeface="Calibri"/>
              </a:rPr>
              <a:t>for	</a:t>
            </a:r>
            <a:r>
              <a:rPr sz="3900" spc="145" dirty="0">
                <a:solidFill>
                  <a:srgbClr val="FFFFFF"/>
                </a:solidFill>
                <a:latin typeface="Calibri"/>
                <a:cs typeface="Calibri"/>
              </a:rPr>
              <a:t>your	liver	</a:t>
            </a:r>
            <a:r>
              <a:rPr sz="3900" spc="95" dirty="0">
                <a:solidFill>
                  <a:srgbClr val="FFFFFF"/>
                </a:solidFill>
                <a:latin typeface="Calibri"/>
                <a:cs typeface="Calibri"/>
              </a:rPr>
              <a:t>and	</a:t>
            </a:r>
            <a:r>
              <a:rPr sz="3900" spc="145" dirty="0">
                <a:solidFill>
                  <a:srgbClr val="FFFFFF"/>
                </a:solidFill>
                <a:latin typeface="Calibri"/>
                <a:cs typeface="Calibri"/>
              </a:rPr>
              <a:t>liver		</a:t>
            </a:r>
            <a:r>
              <a:rPr sz="3900" spc="114" dirty="0">
                <a:solidFill>
                  <a:srgbClr val="FFFFFF"/>
                </a:solidFill>
                <a:latin typeface="Calibri"/>
                <a:cs typeface="Calibri"/>
              </a:rPr>
              <a:t>disease	</a:t>
            </a:r>
            <a:r>
              <a:rPr sz="3900" spc="10" dirty="0">
                <a:solidFill>
                  <a:srgbClr val="FFFFFF"/>
                </a:solidFill>
                <a:latin typeface="Calibri"/>
                <a:cs typeface="Calibri"/>
              </a:rPr>
              <a:t>in		</a:t>
            </a:r>
            <a:r>
              <a:rPr sz="3900" spc="215" dirty="0">
                <a:solidFill>
                  <a:srgbClr val="FFFFFF"/>
                </a:solidFill>
                <a:latin typeface="Calibri"/>
                <a:cs typeface="Calibri"/>
              </a:rPr>
              <a:t>the	</a:t>
            </a:r>
            <a:r>
              <a:rPr sz="3900" spc="-5" dirty="0">
                <a:solidFill>
                  <a:srgbClr val="FFFFFF"/>
                </a:solidFill>
                <a:latin typeface="Calibri"/>
                <a:cs typeface="Calibri"/>
              </a:rPr>
              <a:t>main		</a:t>
            </a:r>
            <a:r>
              <a:rPr sz="3900" spc="240" dirty="0">
                <a:solidFill>
                  <a:srgbClr val="FFFFFF"/>
                </a:solidFill>
                <a:latin typeface="Calibri"/>
                <a:cs typeface="Calibri"/>
              </a:rPr>
              <a:t>risk	</a:t>
            </a:r>
            <a:r>
              <a:rPr sz="3900" spc="160" dirty="0">
                <a:solidFill>
                  <a:srgbClr val="FFFFFF"/>
                </a:solidFill>
                <a:latin typeface="Calibri"/>
                <a:cs typeface="Calibri"/>
              </a:rPr>
              <a:t>of  </a:t>
            </a:r>
            <a:r>
              <a:rPr sz="3900" spc="60" dirty="0">
                <a:solidFill>
                  <a:srgbClr val="FFFFFF"/>
                </a:solidFill>
                <a:latin typeface="Calibri"/>
                <a:cs typeface="Calibri"/>
              </a:rPr>
              <a:t>alcohol	</a:t>
            </a:r>
            <a:r>
              <a:rPr sz="3900" spc="125" dirty="0">
                <a:solidFill>
                  <a:srgbClr val="FFFFFF"/>
                </a:solidFill>
                <a:latin typeface="Calibri"/>
                <a:cs typeface="Calibri"/>
              </a:rPr>
              <a:t>abuse.</a:t>
            </a:r>
            <a:r>
              <a:rPr sz="3900" spc="555" dirty="0">
                <a:solidFill>
                  <a:srgbClr val="FFFFFF"/>
                </a:solidFill>
                <a:latin typeface="Calibri"/>
                <a:cs typeface="Calibri"/>
              </a:rPr>
              <a:t> </a:t>
            </a:r>
            <a:r>
              <a:rPr sz="3900" spc="30" dirty="0">
                <a:solidFill>
                  <a:srgbClr val="FFFFFF"/>
                </a:solidFill>
                <a:latin typeface="Calibri"/>
                <a:cs typeface="Calibri"/>
              </a:rPr>
              <a:t>Alcoholism	</a:t>
            </a:r>
            <a:r>
              <a:rPr sz="3900" spc="95" dirty="0">
                <a:solidFill>
                  <a:srgbClr val="FFFFFF"/>
                </a:solidFill>
                <a:latin typeface="Calibri"/>
                <a:cs typeface="Calibri"/>
              </a:rPr>
              <a:t>can	</a:t>
            </a:r>
            <a:r>
              <a:rPr sz="3900" spc="114" dirty="0">
                <a:solidFill>
                  <a:srgbClr val="FFFFFF"/>
                </a:solidFill>
                <a:latin typeface="Calibri"/>
                <a:cs typeface="Calibri"/>
              </a:rPr>
              <a:t>also		</a:t>
            </a:r>
            <a:r>
              <a:rPr sz="3900" spc="145" dirty="0">
                <a:solidFill>
                  <a:srgbClr val="FFFFFF"/>
                </a:solidFill>
                <a:latin typeface="Calibri"/>
                <a:cs typeface="Calibri"/>
              </a:rPr>
              <a:t>cause	</a:t>
            </a:r>
            <a:r>
              <a:rPr sz="3900" spc="80" dirty="0">
                <a:solidFill>
                  <a:srgbClr val="FFFFFF"/>
                </a:solidFill>
                <a:latin typeface="Calibri"/>
                <a:cs typeface="Calibri"/>
              </a:rPr>
              <a:t>cancer,  </a:t>
            </a:r>
            <a:r>
              <a:rPr sz="3900" spc="105" dirty="0">
                <a:solidFill>
                  <a:srgbClr val="FFFFFF"/>
                </a:solidFill>
                <a:latin typeface="Calibri"/>
                <a:cs typeface="Calibri"/>
              </a:rPr>
              <a:t>infections,	</a:t>
            </a:r>
            <a:r>
              <a:rPr sz="3900" spc="229" dirty="0">
                <a:solidFill>
                  <a:srgbClr val="FFFFFF"/>
                </a:solidFill>
                <a:latin typeface="Calibri"/>
                <a:cs typeface="Calibri"/>
              </a:rPr>
              <a:t>heart </a:t>
            </a:r>
            <a:r>
              <a:rPr sz="3900" spc="10" dirty="0">
                <a:solidFill>
                  <a:srgbClr val="FFFFFF"/>
                </a:solidFill>
                <a:latin typeface="Calibri"/>
                <a:cs typeface="Calibri"/>
              </a:rPr>
              <a:t>problems, </a:t>
            </a:r>
            <a:r>
              <a:rPr sz="3900" spc="100" dirty="0">
                <a:solidFill>
                  <a:srgbClr val="FFFFFF"/>
                </a:solidFill>
                <a:latin typeface="Calibri"/>
                <a:cs typeface="Calibri"/>
              </a:rPr>
              <a:t>sleep </a:t>
            </a:r>
            <a:r>
              <a:rPr sz="3900" spc="10" dirty="0">
                <a:solidFill>
                  <a:srgbClr val="FFFFFF"/>
                </a:solidFill>
                <a:latin typeface="Calibri"/>
                <a:cs typeface="Calibri"/>
              </a:rPr>
              <a:t>problems, </a:t>
            </a:r>
            <a:r>
              <a:rPr sz="3900" spc="75" dirty="0">
                <a:solidFill>
                  <a:srgbClr val="FFFFFF"/>
                </a:solidFill>
                <a:latin typeface="Calibri"/>
                <a:cs typeface="Calibri"/>
              </a:rPr>
              <a:t>depression  </a:t>
            </a:r>
            <a:r>
              <a:rPr sz="3900" spc="95" dirty="0">
                <a:solidFill>
                  <a:srgbClr val="FFFFFF"/>
                </a:solidFill>
                <a:latin typeface="Calibri"/>
                <a:cs typeface="Calibri"/>
              </a:rPr>
              <a:t>and </a:t>
            </a:r>
            <a:r>
              <a:rPr sz="3900" spc="60" dirty="0">
                <a:solidFill>
                  <a:srgbClr val="FFFFFF"/>
                </a:solidFill>
                <a:latin typeface="Calibri"/>
                <a:cs typeface="Calibri"/>
              </a:rPr>
              <a:t>many </a:t>
            </a:r>
            <a:r>
              <a:rPr sz="3900" spc="155" dirty="0">
                <a:solidFill>
                  <a:srgbClr val="FFFFFF"/>
                </a:solidFill>
                <a:latin typeface="Calibri"/>
                <a:cs typeface="Calibri"/>
              </a:rPr>
              <a:t>other</a:t>
            </a:r>
            <a:r>
              <a:rPr sz="3900" spc="-265" dirty="0">
                <a:solidFill>
                  <a:srgbClr val="FFFFFF"/>
                </a:solidFill>
                <a:latin typeface="Calibri"/>
                <a:cs typeface="Calibri"/>
              </a:rPr>
              <a:t> </a:t>
            </a:r>
            <a:r>
              <a:rPr sz="3900" spc="135" dirty="0">
                <a:solidFill>
                  <a:srgbClr val="FFFFFF"/>
                </a:solidFill>
                <a:latin typeface="Calibri"/>
                <a:cs typeface="Calibri"/>
              </a:rPr>
              <a:t>illnesses.</a:t>
            </a:r>
            <a:endParaRPr sz="3900">
              <a:latin typeface="Calibri"/>
              <a:cs typeface="Calibri"/>
            </a:endParaRPr>
          </a:p>
        </p:txBody>
      </p:sp>
      <p:grpSp>
        <p:nvGrpSpPr>
          <p:cNvPr id="23" name="object 23"/>
          <p:cNvGrpSpPr/>
          <p:nvPr/>
        </p:nvGrpSpPr>
        <p:grpSpPr>
          <a:xfrm>
            <a:off x="508000" y="3949700"/>
            <a:ext cx="4064000" cy="4673600"/>
            <a:chOff x="508000" y="3949700"/>
            <a:chExt cx="4064000" cy="4673600"/>
          </a:xfrm>
        </p:grpSpPr>
        <p:sp>
          <p:nvSpPr>
            <p:cNvPr id="24" name="object 24"/>
            <p:cNvSpPr/>
            <p:nvPr/>
          </p:nvSpPr>
          <p:spPr>
            <a:xfrm>
              <a:off x="508000" y="3949700"/>
              <a:ext cx="4064000" cy="4673600"/>
            </a:xfrm>
            <a:prstGeom prst="rect">
              <a:avLst/>
            </a:prstGeom>
            <a:blipFill>
              <a:blip r:embed="rId20" cstate="print"/>
              <a:stretch>
                <a:fillRect/>
              </a:stretch>
            </a:blipFill>
          </p:spPr>
          <p:txBody>
            <a:bodyPr wrap="square" lIns="0" tIns="0" rIns="0" bIns="0" rtlCol="0"/>
            <a:lstStyle/>
            <a:p>
              <a:endParaRPr/>
            </a:p>
          </p:txBody>
        </p:sp>
        <p:sp>
          <p:nvSpPr>
            <p:cNvPr id="25" name="object 25"/>
            <p:cNvSpPr/>
            <p:nvPr/>
          </p:nvSpPr>
          <p:spPr>
            <a:xfrm>
              <a:off x="546099" y="4089399"/>
              <a:ext cx="3721100" cy="4483100"/>
            </a:xfrm>
            <a:prstGeom prst="rect">
              <a:avLst/>
            </a:prstGeom>
            <a:blipFill>
              <a:blip r:embed="rId21" cstate="print"/>
              <a:stretch>
                <a:fillRect/>
              </a:stretch>
            </a:blipFill>
          </p:spPr>
          <p:txBody>
            <a:bodyPr wrap="square" lIns="0" tIns="0" rIns="0" bIns="0" rtlCol="0"/>
            <a:lstStyle/>
            <a:p>
              <a:endParaRPr/>
            </a:p>
          </p:txBody>
        </p:sp>
        <p:sp>
          <p:nvSpPr>
            <p:cNvPr id="26" name="object 26"/>
            <p:cNvSpPr/>
            <p:nvPr/>
          </p:nvSpPr>
          <p:spPr>
            <a:xfrm>
              <a:off x="673100" y="4000500"/>
              <a:ext cx="3898900" cy="889000"/>
            </a:xfrm>
            <a:prstGeom prst="rect">
              <a:avLst/>
            </a:prstGeom>
            <a:blipFill>
              <a:blip r:embed="rId22" cstate="print"/>
              <a:stretch>
                <a:fillRect/>
              </a:stretch>
            </a:blipFill>
          </p:spPr>
          <p:txBody>
            <a:bodyPr wrap="square" lIns="0" tIns="0" rIns="0" bIns="0" rtlCol="0"/>
            <a:lstStyle/>
            <a:p>
              <a:endParaRPr/>
            </a:p>
          </p:txBody>
        </p:sp>
        <p:sp>
          <p:nvSpPr>
            <p:cNvPr id="27" name="object 27"/>
            <p:cNvSpPr/>
            <p:nvPr/>
          </p:nvSpPr>
          <p:spPr>
            <a:xfrm>
              <a:off x="622300" y="5029200"/>
              <a:ext cx="3530600" cy="444500"/>
            </a:xfrm>
            <a:prstGeom prst="rect">
              <a:avLst/>
            </a:prstGeom>
            <a:blipFill>
              <a:blip r:embed="rId23" cstate="print"/>
              <a:stretch>
                <a:fillRect/>
              </a:stretch>
            </a:blipFill>
          </p:spPr>
          <p:txBody>
            <a:bodyPr wrap="square" lIns="0" tIns="0" rIns="0" bIns="0" rtlCol="0"/>
            <a:lstStyle/>
            <a:p>
              <a:endParaRPr/>
            </a:p>
          </p:txBody>
        </p:sp>
        <p:sp>
          <p:nvSpPr>
            <p:cNvPr id="28" name="object 28"/>
            <p:cNvSpPr/>
            <p:nvPr/>
          </p:nvSpPr>
          <p:spPr>
            <a:xfrm>
              <a:off x="863600" y="5613400"/>
              <a:ext cx="3086100" cy="431800"/>
            </a:xfrm>
            <a:prstGeom prst="rect">
              <a:avLst/>
            </a:prstGeom>
            <a:blipFill>
              <a:blip r:embed="rId24" cstate="print"/>
              <a:stretch>
                <a:fillRect/>
              </a:stretch>
            </a:blipFill>
          </p:spPr>
          <p:txBody>
            <a:bodyPr wrap="square" lIns="0" tIns="0" rIns="0" bIns="0" rtlCol="0"/>
            <a:lstStyle/>
            <a:p>
              <a:endParaRPr/>
            </a:p>
          </p:txBody>
        </p:sp>
        <p:sp>
          <p:nvSpPr>
            <p:cNvPr id="29" name="object 29"/>
            <p:cNvSpPr/>
            <p:nvPr/>
          </p:nvSpPr>
          <p:spPr>
            <a:xfrm>
              <a:off x="1270000" y="6184900"/>
              <a:ext cx="2247900" cy="419100"/>
            </a:xfrm>
            <a:prstGeom prst="rect">
              <a:avLst/>
            </a:prstGeom>
            <a:blipFill>
              <a:blip r:embed="rId25" cstate="print"/>
              <a:stretch>
                <a:fillRect/>
              </a:stretch>
            </a:blipFill>
          </p:spPr>
          <p:txBody>
            <a:bodyPr wrap="square" lIns="0" tIns="0" rIns="0" bIns="0" rtlCol="0"/>
            <a:lstStyle/>
            <a:p>
              <a:endParaRPr/>
            </a:p>
          </p:txBody>
        </p:sp>
        <p:sp>
          <p:nvSpPr>
            <p:cNvPr id="30" name="object 30"/>
            <p:cNvSpPr/>
            <p:nvPr/>
          </p:nvSpPr>
          <p:spPr>
            <a:xfrm>
              <a:off x="1358900" y="6756400"/>
              <a:ext cx="2108200" cy="520700"/>
            </a:xfrm>
            <a:prstGeom prst="rect">
              <a:avLst/>
            </a:prstGeom>
            <a:blipFill>
              <a:blip r:embed="rId26" cstate="print"/>
              <a:stretch>
                <a:fillRect/>
              </a:stretch>
            </a:blipFill>
          </p:spPr>
          <p:txBody>
            <a:bodyPr wrap="square" lIns="0" tIns="0" rIns="0" bIns="0" rtlCol="0"/>
            <a:lstStyle/>
            <a:p>
              <a:endParaRPr/>
            </a:p>
          </p:txBody>
        </p:sp>
        <p:sp>
          <p:nvSpPr>
            <p:cNvPr id="31" name="object 31"/>
            <p:cNvSpPr/>
            <p:nvPr/>
          </p:nvSpPr>
          <p:spPr>
            <a:xfrm>
              <a:off x="1714500" y="7416800"/>
              <a:ext cx="1397000" cy="330200"/>
            </a:xfrm>
            <a:prstGeom prst="rect">
              <a:avLst/>
            </a:prstGeom>
            <a:blipFill>
              <a:blip r:embed="rId27" cstate="print"/>
              <a:stretch>
                <a:fillRect/>
              </a:stretch>
            </a:blipFill>
          </p:spPr>
          <p:txBody>
            <a:bodyPr wrap="square" lIns="0" tIns="0" rIns="0" bIns="0" rtlCol="0"/>
            <a:lstStyle/>
            <a:p>
              <a:endParaRPr/>
            </a:p>
          </p:txBody>
        </p:sp>
      </p:grpSp>
      <p:sp>
        <p:nvSpPr>
          <p:cNvPr id="32" name="object 32"/>
          <p:cNvSpPr txBox="1"/>
          <p:nvPr/>
        </p:nvSpPr>
        <p:spPr>
          <a:xfrm>
            <a:off x="641350" y="3850640"/>
            <a:ext cx="3528060" cy="3937000"/>
          </a:xfrm>
          <a:prstGeom prst="rect">
            <a:avLst/>
          </a:prstGeom>
        </p:spPr>
        <p:txBody>
          <a:bodyPr vert="horz" wrap="square" lIns="0" tIns="276860" rIns="0" bIns="0" rtlCol="0">
            <a:spAutoFit/>
          </a:bodyPr>
          <a:lstStyle/>
          <a:p>
            <a:pPr algn="ctr">
              <a:lnSpc>
                <a:spcPct val="100000"/>
              </a:lnSpc>
              <a:spcBef>
                <a:spcPts val="2180"/>
              </a:spcBef>
              <a:tabLst>
                <a:tab pos="829944" algn="l"/>
                <a:tab pos="1715135" algn="l"/>
              </a:tabLst>
            </a:pPr>
            <a:r>
              <a:rPr sz="3600" u="sng" spc="70" dirty="0">
                <a:solidFill>
                  <a:srgbClr val="FFFFFF"/>
                </a:solidFill>
                <a:uFill>
                  <a:solidFill>
                    <a:srgbClr val="FFFFFF"/>
                  </a:solidFill>
                </a:uFill>
                <a:latin typeface="Calibri"/>
                <a:cs typeface="Calibri"/>
              </a:rPr>
              <a:t>Did	</a:t>
            </a:r>
            <a:r>
              <a:rPr sz="3600" u="sng" spc="55" dirty="0">
                <a:solidFill>
                  <a:srgbClr val="FFFFFF"/>
                </a:solidFill>
                <a:uFill>
                  <a:solidFill>
                    <a:srgbClr val="FFFFFF"/>
                  </a:solidFill>
                </a:uFill>
                <a:latin typeface="Calibri"/>
                <a:cs typeface="Calibri"/>
              </a:rPr>
              <a:t>you	</a:t>
            </a:r>
            <a:r>
              <a:rPr sz="3600" u="sng" spc="30" dirty="0">
                <a:solidFill>
                  <a:srgbClr val="FFFFFF"/>
                </a:solidFill>
                <a:uFill>
                  <a:solidFill>
                    <a:srgbClr val="FFFFFF"/>
                  </a:solidFill>
                </a:uFill>
                <a:latin typeface="Calibri"/>
                <a:cs typeface="Calibri"/>
              </a:rPr>
              <a:t>know</a:t>
            </a:r>
            <a:r>
              <a:rPr sz="3600" b="1" u="sng" spc="30" dirty="0">
                <a:solidFill>
                  <a:srgbClr val="FFFFFF"/>
                </a:solidFill>
                <a:uFill>
                  <a:solidFill>
                    <a:srgbClr val="FFFFFF"/>
                  </a:solidFill>
                </a:uFill>
                <a:latin typeface="Calibri"/>
                <a:cs typeface="Calibri"/>
              </a:rPr>
              <a:t>.</a:t>
            </a:r>
            <a:r>
              <a:rPr sz="3600" b="1" u="sng" spc="-405" dirty="0">
                <a:solidFill>
                  <a:srgbClr val="FFFFFF"/>
                </a:solidFill>
                <a:uFill>
                  <a:solidFill>
                    <a:srgbClr val="FFFFFF"/>
                  </a:solidFill>
                </a:uFill>
                <a:latin typeface="Calibri"/>
                <a:cs typeface="Calibri"/>
              </a:rPr>
              <a:t> </a:t>
            </a:r>
            <a:r>
              <a:rPr sz="3600" u="sng" spc="45" dirty="0">
                <a:solidFill>
                  <a:srgbClr val="FFFFFF"/>
                </a:solidFill>
                <a:uFill>
                  <a:solidFill>
                    <a:srgbClr val="FFFFFF"/>
                  </a:solidFill>
                </a:uFill>
                <a:latin typeface="Calibri"/>
                <a:cs typeface="Calibri"/>
              </a:rPr>
              <a:t>.?</a:t>
            </a:r>
            <a:endParaRPr sz="3600">
              <a:latin typeface="Calibri"/>
              <a:cs typeface="Calibri"/>
            </a:endParaRPr>
          </a:p>
          <a:p>
            <a:pPr marL="12700" marR="5080" algn="ctr">
              <a:lnSpc>
                <a:spcPct val="104200"/>
              </a:lnSpc>
              <a:spcBef>
                <a:spcPts val="1895"/>
              </a:spcBef>
              <a:tabLst>
                <a:tab pos="1000125" algn="l"/>
                <a:tab pos="1522730" algn="l"/>
                <a:tab pos="1589405" algn="l"/>
                <a:tab pos="2411095" algn="l"/>
                <a:tab pos="3005455" algn="l"/>
              </a:tabLst>
            </a:pPr>
            <a:r>
              <a:rPr sz="3600" spc="95" dirty="0">
                <a:solidFill>
                  <a:srgbClr val="FFFFFF"/>
                </a:solidFill>
                <a:latin typeface="Calibri"/>
                <a:cs typeface="Calibri"/>
              </a:rPr>
              <a:t>O</a:t>
            </a:r>
            <a:r>
              <a:rPr sz="3600" spc="130" dirty="0">
                <a:solidFill>
                  <a:srgbClr val="FFFFFF"/>
                </a:solidFill>
                <a:latin typeface="Calibri"/>
                <a:cs typeface="Calibri"/>
              </a:rPr>
              <a:t>n</a:t>
            </a:r>
            <a:r>
              <a:rPr sz="3600" spc="100" dirty="0">
                <a:solidFill>
                  <a:srgbClr val="FFFFFF"/>
                </a:solidFill>
                <a:latin typeface="Calibri"/>
                <a:cs typeface="Calibri"/>
              </a:rPr>
              <a:t>e</a:t>
            </a:r>
            <a:r>
              <a:rPr sz="3600" dirty="0">
                <a:solidFill>
                  <a:srgbClr val="FFFFFF"/>
                </a:solidFill>
                <a:latin typeface="Calibri"/>
                <a:cs typeface="Calibri"/>
              </a:rPr>
              <a:t>	</a:t>
            </a:r>
            <a:r>
              <a:rPr sz="3600" spc="5" dirty="0">
                <a:solidFill>
                  <a:srgbClr val="FFFFFF"/>
                </a:solidFill>
                <a:latin typeface="Calibri"/>
                <a:cs typeface="Calibri"/>
              </a:rPr>
              <a:t>in</a:t>
            </a:r>
            <a:r>
              <a:rPr sz="3600" dirty="0">
                <a:solidFill>
                  <a:srgbClr val="FFFFFF"/>
                </a:solidFill>
                <a:latin typeface="Calibri"/>
                <a:cs typeface="Calibri"/>
              </a:rPr>
              <a:t>	</a:t>
            </a:r>
            <a:r>
              <a:rPr sz="3600" spc="50" dirty="0">
                <a:solidFill>
                  <a:srgbClr val="FFFFFF"/>
                </a:solidFill>
                <a:latin typeface="Calibri"/>
                <a:cs typeface="Calibri"/>
              </a:rPr>
              <a:t>fi</a:t>
            </a:r>
            <a:r>
              <a:rPr sz="3600" spc="60" dirty="0">
                <a:solidFill>
                  <a:srgbClr val="FFFFFF"/>
                </a:solidFill>
                <a:latin typeface="Calibri"/>
                <a:cs typeface="Calibri"/>
              </a:rPr>
              <a:t>v</a:t>
            </a:r>
            <a:r>
              <a:rPr sz="3600" spc="100" dirty="0">
                <a:solidFill>
                  <a:srgbClr val="FFFFFF"/>
                </a:solidFill>
                <a:latin typeface="Calibri"/>
                <a:cs typeface="Calibri"/>
              </a:rPr>
              <a:t>e</a:t>
            </a:r>
            <a:r>
              <a:rPr sz="3600" dirty="0">
                <a:solidFill>
                  <a:srgbClr val="FFFFFF"/>
                </a:solidFill>
                <a:latin typeface="Calibri"/>
                <a:cs typeface="Calibri"/>
              </a:rPr>
              <a:t>	</a:t>
            </a:r>
            <a:r>
              <a:rPr sz="3600" spc="190" dirty="0">
                <a:solidFill>
                  <a:srgbClr val="FFFFFF"/>
                </a:solidFill>
                <a:latin typeface="Calibri"/>
                <a:cs typeface="Calibri"/>
              </a:rPr>
              <a:t>o</a:t>
            </a:r>
            <a:r>
              <a:rPr sz="3600" spc="110" dirty="0">
                <a:solidFill>
                  <a:srgbClr val="FFFFFF"/>
                </a:solidFill>
                <a:latin typeface="Calibri"/>
                <a:cs typeface="Calibri"/>
              </a:rPr>
              <a:t>f</a:t>
            </a:r>
            <a:r>
              <a:rPr sz="3600" dirty="0">
                <a:solidFill>
                  <a:srgbClr val="FFFFFF"/>
                </a:solidFill>
                <a:latin typeface="Calibri"/>
                <a:cs typeface="Calibri"/>
              </a:rPr>
              <a:t>	</a:t>
            </a:r>
            <a:r>
              <a:rPr sz="3600" spc="170" dirty="0">
                <a:solidFill>
                  <a:srgbClr val="FFFFFF"/>
                </a:solidFill>
                <a:latin typeface="Calibri"/>
                <a:cs typeface="Calibri"/>
              </a:rPr>
              <a:t>a</a:t>
            </a:r>
            <a:r>
              <a:rPr sz="3600" spc="195" dirty="0">
                <a:solidFill>
                  <a:srgbClr val="FFFFFF"/>
                </a:solidFill>
                <a:latin typeface="Calibri"/>
                <a:cs typeface="Calibri"/>
              </a:rPr>
              <a:t>l</a:t>
            </a:r>
            <a:r>
              <a:rPr sz="3600" spc="250" dirty="0">
                <a:solidFill>
                  <a:srgbClr val="FFFFFF"/>
                </a:solidFill>
                <a:latin typeface="Calibri"/>
                <a:cs typeface="Calibri"/>
              </a:rPr>
              <a:t>l  </a:t>
            </a:r>
            <a:r>
              <a:rPr sz="3600" spc="120" dirty="0">
                <a:solidFill>
                  <a:srgbClr val="FFFFFF"/>
                </a:solidFill>
                <a:latin typeface="Calibri"/>
                <a:cs typeface="Calibri"/>
              </a:rPr>
              <a:t>alcohol-related  </a:t>
            </a:r>
            <a:r>
              <a:rPr sz="3600" spc="105" dirty="0">
                <a:solidFill>
                  <a:srgbClr val="FFFFFF"/>
                </a:solidFill>
                <a:latin typeface="Calibri"/>
                <a:cs typeface="Calibri"/>
              </a:rPr>
              <a:t>deaths	</a:t>
            </a:r>
            <a:r>
              <a:rPr sz="3600" spc="160" dirty="0">
                <a:solidFill>
                  <a:srgbClr val="FFFFFF"/>
                </a:solidFill>
                <a:latin typeface="Calibri"/>
                <a:cs typeface="Calibri"/>
              </a:rPr>
              <a:t>are  </a:t>
            </a:r>
            <a:r>
              <a:rPr sz="3600" spc="130" dirty="0">
                <a:solidFill>
                  <a:srgbClr val="FFFFFF"/>
                </a:solidFill>
                <a:latin typeface="Calibri"/>
                <a:cs typeface="Calibri"/>
              </a:rPr>
              <a:t>caused		</a:t>
            </a:r>
            <a:r>
              <a:rPr sz="3600" spc="150" dirty="0">
                <a:solidFill>
                  <a:srgbClr val="FFFFFF"/>
                </a:solidFill>
                <a:latin typeface="Calibri"/>
                <a:cs typeface="Calibri"/>
              </a:rPr>
              <a:t>by   cancer</a:t>
            </a:r>
            <a:endParaRPr sz="3600">
              <a:latin typeface="Calibri"/>
              <a:cs typeface="Calibri"/>
            </a:endParaRPr>
          </a:p>
        </p:txBody>
      </p:sp>
      <p:grpSp>
        <p:nvGrpSpPr>
          <p:cNvPr id="33" name="object 33"/>
          <p:cNvGrpSpPr/>
          <p:nvPr/>
        </p:nvGrpSpPr>
        <p:grpSpPr>
          <a:xfrm>
            <a:off x="4597400" y="3949700"/>
            <a:ext cx="4064000" cy="4673600"/>
            <a:chOff x="4597400" y="3949700"/>
            <a:chExt cx="4064000" cy="4673600"/>
          </a:xfrm>
        </p:grpSpPr>
        <p:sp>
          <p:nvSpPr>
            <p:cNvPr id="34" name="object 34"/>
            <p:cNvSpPr/>
            <p:nvPr/>
          </p:nvSpPr>
          <p:spPr>
            <a:xfrm>
              <a:off x="4597400" y="3949700"/>
              <a:ext cx="4064000" cy="4673600"/>
            </a:xfrm>
            <a:prstGeom prst="rect">
              <a:avLst/>
            </a:prstGeom>
            <a:blipFill>
              <a:blip r:embed="rId20" cstate="print"/>
              <a:stretch>
                <a:fillRect/>
              </a:stretch>
            </a:blipFill>
          </p:spPr>
          <p:txBody>
            <a:bodyPr wrap="square" lIns="0" tIns="0" rIns="0" bIns="0" rtlCol="0"/>
            <a:lstStyle/>
            <a:p>
              <a:endParaRPr/>
            </a:p>
          </p:txBody>
        </p:sp>
        <p:sp>
          <p:nvSpPr>
            <p:cNvPr id="35" name="object 35"/>
            <p:cNvSpPr/>
            <p:nvPr/>
          </p:nvSpPr>
          <p:spPr>
            <a:xfrm>
              <a:off x="4635500" y="4089399"/>
              <a:ext cx="3721100" cy="4483100"/>
            </a:xfrm>
            <a:prstGeom prst="rect">
              <a:avLst/>
            </a:prstGeom>
            <a:blipFill>
              <a:blip r:embed="rId28" cstate="print"/>
              <a:stretch>
                <a:fillRect/>
              </a:stretch>
            </a:blipFill>
          </p:spPr>
          <p:txBody>
            <a:bodyPr wrap="square" lIns="0" tIns="0" rIns="0" bIns="0" rtlCol="0"/>
            <a:lstStyle/>
            <a:p>
              <a:endParaRPr/>
            </a:p>
          </p:txBody>
        </p:sp>
        <p:sp>
          <p:nvSpPr>
            <p:cNvPr id="36" name="object 36"/>
            <p:cNvSpPr/>
            <p:nvPr/>
          </p:nvSpPr>
          <p:spPr>
            <a:xfrm>
              <a:off x="4762500" y="4000500"/>
              <a:ext cx="3898900" cy="889000"/>
            </a:xfrm>
            <a:prstGeom prst="rect">
              <a:avLst/>
            </a:prstGeom>
            <a:blipFill>
              <a:blip r:embed="rId22" cstate="print"/>
              <a:stretch>
                <a:fillRect/>
              </a:stretch>
            </a:blipFill>
          </p:spPr>
          <p:txBody>
            <a:bodyPr wrap="square" lIns="0" tIns="0" rIns="0" bIns="0" rtlCol="0"/>
            <a:lstStyle/>
            <a:p>
              <a:endParaRPr/>
            </a:p>
          </p:txBody>
        </p:sp>
        <p:sp>
          <p:nvSpPr>
            <p:cNvPr id="37" name="object 37"/>
            <p:cNvSpPr/>
            <p:nvPr/>
          </p:nvSpPr>
          <p:spPr>
            <a:xfrm>
              <a:off x="5499100" y="5041900"/>
              <a:ext cx="1981200" cy="431800"/>
            </a:xfrm>
            <a:prstGeom prst="rect">
              <a:avLst/>
            </a:prstGeom>
            <a:blipFill>
              <a:blip r:embed="rId29" cstate="print"/>
              <a:stretch>
                <a:fillRect/>
              </a:stretch>
            </a:blipFill>
          </p:spPr>
          <p:txBody>
            <a:bodyPr wrap="square" lIns="0" tIns="0" rIns="0" bIns="0" rtlCol="0"/>
            <a:lstStyle/>
            <a:p>
              <a:endParaRPr/>
            </a:p>
          </p:txBody>
        </p:sp>
        <p:sp>
          <p:nvSpPr>
            <p:cNvPr id="38" name="object 38"/>
            <p:cNvSpPr/>
            <p:nvPr/>
          </p:nvSpPr>
          <p:spPr>
            <a:xfrm>
              <a:off x="4940300" y="5600700"/>
              <a:ext cx="3124200" cy="546100"/>
            </a:xfrm>
            <a:prstGeom prst="rect">
              <a:avLst/>
            </a:prstGeom>
            <a:blipFill>
              <a:blip r:embed="rId30" cstate="print"/>
              <a:stretch>
                <a:fillRect/>
              </a:stretch>
            </a:blipFill>
          </p:spPr>
          <p:txBody>
            <a:bodyPr wrap="square" lIns="0" tIns="0" rIns="0" bIns="0" rtlCol="0"/>
            <a:lstStyle/>
            <a:p>
              <a:endParaRPr/>
            </a:p>
          </p:txBody>
        </p:sp>
        <p:sp>
          <p:nvSpPr>
            <p:cNvPr id="39" name="object 39"/>
            <p:cNvSpPr/>
            <p:nvPr/>
          </p:nvSpPr>
          <p:spPr>
            <a:xfrm>
              <a:off x="4978400" y="6184900"/>
              <a:ext cx="3035300" cy="469900"/>
            </a:xfrm>
            <a:prstGeom prst="rect">
              <a:avLst/>
            </a:prstGeom>
            <a:blipFill>
              <a:blip r:embed="rId31" cstate="print"/>
              <a:stretch>
                <a:fillRect/>
              </a:stretch>
            </a:blipFill>
          </p:spPr>
          <p:txBody>
            <a:bodyPr wrap="square" lIns="0" tIns="0" rIns="0" bIns="0" rtlCol="0"/>
            <a:lstStyle/>
            <a:p>
              <a:endParaRPr/>
            </a:p>
          </p:txBody>
        </p:sp>
        <p:sp>
          <p:nvSpPr>
            <p:cNvPr id="40" name="object 40"/>
            <p:cNvSpPr/>
            <p:nvPr/>
          </p:nvSpPr>
          <p:spPr>
            <a:xfrm>
              <a:off x="4711700" y="6756400"/>
              <a:ext cx="3543300" cy="419100"/>
            </a:xfrm>
            <a:prstGeom prst="rect">
              <a:avLst/>
            </a:prstGeom>
            <a:blipFill>
              <a:blip r:embed="rId32" cstate="print"/>
              <a:stretch>
                <a:fillRect/>
              </a:stretch>
            </a:blipFill>
          </p:spPr>
          <p:txBody>
            <a:bodyPr wrap="square" lIns="0" tIns="0" rIns="0" bIns="0" rtlCol="0"/>
            <a:lstStyle/>
            <a:p>
              <a:endParaRPr/>
            </a:p>
          </p:txBody>
        </p:sp>
        <p:sp>
          <p:nvSpPr>
            <p:cNvPr id="41" name="object 41"/>
            <p:cNvSpPr/>
            <p:nvPr/>
          </p:nvSpPr>
          <p:spPr>
            <a:xfrm>
              <a:off x="5448300" y="7340600"/>
              <a:ext cx="2095500" cy="508000"/>
            </a:xfrm>
            <a:prstGeom prst="rect">
              <a:avLst/>
            </a:prstGeom>
            <a:blipFill>
              <a:blip r:embed="rId33" cstate="print"/>
              <a:stretch>
                <a:fillRect/>
              </a:stretch>
            </a:blipFill>
          </p:spPr>
          <p:txBody>
            <a:bodyPr wrap="square" lIns="0" tIns="0" rIns="0" bIns="0" rtlCol="0"/>
            <a:lstStyle/>
            <a:p>
              <a:endParaRPr/>
            </a:p>
          </p:txBody>
        </p:sp>
      </p:grpSp>
      <p:sp>
        <p:nvSpPr>
          <p:cNvPr id="42" name="object 42"/>
          <p:cNvSpPr txBox="1"/>
          <p:nvPr/>
        </p:nvSpPr>
        <p:spPr>
          <a:xfrm>
            <a:off x="4743450" y="3850640"/>
            <a:ext cx="3504565" cy="3937000"/>
          </a:xfrm>
          <a:prstGeom prst="rect">
            <a:avLst/>
          </a:prstGeom>
        </p:spPr>
        <p:txBody>
          <a:bodyPr vert="horz" wrap="square" lIns="0" tIns="276860" rIns="0" bIns="0" rtlCol="0">
            <a:spAutoFit/>
          </a:bodyPr>
          <a:lstStyle/>
          <a:p>
            <a:pPr algn="ctr">
              <a:lnSpc>
                <a:spcPct val="100000"/>
              </a:lnSpc>
              <a:spcBef>
                <a:spcPts val="2180"/>
              </a:spcBef>
              <a:tabLst>
                <a:tab pos="829944" algn="l"/>
                <a:tab pos="1715135" algn="l"/>
              </a:tabLst>
            </a:pPr>
            <a:r>
              <a:rPr sz="3600" u="sng" spc="70" dirty="0">
                <a:solidFill>
                  <a:srgbClr val="FFFFFF"/>
                </a:solidFill>
                <a:uFill>
                  <a:solidFill>
                    <a:srgbClr val="FFFFFF"/>
                  </a:solidFill>
                </a:uFill>
                <a:latin typeface="Calibri"/>
                <a:cs typeface="Calibri"/>
              </a:rPr>
              <a:t>Did	</a:t>
            </a:r>
            <a:r>
              <a:rPr sz="3600" u="sng" spc="55" dirty="0">
                <a:solidFill>
                  <a:srgbClr val="FFFFFF"/>
                </a:solidFill>
                <a:uFill>
                  <a:solidFill>
                    <a:srgbClr val="FFFFFF"/>
                  </a:solidFill>
                </a:uFill>
                <a:latin typeface="Calibri"/>
                <a:cs typeface="Calibri"/>
              </a:rPr>
              <a:t>you	</a:t>
            </a:r>
            <a:r>
              <a:rPr sz="3600" u="sng" spc="30" dirty="0">
                <a:solidFill>
                  <a:srgbClr val="FFFFFF"/>
                </a:solidFill>
                <a:uFill>
                  <a:solidFill>
                    <a:srgbClr val="FFFFFF"/>
                  </a:solidFill>
                </a:uFill>
                <a:latin typeface="Calibri"/>
                <a:cs typeface="Calibri"/>
              </a:rPr>
              <a:t>know</a:t>
            </a:r>
            <a:r>
              <a:rPr sz="3600" b="1" u="sng" spc="30" dirty="0">
                <a:solidFill>
                  <a:srgbClr val="FFFFFF"/>
                </a:solidFill>
                <a:uFill>
                  <a:solidFill>
                    <a:srgbClr val="FFFFFF"/>
                  </a:solidFill>
                </a:uFill>
                <a:latin typeface="Calibri"/>
                <a:cs typeface="Calibri"/>
              </a:rPr>
              <a:t>.</a:t>
            </a:r>
            <a:r>
              <a:rPr sz="3600" b="1" u="sng" spc="-405" dirty="0">
                <a:solidFill>
                  <a:srgbClr val="FFFFFF"/>
                </a:solidFill>
                <a:uFill>
                  <a:solidFill>
                    <a:srgbClr val="FFFFFF"/>
                  </a:solidFill>
                </a:uFill>
                <a:latin typeface="Calibri"/>
                <a:cs typeface="Calibri"/>
              </a:rPr>
              <a:t> </a:t>
            </a:r>
            <a:r>
              <a:rPr sz="3600" u="sng" spc="45" dirty="0">
                <a:solidFill>
                  <a:srgbClr val="FFFFFF"/>
                </a:solidFill>
                <a:uFill>
                  <a:solidFill>
                    <a:srgbClr val="FFFFFF"/>
                  </a:solidFill>
                </a:uFill>
                <a:latin typeface="Calibri"/>
                <a:cs typeface="Calibri"/>
              </a:rPr>
              <a:t>.?</a:t>
            </a:r>
            <a:endParaRPr sz="3600">
              <a:latin typeface="Calibri"/>
              <a:cs typeface="Calibri"/>
            </a:endParaRPr>
          </a:p>
          <a:p>
            <a:pPr marL="12700" marR="5080" indent="-635" algn="ctr">
              <a:lnSpc>
                <a:spcPct val="104200"/>
              </a:lnSpc>
              <a:spcBef>
                <a:spcPts val="1895"/>
              </a:spcBef>
              <a:tabLst>
                <a:tab pos="1132840" algn="l"/>
                <a:tab pos="1529715" algn="l"/>
                <a:tab pos="1593215" algn="l"/>
                <a:tab pos="1641475" algn="l"/>
                <a:tab pos="2052320" algn="l"/>
                <a:tab pos="2458085" algn="l"/>
                <a:tab pos="2924175" algn="l"/>
              </a:tabLst>
            </a:pPr>
            <a:r>
              <a:rPr sz="3600" spc="70" dirty="0">
                <a:solidFill>
                  <a:srgbClr val="FFFFFF"/>
                </a:solidFill>
                <a:latin typeface="Calibri"/>
                <a:cs typeface="Calibri"/>
              </a:rPr>
              <a:t>Alcohol			</a:t>
            </a:r>
            <a:r>
              <a:rPr sz="3600" spc="105" dirty="0">
                <a:solidFill>
                  <a:srgbClr val="FFFFFF"/>
                </a:solidFill>
                <a:latin typeface="Calibri"/>
                <a:cs typeface="Calibri"/>
              </a:rPr>
              <a:t>is     </a:t>
            </a:r>
            <a:r>
              <a:rPr sz="3600" spc="85" dirty="0">
                <a:solidFill>
                  <a:srgbClr val="FFFFFF"/>
                </a:solidFill>
                <a:latin typeface="Calibri"/>
                <a:cs typeface="Calibri"/>
              </a:rPr>
              <a:t>responsible	</a:t>
            </a:r>
            <a:r>
              <a:rPr sz="3600" spc="190" dirty="0">
                <a:solidFill>
                  <a:srgbClr val="FFFFFF"/>
                </a:solidFill>
                <a:latin typeface="Calibri"/>
                <a:cs typeface="Calibri"/>
              </a:rPr>
              <a:t>for  </a:t>
            </a:r>
            <a:r>
              <a:rPr sz="3600" spc="80" dirty="0">
                <a:solidFill>
                  <a:srgbClr val="FFFFFF"/>
                </a:solidFill>
                <a:latin typeface="Calibri"/>
                <a:cs typeface="Calibri"/>
              </a:rPr>
              <a:t>around		</a:t>
            </a:r>
            <a:r>
              <a:rPr sz="3600" spc="170" dirty="0">
                <a:solidFill>
                  <a:srgbClr val="FFFFFF"/>
                </a:solidFill>
                <a:latin typeface="Calibri"/>
                <a:cs typeface="Calibri"/>
              </a:rPr>
              <a:t>33,000  </a:t>
            </a:r>
            <a:r>
              <a:rPr sz="3600" spc="30" dirty="0">
                <a:solidFill>
                  <a:srgbClr val="FFFFFF"/>
                </a:solidFill>
                <a:latin typeface="Calibri"/>
                <a:cs typeface="Calibri"/>
              </a:rPr>
              <a:t>de</a:t>
            </a:r>
            <a:r>
              <a:rPr sz="3600" spc="-50" dirty="0">
                <a:solidFill>
                  <a:srgbClr val="FFFFFF"/>
                </a:solidFill>
                <a:latin typeface="Calibri"/>
                <a:cs typeface="Calibri"/>
              </a:rPr>
              <a:t>a</a:t>
            </a:r>
            <a:r>
              <a:rPr sz="3600" spc="215" dirty="0">
                <a:solidFill>
                  <a:srgbClr val="FFFFFF"/>
                </a:solidFill>
                <a:latin typeface="Calibri"/>
                <a:cs typeface="Calibri"/>
              </a:rPr>
              <a:t>th</a:t>
            </a:r>
            <a:r>
              <a:rPr sz="3600" spc="200" dirty="0">
                <a:solidFill>
                  <a:srgbClr val="FFFFFF"/>
                </a:solidFill>
                <a:latin typeface="Calibri"/>
                <a:cs typeface="Calibri"/>
              </a:rPr>
              <a:t>s</a:t>
            </a:r>
            <a:r>
              <a:rPr sz="3600" dirty="0">
                <a:solidFill>
                  <a:srgbClr val="FFFFFF"/>
                </a:solidFill>
                <a:latin typeface="Calibri"/>
                <a:cs typeface="Calibri"/>
              </a:rPr>
              <a:t>	</a:t>
            </a:r>
            <a:r>
              <a:rPr sz="3600" spc="5" dirty="0">
                <a:solidFill>
                  <a:srgbClr val="FFFFFF"/>
                </a:solidFill>
                <a:latin typeface="Calibri"/>
                <a:cs typeface="Calibri"/>
              </a:rPr>
              <a:t>in</a:t>
            </a:r>
            <a:r>
              <a:rPr sz="3600" dirty="0">
                <a:solidFill>
                  <a:srgbClr val="FFFFFF"/>
                </a:solidFill>
                <a:latin typeface="Calibri"/>
                <a:cs typeface="Calibri"/>
              </a:rPr>
              <a:t>	</a:t>
            </a:r>
            <a:r>
              <a:rPr sz="3600" spc="185" dirty="0">
                <a:solidFill>
                  <a:srgbClr val="FFFFFF"/>
                </a:solidFill>
                <a:latin typeface="Calibri"/>
                <a:cs typeface="Calibri"/>
              </a:rPr>
              <a:t>th</a:t>
            </a:r>
            <a:r>
              <a:rPr sz="3600" spc="220" dirty="0">
                <a:solidFill>
                  <a:srgbClr val="FFFFFF"/>
                </a:solidFill>
                <a:latin typeface="Calibri"/>
                <a:cs typeface="Calibri"/>
              </a:rPr>
              <a:t>e</a:t>
            </a:r>
            <a:r>
              <a:rPr sz="3600" dirty="0">
                <a:solidFill>
                  <a:srgbClr val="FFFFFF"/>
                </a:solidFill>
                <a:latin typeface="Calibri"/>
                <a:cs typeface="Calibri"/>
              </a:rPr>
              <a:t>	</a:t>
            </a:r>
            <a:r>
              <a:rPr sz="3600" spc="95" dirty="0">
                <a:solidFill>
                  <a:srgbClr val="FFFFFF"/>
                </a:solidFill>
                <a:latin typeface="Calibri"/>
                <a:cs typeface="Calibri"/>
              </a:rPr>
              <a:t>UK  </a:t>
            </a:r>
            <a:r>
              <a:rPr sz="3600" spc="125" dirty="0">
                <a:solidFill>
                  <a:srgbClr val="FFFFFF"/>
                </a:solidFill>
                <a:latin typeface="Calibri"/>
                <a:cs typeface="Calibri"/>
              </a:rPr>
              <a:t>each	</a:t>
            </a:r>
            <a:r>
              <a:rPr sz="3600" spc="180" dirty="0">
                <a:solidFill>
                  <a:srgbClr val="FFFFFF"/>
                </a:solidFill>
                <a:latin typeface="Calibri"/>
                <a:cs typeface="Calibri"/>
              </a:rPr>
              <a:t>year</a:t>
            </a:r>
            <a:endParaRPr sz="3600">
              <a:latin typeface="Calibri"/>
              <a:cs typeface="Calibri"/>
            </a:endParaRPr>
          </a:p>
        </p:txBody>
      </p:sp>
      <p:grpSp>
        <p:nvGrpSpPr>
          <p:cNvPr id="43" name="object 43"/>
          <p:cNvGrpSpPr/>
          <p:nvPr/>
        </p:nvGrpSpPr>
        <p:grpSpPr>
          <a:xfrm>
            <a:off x="8674100" y="3937000"/>
            <a:ext cx="4064000" cy="4673600"/>
            <a:chOff x="8674100" y="3937000"/>
            <a:chExt cx="4064000" cy="4673600"/>
          </a:xfrm>
        </p:grpSpPr>
        <p:sp>
          <p:nvSpPr>
            <p:cNvPr id="44" name="object 44"/>
            <p:cNvSpPr/>
            <p:nvPr/>
          </p:nvSpPr>
          <p:spPr>
            <a:xfrm>
              <a:off x="8674100" y="3937000"/>
              <a:ext cx="4064000" cy="4673600"/>
            </a:xfrm>
            <a:prstGeom prst="rect">
              <a:avLst/>
            </a:prstGeom>
            <a:blipFill>
              <a:blip r:embed="rId34" cstate="print"/>
              <a:stretch>
                <a:fillRect/>
              </a:stretch>
            </a:blipFill>
          </p:spPr>
          <p:txBody>
            <a:bodyPr wrap="square" lIns="0" tIns="0" rIns="0" bIns="0" rtlCol="0"/>
            <a:lstStyle/>
            <a:p>
              <a:endParaRPr/>
            </a:p>
          </p:txBody>
        </p:sp>
        <p:sp>
          <p:nvSpPr>
            <p:cNvPr id="45" name="object 45"/>
            <p:cNvSpPr/>
            <p:nvPr/>
          </p:nvSpPr>
          <p:spPr>
            <a:xfrm>
              <a:off x="8724899" y="4076699"/>
              <a:ext cx="3721100" cy="4483100"/>
            </a:xfrm>
            <a:prstGeom prst="rect">
              <a:avLst/>
            </a:prstGeom>
            <a:blipFill>
              <a:blip r:embed="rId21" cstate="print"/>
              <a:stretch>
                <a:fillRect/>
              </a:stretch>
            </a:blipFill>
          </p:spPr>
          <p:txBody>
            <a:bodyPr wrap="square" lIns="0" tIns="0" rIns="0" bIns="0" rtlCol="0"/>
            <a:lstStyle/>
            <a:p>
              <a:endParaRPr/>
            </a:p>
          </p:txBody>
        </p:sp>
        <p:sp>
          <p:nvSpPr>
            <p:cNvPr id="46" name="object 46"/>
            <p:cNvSpPr/>
            <p:nvPr/>
          </p:nvSpPr>
          <p:spPr>
            <a:xfrm>
              <a:off x="8851900" y="3987800"/>
              <a:ext cx="3886200" cy="889000"/>
            </a:xfrm>
            <a:prstGeom prst="rect">
              <a:avLst/>
            </a:prstGeom>
            <a:blipFill>
              <a:blip r:embed="rId35" cstate="print"/>
              <a:stretch>
                <a:fillRect/>
              </a:stretch>
            </a:blipFill>
          </p:spPr>
          <p:txBody>
            <a:bodyPr wrap="square" lIns="0" tIns="0" rIns="0" bIns="0" rtlCol="0"/>
            <a:lstStyle/>
            <a:p>
              <a:endParaRPr/>
            </a:p>
          </p:txBody>
        </p:sp>
        <p:sp>
          <p:nvSpPr>
            <p:cNvPr id="47" name="object 47"/>
            <p:cNvSpPr/>
            <p:nvPr/>
          </p:nvSpPr>
          <p:spPr>
            <a:xfrm>
              <a:off x="8839200" y="5029200"/>
              <a:ext cx="3479800" cy="419100"/>
            </a:xfrm>
            <a:prstGeom prst="rect">
              <a:avLst/>
            </a:prstGeom>
            <a:blipFill>
              <a:blip r:embed="rId36" cstate="print"/>
              <a:stretch>
                <a:fillRect/>
              </a:stretch>
            </a:blipFill>
          </p:spPr>
          <p:txBody>
            <a:bodyPr wrap="square" lIns="0" tIns="0" rIns="0" bIns="0" rtlCol="0"/>
            <a:lstStyle/>
            <a:p>
              <a:endParaRPr/>
            </a:p>
          </p:txBody>
        </p:sp>
        <p:sp>
          <p:nvSpPr>
            <p:cNvPr id="48" name="object 48"/>
            <p:cNvSpPr/>
            <p:nvPr/>
          </p:nvSpPr>
          <p:spPr>
            <a:xfrm>
              <a:off x="8928100" y="5588000"/>
              <a:ext cx="3314700" cy="419100"/>
            </a:xfrm>
            <a:prstGeom prst="rect">
              <a:avLst/>
            </a:prstGeom>
            <a:blipFill>
              <a:blip r:embed="rId37" cstate="print"/>
              <a:stretch>
                <a:fillRect/>
              </a:stretch>
            </a:blipFill>
          </p:spPr>
          <p:txBody>
            <a:bodyPr wrap="square" lIns="0" tIns="0" rIns="0" bIns="0" rtlCol="0"/>
            <a:lstStyle/>
            <a:p>
              <a:endParaRPr/>
            </a:p>
          </p:txBody>
        </p:sp>
        <p:sp>
          <p:nvSpPr>
            <p:cNvPr id="49" name="object 49"/>
            <p:cNvSpPr/>
            <p:nvPr/>
          </p:nvSpPr>
          <p:spPr>
            <a:xfrm>
              <a:off x="8928100" y="6146800"/>
              <a:ext cx="3289300" cy="419100"/>
            </a:xfrm>
            <a:prstGeom prst="rect">
              <a:avLst/>
            </a:prstGeom>
            <a:blipFill>
              <a:blip r:embed="rId38" cstate="print"/>
              <a:stretch>
                <a:fillRect/>
              </a:stretch>
            </a:blipFill>
          </p:spPr>
          <p:txBody>
            <a:bodyPr wrap="square" lIns="0" tIns="0" rIns="0" bIns="0" rtlCol="0"/>
            <a:lstStyle/>
            <a:p>
              <a:endParaRPr/>
            </a:p>
          </p:txBody>
        </p:sp>
        <p:sp>
          <p:nvSpPr>
            <p:cNvPr id="50" name="object 50"/>
            <p:cNvSpPr/>
            <p:nvPr/>
          </p:nvSpPr>
          <p:spPr>
            <a:xfrm>
              <a:off x="8775700" y="6705600"/>
              <a:ext cx="3619500" cy="419100"/>
            </a:xfrm>
            <a:prstGeom prst="rect">
              <a:avLst/>
            </a:prstGeom>
            <a:blipFill>
              <a:blip r:embed="rId39" cstate="print"/>
              <a:stretch>
                <a:fillRect/>
              </a:stretch>
            </a:blipFill>
          </p:spPr>
          <p:txBody>
            <a:bodyPr wrap="square" lIns="0" tIns="0" rIns="0" bIns="0" rtlCol="0"/>
            <a:lstStyle/>
            <a:p>
              <a:endParaRPr/>
            </a:p>
          </p:txBody>
        </p:sp>
        <p:sp>
          <p:nvSpPr>
            <p:cNvPr id="51" name="object 51"/>
            <p:cNvSpPr/>
            <p:nvPr/>
          </p:nvSpPr>
          <p:spPr>
            <a:xfrm>
              <a:off x="8788400" y="7251700"/>
              <a:ext cx="3568700" cy="431800"/>
            </a:xfrm>
            <a:prstGeom prst="rect">
              <a:avLst/>
            </a:prstGeom>
            <a:blipFill>
              <a:blip r:embed="rId40" cstate="print"/>
              <a:stretch>
                <a:fillRect/>
              </a:stretch>
            </a:blipFill>
          </p:spPr>
          <p:txBody>
            <a:bodyPr wrap="square" lIns="0" tIns="0" rIns="0" bIns="0" rtlCol="0"/>
            <a:lstStyle/>
            <a:p>
              <a:endParaRPr/>
            </a:p>
          </p:txBody>
        </p:sp>
        <p:sp>
          <p:nvSpPr>
            <p:cNvPr id="52" name="object 52"/>
            <p:cNvSpPr/>
            <p:nvPr/>
          </p:nvSpPr>
          <p:spPr>
            <a:xfrm>
              <a:off x="9499600" y="7823200"/>
              <a:ext cx="2171700" cy="406400"/>
            </a:xfrm>
            <a:prstGeom prst="rect">
              <a:avLst/>
            </a:prstGeom>
            <a:blipFill>
              <a:blip r:embed="rId41" cstate="print"/>
              <a:stretch>
                <a:fillRect/>
              </a:stretch>
            </a:blipFill>
          </p:spPr>
          <p:txBody>
            <a:bodyPr wrap="square" lIns="0" tIns="0" rIns="0" bIns="0" rtlCol="0"/>
            <a:lstStyle/>
            <a:p>
              <a:endParaRPr/>
            </a:p>
          </p:txBody>
        </p:sp>
      </p:grpSp>
      <p:sp>
        <p:nvSpPr>
          <p:cNvPr id="53" name="object 53"/>
          <p:cNvSpPr txBox="1"/>
          <p:nvPr/>
        </p:nvSpPr>
        <p:spPr>
          <a:xfrm>
            <a:off x="8782050" y="3830392"/>
            <a:ext cx="3607435" cy="4437380"/>
          </a:xfrm>
          <a:prstGeom prst="rect">
            <a:avLst/>
          </a:prstGeom>
        </p:spPr>
        <p:txBody>
          <a:bodyPr vert="horz" wrap="square" lIns="0" tIns="284480" rIns="0" bIns="0" rtlCol="0">
            <a:spAutoFit/>
          </a:bodyPr>
          <a:lstStyle/>
          <a:p>
            <a:pPr algn="ctr">
              <a:lnSpc>
                <a:spcPct val="100000"/>
              </a:lnSpc>
              <a:spcBef>
                <a:spcPts val="2240"/>
              </a:spcBef>
              <a:tabLst>
                <a:tab pos="829944" algn="l"/>
                <a:tab pos="1715135" algn="l"/>
              </a:tabLst>
            </a:pPr>
            <a:r>
              <a:rPr sz="3600" u="sng" spc="70" dirty="0">
                <a:solidFill>
                  <a:srgbClr val="FFFFFF"/>
                </a:solidFill>
                <a:uFill>
                  <a:solidFill>
                    <a:srgbClr val="FFFFFF"/>
                  </a:solidFill>
                </a:uFill>
                <a:latin typeface="Calibri"/>
                <a:cs typeface="Calibri"/>
              </a:rPr>
              <a:t>Did	</a:t>
            </a:r>
            <a:r>
              <a:rPr sz="3600" u="sng" spc="55" dirty="0">
                <a:solidFill>
                  <a:srgbClr val="FFFFFF"/>
                </a:solidFill>
                <a:uFill>
                  <a:solidFill>
                    <a:srgbClr val="FFFFFF"/>
                  </a:solidFill>
                </a:uFill>
                <a:latin typeface="Calibri"/>
                <a:cs typeface="Calibri"/>
              </a:rPr>
              <a:t>you	</a:t>
            </a:r>
            <a:r>
              <a:rPr sz="3600" u="sng" spc="30" dirty="0">
                <a:solidFill>
                  <a:srgbClr val="FFFFFF"/>
                </a:solidFill>
                <a:uFill>
                  <a:solidFill>
                    <a:srgbClr val="FFFFFF"/>
                  </a:solidFill>
                </a:uFill>
                <a:latin typeface="Calibri"/>
                <a:cs typeface="Calibri"/>
              </a:rPr>
              <a:t>know</a:t>
            </a:r>
            <a:r>
              <a:rPr sz="3600" b="1" u="sng" spc="30" dirty="0">
                <a:solidFill>
                  <a:srgbClr val="FFFFFF"/>
                </a:solidFill>
                <a:uFill>
                  <a:solidFill>
                    <a:srgbClr val="FFFFFF"/>
                  </a:solidFill>
                </a:uFill>
                <a:latin typeface="Calibri"/>
                <a:cs typeface="Calibri"/>
              </a:rPr>
              <a:t>.</a:t>
            </a:r>
            <a:r>
              <a:rPr sz="3600" b="1" u="sng" spc="-400" dirty="0">
                <a:solidFill>
                  <a:srgbClr val="FFFFFF"/>
                </a:solidFill>
                <a:uFill>
                  <a:solidFill>
                    <a:srgbClr val="FFFFFF"/>
                  </a:solidFill>
                </a:uFill>
                <a:latin typeface="Calibri"/>
                <a:cs typeface="Calibri"/>
              </a:rPr>
              <a:t> </a:t>
            </a:r>
            <a:r>
              <a:rPr sz="3600" u="sng" spc="45" dirty="0">
                <a:solidFill>
                  <a:srgbClr val="FFFFFF"/>
                </a:solidFill>
                <a:uFill>
                  <a:solidFill>
                    <a:srgbClr val="FFFFFF"/>
                  </a:solidFill>
                </a:uFill>
                <a:latin typeface="Calibri"/>
                <a:cs typeface="Calibri"/>
              </a:rPr>
              <a:t>.?</a:t>
            </a:r>
            <a:endParaRPr sz="3600">
              <a:latin typeface="Calibri"/>
              <a:cs typeface="Calibri"/>
            </a:endParaRPr>
          </a:p>
          <a:p>
            <a:pPr marL="12065" marR="5080" indent="-1270" algn="ctr">
              <a:lnSpc>
                <a:spcPct val="104800"/>
              </a:lnSpc>
              <a:spcBef>
                <a:spcPts val="1875"/>
              </a:spcBef>
              <a:tabLst>
                <a:tab pos="859790" algn="l"/>
                <a:tab pos="1101725" algn="l"/>
                <a:tab pos="1189990" algn="l"/>
                <a:tab pos="1391285" algn="l"/>
                <a:tab pos="1602740" algn="l"/>
                <a:tab pos="1632585" algn="l"/>
                <a:tab pos="1899285" algn="l"/>
                <a:tab pos="2190115" algn="l"/>
                <a:tab pos="2210435" algn="l"/>
                <a:tab pos="2329815" algn="l"/>
                <a:tab pos="2747010" algn="l"/>
              </a:tabLst>
            </a:pPr>
            <a:r>
              <a:rPr sz="3500" spc="95" dirty="0">
                <a:solidFill>
                  <a:srgbClr val="FFFFFF"/>
                </a:solidFill>
                <a:latin typeface="Calibri"/>
                <a:cs typeface="Calibri"/>
              </a:rPr>
              <a:t>Around	</a:t>
            </a:r>
            <a:r>
              <a:rPr sz="3500" spc="-135" dirty="0">
                <a:solidFill>
                  <a:srgbClr val="FFFFFF"/>
                </a:solidFill>
                <a:latin typeface="Calibri"/>
                <a:cs typeface="Calibri"/>
              </a:rPr>
              <a:t>10	</a:t>
            </a:r>
            <a:r>
              <a:rPr sz="3500" spc="20" dirty="0">
                <a:solidFill>
                  <a:srgbClr val="FFFFFF"/>
                </a:solidFill>
                <a:latin typeface="Calibri"/>
                <a:cs typeface="Calibri"/>
              </a:rPr>
              <a:t>million  </a:t>
            </a:r>
            <a:r>
              <a:rPr sz="3500" spc="135" dirty="0">
                <a:solidFill>
                  <a:srgbClr val="FFFFFF"/>
                </a:solidFill>
                <a:latin typeface="Calibri"/>
                <a:cs typeface="Calibri"/>
              </a:rPr>
              <a:t>adults	</a:t>
            </a:r>
            <a:r>
              <a:rPr sz="3500" spc="5" dirty="0">
                <a:solidFill>
                  <a:srgbClr val="FFFFFF"/>
                </a:solidFill>
                <a:latin typeface="Calibri"/>
                <a:cs typeface="Calibri"/>
              </a:rPr>
              <a:t>in	</a:t>
            </a:r>
            <a:r>
              <a:rPr sz="3500" spc="190" dirty="0">
                <a:solidFill>
                  <a:srgbClr val="FFFFFF"/>
                </a:solidFill>
                <a:latin typeface="Calibri"/>
                <a:cs typeface="Calibri"/>
              </a:rPr>
              <a:t>the	</a:t>
            </a:r>
            <a:r>
              <a:rPr sz="3500" spc="135" dirty="0">
                <a:solidFill>
                  <a:srgbClr val="FFFFFF"/>
                </a:solidFill>
                <a:latin typeface="Calibri"/>
                <a:cs typeface="Calibri"/>
              </a:rPr>
              <a:t>UK  </a:t>
            </a:r>
            <a:r>
              <a:rPr sz="3500" spc="125" dirty="0">
                <a:solidFill>
                  <a:srgbClr val="FFFFFF"/>
                </a:solidFill>
                <a:latin typeface="Calibri"/>
                <a:cs typeface="Calibri"/>
              </a:rPr>
              <a:t>drink		</a:t>
            </a:r>
            <a:r>
              <a:rPr sz="3500" spc="5" dirty="0">
                <a:solidFill>
                  <a:srgbClr val="FFFFFF"/>
                </a:solidFill>
                <a:latin typeface="Calibri"/>
                <a:cs typeface="Calibri"/>
              </a:rPr>
              <a:t>more			</a:t>
            </a:r>
            <a:r>
              <a:rPr sz="3500" spc="150" dirty="0">
                <a:solidFill>
                  <a:srgbClr val="FFFFFF"/>
                </a:solidFill>
                <a:latin typeface="Calibri"/>
                <a:cs typeface="Calibri"/>
              </a:rPr>
              <a:t>than  </a:t>
            </a:r>
            <a:r>
              <a:rPr sz="3500" spc="180" dirty="0">
                <a:solidFill>
                  <a:srgbClr val="FFFFFF"/>
                </a:solidFill>
                <a:latin typeface="Calibri"/>
                <a:cs typeface="Calibri"/>
              </a:rPr>
              <a:t>th</a:t>
            </a:r>
            <a:r>
              <a:rPr sz="3500" spc="215" dirty="0">
                <a:solidFill>
                  <a:srgbClr val="FFFFFF"/>
                </a:solidFill>
                <a:latin typeface="Calibri"/>
                <a:cs typeface="Calibri"/>
              </a:rPr>
              <a:t>e</a:t>
            </a:r>
            <a:r>
              <a:rPr sz="3500" dirty="0">
                <a:solidFill>
                  <a:srgbClr val="FFFFFF"/>
                </a:solidFill>
                <a:latin typeface="Calibri"/>
                <a:cs typeface="Calibri"/>
              </a:rPr>
              <a:t>	</a:t>
            </a:r>
            <a:r>
              <a:rPr sz="3500" spc="229" dirty="0">
                <a:solidFill>
                  <a:srgbClr val="FFFFFF"/>
                </a:solidFill>
                <a:latin typeface="Calibri"/>
                <a:cs typeface="Calibri"/>
              </a:rPr>
              <a:t>r</a:t>
            </a:r>
            <a:r>
              <a:rPr sz="3500" spc="150" dirty="0">
                <a:solidFill>
                  <a:srgbClr val="FFFFFF"/>
                </a:solidFill>
                <a:latin typeface="Calibri"/>
                <a:cs typeface="Calibri"/>
              </a:rPr>
              <a:t>e</a:t>
            </a:r>
            <a:r>
              <a:rPr sz="3500" spc="130" dirty="0">
                <a:solidFill>
                  <a:srgbClr val="FFFFFF"/>
                </a:solidFill>
                <a:latin typeface="Calibri"/>
                <a:cs typeface="Calibri"/>
              </a:rPr>
              <a:t>c</a:t>
            </a:r>
            <a:r>
              <a:rPr sz="3500" spc="-40" dirty="0">
                <a:solidFill>
                  <a:srgbClr val="FFFFFF"/>
                </a:solidFill>
                <a:latin typeface="Calibri"/>
                <a:cs typeface="Calibri"/>
              </a:rPr>
              <a:t>o</a:t>
            </a:r>
            <a:r>
              <a:rPr sz="3500" spc="-114" dirty="0">
                <a:solidFill>
                  <a:srgbClr val="FFFFFF"/>
                </a:solidFill>
                <a:latin typeface="Calibri"/>
                <a:cs typeface="Calibri"/>
              </a:rPr>
              <a:t>m</a:t>
            </a:r>
            <a:r>
              <a:rPr sz="3500" spc="-135" dirty="0">
                <a:solidFill>
                  <a:srgbClr val="FFFFFF"/>
                </a:solidFill>
                <a:latin typeface="Calibri"/>
                <a:cs typeface="Calibri"/>
              </a:rPr>
              <a:t>m</a:t>
            </a:r>
            <a:r>
              <a:rPr sz="3500" spc="20" dirty="0">
                <a:solidFill>
                  <a:srgbClr val="FFFFFF"/>
                </a:solidFill>
                <a:latin typeface="Calibri"/>
                <a:cs typeface="Calibri"/>
              </a:rPr>
              <a:t>e</a:t>
            </a:r>
            <a:r>
              <a:rPr sz="3500" spc="180" dirty="0">
                <a:solidFill>
                  <a:srgbClr val="FFFFFF"/>
                </a:solidFill>
                <a:latin typeface="Calibri"/>
                <a:cs typeface="Calibri"/>
              </a:rPr>
              <a:t>n</a:t>
            </a:r>
            <a:r>
              <a:rPr sz="3500" spc="30" dirty="0">
                <a:solidFill>
                  <a:srgbClr val="FFFFFF"/>
                </a:solidFill>
                <a:latin typeface="Calibri"/>
                <a:cs typeface="Calibri"/>
              </a:rPr>
              <a:t>d</a:t>
            </a:r>
            <a:r>
              <a:rPr sz="3500" spc="190" dirty="0">
                <a:solidFill>
                  <a:srgbClr val="FFFFFF"/>
                </a:solidFill>
                <a:latin typeface="Calibri"/>
                <a:cs typeface="Calibri"/>
              </a:rPr>
              <a:t>e</a:t>
            </a:r>
            <a:r>
              <a:rPr sz="3500" spc="-30" dirty="0">
                <a:solidFill>
                  <a:srgbClr val="FFFFFF"/>
                </a:solidFill>
                <a:latin typeface="Calibri"/>
                <a:cs typeface="Calibri"/>
              </a:rPr>
              <a:t>d  </a:t>
            </a:r>
            <a:r>
              <a:rPr sz="3500" spc="-60" dirty="0">
                <a:solidFill>
                  <a:srgbClr val="FFFFFF"/>
                </a:solidFill>
                <a:latin typeface="Calibri"/>
                <a:cs typeface="Calibri"/>
              </a:rPr>
              <a:t>am</a:t>
            </a:r>
            <a:r>
              <a:rPr sz="3500" spc="55" dirty="0">
                <a:solidFill>
                  <a:srgbClr val="FFFFFF"/>
                </a:solidFill>
                <a:latin typeface="Calibri"/>
                <a:cs typeface="Calibri"/>
              </a:rPr>
              <a:t>ou</a:t>
            </a:r>
            <a:r>
              <a:rPr sz="3500" spc="-190" dirty="0">
                <a:solidFill>
                  <a:srgbClr val="FFFFFF"/>
                </a:solidFill>
                <a:latin typeface="Calibri"/>
                <a:cs typeface="Calibri"/>
              </a:rPr>
              <a:t>n</a:t>
            </a:r>
            <a:r>
              <a:rPr sz="3500" spc="425" dirty="0">
                <a:solidFill>
                  <a:srgbClr val="FFFFFF"/>
                </a:solidFill>
                <a:latin typeface="Calibri"/>
                <a:cs typeface="Calibri"/>
              </a:rPr>
              <a:t>t</a:t>
            </a:r>
            <a:r>
              <a:rPr sz="3500" dirty="0">
                <a:solidFill>
                  <a:srgbClr val="FFFFFF"/>
                </a:solidFill>
                <a:latin typeface="Calibri"/>
                <a:cs typeface="Calibri"/>
              </a:rPr>
              <a:t>		</a:t>
            </a:r>
            <a:r>
              <a:rPr sz="3500" spc="185" dirty="0">
                <a:solidFill>
                  <a:srgbClr val="FFFFFF"/>
                </a:solidFill>
                <a:latin typeface="Calibri"/>
                <a:cs typeface="Calibri"/>
              </a:rPr>
              <a:t>o</a:t>
            </a:r>
            <a:r>
              <a:rPr sz="3500" spc="110" dirty="0">
                <a:solidFill>
                  <a:srgbClr val="FFFFFF"/>
                </a:solidFill>
                <a:latin typeface="Calibri"/>
                <a:cs typeface="Calibri"/>
              </a:rPr>
              <a:t>f</a:t>
            </a:r>
            <a:r>
              <a:rPr sz="3500" dirty="0">
                <a:solidFill>
                  <a:srgbClr val="FFFFFF"/>
                </a:solidFill>
                <a:latin typeface="Calibri"/>
                <a:cs typeface="Calibri"/>
              </a:rPr>
              <a:t>		</a:t>
            </a:r>
            <a:r>
              <a:rPr sz="3500" spc="165" dirty="0">
                <a:solidFill>
                  <a:srgbClr val="FFFFFF"/>
                </a:solidFill>
                <a:latin typeface="Calibri"/>
                <a:cs typeface="Calibri"/>
              </a:rPr>
              <a:t>a</a:t>
            </a:r>
            <a:r>
              <a:rPr sz="3500" spc="85" dirty="0">
                <a:solidFill>
                  <a:srgbClr val="FFFFFF"/>
                </a:solidFill>
                <a:latin typeface="Calibri"/>
                <a:cs typeface="Calibri"/>
              </a:rPr>
              <a:t>l</a:t>
            </a:r>
            <a:r>
              <a:rPr sz="3500" spc="130" dirty="0">
                <a:solidFill>
                  <a:srgbClr val="FFFFFF"/>
                </a:solidFill>
                <a:latin typeface="Calibri"/>
                <a:cs typeface="Calibri"/>
              </a:rPr>
              <a:t>c</a:t>
            </a:r>
            <a:r>
              <a:rPr sz="3500" dirty="0">
                <a:solidFill>
                  <a:srgbClr val="FFFFFF"/>
                </a:solidFill>
                <a:latin typeface="Calibri"/>
                <a:cs typeface="Calibri"/>
              </a:rPr>
              <a:t>ohol  </a:t>
            </a:r>
            <a:r>
              <a:rPr sz="3500" spc="120" dirty="0">
                <a:solidFill>
                  <a:srgbClr val="FFFFFF"/>
                </a:solidFill>
                <a:latin typeface="Calibri"/>
                <a:cs typeface="Calibri"/>
              </a:rPr>
              <a:t>each	</a:t>
            </a:r>
            <a:r>
              <a:rPr sz="3500" spc="110" dirty="0">
                <a:solidFill>
                  <a:srgbClr val="FFFFFF"/>
                </a:solidFill>
                <a:latin typeface="Calibri"/>
                <a:cs typeface="Calibri"/>
              </a:rPr>
              <a:t>week</a:t>
            </a:r>
            <a:endParaRPr sz="3500">
              <a:latin typeface="Calibri"/>
              <a:cs typeface="Calibri"/>
            </a:endParaRPr>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1155700"/>
            <a:ext cx="13004800" cy="8597900"/>
            <a:chOff x="0" y="1155700"/>
            <a:chExt cx="13004800" cy="8597900"/>
          </a:xfrm>
        </p:grpSpPr>
        <p:sp>
          <p:nvSpPr>
            <p:cNvPr id="3" name="object 3"/>
            <p:cNvSpPr/>
            <p:nvPr/>
          </p:nvSpPr>
          <p:spPr>
            <a:xfrm>
              <a:off x="0" y="8801100"/>
              <a:ext cx="13004799" cy="9524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0" y="8458200"/>
              <a:ext cx="2438400" cy="12954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63499" y="8915400"/>
              <a:ext cx="1854200" cy="6350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5194299" y="9359900"/>
              <a:ext cx="2336800" cy="3556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203199" y="1155700"/>
              <a:ext cx="8559800" cy="56388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444787" y="1193612"/>
              <a:ext cx="8269394" cy="55118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2717800" y="1816100"/>
              <a:ext cx="2463800" cy="5207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1549399" y="2565400"/>
              <a:ext cx="4800600" cy="520700"/>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787399" y="3302000"/>
              <a:ext cx="6375400" cy="533400"/>
            </a:xfrm>
            <a:prstGeom prst="rect">
              <a:avLst/>
            </a:prstGeom>
            <a:blipFill>
              <a:blip r:embed="rId11" cstate="print"/>
              <a:stretch>
                <a:fillRect/>
              </a:stretch>
            </a:blipFill>
          </p:spPr>
          <p:txBody>
            <a:bodyPr wrap="square" lIns="0" tIns="0" rIns="0" bIns="0" rtlCol="0"/>
            <a:lstStyle/>
            <a:p>
              <a:endParaRPr/>
            </a:p>
          </p:txBody>
        </p:sp>
        <p:sp>
          <p:nvSpPr>
            <p:cNvPr id="12" name="object 12"/>
            <p:cNvSpPr/>
            <p:nvPr/>
          </p:nvSpPr>
          <p:spPr>
            <a:xfrm>
              <a:off x="761999" y="4064000"/>
              <a:ext cx="6375400" cy="635000"/>
            </a:xfrm>
            <a:prstGeom prst="rect">
              <a:avLst/>
            </a:prstGeom>
            <a:blipFill>
              <a:blip r:embed="rId12" cstate="print"/>
              <a:stretch>
                <a:fillRect/>
              </a:stretch>
            </a:blipFill>
          </p:spPr>
          <p:txBody>
            <a:bodyPr wrap="square" lIns="0" tIns="0" rIns="0" bIns="0" rtlCol="0"/>
            <a:lstStyle/>
            <a:p>
              <a:endParaRPr/>
            </a:p>
          </p:txBody>
        </p:sp>
        <p:sp>
          <p:nvSpPr>
            <p:cNvPr id="13" name="object 13"/>
            <p:cNvSpPr/>
            <p:nvPr/>
          </p:nvSpPr>
          <p:spPr>
            <a:xfrm>
              <a:off x="1346199" y="4813300"/>
              <a:ext cx="5207000" cy="520700"/>
            </a:xfrm>
            <a:prstGeom prst="rect">
              <a:avLst/>
            </a:prstGeom>
            <a:blipFill>
              <a:blip r:embed="rId13" cstate="print"/>
              <a:stretch>
                <a:fillRect/>
              </a:stretch>
            </a:blipFill>
          </p:spPr>
          <p:txBody>
            <a:bodyPr wrap="square" lIns="0" tIns="0" rIns="0" bIns="0" rtlCol="0"/>
            <a:lstStyle/>
            <a:p>
              <a:endParaRPr/>
            </a:p>
          </p:txBody>
        </p:sp>
        <p:sp>
          <p:nvSpPr>
            <p:cNvPr id="14" name="object 14"/>
            <p:cNvSpPr/>
            <p:nvPr/>
          </p:nvSpPr>
          <p:spPr>
            <a:xfrm>
              <a:off x="2984500" y="5562600"/>
              <a:ext cx="1930400" cy="635000"/>
            </a:xfrm>
            <a:prstGeom prst="rect">
              <a:avLst/>
            </a:prstGeom>
            <a:blipFill>
              <a:blip r:embed="rId14" cstate="print"/>
              <a:stretch>
                <a:fillRect/>
              </a:stretch>
            </a:blipFill>
          </p:spPr>
          <p:txBody>
            <a:bodyPr wrap="square" lIns="0" tIns="0" rIns="0" bIns="0" rtlCol="0"/>
            <a:lstStyle/>
            <a:p>
              <a:endParaRPr/>
            </a:p>
          </p:txBody>
        </p:sp>
      </p:grpSp>
      <p:grpSp>
        <p:nvGrpSpPr>
          <p:cNvPr id="15" name="object 15"/>
          <p:cNvGrpSpPr/>
          <p:nvPr/>
        </p:nvGrpSpPr>
        <p:grpSpPr>
          <a:xfrm>
            <a:off x="12700" y="0"/>
            <a:ext cx="2667000" cy="977900"/>
            <a:chOff x="12700" y="0"/>
            <a:chExt cx="2667000" cy="977900"/>
          </a:xfrm>
        </p:grpSpPr>
        <p:sp>
          <p:nvSpPr>
            <p:cNvPr id="16" name="object 16"/>
            <p:cNvSpPr/>
            <p:nvPr/>
          </p:nvSpPr>
          <p:spPr>
            <a:xfrm>
              <a:off x="12700" y="0"/>
              <a:ext cx="2667000" cy="977900"/>
            </a:xfrm>
            <a:prstGeom prst="rect">
              <a:avLst/>
            </a:prstGeom>
            <a:blipFill>
              <a:blip r:embed="rId15" cstate="print"/>
              <a:stretch>
                <a:fillRect/>
              </a:stretch>
            </a:blipFill>
          </p:spPr>
          <p:txBody>
            <a:bodyPr wrap="square" lIns="0" tIns="0" rIns="0" bIns="0" rtlCol="0"/>
            <a:lstStyle/>
            <a:p>
              <a:endParaRPr/>
            </a:p>
          </p:txBody>
        </p:sp>
        <p:sp>
          <p:nvSpPr>
            <p:cNvPr id="17" name="object 17"/>
            <p:cNvSpPr/>
            <p:nvPr/>
          </p:nvSpPr>
          <p:spPr>
            <a:xfrm>
              <a:off x="50800" y="0"/>
              <a:ext cx="2628900" cy="927100"/>
            </a:xfrm>
            <a:prstGeom prst="rect">
              <a:avLst/>
            </a:prstGeom>
            <a:blipFill>
              <a:blip r:embed="rId16" cstate="print"/>
              <a:stretch>
                <a:fillRect/>
              </a:stretch>
            </a:blipFill>
          </p:spPr>
          <p:txBody>
            <a:bodyPr wrap="square" lIns="0" tIns="0" rIns="0" bIns="0" rtlCol="0"/>
            <a:lstStyle/>
            <a:p>
              <a:endParaRPr/>
            </a:p>
          </p:txBody>
        </p:sp>
      </p:grpSp>
      <p:sp>
        <p:nvSpPr>
          <p:cNvPr id="18" name="object 18"/>
          <p:cNvSpPr txBox="1">
            <a:spLocks noGrp="1"/>
          </p:cNvSpPr>
          <p:nvPr>
            <p:ph type="title"/>
          </p:nvPr>
        </p:nvSpPr>
        <p:spPr>
          <a:xfrm>
            <a:off x="147309" y="25400"/>
            <a:ext cx="2030095" cy="680720"/>
          </a:xfrm>
          <a:prstGeom prst="rect">
            <a:avLst/>
          </a:prstGeom>
        </p:spPr>
        <p:txBody>
          <a:bodyPr vert="horz" wrap="square" lIns="0" tIns="12700" rIns="0" bIns="0" rtlCol="0">
            <a:spAutoFit/>
          </a:bodyPr>
          <a:lstStyle/>
          <a:p>
            <a:pPr marL="12700">
              <a:lnSpc>
                <a:spcPct val="100000"/>
              </a:lnSpc>
              <a:spcBef>
                <a:spcPts val="100"/>
              </a:spcBef>
            </a:pPr>
            <a:r>
              <a:rPr sz="4300" u="sng" spc="185" dirty="0">
                <a:uFill>
                  <a:solidFill>
                    <a:srgbClr val="FFFFFF"/>
                  </a:solidFill>
                </a:uFill>
              </a:rPr>
              <a:t>Plenary:</a:t>
            </a:r>
            <a:endParaRPr sz="4300"/>
          </a:p>
        </p:txBody>
      </p:sp>
      <p:sp>
        <p:nvSpPr>
          <p:cNvPr id="19" name="object 19"/>
          <p:cNvSpPr txBox="1"/>
          <p:nvPr/>
        </p:nvSpPr>
        <p:spPr>
          <a:xfrm>
            <a:off x="779063" y="1615439"/>
            <a:ext cx="6351905" cy="4521200"/>
          </a:xfrm>
          <a:prstGeom prst="rect">
            <a:avLst/>
          </a:prstGeom>
        </p:spPr>
        <p:txBody>
          <a:bodyPr vert="horz" wrap="square" lIns="0" tIns="12700" rIns="0" bIns="0" rtlCol="0">
            <a:spAutoFit/>
          </a:bodyPr>
          <a:lstStyle/>
          <a:p>
            <a:pPr marL="803275" marR="796290" algn="ctr">
              <a:lnSpc>
                <a:spcPct val="106900"/>
              </a:lnSpc>
              <a:spcBef>
                <a:spcPts val="100"/>
              </a:spcBef>
              <a:tabLst>
                <a:tab pos="2331085" algn="l"/>
                <a:tab pos="3836670" algn="l"/>
                <a:tab pos="4656455" algn="l"/>
              </a:tabLst>
            </a:pPr>
            <a:r>
              <a:rPr sz="4600" spc="210" dirty="0">
                <a:solidFill>
                  <a:srgbClr val="FFFFFF"/>
                </a:solidFill>
                <a:latin typeface="Calibri"/>
                <a:cs typeface="Calibri"/>
              </a:rPr>
              <a:t>Read	</a:t>
            </a:r>
            <a:r>
              <a:rPr sz="4600" spc="250" dirty="0">
                <a:solidFill>
                  <a:srgbClr val="FFFFFF"/>
                </a:solidFill>
                <a:latin typeface="Calibri"/>
                <a:cs typeface="Calibri"/>
              </a:rPr>
              <a:t>the   </a:t>
            </a:r>
            <a:r>
              <a:rPr sz="4600" spc="-40" dirty="0">
                <a:solidFill>
                  <a:srgbClr val="FFFFFF"/>
                </a:solidFill>
                <a:latin typeface="Calibri"/>
                <a:cs typeface="Calibri"/>
              </a:rPr>
              <a:t>s</a:t>
            </a:r>
            <a:r>
              <a:rPr sz="4600" spc="190" dirty="0">
                <a:solidFill>
                  <a:srgbClr val="FFFFFF"/>
                </a:solidFill>
                <a:latin typeface="Calibri"/>
                <a:cs typeface="Calibri"/>
              </a:rPr>
              <a:t>t</a:t>
            </a:r>
            <a:r>
              <a:rPr sz="4600" spc="-60" dirty="0">
                <a:solidFill>
                  <a:srgbClr val="FFFFFF"/>
                </a:solidFill>
                <a:latin typeface="Calibri"/>
                <a:cs typeface="Calibri"/>
              </a:rPr>
              <a:t>a</a:t>
            </a:r>
            <a:r>
              <a:rPr sz="4600" spc="330" dirty="0">
                <a:solidFill>
                  <a:srgbClr val="FFFFFF"/>
                </a:solidFill>
                <a:latin typeface="Calibri"/>
                <a:cs typeface="Calibri"/>
              </a:rPr>
              <a:t>t</a:t>
            </a:r>
            <a:r>
              <a:rPr sz="4600" spc="-60" dirty="0">
                <a:solidFill>
                  <a:srgbClr val="FFFFFF"/>
                </a:solidFill>
                <a:latin typeface="Calibri"/>
                <a:cs typeface="Calibri"/>
              </a:rPr>
              <a:t>e</a:t>
            </a:r>
            <a:r>
              <a:rPr sz="4600" spc="15" dirty="0">
                <a:solidFill>
                  <a:srgbClr val="FFFFFF"/>
                </a:solidFill>
                <a:latin typeface="Calibri"/>
                <a:cs typeface="Calibri"/>
              </a:rPr>
              <a:t>m</a:t>
            </a:r>
            <a:r>
              <a:rPr sz="4600" spc="130" dirty="0">
                <a:solidFill>
                  <a:srgbClr val="FFFFFF"/>
                </a:solidFill>
                <a:latin typeface="Calibri"/>
                <a:cs typeface="Calibri"/>
              </a:rPr>
              <a:t>e</a:t>
            </a:r>
            <a:r>
              <a:rPr sz="4600" spc="-245" dirty="0">
                <a:solidFill>
                  <a:srgbClr val="FFFFFF"/>
                </a:solidFill>
                <a:latin typeface="Calibri"/>
                <a:cs typeface="Calibri"/>
              </a:rPr>
              <a:t>n</a:t>
            </a:r>
            <a:r>
              <a:rPr sz="4600" spc="335" dirty="0">
                <a:solidFill>
                  <a:srgbClr val="FFFFFF"/>
                </a:solidFill>
                <a:latin typeface="Calibri"/>
                <a:cs typeface="Calibri"/>
              </a:rPr>
              <a:t>t</a:t>
            </a:r>
            <a:r>
              <a:rPr sz="4600" spc="400" dirty="0">
                <a:solidFill>
                  <a:srgbClr val="FFFFFF"/>
                </a:solidFill>
                <a:latin typeface="Calibri"/>
                <a:cs typeface="Calibri"/>
              </a:rPr>
              <a:t>s</a:t>
            </a:r>
            <a:r>
              <a:rPr sz="4600" dirty="0">
                <a:solidFill>
                  <a:srgbClr val="FFFFFF"/>
                </a:solidFill>
                <a:latin typeface="Calibri"/>
                <a:cs typeface="Calibri"/>
              </a:rPr>
              <a:t>	</a:t>
            </a:r>
            <a:r>
              <a:rPr sz="4600" spc="-70" dirty="0">
                <a:solidFill>
                  <a:srgbClr val="FFFFFF"/>
                </a:solidFill>
                <a:latin typeface="Calibri"/>
                <a:cs typeface="Calibri"/>
              </a:rPr>
              <a:t>on</a:t>
            </a:r>
            <a:r>
              <a:rPr sz="4600" dirty="0">
                <a:solidFill>
                  <a:srgbClr val="FFFFFF"/>
                </a:solidFill>
                <a:latin typeface="Calibri"/>
                <a:cs typeface="Calibri"/>
              </a:rPr>
              <a:t>	</a:t>
            </a:r>
            <a:r>
              <a:rPr sz="4600" spc="250" dirty="0">
                <a:solidFill>
                  <a:srgbClr val="FFFFFF"/>
                </a:solidFill>
                <a:latin typeface="Calibri"/>
                <a:cs typeface="Calibri"/>
              </a:rPr>
              <a:t>the</a:t>
            </a:r>
            <a:endParaRPr sz="4600">
              <a:latin typeface="Calibri"/>
              <a:cs typeface="Calibri"/>
            </a:endParaRPr>
          </a:p>
          <a:p>
            <a:pPr marL="12700" marR="5080" algn="ctr">
              <a:lnSpc>
                <a:spcPct val="106900"/>
              </a:lnSpc>
              <a:tabLst>
                <a:tab pos="1424940" algn="l"/>
                <a:tab pos="2428875" algn="l"/>
                <a:tab pos="2649220" algn="l"/>
                <a:tab pos="3088640" algn="l"/>
                <a:tab pos="3422650" algn="l"/>
                <a:tab pos="3561715" algn="l"/>
                <a:tab pos="4250690" algn="l"/>
                <a:tab pos="5132705" algn="l"/>
                <a:tab pos="5554980" algn="l"/>
              </a:tabLst>
            </a:pPr>
            <a:r>
              <a:rPr sz="4600" dirty="0">
                <a:solidFill>
                  <a:srgbClr val="FFFFFF"/>
                </a:solidFill>
                <a:latin typeface="Calibri"/>
                <a:cs typeface="Calibri"/>
              </a:rPr>
              <a:t>n</a:t>
            </a:r>
            <a:r>
              <a:rPr sz="4600" spc="-15" dirty="0">
                <a:solidFill>
                  <a:srgbClr val="FFFFFF"/>
                </a:solidFill>
                <a:latin typeface="Calibri"/>
                <a:cs typeface="Calibri"/>
              </a:rPr>
              <a:t>e</a:t>
            </a:r>
            <a:r>
              <a:rPr sz="4600" spc="565" dirty="0">
                <a:solidFill>
                  <a:srgbClr val="FFFFFF"/>
                </a:solidFill>
                <a:latin typeface="Calibri"/>
                <a:cs typeface="Calibri"/>
              </a:rPr>
              <a:t>xt</a:t>
            </a:r>
            <a:r>
              <a:rPr sz="4600" dirty="0">
                <a:solidFill>
                  <a:srgbClr val="FFFFFF"/>
                </a:solidFill>
                <a:latin typeface="Calibri"/>
                <a:cs typeface="Calibri"/>
              </a:rPr>
              <a:t>	</a:t>
            </a:r>
            <a:r>
              <a:rPr sz="4600" spc="180" dirty="0">
                <a:solidFill>
                  <a:srgbClr val="FFFFFF"/>
                </a:solidFill>
                <a:latin typeface="Calibri"/>
                <a:cs typeface="Calibri"/>
              </a:rPr>
              <a:t>s</a:t>
            </a:r>
            <a:r>
              <a:rPr sz="4600" spc="120" dirty="0">
                <a:solidFill>
                  <a:srgbClr val="FFFFFF"/>
                </a:solidFill>
                <a:latin typeface="Calibri"/>
                <a:cs typeface="Calibri"/>
              </a:rPr>
              <a:t>l</a:t>
            </a:r>
            <a:r>
              <a:rPr sz="4600" spc="250" dirty="0">
                <a:solidFill>
                  <a:srgbClr val="FFFFFF"/>
                </a:solidFill>
                <a:latin typeface="Calibri"/>
                <a:cs typeface="Calibri"/>
              </a:rPr>
              <a:t>i</a:t>
            </a:r>
            <a:r>
              <a:rPr sz="4600" spc="35" dirty="0">
                <a:solidFill>
                  <a:srgbClr val="FFFFFF"/>
                </a:solidFill>
                <a:latin typeface="Calibri"/>
                <a:cs typeface="Calibri"/>
              </a:rPr>
              <a:t>d</a:t>
            </a:r>
            <a:r>
              <a:rPr sz="4600" spc="140" dirty="0">
                <a:solidFill>
                  <a:srgbClr val="FFFFFF"/>
                </a:solidFill>
                <a:latin typeface="Calibri"/>
                <a:cs typeface="Calibri"/>
              </a:rPr>
              <a:t>e</a:t>
            </a:r>
            <a:r>
              <a:rPr sz="4600" spc="180" dirty="0">
                <a:solidFill>
                  <a:srgbClr val="FFFFFF"/>
                </a:solidFill>
                <a:latin typeface="Calibri"/>
                <a:cs typeface="Calibri"/>
              </a:rPr>
              <a:t>s</a:t>
            </a:r>
            <a:r>
              <a:rPr sz="4600" dirty="0">
                <a:solidFill>
                  <a:srgbClr val="FFFFFF"/>
                </a:solidFill>
                <a:latin typeface="Calibri"/>
                <a:cs typeface="Calibri"/>
              </a:rPr>
              <a:t>	</a:t>
            </a:r>
            <a:r>
              <a:rPr sz="4600" spc="90" dirty="0">
                <a:solidFill>
                  <a:srgbClr val="FFFFFF"/>
                </a:solidFill>
                <a:latin typeface="Calibri"/>
                <a:cs typeface="Calibri"/>
              </a:rPr>
              <a:t>a</a:t>
            </a:r>
            <a:r>
              <a:rPr sz="4600" spc="310" dirty="0">
                <a:solidFill>
                  <a:srgbClr val="FFFFFF"/>
                </a:solidFill>
                <a:latin typeface="Calibri"/>
                <a:cs typeface="Calibri"/>
              </a:rPr>
              <a:t>n</a:t>
            </a:r>
            <a:r>
              <a:rPr sz="4600" spc="-55" dirty="0">
                <a:solidFill>
                  <a:srgbClr val="FFFFFF"/>
                </a:solidFill>
                <a:latin typeface="Calibri"/>
                <a:cs typeface="Calibri"/>
              </a:rPr>
              <a:t>d</a:t>
            </a:r>
            <a:r>
              <a:rPr sz="4600" dirty="0">
                <a:solidFill>
                  <a:srgbClr val="FFFFFF"/>
                </a:solidFill>
                <a:latin typeface="Calibri"/>
                <a:cs typeface="Calibri"/>
              </a:rPr>
              <a:t>	</a:t>
            </a:r>
            <a:r>
              <a:rPr sz="4600" spc="65" dirty="0">
                <a:solidFill>
                  <a:srgbClr val="FFFFFF"/>
                </a:solidFill>
                <a:latin typeface="Calibri"/>
                <a:cs typeface="Calibri"/>
              </a:rPr>
              <a:t>v</a:t>
            </a:r>
            <a:r>
              <a:rPr sz="4600" spc="-355" dirty="0">
                <a:solidFill>
                  <a:srgbClr val="FFFFFF"/>
                </a:solidFill>
                <a:latin typeface="Calibri"/>
                <a:cs typeface="Calibri"/>
              </a:rPr>
              <a:t>o</a:t>
            </a:r>
            <a:r>
              <a:rPr sz="4600" spc="330" dirty="0">
                <a:solidFill>
                  <a:srgbClr val="FFFFFF"/>
                </a:solidFill>
                <a:latin typeface="Calibri"/>
                <a:cs typeface="Calibri"/>
              </a:rPr>
              <a:t>t</a:t>
            </a:r>
            <a:r>
              <a:rPr sz="4600" spc="130" dirty="0">
                <a:solidFill>
                  <a:srgbClr val="FFFFFF"/>
                </a:solidFill>
                <a:latin typeface="Calibri"/>
                <a:cs typeface="Calibri"/>
              </a:rPr>
              <a:t>e</a:t>
            </a:r>
            <a:r>
              <a:rPr sz="4600" dirty="0">
                <a:solidFill>
                  <a:srgbClr val="FFFFFF"/>
                </a:solidFill>
                <a:latin typeface="Calibri"/>
                <a:cs typeface="Calibri"/>
              </a:rPr>
              <a:t>	</a:t>
            </a:r>
            <a:r>
              <a:rPr sz="4600" spc="434" dirty="0">
                <a:solidFill>
                  <a:srgbClr val="FFFFFF"/>
                </a:solidFill>
                <a:latin typeface="Calibri"/>
                <a:cs typeface="Calibri"/>
              </a:rPr>
              <a:t>f</a:t>
            </a:r>
            <a:r>
              <a:rPr sz="4600" spc="-114" dirty="0">
                <a:solidFill>
                  <a:srgbClr val="FFFFFF"/>
                </a:solidFill>
                <a:latin typeface="Calibri"/>
                <a:cs typeface="Calibri"/>
              </a:rPr>
              <a:t>o</a:t>
            </a:r>
            <a:r>
              <a:rPr sz="4600" spc="310" dirty="0">
                <a:solidFill>
                  <a:srgbClr val="FFFFFF"/>
                </a:solidFill>
                <a:latin typeface="Calibri"/>
                <a:cs typeface="Calibri"/>
              </a:rPr>
              <a:t>r  </a:t>
            </a:r>
            <a:r>
              <a:rPr sz="4600" spc="130" dirty="0">
                <a:solidFill>
                  <a:srgbClr val="FFFFFF"/>
                </a:solidFill>
                <a:latin typeface="Calibri"/>
                <a:cs typeface="Calibri"/>
              </a:rPr>
              <a:t>w</a:t>
            </a:r>
            <a:r>
              <a:rPr sz="4600" spc="75" dirty="0">
                <a:solidFill>
                  <a:srgbClr val="FFFFFF"/>
                </a:solidFill>
                <a:latin typeface="Calibri"/>
                <a:cs typeface="Calibri"/>
              </a:rPr>
              <a:t>h</a:t>
            </a:r>
            <a:r>
              <a:rPr sz="4600" spc="-75" dirty="0">
                <a:solidFill>
                  <a:srgbClr val="FFFFFF"/>
                </a:solidFill>
                <a:latin typeface="Calibri"/>
                <a:cs typeface="Calibri"/>
              </a:rPr>
              <a:t>e</a:t>
            </a:r>
            <a:r>
              <a:rPr sz="4600" spc="560" dirty="0">
                <a:solidFill>
                  <a:srgbClr val="FFFFFF"/>
                </a:solidFill>
                <a:latin typeface="Calibri"/>
                <a:cs typeface="Calibri"/>
              </a:rPr>
              <a:t>t</a:t>
            </a:r>
            <a:r>
              <a:rPr sz="4600" spc="75" dirty="0">
                <a:solidFill>
                  <a:srgbClr val="FFFFFF"/>
                </a:solidFill>
                <a:latin typeface="Calibri"/>
                <a:cs typeface="Calibri"/>
              </a:rPr>
              <a:t>h</a:t>
            </a:r>
            <a:r>
              <a:rPr sz="4600" spc="225" dirty="0">
                <a:solidFill>
                  <a:srgbClr val="FFFFFF"/>
                </a:solidFill>
                <a:latin typeface="Calibri"/>
                <a:cs typeface="Calibri"/>
              </a:rPr>
              <a:t>e</a:t>
            </a:r>
            <a:r>
              <a:rPr sz="4600" spc="405" dirty="0">
                <a:solidFill>
                  <a:srgbClr val="FFFFFF"/>
                </a:solidFill>
                <a:latin typeface="Calibri"/>
                <a:cs typeface="Calibri"/>
              </a:rPr>
              <a:t>r</a:t>
            </a:r>
            <a:r>
              <a:rPr sz="4600" dirty="0">
                <a:solidFill>
                  <a:srgbClr val="FFFFFF"/>
                </a:solidFill>
                <a:latin typeface="Calibri"/>
                <a:cs typeface="Calibri"/>
              </a:rPr>
              <a:t>	</a:t>
            </a:r>
            <a:r>
              <a:rPr sz="4600" spc="250" dirty="0">
                <a:solidFill>
                  <a:srgbClr val="FFFFFF"/>
                </a:solidFill>
                <a:latin typeface="Calibri"/>
                <a:cs typeface="Calibri"/>
              </a:rPr>
              <a:t>y</a:t>
            </a:r>
            <a:r>
              <a:rPr sz="4600" spc="-45" dirty="0">
                <a:solidFill>
                  <a:srgbClr val="FFFFFF"/>
                </a:solidFill>
                <a:latin typeface="Calibri"/>
                <a:cs typeface="Calibri"/>
              </a:rPr>
              <a:t>o</a:t>
            </a:r>
            <a:r>
              <a:rPr sz="4600" spc="10" dirty="0">
                <a:solidFill>
                  <a:srgbClr val="FFFFFF"/>
                </a:solidFill>
                <a:latin typeface="Calibri"/>
                <a:cs typeface="Calibri"/>
              </a:rPr>
              <a:t>u</a:t>
            </a:r>
            <a:r>
              <a:rPr sz="4600" dirty="0">
                <a:solidFill>
                  <a:srgbClr val="FFFFFF"/>
                </a:solidFill>
                <a:latin typeface="Calibri"/>
                <a:cs typeface="Calibri"/>
              </a:rPr>
              <a:t>		</a:t>
            </a:r>
            <a:r>
              <a:rPr sz="4600" spc="560" dirty="0">
                <a:solidFill>
                  <a:srgbClr val="FFFFFF"/>
                </a:solidFill>
                <a:latin typeface="Calibri"/>
                <a:cs typeface="Calibri"/>
              </a:rPr>
              <a:t>t</a:t>
            </a:r>
            <a:r>
              <a:rPr sz="4600" spc="155" dirty="0">
                <a:solidFill>
                  <a:srgbClr val="FFFFFF"/>
                </a:solidFill>
                <a:latin typeface="Calibri"/>
                <a:cs typeface="Calibri"/>
              </a:rPr>
              <a:t>h</a:t>
            </a:r>
            <a:r>
              <a:rPr sz="4600" spc="85" dirty="0">
                <a:solidFill>
                  <a:srgbClr val="FFFFFF"/>
                </a:solidFill>
                <a:latin typeface="Calibri"/>
                <a:cs typeface="Calibri"/>
              </a:rPr>
              <a:t>i</a:t>
            </a:r>
            <a:r>
              <a:rPr sz="4600" spc="-70" dirty="0">
                <a:solidFill>
                  <a:srgbClr val="FFFFFF"/>
                </a:solidFill>
                <a:latin typeface="Calibri"/>
                <a:cs typeface="Calibri"/>
              </a:rPr>
              <a:t>n</a:t>
            </a:r>
            <a:r>
              <a:rPr sz="4600" spc="335" dirty="0">
                <a:solidFill>
                  <a:srgbClr val="FFFFFF"/>
                </a:solidFill>
                <a:latin typeface="Calibri"/>
                <a:cs typeface="Calibri"/>
              </a:rPr>
              <a:t>k</a:t>
            </a:r>
            <a:r>
              <a:rPr sz="4600" dirty="0">
                <a:solidFill>
                  <a:srgbClr val="FFFFFF"/>
                </a:solidFill>
                <a:latin typeface="Calibri"/>
                <a:cs typeface="Calibri"/>
              </a:rPr>
              <a:t>	</a:t>
            </a:r>
            <a:r>
              <a:rPr sz="4600" spc="560" dirty="0">
                <a:solidFill>
                  <a:srgbClr val="FFFFFF"/>
                </a:solidFill>
                <a:latin typeface="Calibri"/>
                <a:cs typeface="Calibri"/>
              </a:rPr>
              <a:t>t</a:t>
            </a:r>
            <a:r>
              <a:rPr sz="4600" spc="75" dirty="0">
                <a:solidFill>
                  <a:srgbClr val="FFFFFF"/>
                </a:solidFill>
                <a:latin typeface="Calibri"/>
                <a:cs typeface="Calibri"/>
              </a:rPr>
              <a:t>h</a:t>
            </a:r>
            <a:r>
              <a:rPr sz="4600" spc="15" dirty="0">
                <a:solidFill>
                  <a:srgbClr val="FFFFFF"/>
                </a:solidFill>
                <a:latin typeface="Calibri"/>
                <a:cs typeface="Calibri"/>
              </a:rPr>
              <a:t>e</a:t>
            </a:r>
            <a:r>
              <a:rPr sz="4600" spc="254" dirty="0">
                <a:solidFill>
                  <a:srgbClr val="FFFFFF"/>
                </a:solidFill>
                <a:latin typeface="Calibri"/>
                <a:cs typeface="Calibri"/>
              </a:rPr>
              <a:t>y  </a:t>
            </a:r>
            <a:r>
              <a:rPr sz="4600" spc="204" dirty="0">
                <a:solidFill>
                  <a:srgbClr val="FFFFFF"/>
                </a:solidFill>
                <a:latin typeface="Calibri"/>
                <a:cs typeface="Calibri"/>
              </a:rPr>
              <a:t>are</a:t>
            </a:r>
            <a:r>
              <a:rPr sz="4600" spc="345" dirty="0">
                <a:solidFill>
                  <a:srgbClr val="FFFFFF"/>
                </a:solidFill>
                <a:latin typeface="Calibri"/>
                <a:cs typeface="Calibri"/>
              </a:rPr>
              <a:t> </a:t>
            </a:r>
            <a:r>
              <a:rPr sz="4600" spc="240" dirty="0">
                <a:solidFill>
                  <a:srgbClr val="FFFFFF"/>
                </a:solidFill>
                <a:latin typeface="Calibri"/>
                <a:cs typeface="Calibri"/>
              </a:rPr>
              <a:t>TRUE		</a:t>
            </a:r>
            <a:r>
              <a:rPr sz="4600" spc="145" dirty="0">
                <a:solidFill>
                  <a:srgbClr val="FFFFFF"/>
                </a:solidFill>
                <a:latin typeface="Calibri"/>
                <a:cs typeface="Calibri"/>
              </a:rPr>
              <a:t>or	</a:t>
            </a:r>
            <a:r>
              <a:rPr sz="4600" spc="305" dirty="0">
                <a:solidFill>
                  <a:srgbClr val="FFFFFF"/>
                </a:solidFill>
                <a:latin typeface="Calibri"/>
                <a:cs typeface="Calibri"/>
              </a:rPr>
              <a:t>FALSE.  </a:t>
            </a:r>
            <a:r>
              <a:rPr sz="4600" spc="200" dirty="0">
                <a:solidFill>
                  <a:srgbClr val="FFFFFF"/>
                </a:solidFill>
                <a:latin typeface="Calibri"/>
                <a:cs typeface="Calibri"/>
              </a:rPr>
              <a:t>Ready?</a:t>
            </a:r>
            <a:endParaRPr sz="4600">
              <a:latin typeface="Calibri"/>
              <a:cs typeface="Calibri"/>
            </a:endParaRPr>
          </a:p>
        </p:txBody>
      </p:sp>
      <p:grpSp>
        <p:nvGrpSpPr>
          <p:cNvPr id="20" name="object 20"/>
          <p:cNvGrpSpPr/>
          <p:nvPr/>
        </p:nvGrpSpPr>
        <p:grpSpPr>
          <a:xfrm>
            <a:off x="7505700" y="482600"/>
            <a:ext cx="5499100" cy="9271000"/>
            <a:chOff x="7505700" y="482600"/>
            <a:chExt cx="5499100" cy="9271000"/>
          </a:xfrm>
        </p:grpSpPr>
        <p:sp>
          <p:nvSpPr>
            <p:cNvPr id="21" name="object 21"/>
            <p:cNvSpPr/>
            <p:nvPr/>
          </p:nvSpPr>
          <p:spPr>
            <a:xfrm>
              <a:off x="7505700" y="482600"/>
              <a:ext cx="4610100" cy="8458200"/>
            </a:xfrm>
            <a:prstGeom prst="rect">
              <a:avLst/>
            </a:prstGeom>
            <a:blipFill>
              <a:blip r:embed="rId17" cstate="print"/>
              <a:stretch>
                <a:fillRect/>
              </a:stretch>
            </a:blipFill>
          </p:spPr>
          <p:txBody>
            <a:bodyPr wrap="square" lIns="0" tIns="0" rIns="0" bIns="0" rtlCol="0"/>
            <a:lstStyle/>
            <a:p>
              <a:endParaRPr/>
            </a:p>
          </p:txBody>
        </p:sp>
        <p:sp>
          <p:nvSpPr>
            <p:cNvPr id="22" name="object 22"/>
            <p:cNvSpPr/>
            <p:nvPr/>
          </p:nvSpPr>
          <p:spPr>
            <a:xfrm>
              <a:off x="10909300" y="8458200"/>
              <a:ext cx="2095500" cy="1295400"/>
            </a:xfrm>
            <a:prstGeom prst="rect">
              <a:avLst/>
            </a:prstGeom>
            <a:blipFill>
              <a:blip r:embed="rId18" cstate="print"/>
              <a:stretch>
                <a:fillRect/>
              </a:stretch>
            </a:blipFill>
          </p:spPr>
          <p:txBody>
            <a:bodyPr wrap="square" lIns="0" tIns="0" rIns="0" bIns="0" rtlCol="0"/>
            <a:lstStyle/>
            <a:p>
              <a:endParaRPr/>
            </a:p>
          </p:txBody>
        </p:sp>
        <p:sp>
          <p:nvSpPr>
            <p:cNvPr id="23" name="object 23"/>
            <p:cNvSpPr/>
            <p:nvPr/>
          </p:nvSpPr>
          <p:spPr>
            <a:xfrm>
              <a:off x="11036300" y="8915400"/>
              <a:ext cx="1892300" cy="635000"/>
            </a:xfrm>
            <a:prstGeom prst="rect">
              <a:avLst/>
            </a:prstGeom>
            <a:blipFill>
              <a:blip r:embed="rId19" cstate="print"/>
              <a:stretch>
                <a:fillRect/>
              </a:stretch>
            </a:blipFill>
          </p:spPr>
          <p:txBody>
            <a:bodyPr wrap="square" lIns="0" tIns="0" rIns="0" bIns="0" rtlCol="0"/>
            <a:lstStyle/>
            <a:p>
              <a:endParaRPr/>
            </a:p>
          </p:txBody>
        </p:sp>
      </p:grpSp>
      <p:sp>
        <p:nvSpPr>
          <p:cNvPr id="24" name="object 24"/>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20" action="ppaction://hlinksldjump"/>
              </a:rPr>
              <a:t>B</a:t>
            </a:r>
            <a:r>
              <a:rPr sz="6000" spc="325" dirty="0">
                <a:solidFill>
                  <a:srgbClr val="FFFFFF"/>
                </a:solidFill>
                <a:latin typeface="Calibri"/>
                <a:cs typeface="Calibri"/>
                <a:hlinkClick r:id="rId20" action="ppaction://hlinksldjump"/>
              </a:rPr>
              <a:t>A</a:t>
            </a:r>
            <a:r>
              <a:rPr sz="6000" spc="315" dirty="0">
                <a:solidFill>
                  <a:srgbClr val="FFFFFF"/>
                </a:solidFill>
                <a:latin typeface="Calibri"/>
                <a:cs typeface="Calibri"/>
                <a:hlinkClick r:id="rId20" action="ppaction://hlinksldjump"/>
              </a:rPr>
              <a:t>C</a:t>
            </a:r>
            <a:r>
              <a:rPr sz="6000" spc="390" dirty="0">
                <a:solidFill>
                  <a:srgbClr val="FFFFFF"/>
                </a:solidFill>
                <a:latin typeface="Calibri"/>
                <a:cs typeface="Calibri"/>
                <a:hlinkClick r:id="rId20" action="ppaction://hlinksldjump"/>
              </a:rPr>
              <a:t>K</a:t>
            </a:r>
            <a:endParaRPr sz="6000">
              <a:latin typeface="Calibri"/>
              <a:cs typeface="Calibri"/>
            </a:endParaRPr>
          </a:p>
        </p:txBody>
      </p:sp>
      <p:sp>
        <p:nvSpPr>
          <p:cNvPr id="25" name="object 25"/>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21" action="ppaction://hlinksldjump"/>
              </a:rPr>
              <a:t>NEXT</a:t>
            </a:r>
            <a:endParaRPr sz="6000">
              <a:latin typeface="Calibri"/>
              <a:cs typeface="Calibri"/>
            </a:endParaRPr>
          </a:p>
        </p:txBody>
      </p:sp>
      <p:sp>
        <p:nvSpPr>
          <p:cNvPr id="26" name="object 26"/>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22"/>
              </a:rPr>
              <a:t>www.planbee.com</a:t>
            </a:r>
            <a:endParaRPr sz="1800">
              <a:latin typeface="Century Gothic"/>
              <a:cs typeface="Century Gothic"/>
            </a:endParaRPr>
          </a:p>
        </p:txBody>
      </p: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25400"/>
            <a:ext cx="13004800" cy="9728200"/>
            <a:chOff x="0" y="25400"/>
            <a:chExt cx="13004800" cy="9728200"/>
          </a:xfrm>
        </p:grpSpPr>
        <p:sp>
          <p:nvSpPr>
            <p:cNvPr id="3" name="object 3"/>
            <p:cNvSpPr/>
            <p:nvPr/>
          </p:nvSpPr>
          <p:spPr>
            <a:xfrm>
              <a:off x="1079499" y="25400"/>
              <a:ext cx="11925300" cy="3149600"/>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1231899" y="495300"/>
              <a:ext cx="10490200" cy="9017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3835399" y="1841500"/>
              <a:ext cx="5346700" cy="1041400"/>
            </a:xfrm>
            <a:prstGeom prst="rect">
              <a:avLst/>
            </a:prstGeom>
            <a:blipFill>
              <a:blip r:embed="rId5" cstate="print"/>
              <a:stretch>
                <a:fillRect/>
              </a:stretch>
            </a:blipFill>
          </p:spPr>
          <p:txBody>
            <a:bodyPr wrap="square" lIns="0" tIns="0" rIns="0" bIns="0" rtlCol="0"/>
            <a:lstStyle/>
            <a:p>
              <a:endParaRPr/>
            </a:p>
          </p:txBody>
        </p:sp>
      </p:grpSp>
      <p:sp>
        <p:nvSpPr>
          <p:cNvPr id="6" name="object 6"/>
          <p:cNvSpPr txBox="1">
            <a:spLocks noGrp="1"/>
          </p:cNvSpPr>
          <p:nvPr>
            <p:ph type="title"/>
          </p:nvPr>
        </p:nvSpPr>
        <p:spPr>
          <a:xfrm>
            <a:off x="1245680" y="240029"/>
            <a:ext cx="10499090" cy="2514600"/>
          </a:xfrm>
          <a:prstGeom prst="rect">
            <a:avLst/>
          </a:prstGeom>
        </p:spPr>
        <p:txBody>
          <a:bodyPr vert="horz" wrap="square" lIns="0" tIns="12065" rIns="0" bIns="0" rtlCol="0">
            <a:spAutoFit/>
          </a:bodyPr>
          <a:lstStyle/>
          <a:p>
            <a:pPr marL="2574290" marR="5080" indent="-2562225">
              <a:lnSpc>
                <a:spcPct val="106100"/>
              </a:lnSpc>
              <a:spcBef>
                <a:spcPts val="95"/>
              </a:spcBef>
              <a:tabLst>
                <a:tab pos="1894839" algn="l"/>
                <a:tab pos="4210050" algn="l"/>
                <a:tab pos="6464935" algn="l"/>
                <a:tab pos="8232775" algn="l"/>
              </a:tabLst>
            </a:pPr>
            <a:r>
              <a:rPr spc="75" dirty="0"/>
              <a:t>Y</a:t>
            </a:r>
            <a:r>
              <a:rPr spc="-75" dirty="0"/>
              <a:t>o</a:t>
            </a:r>
            <a:r>
              <a:rPr spc="20" dirty="0"/>
              <a:t>u</a:t>
            </a:r>
            <a:r>
              <a:rPr dirty="0"/>
              <a:t>	</a:t>
            </a:r>
            <a:r>
              <a:rPr spc="245" dirty="0"/>
              <a:t>c</a:t>
            </a:r>
            <a:r>
              <a:rPr spc="434" dirty="0"/>
              <a:t>a</a:t>
            </a:r>
            <a:r>
              <a:rPr spc="-685" dirty="0"/>
              <a:t>n</a:t>
            </a:r>
            <a:r>
              <a:rPr spc="-1150" dirty="0"/>
              <a:t>’</a:t>
            </a:r>
            <a:r>
              <a:rPr spc="940" dirty="0"/>
              <a:t>t</a:t>
            </a:r>
            <a:r>
              <a:rPr dirty="0"/>
              <a:t>	</a:t>
            </a:r>
            <a:r>
              <a:rPr spc="325" dirty="0"/>
              <a:t>t</a:t>
            </a:r>
            <a:r>
              <a:rPr spc="380" dirty="0"/>
              <a:t>a</a:t>
            </a:r>
            <a:r>
              <a:rPr spc="275" dirty="0"/>
              <a:t>k</a:t>
            </a:r>
            <a:r>
              <a:rPr spc="215" dirty="0"/>
              <a:t>e</a:t>
            </a:r>
            <a:r>
              <a:rPr dirty="0"/>
              <a:t>	</a:t>
            </a:r>
            <a:r>
              <a:rPr spc="600" dirty="0"/>
              <a:t>t</a:t>
            </a:r>
            <a:r>
              <a:rPr spc="-15" dirty="0"/>
              <a:t>o</a:t>
            </a:r>
            <a:r>
              <a:rPr spc="-310" dirty="0"/>
              <a:t>o</a:t>
            </a:r>
            <a:r>
              <a:rPr dirty="0"/>
              <a:t>	</a:t>
            </a:r>
            <a:r>
              <a:rPr spc="-475" dirty="0"/>
              <a:t>m</a:t>
            </a:r>
            <a:r>
              <a:rPr spc="305" dirty="0"/>
              <a:t>u</a:t>
            </a:r>
            <a:r>
              <a:rPr spc="250" dirty="0"/>
              <a:t>c</a:t>
            </a:r>
            <a:r>
              <a:rPr spc="85" dirty="0"/>
              <a:t>h  </a:t>
            </a:r>
            <a:r>
              <a:rPr spc="95" dirty="0"/>
              <a:t>paracetamol.</a:t>
            </a:r>
          </a:p>
        </p:txBody>
      </p:sp>
      <p:grpSp>
        <p:nvGrpSpPr>
          <p:cNvPr id="7" name="object 7"/>
          <p:cNvGrpSpPr/>
          <p:nvPr/>
        </p:nvGrpSpPr>
        <p:grpSpPr>
          <a:xfrm>
            <a:off x="0" y="3081229"/>
            <a:ext cx="13004800" cy="5420995"/>
            <a:chOff x="0" y="3081229"/>
            <a:chExt cx="13004800" cy="5420995"/>
          </a:xfrm>
        </p:grpSpPr>
        <p:sp>
          <p:nvSpPr>
            <p:cNvPr id="8" name="object 8"/>
            <p:cNvSpPr/>
            <p:nvPr/>
          </p:nvSpPr>
          <p:spPr>
            <a:xfrm>
              <a:off x="6876087" y="3081229"/>
              <a:ext cx="6128712" cy="5420779"/>
            </a:xfrm>
            <a:prstGeom prst="rect">
              <a:avLst/>
            </a:prstGeom>
            <a:blipFill>
              <a:blip r:embed="rId6" cstate="print"/>
              <a:stretch>
                <a:fillRect/>
              </a:stretch>
            </a:blipFill>
          </p:spPr>
          <p:txBody>
            <a:bodyPr wrap="square" lIns="0" tIns="0" rIns="0" bIns="0" rtlCol="0"/>
            <a:lstStyle/>
            <a:p>
              <a:endParaRPr/>
            </a:p>
          </p:txBody>
        </p:sp>
        <p:sp>
          <p:nvSpPr>
            <p:cNvPr id="9" name="object 9"/>
            <p:cNvSpPr/>
            <p:nvPr/>
          </p:nvSpPr>
          <p:spPr>
            <a:xfrm>
              <a:off x="0" y="3151207"/>
              <a:ext cx="6096752" cy="5143500"/>
            </a:xfrm>
            <a:prstGeom prst="rect">
              <a:avLst/>
            </a:prstGeom>
            <a:blipFill>
              <a:blip r:embed="rId7" cstate="print"/>
              <a:stretch>
                <a:fillRect/>
              </a:stretch>
            </a:blipFill>
          </p:spPr>
          <p:txBody>
            <a:bodyPr wrap="square" lIns="0" tIns="0" rIns="0" bIns="0" rtlCol="0"/>
            <a:lstStyle/>
            <a:p>
              <a:endParaRPr/>
            </a:p>
          </p:txBody>
        </p:sp>
      </p:grpSp>
      <p:sp>
        <p:nvSpPr>
          <p:cNvPr id="10" name="object 10"/>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8" action="ppaction://hlinksldjump"/>
              </a:rPr>
              <a:t>B</a:t>
            </a:r>
            <a:r>
              <a:rPr sz="6000" spc="325" dirty="0">
                <a:solidFill>
                  <a:srgbClr val="FFFFFF"/>
                </a:solidFill>
                <a:latin typeface="Calibri"/>
                <a:cs typeface="Calibri"/>
                <a:hlinkClick r:id="rId8" action="ppaction://hlinksldjump"/>
              </a:rPr>
              <a:t>A</a:t>
            </a:r>
            <a:r>
              <a:rPr sz="6000" spc="315" dirty="0">
                <a:solidFill>
                  <a:srgbClr val="FFFFFF"/>
                </a:solidFill>
                <a:latin typeface="Calibri"/>
                <a:cs typeface="Calibri"/>
                <a:hlinkClick r:id="rId8" action="ppaction://hlinksldjump"/>
              </a:rPr>
              <a:t>C</a:t>
            </a:r>
            <a:r>
              <a:rPr sz="6000" spc="390" dirty="0">
                <a:solidFill>
                  <a:srgbClr val="FFFFFF"/>
                </a:solidFill>
                <a:latin typeface="Calibri"/>
                <a:cs typeface="Calibri"/>
                <a:hlinkClick r:id="rId8" action="ppaction://hlinksldjump"/>
              </a:rPr>
              <a:t>K</a:t>
            </a:r>
            <a:endParaRPr sz="6000">
              <a:latin typeface="Calibri"/>
              <a:cs typeface="Calibri"/>
            </a:endParaRPr>
          </a:p>
        </p:txBody>
      </p:sp>
      <p:sp>
        <p:nvSpPr>
          <p:cNvPr id="11" name="object 11"/>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9" action="ppaction://hlinksldjump"/>
              </a:rPr>
              <a:t>NEXT</a:t>
            </a:r>
            <a:endParaRPr sz="6000">
              <a:latin typeface="Calibri"/>
              <a:cs typeface="Calibri"/>
            </a:endParaRPr>
          </a:p>
        </p:txBody>
      </p:sp>
      <p:sp>
        <p:nvSpPr>
          <p:cNvPr id="12" name="object 12"/>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10"/>
              </a:rPr>
              <a:t>www.planbee.com</a:t>
            </a:r>
            <a:endParaRPr sz="1800">
              <a:latin typeface="Century Gothic"/>
              <a:cs typeface="Century Gothic"/>
            </a:endParaRPr>
          </a:p>
        </p:txBody>
      </p:sp>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762000" y="190500"/>
            <a:ext cx="5321300" cy="6261100"/>
            <a:chOff x="762000" y="190500"/>
            <a:chExt cx="5321300" cy="6261100"/>
          </a:xfrm>
        </p:grpSpPr>
        <p:sp>
          <p:nvSpPr>
            <p:cNvPr id="3" name="object 3"/>
            <p:cNvSpPr/>
            <p:nvPr/>
          </p:nvSpPr>
          <p:spPr>
            <a:xfrm>
              <a:off x="762000" y="190500"/>
              <a:ext cx="5321300" cy="6261100"/>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825500" y="215899"/>
              <a:ext cx="4876799" cy="6183312"/>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914400" y="1143000"/>
              <a:ext cx="4711700" cy="6858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1384300" y="1943100"/>
              <a:ext cx="3759200" cy="5207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1257300" y="2692400"/>
              <a:ext cx="4051300" cy="6604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889000" y="3441700"/>
              <a:ext cx="4749800" cy="6604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1612900" y="4178300"/>
              <a:ext cx="3302000" cy="533400"/>
            </a:xfrm>
            <a:prstGeom prst="rect">
              <a:avLst/>
            </a:prstGeom>
            <a:blipFill>
              <a:blip r:embed="rId9" cstate="print"/>
              <a:stretch>
                <a:fillRect/>
              </a:stretch>
            </a:blipFill>
          </p:spPr>
          <p:txBody>
            <a:bodyPr wrap="square" lIns="0" tIns="0" rIns="0" bIns="0" rtlCol="0"/>
            <a:lstStyle/>
            <a:p>
              <a:endParaRPr/>
            </a:p>
          </p:txBody>
        </p:sp>
      </p:grpSp>
      <p:sp>
        <p:nvSpPr>
          <p:cNvPr id="10" name="object 10"/>
          <p:cNvSpPr txBox="1"/>
          <p:nvPr/>
        </p:nvSpPr>
        <p:spPr>
          <a:xfrm>
            <a:off x="889000" y="993139"/>
            <a:ext cx="4748530" cy="3771900"/>
          </a:xfrm>
          <a:prstGeom prst="rect">
            <a:avLst/>
          </a:prstGeom>
        </p:spPr>
        <p:txBody>
          <a:bodyPr vert="horz" wrap="square" lIns="0" tIns="12700" rIns="0" bIns="0" rtlCol="0">
            <a:spAutoFit/>
          </a:bodyPr>
          <a:lstStyle/>
          <a:p>
            <a:pPr marL="12700" marR="5080" indent="-1905" algn="ctr">
              <a:lnSpc>
                <a:spcPct val="106900"/>
              </a:lnSpc>
              <a:spcBef>
                <a:spcPts val="100"/>
              </a:spcBef>
              <a:tabLst>
                <a:tab pos="1050290" algn="l"/>
                <a:tab pos="1113155" algn="l"/>
                <a:tab pos="1160780" algn="l"/>
                <a:tab pos="1359535" algn="l"/>
                <a:tab pos="1969770" algn="l"/>
                <a:tab pos="2415540" algn="l"/>
                <a:tab pos="2809240" algn="l"/>
                <a:tab pos="3039110" algn="l"/>
                <a:tab pos="3463290" algn="l"/>
                <a:tab pos="3773170" algn="l"/>
                <a:tab pos="4364990" algn="l"/>
              </a:tabLst>
            </a:pPr>
            <a:r>
              <a:rPr sz="4600" spc="190" dirty="0">
                <a:solidFill>
                  <a:srgbClr val="FFFFFF"/>
                </a:solidFill>
                <a:latin typeface="Calibri"/>
                <a:cs typeface="Calibri"/>
              </a:rPr>
              <a:t>It’s	</a:t>
            </a:r>
            <a:r>
              <a:rPr sz="4600" spc="220" dirty="0">
                <a:solidFill>
                  <a:srgbClr val="FFFFFF"/>
                </a:solidFill>
                <a:latin typeface="Calibri"/>
                <a:cs typeface="Calibri"/>
              </a:rPr>
              <a:t>FALSE!	</a:t>
            </a:r>
            <a:r>
              <a:rPr sz="4600" spc="725" dirty="0">
                <a:solidFill>
                  <a:srgbClr val="FFFFFF"/>
                </a:solidFill>
                <a:latin typeface="Calibri"/>
                <a:cs typeface="Calibri"/>
              </a:rPr>
              <a:t>If	</a:t>
            </a:r>
            <a:r>
              <a:rPr sz="4600" spc="70" dirty="0">
                <a:solidFill>
                  <a:srgbClr val="FFFFFF"/>
                </a:solidFill>
                <a:latin typeface="Calibri"/>
                <a:cs typeface="Calibri"/>
              </a:rPr>
              <a:t>you  </a:t>
            </a:r>
            <a:r>
              <a:rPr sz="4600" spc="175" dirty="0">
                <a:solidFill>
                  <a:srgbClr val="FFFFFF"/>
                </a:solidFill>
                <a:latin typeface="Calibri"/>
                <a:cs typeface="Calibri"/>
              </a:rPr>
              <a:t>take		</a:t>
            </a:r>
            <a:r>
              <a:rPr sz="4600" spc="55" dirty="0">
                <a:solidFill>
                  <a:srgbClr val="FFFFFF"/>
                </a:solidFill>
                <a:latin typeface="Calibri"/>
                <a:cs typeface="Calibri"/>
              </a:rPr>
              <a:t>too	</a:t>
            </a:r>
            <a:r>
              <a:rPr sz="4600" spc="30" dirty="0">
                <a:solidFill>
                  <a:srgbClr val="FFFFFF"/>
                </a:solidFill>
                <a:latin typeface="Calibri"/>
                <a:cs typeface="Calibri"/>
              </a:rPr>
              <a:t>much  </a:t>
            </a:r>
            <a:r>
              <a:rPr sz="4600" spc="55" dirty="0">
                <a:solidFill>
                  <a:srgbClr val="FFFFFF"/>
                </a:solidFill>
                <a:latin typeface="Calibri"/>
                <a:cs typeface="Calibri"/>
              </a:rPr>
              <a:t>paracetamol,	</a:t>
            </a:r>
            <a:r>
              <a:rPr sz="4600" spc="145" dirty="0">
                <a:solidFill>
                  <a:srgbClr val="FFFFFF"/>
                </a:solidFill>
                <a:latin typeface="Calibri"/>
                <a:cs typeface="Calibri"/>
              </a:rPr>
              <a:t>or  </a:t>
            </a:r>
            <a:r>
              <a:rPr sz="4600" spc="85" dirty="0">
                <a:solidFill>
                  <a:srgbClr val="FFFFFF"/>
                </a:solidFill>
                <a:latin typeface="Calibri"/>
                <a:cs typeface="Calibri"/>
              </a:rPr>
              <a:t>a</a:t>
            </a:r>
            <a:r>
              <a:rPr sz="4600" spc="105" dirty="0">
                <a:solidFill>
                  <a:srgbClr val="FFFFFF"/>
                </a:solidFill>
                <a:latin typeface="Calibri"/>
                <a:cs typeface="Calibri"/>
              </a:rPr>
              <a:t>n</a:t>
            </a:r>
            <a:r>
              <a:rPr sz="4600" spc="380" dirty="0">
                <a:solidFill>
                  <a:srgbClr val="FFFFFF"/>
                </a:solidFill>
                <a:latin typeface="Calibri"/>
                <a:cs typeface="Calibri"/>
              </a:rPr>
              <a:t>y</a:t>
            </a:r>
            <a:r>
              <a:rPr sz="4600" dirty="0">
                <a:solidFill>
                  <a:srgbClr val="FFFFFF"/>
                </a:solidFill>
                <a:latin typeface="Calibri"/>
                <a:cs typeface="Calibri"/>
              </a:rPr>
              <a:t>			</a:t>
            </a:r>
            <a:r>
              <a:rPr sz="4600" spc="-355" dirty="0">
                <a:solidFill>
                  <a:srgbClr val="FFFFFF"/>
                </a:solidFill>
                <a:latin typeface="Calibri"/>
                <a:cs typeface="Calibri"/>
              </a:rPr>
              <a:t>o</a:t>
            </a:r>
            <a:r>
              <a:rPr sz="4600" spc="560" dirty="0">
                <a:solidFill>
                  <a:srgbClr val="FFFFFF"/>
                </a:solidFill>
                <a:latin typeface="Calibri"/>
                <a:cs typeface="Calibri"/>
              </a:rPr>
              <a:t>t</a:t>
            </a:r>
            <a:r>
              <a:rPr sz="4600" spc="110" dirty="0">
                <a:solidFill>
                  <a:srgbClr val="FFFFFF"/>
                </a:solidFill>
                <a:latin typeface="Calibri"/>
                <a:cs typeface="Calibri"/>
              </a:rPr>
              <a:t>h</a:t>
            </a:r>
            <a:r>
              <a:rPr sz="4600" spc="200" dirty="0">
                <a:solidFill>
                  <a:srgbClr val="FFFFFF"/>
                </a:solidFill>
                <a:latin typeface="Calibri"/>
                <a:cs typeface="Calibri"/>
              </a:rPr>
              <a:t>e</a:t>
            </a:r>
            <a:r>
              <a:rPr sz="4600" spc="405" dirty="0">
                <a:solidFill>
                  <a:srgbClr val="FFFFFF"/>
                </a:solidFill>
                <a:latin typeface="Calibri"/>
                <a:cs typeface="Calibri"/>
              </a:rPr>
              <a:t>r</a:t>
            </a:r>
            <a:r>
              <a:rPr sz="4600" dirty="0">
                <a:solidFill>
                  <a:srgbClr val="FFFFFF"/>
                </a:solidFill>
                <a:latin typeface="Calibri"/>
                <a:cs typeface="Calibri"/>
              </a:rPr>
              <a:t>	</a:t>
            </a:r>
            <a:r>
              <a:rPr sz="4600" spc="210" dirty="0">
                <a:solidFill>
                  <a:srgbClr val="FFFFFF"/>
                </a:solidFill>
                <a:latin typeface="Calibri"/>
                <a:cs typeface="Calibri"/>
              </a:rPr>
              <a:t>d</a:t>
            </a:r>
            <a:r>
              <a:rPr sz="4600" spc="260" dirty="0">
                <a:solidFill>
                  <a:srgbClr val="FFFFFF"/>
                </a:solidFill>
                <a:latin typeface="Calibri"/>
                <a:cs typeface="Calibri"/>
              </a:rPr>
              <a:t>r</a:t>
            </a:r>
            <a:r>
              <a:rPr sz="4600" spc="135" dirty="0">
                <a:solidFill>
                  <a:srgbClr val="FFFFFF"/>
                </a:solidFill>
                <a:latin typeface="Calibri"/>
                <a:cs typeface="Calibri"/>
              </a:rPr>
              <a:t>u</a:t>
            </a:r>
            <a:r>
              <a:rPr sz="4600" spc="90" dirty="0">
                <a:solidFill>
                  <a:srgbClr val="FFFFFF"/>
                </a:solidFill>
                <a:latin typeface="Calibri"/>
                <a:cs typeface="Calibri"/>
              </a:rPr>
              <a:t>g</a:t>
            </a:r>
            <a:r>
              <a:rPr sz="4600" spc="25" dirty="0">
                <a:solidFill>
                  <a:srgbClr val="FFFFFF"/>
                </a:solidFill>
                <a:latin typeface="Calibri"/>
                <a:cs typeface="Calibri"/>
              </a:rPr>
              <a:t>,</a:t>
            </a:r>
            <a:r>
              <a:rPr sz="4600" dirty="0">
                <a:solidFill>
                  <a:srgbClr val="FFFFFF"/>
                </a:solidFill>
                <a:latin typeface="Calibri"/>
                <a:cs typeface="Calibri"/>
              </a:rPr>
              <a:t>	</a:t>
            </a:r>
            <a:r>
              <a:rPr sz="4600" spc="-245" dirty="0">
                <a:solidFill>
                  <a:srgbClr val="FFFFFF"/>
                </a:solidFill>
                <a:latin typeface="Calibri"/>
                <a:cs typeface="Calibri"/>
              </a:rPr>
              <a:t>i</a:t>
            </a:r>
            <a:r>
              <a:rPr sz="4600" spc="440" dirty="0">
                <a:solidFill>
                  <a:srgbClr val="FFFFFF"/>
                </a:solidFill>
                <a:latin typeface="Calibri"/>
                <a:cs typeface="Calibri"/>
              </a:rPr>
              <a:t>t  </a:t>
            </a:r>
            <a:r>
              <a:rPr sz="4600" spc="110" dirty="0">
                <a:solidFill>
                  <a:srgbClr val="FFFFFF"/>
                </a:solidFill>
                <a:latin typeface="Calibri"/>
                <a:cs typeface="Calibri"/>
              </a:rPr>
              <a:t>can		</a:t>
            </a:r>
            <a:r>
              <a:rPr sz="4600" spc="140" dirty="0">
                <a:solidFill>
                  <a:srgbClr val="FFFFFF"/>
                </a:solidFill>
                <a:latin typeface="Calibri"/>
                <a:cs typeface="Calibri"/>
              </a:rPr>
              <a:t>be	</a:t>
            </a:r>
            <a:r>
              <a:rPr sz="4600" spc="150" dirty="0">
                <a:solidFill>
                  <a:srgbClr val="FFFFFF"/>
                </a:solidFill>
                <a:latin typeface="Calibri"/>
                <a:cs typeface="Calibri"/>
              </a:rPr>
              <a:t>fatal.</a:t>
            </a:r>
            <a:endParaRPr sz="4600">
              <a:latin typeface="Calibri"/>
              <a:cs typeface="Calibri"/>
            </a:endParaRPr>
          </a:p>
        </p:txBody>
      </p:sp>
      <p:sp>
        <p:nvSpPr>
          <p:cNvPr id="11" name="object 11"/>
          <p:cNvSpPr/>
          <p:nvPr/>
        </p:nvSpPr>
        <p:spPr>
          <a:xfrm>
            <a:off x="6876087" y="2179529"/>
            <a:ext cx="6128712" cy="5420779"/>
          </a:xfrm>
          <a:prstGeom prst="rect">
            <a:avLst/>
          </a:prstGeom>
          <a:blipFill>
            <a:blip r:embed="rId10" cstate="print"/>
            <a:stretch>
              <a:fillRect/>
            </a:stretch>
          </a:blipFill>
        </p:spPr>
        <p:txBody>
          <a:bodyPr wrap="square" lIns="0" tIns="0" rIns="0" bIns="0" rtlCol="0"/>
          <a:lstStyle/>
          <a:p>
            <a:endParaRPr/>
          </a:p>
        </p:txBody>
      </p:sp>
      <p:grpSp>
        <p:nvGrpSpPr>
          <p:cNvPr id="12" name="object 12"/>
          <p:cNvGrpSpPr/>
          <p:nvPr/>
        </p:nvGrpSpPr>
        <p:grpSpPr>
          <a:xfrm>
            <a:off x="0" y="4940300"/>
            <a:ext cx="13004800" cy="4813300"/>
            <a:chOff x="0" y="4940300"/>
            <a:chExt cx="13004800" cy="4813300"/>
          </a:xfrm>
        </p:grpSpPr>
        <p:sp>
          <p:nvSpPr>
            <p:cNvPr id="13" name="object 13"/>
            <p:cNvSpPr/>
            <p:nvPr/>
          </p:nvSpPr>
          <p:spPr>
            <a:xfrm>
              <a:off x="0" y="8775700"/>
              <a:ext cx="13004800" cy="977900"/>
            </a:xfrm>
            <a:prstGeom prst="rect">
              <a:avLst/>
            </a:prstGeom>
            <a:blipFill>
              <a:blip r:embed="rId11" cstate="print"/>
              <a:stretch>
                <a:fillRect/>
              </a:stretch>
            </a:blipFill>
          </p:spPr>
          <p:txBody>
            <a:bodyPr wrap="square" lIns="0" tIns="0" rIns="0" bIns="0" rtlCol="0"/>
            <a:lstStyle/>
            <a:p>
              <a:endParaRPr/>
            </a:p>
          </p:txBody>
        </p:sp>
        <p:sp>
          <p:nvSpPr>
            <p:cNvPr id="14" name="object 14"/>
            <p:cNvSpPr/>
            <p:nvPr/>
          </p:nvSpPr>
          <p:spPr>
            <a:xfrm>
              <a:off x="0" y="8801100"/>
              <a:ext cx="13004799" cy="952499"/>
            </a:xfrm>
            <a:prstGeom prst="rect">
              <a:avLst/>
            </a:prstGeom>
            <a:blipFill>
              <a:blip r:embed="rId12" cstate="print"/>
              <a:stretch>
                <a:fillRect/>
              </a:stretch>
            </a:blipFill>
          </p:spPr>
          <p:txBody>
            <a:bodyPr wrap="square" lIns="0" tIns="0" rIns="0" bIns="0" rtlCol="0"/>
            <a:lstStyle/>
            <a:p>
              <a:endParaRPr/>
            </a:p>
          </p:txBody>
        </p:sp>
        <p:sp>
          <p:nvSpPr>
            <p:cNvPr id="15" name="object 15"/>
            <p:cNvSpPr/>
            <p:nvPr/>
          </p:nvSpPr>
          <p:spPr>
            <a:xfrm>
              <a:off x="10909299" y="8458200"/>
              <a:ext cx="2095500" cy="1295400"/>
            </a:xfrm>
            <a:prstGeom prst="rect">
              <a:avLst/>
            </a:prstGeom>
            <a:blipFill>
              <a:blip r:embed="rId13" cstate="print"/>
              <a:stretch>
                <a:fillRect/>
              </a:stretch>
            </a:blipFill>
          </p:spPr>
          <p:txBody>
            <a:bodyPr wrap="square" lIns="0" tIns="0" rIns="0" bIns="0" rtlCol="0"/>
            <a:lstStyle/>
            <a:p>
              <a:endParaRPr/>
            </a:p>
          </p:txBody>
        </p:sp>
        <p:sp>
          <p:nvSpPr>
            <p:cNvPr id="16" name="object 16"/>
            <p:cNvSpPr/>
            <p:nvPr/>
          </p:nvSpPr>
          <p:spPr>
            <a:xfrm>
              <a:off x="11036299" y="8915400"/>
              <a:ext cx="1892300" cy="635000"/>
            </a:xfrm>
            <a:prstGeom prst="rect">
              <a:avLst/>
            </a:prstGeom>
            <a:blipFill>
              <a:blip r:embed="rId14" cstate="print"/>
              <a:stretch>
                <a:fillRect/>
              </a:stretch>
            </a:blipFill>
          </p:spPr>
          <p:txBody>
            <a:bodyPr wrap="square" lIns="0" tIns="0" rIns="0" bIns="0" rtlCol="0"/>
            <a:lstStyle/>
            <a:p>
              <a:endParaRPr/>
            </a:p>
          </p:txBody>
        </p:sp>
        <p:sp>
          <p:nvSpPr>
            <p:cNvPr id="17" name="object 17"/>
            <p:cNvSpPr/>
            <p:nvPr/>
          </p:nvSpPr>
          <p:spPr>
            <a:xfrm>
              <a:off x="5194299" y="9359900"/>
              <a:ext cx="2336800" cy="355600"/>
            </a:xfrm>
            <a:prstGeom prst="rect">
              <a:avLst/>
            </a:prstGeom>
            <a:blipFill>
              <a:blip r:embed="rId15" cstate="print"/>
              <a:stretch>
                <a:fillRect/>
              </a:stretch>
            </a:blipFill>
          </p:spPr>
          <p:txBody>
            <a:bodyPr wrap="square" lIns="0" tIns="0" rIns="0" bIns="0" rtlCol="0"/>
            <a:lstStyle/>
            <a:p>
              <a:endParaRPr/>
            </a:p>
          </p:txBody>
        </p:sp>
        <p:sp>
          <p:nvSpPr>
            <p:cNvPr id="18" name="object 18"/>
            <p:cNvSpPr/>
            <p:nvPr/>
          </p:nvSpPr>
          <p:spPr>
            <a:xfrm>
              <a:off x="190500" y="4940300"/>
              <a:ext cx="2146300" cy="3949700"/>
            </a:xfrm>
            <a:prstGeom prst="rect">
              <a:avLst/>
            </a:prstGeom>
            <a:blipFill>
              <a:blip r:embed="rId16" cstate="print"/>
              <a:stretch>
                <a:fillRect/>
              </a:stretch>
            </a:blipFill>
          </p:spPr>
          <p:txBody>
            <a:bodyPr wrap="square" lIns="0" tIns="0" rIns="0" bIns="0" rtlCol="0"/>
            <a:lstStyle/>
            <a:p>
              <a:endParaRPr/>
            </a:p>
          </p:txBody>
        </p:sp>
        <p:sp>
          <p:nvSpPr>
            <p:cNvPr id="19" name="object 19"/>
            <p:cNvSpPr/>
            <p:nvPr/>
          </p:nvSpPr>
          <p:spPr>
            <a:xfrm>
              <a:off x="0" y="8458200"/>
              <a:ext cx="2438400" cy="1295400"/>
            </a:xfrm>
            <a:prstGeom prst="rect">
              <a:avLst/>
            </a:prstGeom>
            <a:blipFill>
              <a:blip r:embed="rId17" cstate="print"/>
              <a:stretch>
                <a:fillRect/>
              </a:stretch>
            </a:blipFill>
          </p:spPr>
          <p:txBody>
            <a:bodyPr wrap="square" lIns="0" tIns="0" rIns="0" bIns="0" rtlCol="0"/>
            <a:lstStyle/>
            <a:p>
              <a:endParaRPr/>
            </a:p>
          </p:txBody>
        </p:sp>
        <p:sp>
          <p:nvSpPr>
            <p:cNvPr id="20" name="object 20"/>
            <p:cNvSpPr/>
            <p:nvPr/>
          </p:nvSpPr>
          <p:spPr>
            <a:xfrm>
              <a:off x="63499" y="8915400"/>
              <a:ext cx="1854200" cy="635000"/>
            </a:xfrm>
            <a:prstGeom prst="rect">
              <a:avLst/>
            </a:prstGeom>
            <a:blipFill>
              <a:blip r:embed="rId18" cstate="print"/>
              <a:stretch>
                <a:fillRect/>
              </a:stretch>
            </a:blipFill>
          </p:spPr>
          <p:txBody>
            <a:bodyPr wrap="square" lIns="0" tIns="0" rIns="0" bIns="0" rtlCol="0"/>
            <a:lstStyle/>
            <a:p>
              <a:endParaRPr/>
            </a:p>
          </p:txBody>
        </p:sp>
      </p:grpSp>
      <p:sp>
        <p:nvSpPr>
          <p:cNvPr id="21" name="object 21"/>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19" action="ppaction://hlinksldjump"/>
              </a:rPr>
              <a:t>B</a:t>
            </a:r>
            <a:r>
              <a:rPr sz="6000" spc="325" dirty="0">
                <a:solidFill>
                  <a:srgbClr val="FFFFFF"/>
                </a:solidFill>
                <a:latin typeface="Calibri"/>
                <a:cs typeface="Calibri"/>
                <a:hlinkClick r:id="rId19" action="ppaction://hlinksldjump"/>
              </a:rPr>
              <a:t>A</a:t>
            </a:r>
            <a:r>
              <a:rPr sz="6000" spc="315" dirty="0">
                <a:solidFill>
                  <a:srgbClr val="FFFFFF"/>
                </a:solidFill>
                <a:latin typeface="Calibri"/>
                <a:cs typeface="Calibri"/>
                <a:hlinkClick r:id="rId19" action="ppaction://hlinksldjump"/>
              </a:rPr>
              <a:t>C</a:t>
            </a:r>
            <a:r>
              <a:rPr sz="6000" spc="390" dirty="0">
                <a:solidFill>
                  <a:srgbClr val="FFFFFF"/>
                </a:solidFill>
                <a:latin typeface="Calibri"/>
                <a:cs typeface="Calibri"/>
                <a:hlinkClick r:id="rId19" action="ppaction://hlinksldjump"/>
              </a:rPr>
              <a:t>K</a:t>
            </a:r>
            <a:endParaRPr sz="6000">
              <a:latin typeface="Calibri"/>
              <a:cs typeface="Calibri"/>
            </a:endParaRPr>
          </a:p>
        </p:txBody>
      </p:sp>
      <p:sp>
        <p:nvSpPr>
          <p:cNvPr id="22" name="object 22"/>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20" action="ppaction://hlinksldjump"/>
              </a:rPr>
              <a:t>NEXT</a:t>
            </a:r>
            <a:endParaRPr sz="6000">
              <a:latin typeface="Calibri"/>
              <a:cs typeface="Calibri"/>
            </a:endParaRPr>
          </a:p>
        </p:txBody>
      </p:sp>
      <p:sp>
        <p:nvSpPr>
          <p:cNvPr id="23" name="object 23"/>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21"/>
              </a:rPr>
              <a:t>www.planbee.com</a:t>
            </a:r>
            <a:endParaRPr sz="1800">
              <a:latin typeface="Century Gothic"/>
              <a:cs typeface="Century Gothic"/>
            </a:endParaRPr>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3081229"/>
            <a:ext cx="13004800" cy="6672580"/>
            <a:chOff x="0" y="3081229"/>
            <a:chExt cx="13004800" cy="6672580"/>
          </a:xfrm>
        </p:grpSpPr>
        <p:sp>
          <p:nvSpPr>
            <p:cNvPr id="3" name="object 3"/>
            <p:cNvSpPr/>
            <p:nvPr/>
          </p:nvSpPr>
          <p:spPr>
            <a:xfrm>
              <a:off x="6876087" y="3081229"/>
              <a:ext cx="6128712" cy="542077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0" y="3151207"/>
              <a:ext cx="6096752" cy="5143500"/>
            </a:xfrm>
            <a:prstGeom prst="rect">
              <a:avLst/>
            </a:prstGeom>
            <a:blipFill>
              <a:blip r:embed="rId4" cstate="print"/>
              <a:stretch>
                <a:fillRect/>
              </a:stretch>
            </a:blipFill>
          </p:spPr>
          <p:txBody>
            <a:bodyPr wrap="square" lIns="0" tIns="0" rIns="0" bIns="0" rtlCol="0"/>
            <a:lstStyle/>
            <a:p>
              <a:endParaRPr/>
            </a:p>
          </p:txBody>
        </p:sp>
      </p:grpSp>
      <p:grpSp>
        <p:nvGrpSpPr>
          <p:cNvPr id="5" name="object 5"/>
          <p:cNvGrpSpPr/>
          <p:nvPr/>
        </p:nvGrpSpPr>
        <p:grpSpPr>
          <a:xfrm>
            <a:off x="774700" y="0"/>
            <a:ext cx="12230100" cy="2946400"/>
            <a:chOff x="774700" y="0"/>
            <a:chExt cx="12230100" cy="2946400"/>
          </a:xfrm>
        </p:grpSpPr>
        <p:sp>
          <p:nvSpPr>
            <p:cNvPr id="6" name="object 6"/>
            <p:cNvSpPr/>
            <p:nvPr/>
          </p:nvSpPr>
          <p:spPr>
            <a:xfrm>
              <a:off x="774700" y="0"/>
              <a:ext cx="12230100" cy="2946400"/>
            </a:xfrm>
            <a:prstGeom prst="rect">
              <a:avLst/>
            </a:prstGeom>
            <a:blipFill>
              <a:blip r:embed="rId5" cstate="print"/>
              <a:stretch>
                <a:fillRect/>
              </a:stretch>
            </a:blipFill>
          </p:spPr>
          <p:txBody>
            <a:bodyPr wrap="square" lIns="0" tIns="0" rIns="0" bIns="0" rtlCol="0"/>
            <a:lstStyle/>
            <a:p>
              <a:endParaRPr/>
            </a:p>
          </p:txBody>
        </p:sp>
        <p:sp>
          <p:nvSpPr>
            <p:cNvPr id="7" name="object 7"/>
            <p:cNvSpPr/>
            <p:nvPr/>
          </p:nvSpPr>
          <p:spPr>
            <a:xfrm>
              <a:off x="965200" y="355600"/>
              <a:ext cx="11112500" cy="1054100"/>
            </a:xfrm>
            <a:prstGeom prst="rect">
              <a:avLst/>
            </a:prstGeom>
            <a:blipFill>
              <a:blip r:embed="rId6" cstate="print"/>
              <a:stretch>
                <a:fillRect/>
              </a:stretch>
            </a:blipFill>
          </p:spPr>
          <p:txBody>
            <a:bodyPr wrap="square" lIns="0" tIns="0" rIns="0" bIns="0" rtlCol="0"/>
            <a:lstStyle/>
            <a:p>
              <a:endParaRPr/>
            </a:p>
          </p:txBody>
        </p:sp>
        <p:sp>
          <p:nvSpPr>
            <p:cNvPr id="8" name="object 8"/>
            <p:cNvSpPr/>
            <p:nvPr/>
          </p:nvSpPr>
          <p:spPr>
            <a:xfrm>
              <a:off x="1803400" y="1600200"/>
              <a:ext cx="9359900" cy="1054100"/>
            </a:xfrm>
            <a:prstGeom prst="rect">
              <a:avLst/>
            </a:prstGeom>
            <a:blipFill>
              <a:blip r:embed="rId7" cstate="print"/>
              <a:stretch>
                <a:fillRect/>
              </a:stretch>
            </a:blipFill>
          </p:spPr>
          <p:txBody>
            <a:bodyPr wrap="square" lIns="0" tIns="0" rIns="0" bIns="0" rtlCol="0"/>
            <a:lstStyle/>
            <a:p>
              <a:endParaRPr/>
            </a:p>
          </p:txBody>
        </p:sp>
      </p:grpSp>
      <p:sp>
        <p:nvSpPr>
          <p:cNvPr id="9" name="object 9"/>
          <p:cNvSpPr txBox="1">
            <a:spLocks noGrp="1"/>
          </p:cNvSpPr>
          <p:nvPr>
            <p:ph type="title"/>
          </p:nvPr>
        </p:nvSpPr>
        <p:spPr>
          <a:xfrm>
            <a:off x="933951" y="11429"/>
            <a:ext cx="11127105" cy="2514600"/>
          </a:xfrm>
          <a:prstGeom prst="rect">
            <a:avLst/>
          </a:prstGeom>
        </p:spPr>
        <p:txBody>
          <a:bodyPr vert="horz" wrap="square" lIns="0" tIns="12065" rIns="0" bIns="0" rtlCol="0">
            <a:spAutoFit/>
          </a:bodyPr>
          <a:lstStyle/>
          <a:p>
            <a:pPr marL="909955" marR="5080" indent="-897890">
              <a:lnSpc>
                <a:spcPct val="106100"/>
              </a:lnSpc>
              <a:spcBef>
                <a:spcPts val="95"/>
              </a:spcBef>
              <a:tabLst>
                <a:tab pos="3949700" algn="l"/>
                <a:tab pos="4601210" algn="l"/>
                <a:tab pos="5791835" algn="l"/>
                <a:tab pos="5854700" algn="l"/>
                <a:tab pos="8192770" algn="l"/>
                <a:tab pos="8615680" algn="l"/>
              </a:tabLst>
            </a:pPr>
            <a:r>
              <a:rPr spc="130" dirty="0"/>
              <a:t>Smoki</a:t>
            </a:r>
            <a:r>
              <a:rPr spc="260" dirty="0"/>
              <a:t>n</a:t>
            </a:r>
            <a:r>
              <a:rPr spc="430" dirty="0"/>
              <a:t>g</a:t>
            </a:r>
            <a:r>
              <a:rPr dirty="0"/>
              <a:t>	</a:t>
            </a:r>
            <a:r>
              <a:rPr spc="245" dirty="0"/>
              <a:t>c</a:t>
            </a:r>
            <a:r>
              <a:rPr spc="160" dirty="0"/>
              <a:t>an</a:t>
            </a:r>
            <a:r>
              <a:rPr dirty="0"/>
              <a:t>	</a:t>
            </a:r>
            <a:r>
              <a:rPr spc="245" dirty="0"/>
              <a:t>c</a:t>
            </a:r>
            <a:r>
              <a:rPr spc="215" dirty="0"/>
              <a:t>a</a:t>
            </a:r>
            <a:r>
              <a:rPr spc="459" dirty="0"/>
              <a:t>u</a:t>
            </a:r>
            <a:r>
              <a:rPr spc="260" dirty="0"/>
              <a:t>se</a:t>
            </a:r>
            <a:r>
              <a:rPr dirty="0"/>
              <a:t>	</a:t>
            </a:r>
            <a:r>
              <a:rPr spc="-484" dirty="0"/>
              <a:t>m</a:t>
            </a:r>
            <a:r>
              <a:rPr spc="65" dirty="0"/>
              <a:t>a</a:t>
            </a:r>
            <a:r>
              <a:rPr spc="260" dirty="0"/>
              <a:t>j</a:t>
            </a:r>
            <a:r>
              <a:rPr spc="690" dirty="0"/>
              <a:t>o</a:t>
            </a:r>
            <a:r>
              <a:rPr spc="520" dirty="0"/>
              <a:t>r  </a:t>
            </a:r>
            <a:r>
              <a:rPr spc="180" dirty="0"/>
              <a:t>damage	</a:t>
            </a:r>
            <a:r>
              <a:rPr spc="145" dirty="0"/>
              <a:t>to		</a:t>
            </a:r>
            <a:r>
              <a:rPr spc="290" dirty="0"/>
              <a:t>your	</a:t>
            </a:r>
            <a:r>
              <a:rPr spc="140" dirty="0"/>
              <a:t>liver.</a:t>
            </a:r>
          </a:p>
        </p:txBody>
      </p:sp>
      <p:sp>
        <p:nvSpPr>
          <p:cNvPr id="10" name="object 10"/>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8" action="ppaction://hlinksldjump"/>
              </a:rPr>
              <a:t>B</a:t>
            </a:r>
            <a:r>
              <a:rPr sz="6000" spc="325" dirty="0">
                <a:solidFill>
                  <a:srgbClr val="FFFFFF"/>
                </a:solidFill>
                <a:latin typeface="Calibri"/>
                <a:cs typeface="Calibri"/>
                <a:hlinkClick r:id="rId8" action="ppaction://hlinksldjump"/>
              </a:rPr>
              <a:t>A</a:t>
            </a:r>
            <a:r>
              <a:rPr sz="6000" spc="315" dirty="0">
                <a:solidFill>
                  <a:srgbClr val="FFFFFF"/>
                </a:solidFill>
                <a:latin typeface="Calibri"/>
                <a:cs typeface="Calibri"/>
                <a:hlinkClick r:id="rId8" action="ppaction://hlinksldjump"/>
              </a:rPr>
              <a:t>C</a:t>
            </a:r>
            <a:r>
              <a:rPr sz="6000" spc="390" dirty="0">
                <a:solidFill>
                  <a:srgbClr val="FFFFFF"/>
                </a:solidFill>
                <a:latin typeface="Calibri"/>
                <a:cs typeface="Calibri"/>
                <a:hlinkClick r:id="rId8" action="ppaction://hlinksldjump"/>
              </a:rPr>
              <a:t>K</a:t>
            </a:r>
            <a:endParaRPr sz="6000">
              <a:latin typeface="Calibri"/>
              <a:cs typeface="Calibri"/>
            </a:endParaRPr>
          </a:p>
        </p:txBody>
      </p:sp>
      <p:sp>
        <p:nvSpPr>
          <p:cNvPr id="11" name="object 11"/>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9" action="ppaction://hlinksldjump"/>
              </a:rPr>
              <a:t>NEXT</a:t>
            </a:r>
            <a:endParaRPr sz="6000">
              <a:latin typeface="Calibri"/>
              <a:cs typeface="Calibri"/>
            </a:endParaRPr>
          </a:p>
        </p:txBody>
      </p:sp>
      <p:sp>
        <p:nvSpPr>
          <p:cNvPr id="12" name="object 12"/>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10"/>
              </a:rPr>
              <a:t>www.planbee.com</a:t>
            </a:r>
            <a:endParaRPr sz="1800">
              <a:latin typeface="Century Gothic"/>
              <a:cs typeface="Century Gothic"/>
            </a:endParaRPr>
          </a:p>
        </p:txBody>
      </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787400" y="101600"/>
            <a:ext cx="5651500" cy="6350000"/>
            <a:chOff x="787400" y="101600"/>
            <a:chExt cx="5651500" cy="6350000"/>
          </a:xfrm>
        </p:grpSpPr>
        <p:sp>
          <p:nvSpPr>
            <p:cNvPr id="3" name="object 3"/>
            <p:cNvSpPr/>
            <p:nvPr/>
          </p:nvSpPr>
          <p:spPr>
            <a:xfrm>
              <a:off x="787400" y="101600"/>
              <a:ext cx="5651500" cy="6350000"/>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825499" y="215899"/>
              <a:ext cx="5232400" cy="6183312"/>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2019300" y="406400"/>
              <a:ext cx="2819400" cy="5715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1397000" y="1206500"/>
              <a:ext cx="4089400" cy="6604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1193800" y="1955800"/>
              <a:ext cx="4495800" cy="6604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1409700" y="2705100"/>
              <a:ext cx="4051300" cy="6350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1016000" y="3454400"/>
              <a:ext cx="4826000" cy="6604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1219200" y="4203700"/>
              <a:ext cx="4457700" cy="660400"/>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2108200" y="4953000"/>
              <a:ext cx="2654300" cy="635000"/>
            </a:xfrm>
            <a:prstGeom prst="rect">
              <a:avLst/>
            </a:prstGeom>
            <a:blipFill>
              <a:blip r:embed="rId11" cstate="print"/>
              <a:stretch>
                <a:fillRect/>
              </a:stretch>
            </a:blipFill>
          </p:spPr>
          <p:txBody>
            <a:bodyPr wrap="square" lIns="0" tIns="0" rIns="0" bIns="0" rtlCol="0"/>
            <a:lstStyle/>
            <a:p>
              <a:endParaRPr/>
            </a:p>
          </p:txBody>
        </p:sp>
      </p:grpSp>
      <p:sp>
        <p:nvSpPr>
          <p:cNvPr id="12" name="object 12"/>
          <p:cNvSpPr txBox="1"/>
          <p:nvPr/>
        </p:nvSpPr>
        <p:spPr>
          <a:xfrm>
            <a:off x="1011546" y="256540"/>
            <a:ext cx="4862195" cy="5270500"/>
          </a:xfrm>
          <a:prstGeom prst="rect">
            <a:avLst/>
          </a:prstGeom>
        </p:spPr>
        <p:txBody>
          <a:bodyPr vert="horz" wrap="square" lIns="0" tIns="60960" rIns="0" bIns="0" rtlCol="0">
            <a:spAutoFit/>
          </a:bodyPr>
          <a:lstStyle/>
          <a:p>
            <a:pPr algn="ctr">
              <a:lnSpc>
                <a:spcPct val="100000"/>
              </a:lnSpc>
              <a:spcBef>
                <a:spcPts val="480"/>
              </a:spcBef>
              <a:tabLst>
                <a:tab pos="1038860" algn="l"/>
              </a:tabLst>
            </a:pPr>
            <a:r>
              <a:rPr sz="4600" spc="190" dirty="0">
                <a:solidFill>
                  <a:srgbClr val="FFFFFF"/>
                </a:solidFill>
                <a:latin typeface="Calibri"/>
                <a:cs typeface="Calibri"/>
              </a:rPr>
              <a:t>It’s	</a:t>
            </a:r>
            <a:r>
              <a:rPr sz="4600" spc="220" dirty="0">
                <a:solidFill>
                  <a:srgbClr val="FFFFFF"/>
                </a:solidFill>
                <a:latin typeface="Calibri"/>
                <a:cs typeface="Calibri"/>
              </a:rPr>
              <a:t>FALSE!</a:t>
            </a:r>
            <a:endParaRPr sz="4600">
              <a:latin typeface="Calibri"/>
              <a:cs typeface="Calibri"/>
            </a:endParaRPr>
          </a:p>
          <a:p>
            <a:pPr marL="206375" marR="200660" indent="-635" algn="ctr">
              <a:lnSpc>
                <a:spcPct val="106900"/>
              </a:lnSpc>
              <a:tabLst>
                <a:tab pos="1603375" algn="l"/>
                <a:tab pos="1922145" algn="l"/>
                <a:tab pos="2559050" algn="l"/>
                <a:tab pos="3279140" algn="l"/>
                <a:tab pos="4127500" algn="l"/>
              </a:tabLst>
            </a:pPr>
            <a:r>
              <a:rPr sz="4600" spc="114" dirty="0">
                <a:solidFill>
                  <a:srgbClr val="FFFFFF"/>
                </a:solidFill>
                <a:latin typeface="Calibri"/>
                <a:cs typeface="Calibri"/>
              </a:rPr>
              <a:t>Smoking	</a:t>
            </a:r>
            <a:r>
              <a:rPr sz="4600" spc="190" dirty="0">
                <a:solidFill>
                  <a:srgbClr val="FFFFFF"/>
                </a:solidFill>
                <a:latin typeface="Calibri"/>
                <a:cs typeface="Calibri"/>
              </a:rPr>
              <a:t>causes  </a:t>
            </a:r>
            <a:r>
              <a:rPr sz="4600" spc="-290" dirty="0">
                <a:solidFill>
                  <a:srgbClr val="FFFFFF"/>
                </a:solidFill>
                <a:latin typeface="Calibri"/>
                <a:cs typeface="Calibri"/>
              </a:rPr>
              <a:t>m</a:t>
            </a:r>
            <a:r>
              <a:rPr sz="4600" spc="40" dirty="0">
                <a:solidFill>
                  <a:srgbClr val="FFFFFF"/>
                </a:solidFill>
                <a:latin typeface="Calibri"/>
                <a:cs typeface="Calibri"/>
              </a:rPr>
              <a:t>a</a:t>
            </a:r>
            <a:r>
              <a:rPr sz="4600" spc="155" dirty="0">
                <a:solidFill>
                  <a:srgbClr val="FFFFFF"/>
                </a:solidFill>
                <a:latin typeface="Calibri"/>
                <a:cs typeface="Calibri"/>
              </a:rPr>
              <a:t>j</a:t>
            </a:r>
            <a:r>
              <a:rPr sz="4600" spc="409" dirty="0">
                <a:solidFill>
                  <a:srgbClr val="FFFFFF"/>
                </a:solidFill>
                <a:latin typeface="Calibri"/>
                <a:cs typeface="Calibri"/>
              </a:rPr>
              <a:t>o</a:t>
            </a:r>
            <a:r>
              <a:rPr sz="4600" spc="405" dirty="0">
                <a:solidFill>
                  <a:srgbClr val="FFFFFF"/>
                </a:solidFill>
                <a:latin typeface="Calibri"/>
                <a:cs typeface="Calibri"/>
              </a:rPr>
              <a:t>r</a:t>
            </a:r>
            <a:r>
              <a:rPr sz="4600" dirty="0">
                <a:solidFill>
                  <a:srgbClr val="FFFFFF"/>
                </a:solidFill>
                <a:latin typeface="Calibri"/>
                <a:cs typeface="Calibri"/>
              </a:rPr>
              <a:t>	</a:t>
            </a:r>
            <a:r>
              <a:rPr sz="4600" spc="45" dirty="0">
                <a:solidFill>
                  <a:srgbClr val="FFFFFF"/>
                </a:solidFill>
                <a:latin typeface="Calibri"/>
                <a:cs typeface="Calibri"/>
              </a:rPr>
              <a:t>dam</a:t>
            </a:r>
            <a:r>
              <a:rPr sz="4600" spc="40" dirty="0">
                <a:solidFill>
                  <a:srgbClr val="FFFFFF"/>
                </a:solidFill>
                <a:latin typeface="Calibri"/>
                <a:cs typeface="Calibri"/>
              </a:rPr>
              <a:t>a</a:t>
            </a:r>
            <a:r>
              <a:rPr sz="4600" spc="325" dirty="0">
                <a:solidFill>
                  <a:srgbClr val="FFFFFF"/>
                </a:solidFill>
                <a:latin typeface="Calibri"/>
                <a:cs typeface="Calibri"/>
              </a:rPr>
              <a:t>g</a:t>
            </a:r>
            <a:r>
              <a:rPr sz="4600" spc="130" dirty="0">
                <a:solidFill>
                  <a:srgbClr val="FFFFFF"/>
                </a:solidFill>
                <a:latin typeface="Calibri"/>
                <a:cs typeface="Calibri"/>
              </a:rPr>
              <a:t>e</a:t>
            </a:r>
            <a:r>
              <a:rPr sz="4600" dirty="0">
                <a:solidFill>
                  <a:srgbClr val="FFFFFF"/>
                </a:solidFill>
                <a:latin typeface="Calibri"/>
                <a:cs typeface="Calibri"/>
              </a:rPr>
              <a:t>	</a:t>
            </a:r>
            <a:r>
              <a:rPr sz="4600" spc="355" dirty="0">
                <a:solidFill>
                  <a:srgbClr val="FFFFFF"/>
                </a:solidFill>
                <a:latin typeface="Calibri"/>
                <a:cs typeface="Calibri"/>
              </a:rPr>
              <a:t>t</a:t>
            </a:r>
            <a:r>
              <a:rPr sz="4600" spc="-114" dirty="0">
                <a:solidFill>
                  <a:srgbClr val="FFFFFF"/>
                </a:solidFill>
                <a:latin typeface="Calibri"/>
                <a:cs typeface="Calibri"/>
              </a:rPr>
              <a:t>o  </a:t>
            </a:r>
            <a:r>
              <a:rPr sz="4600" spc="175" dirty="0">
                <a:solidFill>
                  <a:srgbClr val="FFFFFF"/>
                </a:solidFill>
                <a:latin typeface="Calibri"/>
                <a:cs typeface="Calibri"/>
              </a:rPr>
              <a:t>your	</a:t>
            </a:r>
            <a:r>
              <a:rPr sz="4600" spc="275" dirty="0">
                <a:solidFill>
                  <a:srgbClr val="FFFFFF"/>
                </a:solidFill>
                <a:latin typeface="Calibri"/>
                <a:cs typeface="Calibri"/>
              </a:rPr>
              <a:t>heart	</a:t>
            </a:r>
            <a:r>
              <a:rPr sz="4600" spc="114" dirty="0">
                <a:solidFill>
                  <a:srgbClr val="FFFFFF"/>
                </a:solidFill>
                <a:latin typeface="Calibri"/>
                <a:cs typeface="Calibri"/>
              </a:rPr>
              <a:t>and</a:t>
            </a:r>
            <a:endParaRPr sz="4600">
              <a:latin typeface="Calibri"/>
              <a:cs typeface="Calibri"/>
            </a:endParaRPr>
          </a:p>
          <a:p>
            <a:pPr marL="12065" marR="5080" algn="ctr">
              <a:lnSpc>
                <a:spcPct val="106900"/>
              </a:lnSpc>
              <a:tabLst>
                <a:tab pos="1359535" algn="l"/>
                <a:tab pos="1408430" algn="l"/>
                <a:tab pos="2437765" algn="l"/>
                <a:tab pos="2459990" algn="l"/>
                <a:tab pos="3058795" algn="l"/>
              </a:tabLst>
            </a:pPr>
            <a:r>
              <a:rPr sz="4600" spc="-150" dirty="0">
                <a:solidFill>
                  <a:srgbClr val="FFFFFF"/>
                </a:solidFill>
                <a:latin typeface="Calibri"/>
                <a:cs typeface="Calibri"/>
              </a:rPr>
              <a:t>l</a:t>
            </a:r>
            <a:r>
              <a:rPr sz="4600" spc="300" dirty="0">
                <a:solidFill>
                  <a:srgbClr val="FFFFFF"/>
                </a:solidFill>
                <a:latin typeface="Calibri"/>
                <a:cs typeface="Calibri"/>
              </a:rPr>
              <a:t>u</a:t>
            </a:r>
            <a:r>
              <a:rPr sz="4600" dirty="0">
                <a:solidFill>
                  <a:srgbClr val="FFFFFF"/>
                </a:solidFill>
                <a:latin typeface="Calibri"/>
                <a:cs typeface="Calibri"/>
              </a:rPr>
              <a:t>n</a:t>
            </a:r>
            <a:r>
              <a:rPr sz="4600" spc="390" dirty="0">
                <a:solidFill>
                  <a:srgbClr val="FFFFFF"/>
                </a:solidFill>
                <a:latin typeface="Calibri"/>
                <a:cs typeface="Calibri"/>
              </a:rPr>
              <a:t>g</a:t>
            </a:r>
            <a:r>
              <a:rPr sz="4600" spc="-95" dirty="0">
                <a:solidFill>
                  <a:srgbClr val="FFFFFF"/>
                </a:solidFill>
                <a:latin typeface="Calibri"/>
                <a:cs typeface="Calibri"/>
              </a:rPr>
              <a:t>s</a:t>
            </a:r>
            <a:r>
              <a:rPr sz="4600" spc="195" dirty="0">
                <a:solidFill>
                  <a:srgbClr val="FFFFFF"/>
                </a:solidFill>
                <a:latin typeface="Calibri"/>
                <a:cs typeface="Calibri"/>
              </a:rPr>
              <a:t>.</a:t>
            </a:r>
            <a:r>
              <a:rPr sz="4600" spc="470" dirty="0">
                <a:solidFill>
                  <a:srgbClr val="FFFFFF"/>
                </a:solidFill>
                <a:latin typeface="Calibri"/>
                <a:cs typeface="Calibri"/>
              </a:rPr>
              <a:t> </a:t>
            </a:r>
            <a:r>
              <a:rPr sz="4600" spc="875" dirty="0">
                <a:solidFill>
                  <a:srgbClr val="FFFFFF"/>
                </a:solidFill>
                <a:latin typeface="Calibri"/>
                <a:cs typeface="Calibri"/>
              </a:rPr>
              <a:t>I</a:t>
            </a:r>
            <a:r>
              <a:rPr sz="4600" spc="560" dirty="0">
                <a:solidFill>
                  <a:srgbClr val="FFFFFF"/>
                </a:solidFill>
                <a:latin typeface="Calibri"/>
                <a:cs typeface="Calibri"/>
              </a:rPr>
              <a:t>t</a:t>
            </a:r>
            <a:r>
              <a:rPr sz="4600" dirty="0">
                <a:solidFill>
                  <a:srgbClr val="FFFFFF"/>
                </a:solidFill>
                <a:latin typeface="Calibri"/>
                <a:cs typeface="Calibri"/>
              </a:rPr>
              <a:t>	</a:t>
            </a:r>
            <a:r>
              <a:rPr sz="4600" spc="85" dirty="0">
                <a:solidFill>
                  <a:srgbClr val="FFFFFF"/>
                </a:solidFill>
                <a:latin typeface="Calibri"/>
                <a:cs typeface="Calibri"/>
              </a:rPr>
              <a:t>i</a:t>
            </a:r>
            <a:r>
              <a:rPr sz="4600" spc="180" dirty="0">
                <a:solidFill>
                  <a:srgbClr val="FFFFFF"/>
                </a:solidFill>
                <a:latin typeface="Calibri"/>
                <a:cs typeface="Calibri"/>
              </a:rPr>
              <a:t>s</a:t>
            </a:r>
            <a:r>
              <a:rPr sz="4600" dirty="0">
                <a:solidFill>
                  <a:srgbClr val="FFFFFF"/>
                </a:solidFill>
                <a:latin typeface="Calibri"/>
                <a:cs typeface="Calibri"/>
              </a:rPr>
              <a:t>	</a:t>
            </a:r>
            <a:r>
              <a:rPr sz="4600" spc="225" dirty="0">
                <a:solidFill>
                  <a:srgbClr val="FFFFFF"/>
                </a:solidFill>
                <a:latin typeface="Calibri"/>
                <a:cs typeface="Calibri"/>
              </a:rPr>
              <a:t>a</a:t>
            </a:r>
            <a:r>
              <a:rPr sz="4600" spc="114" dirty="0">
                <a:solidFill>
                  <a:srgbClr val="FFFFFF"/>
                </a:solidFill>
                <a:latin typeface="Calibri"/>
                <a:cs typeface="Calibri"/>
              </a:rPr>
              <a:t>l</a:t>
            </a:r>
            <a:r>
              <a:rPr sz="4600" spc="175" dirty="0">
                <a:solidFill>
                  <a:srgbClr val="FFFFFF"/>
                </a:solidFill>
                <a:latin typeface="Calibri"/>
                <a:cs typeface="Calibri"/>
              </a:rPr>
              <a:t>c</a:t>
            </a:r>
            <a:r>
              <a:rPr sz="4600" spc="-185" dirty="0">
                <a:solidFill>
                  <a:srgbClr val="FFFFFF"/>
                </a:solidFill>
                <a:latin typeface="Calibri"/>
                <a:cs typeface="Calibri"/>
              </a:rPr>
              <a:t>o</a:t>
            </a:r>
            <a:r>
              <a:rPr sz="4600" spc="75" dirty="0">
                <a:solidFill>
                  <a:srgbClr val="FFFFFF"/>
                </a:solidFill>
                <a:latin typeface="Calibri"/>
                <a:cs typeface="Calibri"/>
              </a:rPr>
              <a:t>h</a:t>
            </a:r>
            <a:r>
              <a:rPr sz="4600" spc="-185" dirty="0">
                <a:solidFill>
                  <a:srgbClr val="FFFFFF"/>
                </a:solidFill>
                <a:latin typeface="Calibri"/>
                <a:cs typeface="Calibri"/>
              </a:rPr>
              <a:t>o</a:t>
            </a:r>
            <a:r>
              <a:rPr sz="4600" spc="320" dirty="0">
                <a:solidFill>
                  <a:srgbClr val="FFFFFF"/>
                </a:solidFill>
                <a:latin typeface="Calibri"/>
                <a:cs typeface="Calibri"/>
              </a:rPr>
              <a:t>l  </a:t>
            </a:r>
            <a:r>
              <a:rPr sz="4600" spc="285" dirty="0">
                <a:solidFill>
                  <a:srgbClr val="FFFFFF"/>
                </a:solidFill>
                <a:latin typeface="Calibri"/>
                <a:cs typeface="Calibri"/>
              </a:rPr>
              <a:t>that	</a:t>
            </a:r>
            <a:r>
              <a:rPr sz="4600" spc="110" dirty="0">
                <a:solidFill>
                  <a:srgbClr val="FFFFFF"/>
                </a:solidFill>
                <a:latin typeface="Calibri"/>
                <a:cs typeface="Calibri"/>
              </a:rPr>
              <a:t>can		</a:t>
            </a:r>
            <a:r>
              <a:rPr sz="4600" spc="105" dirty="0">
                <a:solidFill>
                  <a:srgbClr val="FFFFFF"/>
                </a:solidFill>
                <a:latin typeface="Calibri"/>
                <a:cs typeface="Calibri"/>
              </a:rPr>
              <a:t>damage  </a:t>
            </a:r>
            <a:r>
              <a:rPr sz="4600" spc="170" dirty="0">
                <a:solidFill>
                  <a:srgbClr val="FFFFFF"/>
                </a:solidFill>
                <a:latin typeface="Calibri"/>
                <a:cs typeface="Calibri"/>
              </a:rPr>
              <a:t>your		</a:t>
            </a:r>
            <a:r>
              <a:rPr sz="4600" spc="80" dirty="0">
                <a:solidFill>
                  <a:srgbClr val="FFFFFF"/>
                </a:solidFill>
                <a:latin typeface="Calibri"/>
                <a:cs typeface="Calibri"/>
              </a:rPr>
              <a:t>liver.</a:t>
            </a:r>
            <a:endParaRPr sz="4600">
              <a:latin typeface="Calibri"/>
              <a:cs typeface="Calibri"/>
            </a:endParaRPr>
          </a:p>
        </p:txBody>
      </p:sp>
      <p:sp>
        <p:nvSpPr>
          <p:cNvPr id="13" name="object 13"/>
          <p:cNvSpPr/>
          <p:nvPr/>
        </p:nvSpPr>
        <p:spPr>
          <a:xfrm>
            <a:off x="6876087" y="2179529"/>
            <a:ext cx="6128712" cy="5420779"/>
          </a:xfrm>
          <a:prstGeom prst="rect">
            <a:avLst/>
          </a:prstGeom>
          <a:blipFill>
            <a:blip r:embed="rId12" cstate="print"/>
            <a:stretch>
              <a:fillRect/>
            </a:stretch>
          </a:blipFill>
        </p:spPr>
        <p:txBody>
          <a:bodyPr wrap="square" lIns="0" tIns="0" rIns="0" bIns="0" rtlCol="0"/>
          <a:lstStyle/>
          <a:p>
            <a:endParaRPr/>
          </a:p>
        </p:txBody>
      </p:sp>
      <p:grpSp>
        <p:nvGrpSpPr>
          <p:cNvPr id="14" name="object 14"/>
          <p:cNvGrpSpPr/>
          <p:nvPr/>
        </p:nvGrpSpPr>
        <p:grpSpPr>
          <a:xfrm>
            <a:off x="0" y="4940300"/>
            <a:ext cx="13004800" cy="4813300"/>
            <a:chOff x="0" y="4940300"/>
            <a:chExt cx="13004800" cy="4813300"/>
          </a:xfrm>
        </p:grpSpPr>
        <p:sp>
          <p:nvSpPr>
            <p:cNvPr id="15" name="object 15"/>
            <p:cNvSpPr/>
            <p:nvPr/>
          </p:nvSpPr>
          <p:spPr>
            <a:xfrm>
              <a:off x="0" y="8775700"/>
              <a:ext cx="13004800" cy="977900"/>
            </a:xfrm>
            <a:prstGeom prst="rect">
              <a:avLst/>
            </a:prstGeom>
            <a:blipFill>
              <a:blip r:embed="rId13" cstate="print"/>
              <a:stretch>
                <a:fillRect/>
              </a:stretch>
            </a:blipFill>
          </p:spPr>
          <p:txBody>
            <a:bodyPr wrap="square" lIns="0" tIns="0" rIns="0" bIns="0" rtlCol="0"/>
            <a:lstStyle/>
            <a:p>
              <a:endParaRPr/>
            </a:p>
          </p:txBody>
        </p:sp>
        <p:sp>
          <p:nvSpPr>
            <p:cNvPr id="16" name="object 16"/>
            <p:cNvSpPr/>
            <p:nvPr/>
          </p:nvSpPr>
          <p:spPr>
            <a:xfrm>
              <a:off x="0" y="8801100"/>
              <a:ext cx="13004799" cy="952499"/>
            </a:xfrm>
            <a:prstGeom prst="rect">
              <a:avLst/>
            </a:prstGeom>
            <a:blipFill>
              <a:blip r:embed="rId14" cstate="print"/>
              <a:stretch>
                <a:fillRect/>
              </a:stretch>
            </a:blipFill>
          </p:spPr>
          <p:txBody>
            <a:bodyPr wrap="square" lIns="0" tIns="0" rIns="0" bIns="0" rtlCol="0"/>
            <a:lstStyle/>
            <a:p>
              <a:endParaRPr/>
            </a:p>
          </p:txBody>
        </p:sp>
        <p:sp>
          <p:nvSpPr>
            <p:cNvPr id="17" name="object 17"/>
            <p:cNvSpPr/>
            <p:nvPr/>
          </p:nvSpPr>
          <p:spPr>
            <a:xfrm>
              <a:off x="10909299" y="8458200"/>
              <a:ext cx="2095500" cy="1295400"/>
            </a:xfrm>
            <a:prstGeom prst="rect">
              <a:avLst/>
            </a:prstGeom>
            <a:blipFill>
              <a:blip r:embed="rId15" cstate="print"/>
              <a:stretch>
                <a:fillRect/>
              </a:stretch>
            </a:blipFill>
          </p:spPr>
          <p:txBody>
            <a:bodyPr wrap="square" lIns="0" tIns="0" rIns="0" bIns="0" rtlCol="0"/>
            <a:lstStyle/>
            <a:p>
              <a:endParaRPr/>
            </a:p>
          </p:txBody>
        </p:sp>
        <p:sp>
          <p:nvSpPr>
            <p:cNvPr id="18" name="object 18"/>
            <p:cNvSpPr/>
            <p:nvPr/>
          </p:nvSpPr>
          <p:spPr>
            <a:xfrm>
              <a:off x="11036299" y="8915400"/>
              <a:ext cx="1892300" cy="635000"/>
            </a:xfrm>
            <a:prstGeom prst="rect">
              <a:avLst/>
            </a:prstGeom>
            <a:blipFill>
              <a:blip r:embed="rId16" cstate="print"/>
              <a:stretch>
                <a:fillRect/>
              </a:stretch>
            </a:blipFill>
          </p:spPr>
          <p:txBody>
            <a:bodyPr wrap="square" lIns="0" tIns="0" rIns="0" bIns="0" rtlCol="0"/>
            <a:lstStyle/>
            <a:p>
              <a:endParaRPr/>
            </a:p>
          </p:txBody>
        </p:sp>
        <p:sp>
          <p:nvSpPr>
            <p:cNvPr id="19" name="object 19"/>
            <p:cNvSpPr/>
            <p:nvPr/>
          </p:nvSpPr>
          <p:spPr>
            <a:xfrm>
              <a:off x="5194299" y="9359900"/>
              <a:ext cx="2336800" cy="355600"/>
            </a:xfrm>
            <a:prstGeom prst="rect">
              <a:avLst/>
            </a:prstGeom>
            <a:blipFill>
              <a:blip r:embed="rId17" cstate="print"/>
              <a:stretch>
                <a:fillRect/>
              </a:stretch>
            </a:blipFill>
          </p:spPr>
          <p:txBody>
            <a:bodyPr wrap="square" lIns="0" tIns="0" rIns="0" bIns="0" rtlCol="0"/>
            <a:lstStyle/>
            <a:p>
              <a:endParaRPr/>
            </a:p>
          </p:txBody>
        </p:sp>
        <p:sp>
          <p:nvSpPr>
            <p:cNvPr id="20" name="object 20"/>
            <p:cNvSpPr/>
            <p:nvPr/>
          </p:nvSpPr>
          <p:spPr>
            <a:xfrm>
              <a:off x="190500" y="4940300"/>
              <a:ext cx="2146300" cy="3949700"/>
            </a:xfrm>
            <a:prstGeom prst="rect">
              <a:avLst/>
            </a:prstGeom>
            <a:blipFill>
              <a:blip r:embed="rId18" cstate="print"/>
              <a:stretch>
                <a:fillRect/>
              </a:stretch>
            </a:blipFill>
          </p:spPr>
          <p:txBody>
            <a:bodyPr wrap="square" lIns="0" tIns="0" rIns="0" bIns="0" rtlCol="0"/>
            <a:lstStyle/>
            <a:p>
              <a:endParaRPr/>
            </a:p>
          </p:txBody>
        </p:sp>
        <p:sp>
          <p:nvSpPr>
            <p:cNvPr id="21" name="object 21"/>
            <p:cNvSpPr/>
            <p:nvPr/>
          </p:nvSpPr>
          <p:spPr>
            <a:xfrm>
              <a:off x="0" y="8458200"/>
              <a:ext cx="2438400" cy="1295400"/>
            </a:xfrm>
            <a:prstGeom prst="rect">
              <a:avLst/>
            </a:prstGeom>
            <a:blipFill>
              <a:blip r:embed="rId19" cstate="print"/>
              <a:stretch>
                <a:fillRect/>
              </a:stretch>
            </a:blipFill>
          </p:spPr>
          <p:txBody>
            <a:bodyPr wrap="square" lIns="0" tIns="0" rIns="0" bIns="0" rtlCol="0"/>
            <a:lstStyle/>
            <a:p>
              <a:endParaRPr/>
            </a:p>
          </p:txBody>
        </p:sp>
        <p:sp>
          <p:nvSpPr>
            <p:cNvPr id="22" name="object 22"/>
            <p:cNvSpPr/>
            <p:nvPr/>
          </p:nvSpPr>
          <p:spPr>
            <a:xfrm>
              <a:off x="63499" y="8915400"/>
              <a:ext cx="1854200" cy="635000"/>
            </a:xfrm>
            <a:prstGeom prst="rect">
              <a:avLst/>
            </a:prstGeom>
            <a:blipFill>
              <a:blip r:embed="rId20" cstate="print"/>
              <a:stretch>
                <a:fillRect/>
              </a:stretch>
            </a:blipFill>
          </p:spPr>
          <p:txBody>
            <a:bodyPr wrap="square" lIns="0" tIns="0" rIns="0" bIns="0" rtlCol="0"/>
            <a:lstStyle/>
            <a:p>
              <a:endParaRPr/>
            </a:p>
          </p:txBody>
        </p:sp>
      </p:grpSp>
      <p:sp>
        <p:nvSpPr>
          <p:cNvPr id="23" name="object 23"/>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21" action="ppaction://hlinksldjump"/>
              </a:rPr>
              <a:t>B</a:t>
            </a:r>
            <a:r>
              <a:rPr sz="6000" spc="325" dirty="0">
                <a:solidFill>
                  <a:srgbClr val="FFFFFF"/>
                </a:solidFill>
                <a:latin typeface="Calibri"/>
                <a:cs typeface="Calibri"/>
                <a:hlinkClick r:id="rId21" action="ppaction://hlinksldjump"/>
              </a:rPr>
              <a:t>A</a:t>
            </a:r>
            <a:r>
              <a:rPr sz="6000" spc="315" dirty="0">
                <a:solidFill>
                  <a:srgbClr val="FFFFFF"/>
                </a:solidFill>
                <a:latin typeface="Calibri"/>
                <a:cs typeface="Calibri"/>
                <a:hlinkClick r:id="rId21" action="ppaction://hlinksldjump"/>
              </a:rPr>
              <a:t>C</a:t>
            </a:r>
            <a:r>
              <a:rPr sz="6000" spc="390" dirty="0">
                <a:solidFill>
                  <a:srgbClr val="FFFFFF"/>
                </a:solidFill>
                <a:latin typeface="Calibri"/>
                <a:cs typeface="Calibri"/>
                <a:hlinkClick r:id="rId21" action="ppaction://hlinksldjump"/>
              </a:rPr>
              <a:t>K</a:t>
            </a:r>
            <a:endParaRPr sz="6000">
              <a:latin typeface="Calibri"/>
              <a:cs typeface="Calibri"/>
            </a:endParaRPr>
          </a:p>
        </p:txBody>
      </p:sp>
      <p:sp>
        <p:nvSpPr>
          <p:cNvPr id="24" name="object 24"/>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22" action="ppaction://hlinksldjump"/>
              </a:rPr>
              <a:t>NEXT</a:t>
            </a:r>
            <a:endParaRPr sz="6000">
              <a:latin typeface="Calibri"/>
              <a:cs typeface="Calibri"/>
            </a:endParaRPr>
          </a:p>
        </p:txBody>
      </p:sp>
      <p:sp>
        <p:nvSpPr>
          <p:cNvPr id="25" name="object 25"/>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23"/>
              </a:rPr>
              <a:t>www.planbee.com</a:t>
            </a:r>
            <a:endParaRPr sz="1800">
              <a:latin typeface="Century Gothic"/>
              <a:cs typeface="Century Gothic"/>
            </a:endParaRPr>
          </a:p>
        </p:txBody>
      </p:sp>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3081229"/>
            <a:ext cx="13004800" cy="6672580"/>
            <a:chOff x="0" y="3081229"/>
            <a:chExt cx="13004800" cy="6672580"/>
          </a:xfrm>
        </p:grpSpPr>
        <p:sp>
          <p:nvSpPr>
            <p:cNvPr id="3" name="object 3"/>
            <p:cNvSpPr/>
            <p:nvPr/>
          </p:nvSpPr>
          <p:spPr>
            <a:xfrm>
              <a:off x="6876087" y="3081229"/>
              <a:ext cx="6128712" cy="542077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0" y="3151207"/>
              <a:ext cx="6096752" cy="5143500"/>
            </a:xfrm>
            <a:prstGeom prst="rect">
              <a:avLst/>
            </a:prstGeom>
            <a:blipFill>
              <a:blip r:embed="rId4" cstate="print"/>
              <a:stretch>
                <a:fillRect/>
              </a:stretch>
            </a:blipFill>
          </p:spPr>
          <p:txBody>
            <a:bodyPr wrap="square" lIns="0" tIns="0" rIns="0" bIns="0" rtlCol="0"/>
            <a:lstStyle/>
            <a:p>
              <a:endParaRPr/>
            </a:p>
          </p:txBody>
        </p:sp>
      </p:grpSp>
      <p:grpSp>
        <p:nvGrpSpPr>
          <p:cNvPr id="5" name="object 5"/>
          <p:cNvGrpSpPr/>
          <p:nvPr/>
        </p:nvGrpSpPr>
        <p:grpSpPr>
          <a:xfrm>
            <a:off x="609600" y="419100"/>
            <a:ext cx="12395200" cy="1905000"/>
            <a:chOff x="609600" y="419100"/>
            <a:chExt cx="12395200" cy="1905000"/>
          </a:xfrm>
        </p:grpSpPr>
        <p:sp>
          <p:nvSpPr>
            <p:cNvPr id="6" name="object 6"/>
            <p:cNvSpPr/>
            <p:nvPr/>
          </p:nvSpPr>
          <p:spPr>
            <a:xfrm>
              <a:off x="609600" y="419100"/>
              <a:ext cx="12395200" cy="1905000"/>
            </a:xfrm>
            <a:prstGeom prst="rect">
              <a:avLst/>
            </a:prstGeom>
            <a:blipFill>
              <a:blip r:embed="rId5" cstate="print"/>
              <a:stretch>
                <a:fillRect/>
              </a:stretch>
            </a:blipFill>
          </p:spPr>
          <p:txBody>
            <a:bodyPr wrap="square" lIns="0" tIns="0" rIns="0" bIns="0" rtlCol="0"/>
            <a:lstStyle/>
            <a:p>
              <a:endParaRPr/>
            </a:p>
          </p:txBody>
        </p:sp>
        <p:sp>
          <p:nvSpPr>
            <p:cNvPr id="7" name="object 7"/>
            <p:cNvSpPr/>
            <p:nvPr/>
          </p:nvSpPr>
          <p:spPr>
            <a:xfrm>
              <a:off x="800100" y="977900"/>
              <a:ext cx="11430000" cy="1054100"/>
            </a:xfrm>
            <a:prstGeom prst="rect">
              <a:avLst/>
            </a:prstGeom>
            <a:blipFill>
              <a:blip r:embed="rId6" cstate="print"/>
              <a:stretch>
                <a:fillRect/>
              </a:stretch>
            </a:blipFill>
          </p:spPr>
          <p:txBody>
            <a:bodyPr wrap="square" lIns="0" tIns="0" rIns="0" bIns="0" rtlCol="0"/>
            <a:lstStyle/>
            <a:p>
              <a:endParaRPr/>
            </a:p>
          </p:txBody>
        </p:sp>
      </p:grpSp>
      <p:sp>
        <p:nvSpPr>
          <p:cNvPr id="8" name="object 8"/>
          <p:cNvSpPr txBox="1">
            <a:spLocks noGrp="1"/>
          </p:cNvSpPr>
          <p:nvPr>
            <p:ph type="title"/>
          </p:nvPr>
        </p:nvSpPr>
        <p:spPr>
          <a:prstGeom prst="rect">
            <a:avLst/>
          </a:prstGeom>
        </p:spPr>
        <p:txBody>
          <a:bodyPr vert="horz" wrap="square" lIns="0" tIns="12700" rIns="0" bIns="0" rtlCol="0">
            <a:spAutoFit/>
          </a:bodyPr>
          <a:lstStyle/>
          <a:p>
            <a:pPr marL="55244">
              <a:lnSpc>
                <a:spcPct val="100000"/>
              </a:lnSpc>
              <a:spcBef>
                <a:spcPts val="100"/>
              </a:spcBef>
              <a:tabLst>
                <a:tab pos="3992245" algn="l"/>
                <a:tab pos="5032375" algn="l"/>
                <a:tab pos="7377430" algn="l"/>
              </a:tabLst>
            </a:pPr>
            <a:r>
              <a:rPr spc="195" dirty="0"/>
              <a:t>Smoking	</a:t>
            </a:r>
            <a:r>
              <a:rPr spc="229" dirty="0"/>
              <a:t>is	</a:t>
            </a:r>
            <a:r>
              <a:rPr spc="505" dirty="0"/>
              <a:t>very	</a:t>
            </a:r>
            <a:r>
              <a:rPr spc="235" dirty="0"/>
              <a:t>addictive.</a:t>
            </a:r>
          </a:p>
        </p:txBody>
      </p:sp>
      <p:sp>
        <p:nvSpPr>
          <p:cNvPr id="9" name="object 9"/>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7" action="ppaction://hlinksldjump"/>
              </a:rPr>
              <a:t>B</a:t>
            </a:r>
            <a:r>
              <a:rPr sz="6000" spc="325" dirty="0">
                <a:solidFill>
                  <a:srgbClr val="FFFFFF"/>
                </a:solidFill>
                <a:latin typeface="Calibri"/>
                <a:cs typeface="Calibri"/>
                <a:hlinkClick r:id="rId7" action="ppaction://hlinksldjump"/>
              </a:rPr>
              <a:t>A</a:t>
            </a:r>
            <a:r>
              <a:rPr sz="6000" spc="315" dirty="0">
                <a:solidFill>
                  <a:srgbClr val="FFFFFF"/>
                </a:solidFill>
                <a:latin typeface="Calibri"/>
                <a:cs typeface="Calibri"/>
                <a:hlinkClick r:id="rId7" action="ppaction://hlinksldjump"/>
              </a:rPr>
              <a:t>C</a:t>
            </a:r>
            <a:r>
              <a:rPr sz="6000" spc="390" dirty="0">
                <a:solidFill>
                  <a:srgbClr val="FFFFFF"/>
                </a:solidFill>
                <a:latin typeface="Calibri"/>
                <a:cs typeface="Calibri"/>
                <a:hlinkClick r:id="rId7" action="ppaction://hlinksldjump"/>
              </a:rPr>
              <a:t>K</a:t>
            </a:r>
            <a:endParaRPr sz="6000">
              <a:latin typeface="Calibri"/>
              <a:cs typeface="Calibri"/>
            </a:endParaRPr>
          </a:p>
        </p:txBody>
      </p:sp>
      <p:sp>
        <p:nvSpPr>
          <p:cNvPr id="10" name="object 10"/>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8" action="ppaction://hlinksldjump"/>
              </a:rPr>
              <a:t>NEXT</a:t>
            </a:r>
            <a:endParaRPr sz="6000">
              <a:latin typeface="Calibri"/>
              <a:cs typeface="Calibri"/>
            </a:endParaRPr>
          </a:p>
        </p:txBody>
      </p:sp>
      <p:sp>
        <p:nvSpPr>
          <p:cNvPr id="11" name="object 11"/>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9"/>
              </a:rPr>
              <a:t>www.planbee.com</a:t>
            </a:r>
            <a:endParaRPr sz="1800">
              <a:latin typeface="Century Gothic"/>
              <a:cs typeface="Century Gothic"/>
            </a:endParaRPr>
          </a:p>
        </p:txBody>
      </p:sp>
    </p:spTree>
    <p:custDataLst>
      <p:tags r:id="rId1"/>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604000" y="254000"/>
            <a:ext cx="5651500" cy="6388100"/>
            <a:chOff x="6604000" y="254000"/>
            <a:chExt cx="5651500" cy="6388100"/>
          </a:xfrm>
        </p:grpSpPr>
        <p:sp>
          <p:nvSpPr>
            <p:cNvPr id="3" name="object 3"/>
            <p:cNvSpPr/>
            <p:nvPr/>
          </p:nvSpPr>
          <p:spPr>
            <a:xfrm>
              <a:off x="6604000" y="254000"/>
              <a:ext cx="5651500" cy="6388100"/>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6642100" y="368299"/>
              <a:ext cx="5232399" cy="6222606"/>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7975600" y="558800"/>
              <a:ext cx="2540000" cy="5715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6870700" y="1358900"/>
              <a:ext cx="4762500" cy="6604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7073900" y="2108200"/>
              <a:ext cx="4368800" cy="5207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6756400" y="2857500"/>
              <a:ext cx="5029200" cy="6604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6858000" y="3581400"/>
              <a:ext cx="4813300" cy="6604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6858000" y="4356100"/>
              <a:ext cx="4787900" cy="660400"/>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6934200" y="5105400"/>
              <a:ext cx="4635500" cy="635000"/>
            </a:xfrm>
            <a:prstGeom prst="rect">
              <a:avLst/>
            </a:prstGeom>
            <a:blipFill>
              <a:blip r:embed="rId11" cstate="print"/>
              <a:stretch>
                <a:fillRect/>
              </a:stretch>
            </a:blipFill>
          </p:spPr>
          <p:txBody>
            <a:bodyPr wrap="square" lIns="0" tIns="0" rIns="0" bIns="0" rtlCol="0"/>
            <a:lstStyle/>
            <a:p>
              <a:endParaRPr/>
            </a:p>
          </p:txBody>
        </p:sp>
      </p:grpSp>
      <p:sp>
        <p:nvSpPr>
          <p:cNvPr id="12" name="object 12"/>
          <p:cNvSpPr txBox="1"/>
          <p:nvPr/>
        </p:nvSpPr>
        <p:spPr>
          <a:xfrm>
            <a:off x="6743700" y="408940"/>
            <a:ext cx="5034915" cy="5270500"/>
          </a:xfrm>
          <a:prstGeom prst="rect">
            <a:avLst/>
          </a:prstGeom>
        </p:spPr>
        <p:txBody>
          <a:bodyPr vert="horz" wrap="square" lIns="0" tIns="60960" rIns="0" bIns="0" rtlCol="0">
            <a:spAutoFit/>
          </a:bodyPr>
          <a:lstStyle/>
          <a:p>
            <a:pPr marL="1251585">
              <a:lnSpc>
                <a:spcPct val="100000"/>
              </a:lnSpc>
              <a:spcBef>
                <a:spcPts val="480"/>
              </a:spcBef>
            </a:pPr>
            <a:r>
              <a:rPr sz="4600" spc="190" dirty="0">
                <a:solidFill>
                  <a:srgbClr val="FFFFFF"/>
                </a:solidFill>
                <a:latin typeface="Calibri"/>
                <a:cs typeface="Calibri"/>
              </a:rPr>
              <a:t>It’s</a:t>
            </a:r>
            <a:r>
              <a:rPr sz="4600" spc="315" dirty="0">
                <a:solidFill>
                  <a:srgbClr val="FFFFFF"/>
                </a:solidFill>
                <a:latin typeface="Calibri"/>
                <a:cs typeface="Calibri"/>
              </a:rPr>
              <a:t> </a:t>
            </a:r>
            <a:r>
              <a:rPr sz="4600" spc="125" dirty="0">
                <a:solidFill>
                  <a:srgbClr val="FFFFFF"/>
                </a:solidFill>
                <a:latin typeface="Calibri"/>
                <a:cs typeface="Calibri"/>
              </a:rPr>
              <a:t>TRUE!</a:t>
            </a:r>
            <a:endParaRPr sz="4600">
              <a:latin typeface="Calibri"/>
              <a:cs typeface="Calibri"/>
            </a:endParaRPr>
          </a:p>
          <a:p>
            <a:pPr marL="339725" marR="144780" indent="-192405" algn="just">
              <a:lnSpc>
                <a:spcPct val="106900"/>
              </a:lnSpc>
            </a:pPr>
            <a:r>
              <a:rPr sz="4600" spc="215" dirty="0">
                <a:solidFill>
                  <a:srgbClr val="FFFFFF"/>
                </a:solidFill>
                <a:latin typeface="Calibri"/>
                <a:cs typeface="Calibri"/>
              </a:rPr>
              <a:t>Cigarettes </a:t>
            </a:r>
            <a:r>
              <a:rPr sz="4600" spc="45" dirty="0">
                <a:solidFill>
                  <a:srgbClr val="FFFFFF"/>
                </a:solidFill>
                <a:latin typeface="Calibri"/>
                <a:cs typeface="Calibri"/>
              </a:rPr>
              <a:t>contain  </a:t>
            </a:r>
            <a:r>
              <a:rPr sz="4600" spc="75" dirty="0">
                <a:solidFill>
                  <a:srgbClr val="FFFFFF"/>
                </a:solidFill>
                <a:latin typeface="Calibri"/>
                <a:cs typeface="Calibri"/>
              </a:rPr>
              <a:t>nicotine </a:t>
            </a:r>
            <a:r>
              <a:rPr sz="4600" spc="135" dirty="0">
                <a:solidFill>
                  <a:srgbClr val="FFFFFF"/>
                </a:solidFill>
                <a:latin typeface="Calibri"/>
                <a:cs typeface="Calibri"/>
              </a:rPr>
              <a:t>which</a:t>
            </a:r>
            <a:r>
              <a:rPr sz="4600" spc="204" dirty="0">
                <a:solidFill>
                  <a:srgbClr val="FFFFFF"/>
                </a:solidFill>
                <a:latin typeface="Calibri"/>
                <a:cs typeface="Calibri"/>
              </a:rPr>
              <a:t> </a:t>
            </a:r>
            <a:r>
              <a:rPr sz="4600" spc="135" dirty="0">
                <a:solidFill>
                  <a:srgbClr val="FFFFFF"/>
                </a:solidFill>
                <a:latin typeface="Calibri"/>
                <a:cs typeface="Calibri"/>
              </a:rPr>
              <a:t>is</a:t>
            </a:r>
            <a:endParaRPr sz="4600">
              <a:latin typeface="Calibri"/>
              <a:cs typeface="Calibri"/>
            </a:endParaRPr>
          </a:p>
          <a:p>
            <a:pPr marL="128270" marR="5080" indent="-116205" algn="just">
              <a:lnSpc>
                <a:spcPct val="106900"/>
              </a:lnSpc>
            </a:pPr>
            <a:r>
              <a:rPr sz="4600" spc="200" dirty="0">
                <a:solidFill>
                  <a:srgbClr val="FFFFFF"/>
                </a:solidFill>
                <a:latin typeface="Calibri"/>
                <a:cs typeface="Calibri"/>
              </a:rPr>
              <a:t>highly </a:t>
            </a:r>
            <a:r>
              <a:rPr sz="4600" spc="140" dirty="0">
                <a:solidFill>
                  <a:srgbClr val="FFFFFF"/>
                </a:solidFill>
                <a:latin typeface="Calibri"/>
                <a:cs typeface="Calibri"/>
              </a:rPr>
              <a:t>addictive. </a:t>
            </a:r>
            <a:r>
              <a:rPr sz="4600" spc="720" dirty="0">
                <a:solidFill>
                  <a:srgbClr val="FFFFFF"/>
                </a:solidFill>
                <a:latin typeface="Calibri"/>
                <a:cs typeface="Calibri"/>
              </a:rPr>
              <a:t>It  </a:t>
            </a:r>
            <a:r>
              <a:rPr sz="4600" spc="135" dirty="0">
                <a:solidFill>
                  <a:srgbClr val="FFFFFF"/>
                </a:solidFill>
                <a:latin typeface="Calibri"/>
                <a:cs typeface="Calibri"/>
              </a:rPr>
              <a:t>is </a:t>
            </a:r>
            <a:r>
              <a:rPr sz="4600" spc="300" dirty="0">
                <a:solidFill>
                  <a:srgbClr val="FFFFFF"/>
                </a:solidFill>
                <a:latin typeface="Calibri"/>
                <a:cs typeface="Calibri"/>
              </a:rPr>
              <a:t>very </a:t>
            </a:r>
            <a:r>
              <a:rPr sz="4600" spc="155" dirty="0">
                <a:solidFill>
                  <a:srgbClr val="FFFFFF"/>
                </a:solidFill>
                <a:latin typeface="Calibri"/>
                <a:cs typeface="Calibri"/>
              </a:rPr>
              <a:t>difficult </a:t>
            </a:r>
            <a:r>
              <a:rPr sz="4600" spc="85" dirty="0">
                <a:solidFill>
                  <a:srgbClr val="FFFFFF"/>
                </a:solidFill>
                <a:latin typeface="Calibri"/>
                <a:cs typeface="Calibri"/>
              </a:rPr>
              <a:t>to  </a:t>
            </a:r>
            <a:r>
              <a:rPr sz="4600" spc="70" dirty="0">
                <a:solidFill>
                  <a:srgbClr val="FFFFFF"/>
                </a:solidFill>
                <a:latin typeface="Calibri"/>
                <a:cs typeface="Calibri"/>
              </a:rPr>
              <a:t>stop </a:t>
            </a:r>
            <a:r>
              <a:rPr sz="4600" spc="55" dirty="0">
                <a:solidFill>
                  <a:srgbClr val="FFFFFF"/>
                </a:solidFill>
                <a:latin typeface="Calibri"/>
                <a:cs typeface="Calibri"/>
              </a:rPr>
              <a:t>smoking </a:t>
            </a:r>
            <a:r>
              <a:rPr sz="4600" spc="45" dirty="0">
                <a:solidFill>
                  <a:srgbClr val="FFFFFF"/>
                </a:solidFill>
                <a:latin typeface="Calibri"/>
                <a:cs typeface="Calibri"/>
              </a:rPr>
              <a:t>once  </a:t>
            </a:r>
            <a:r>
              <a:rPr sz="4600" spc="70" dirty="0">
                <a:solidFill>
                  <a:srgbClr val="FFFFFF"/>
                </a:solidFill>
                <a:latin typeface="Calibri"/>
                <a:cs typeface="Calibri"/>
              </a:rPr>
              <a:t>you </a:t>
            </a:r>
            <a:r>
              <a:rPr sz="4600" spc="114" dirty="0">
                <a:solidFill>
                  <a:srgbClr val="FFFFFF"/>
                </a:solidFill>
                <a:latin typeface="Calibri"/>
                <a:cs typeface="Calibri"/>
              </a:rPr>
              <a:t>have</a:t>
            </a:r>
            <a:r>
              <a:rPr sz="4600" spc="220" dirty="0">
                <a:solidFill>
                  <a:srgbClr val="FFFFFF"/>
                </a:solidFill>
                <a:latin typeface="Calibri"/>
                <a:cs typeface="Calibri"/>
              </a:rPr>
              <a:t> </a:t>
            </a:r>
            <a:r>
              <a:rPr sz="4600" spc="195" dirty="0">
                <a:solidFill>
                  <a:srgbClr val="FFFFFF"/>
                </a:solidFill>
                <a:latin typeface="Calibri"/>
                <a:cs typeface="Calibri"/>
              </a:rPr>
              <a:t>started.</a:t>
            </a:r>
            <a:endParaRPr sz="4600">
              <a:latin typeface="Calibri"/>
              <a:cs typeface="Calibri"/>
            </a:endParaRPr>
          </a:p>
        </p:txBody>
      </p:sp>
      <p:sp>
        <p:nvSpPr>
          <p:cNvPr id="13" name="object 13"/>
          <p:cNvSpPr/>
          <p:nvPr/>
        </p:nvSpPr>
        <p:spPr>
          <a:xfrm>
            <a:off x="0" y="1714183"/>
            <a:ext cx="6223752" cy="5143500"/>
          </a:xfrm>
          <a:prstGeom prst="rect">
            <a:avLst/>
          </a:prstGeom>
          <a:blipFill>
            <a:blip r:embed="rId12" cstate="print"/>
            <a:stretch>
              <a:fillRect/>
            </a:stretch>
          </a:blipFill>
        </p:spPr>
        <p:txBody>
          <a:bodyPr wrap="square" lIns="0" tIns="0" rIns="0" bIns="0" rtlCol="0"/>
          <a:lstStyle/>
          <a:p>
            <a:endParaRPr/>
          </a:p>
        </p:txBody>
      </p:sp>
      <p:grpSp>
        <p:nvGrpSpPr>
          <p:cNvPr id="14" name="object 14"/>
          <p:cNvGrpSpPr/>
          <p:nvPr/>
        </p:nvGrpSpPr>
        <p:grpSpPr>
          <a:xfrm>
            <a:off x="0" y="4927600"/>
            <a:ext cx="13004800" cy="4826000"/>
            <a:chOff x="0" y="4927600"/>
            <a:chExt cx="13004800" cy="4826000"/>
          </a:xfrm>
        </p:grpSpPr>
        <p:sp>
          <p:nvSpPr>
            <p:cNvPr id="15" name="object 15"/>
            <p:cNvSpPr/>
            <p:nvPr/>
          </p:nvSpPr>
          <p:spPr>
            <a:xfrm>
              <a:off x="0" y="8775700"/>
              <a:ext cx="13004800" cy="977900"/>
            </a:xfrm>
            <a:prstGeom prst="rect">
              <a:avLst/>
            </a:prstGeom>
            <a:blipFill>
              <a:blip r:embed="rId13" cstate="print"/>
              <a:stretch>
                <a:fillRect/>
              </a:stretch>
            </a:blipFill>
          </p:spPr>
          <p:txBody>
            <a:bodyPr wrap="square" lIns="0" tIns="0" rIns="0" bIns="0" rtlCol="0"/>
            <a:lstStyle/>
            <a:p>
              <a:endParaRPr/>
            </a:p>
          </p:txBody>
        </p:sp>
        <p:sp>
          <p:nvSpPr>
            <p:cNvPr id="16" name="object 16"/>
            <p:cNvSpPr/>
            <p:nvPr/>
          </p:nvSpPr>
          <p:spPr>
            <a:xfrm>
              <a:off x="0" y="8801100"/>
              <a:ext cx="13004799" cy="952499"/>
            </a:xfrm>
            <a:prstGeom prst="rect">
              <a:avLst/>
            </a:prstGeom>
            <a:blipFill>
              <a:blip r:embed="rId14" cstate="print"/>
              <a:stretch>
                <a:fillRect/>
              </a:stretch>
            </a:blipFill>
          </p:spPr>
          <p:txBody>
            <a:bodyPr wrap="square" lIns="0" tIns="0" rIns="0" bIns="0" rtlCol="0"/>
            <a:lstStyle/>
            <a:p>
              <a:endParaRPr/>
            </a:p>
          </p:txBody>
        </p:sp>
        <p:sp>
          <p:nvSpPr>
            <p:cNvPr id="17" name="object 17"/>
            <p:cNvSpPr/>
            <p:nvPr/>
          </p:nvSpPr>
          <p:spPr>
            <a:xfrm>
              <a:off x="10909299" y="8458200"/>
              <a:ext cx="2095500" cy="1295400"/>
            </a:xfrm>
            <a:prstGeom prst="rect">
              <a:avLst/>
            </a:prstGeom>
            <a:blipFill>
              <a:blip r:embed="rId15" cstate="print"/>
              <a:stretch>
                <a:fillRect/>
              </a:stretch>
            </a:blipFill>
          </p:spPr>
          <p:txBody>
            <a:bodyPr wrap="square" lIns="0" tIns="0" rIns="0" bIns="0" rtlCol="0"/>
            <a:lstStyle/>
            <a:p>
              <a:endParaRPr/>
            </a:p>
          </p:txBody>
        </p:sp>
        <p:sp>
          <p:nvSpPr>
            <p:cNvPr id="18" name="object 18"/>
            <p:cNvSpPr/>
            <p:nvPr/>
          </p:nvSpPr>
          <p:spPr>
            <a:xfrm>
              <a:off x="11036299" y="8915400"/>
              <a:ext cx="1892300" cy="635000"/>
            </a:xfrm>
            <a:prstGeom prst="rect">
              <a:avLst/>
            </a:prstGeom>
            <a:blipFill>
              <a:blip r:embed="rId16" cstate="print"/>
              <a:stretch>
                <a:fillRect/>
              </a:stretch>
            </a:blipFill>
          </p:spPr>
          <p:txBody>
            <a:bodyPr wrap="square" lIns="0" tIns="0" rIns="0" bIns="0" rtlCol="0"/>
            <a:lstStyle/>
            <a:p>
              <a:endParaRPr/>
            </a:p>
          </p:txBody>
        </p:sp>
        <p:sp>
          <p:nvSpPr>
            <p:cNvPr id="19" name="object 19"/>
            <p:cNvSpPr/>
            <p:nvPr/>
          </p:nvSpPr>
          <p:spPr>
            <a:xfrm>
              <a:off x="5194299" y="9359900"/>
              <a:ext cx="2336800" cy="355600"/>
            </a:xfrm>
            <a:prstGeom prst="rect">
              <a:avLst/>
            </a:prstGeom>
            <a:blipFill>
              <a:blip r:embed="rId17" cstate="print"/>
              <a:stretch>
                <a:fillRect/>
              </a:stretch>
            </a:blipFill>
          </p:spPr>
          <p:txBody>
            <a:bodyPr wrap="square" lIns="0" tIns="0" rIns="0" bIns="0" rtlCol="0"/>
            <a:lstStyle/>
            <a:p>
              <a:endParaRPr/>
            </a:p>
          </p:txBody>
        </p:sp>
        <p:sp>
          <p:nvSpPr>
            <p:cNvPr id="20" name="object 20"/>
            <p:cNvSpPr/>
            <p:nvPr/>
          </p:nvSpPr>
          <p:spPr>
            <a:xfrm>
              <a:off x="10807699" y="4927600"/>
              <a:ext cx="2146300" cy="3949700"/>
            </a:xfrm>
            <a:prstGeom prst="rect">
              <a:avLst/>
            </a:prstGeom>
            <a:blipFill>
              <a:blip r:embed="rId18" cstate="print"/>
              <a:stretch>
                <a:fillRect/>
              </a:stretch>
            </a:blipFill>
          </p:spPr>
          <p:txBody>
            <a:bodyPr wrap="square" lIns="0" tIns="0" rIns="0" bIns="0" rtlCol="0"/>
            <a:lstStyle/>
            <a:p>
              <a:endParaRPr/>
            </a:p>
          </p:txBody>
        </p:sp>
        <p:sp>
          <p:nvSpPr>
            <p:cNvPr id="21" name="object 21"/>
            <p:cNvSpPr/>
            <p:nvPr/>
          </p:nvSpPr>
          <p:spPr>
            <a:xfrm>
              <a:off x="0" y="8458200"/>
              <a:ext cx="2438400" cy="1295400"/>
            </a:xfrm>
            <a:prstGeom prst="rect">
              <a:avLst/>
            </a:prstGeom>
            <a:blipFill>
              <a:blip r:embed="rId19" cstate="print"/>
              <a:stretch>
                <a:fillRect/>
              </a:stretch>
            </a:blipFill>
          </p:spPr>
          <p:txBody>
            <a:bodyPr wrap="square" lIns="0" tIns="0" rIns="0" bIns="0" rtlCol="0"/>
            <a:lstStyle/>
            <a:p>
              <a:endParaRPr/>
            </a:p>
          </p:txBody>
        </p:sp>
        <p:sp>
          <p:nvSpPr>
            <p:cNvPr id="22" name="object 22"/>
            <p:cNvSpPr/>
            <p:nvPr/>
          </p:nvSpPr>
          <p:spPr>
            <a:xfrm>
              <a:off x="63499" y="8915400"/>
              <a:ext cx="1854200" cy="635000"/>
            </a:xfrm>
            <a:prstGeom prst="rect">
              <a:avLst/>
            </a:prstGeom>
            <a:blipFill>
              <a:blip r:embed="rId20" cstate="print"/>
              <a:stretch>
                <a:fillRect/>
              </a:stretch>
            </a:blipFill>
          </p:spPr>
          <p:txBody>
            <a:bodyPr wrap="square" lIns="0" tIns="0" rIns="0" bIns="0" rtlCol="0"/>
            <a:lstStyle/>
            <a:p>
              <a:endParaRPr/>
            </a:p>
          </p:txBody>
        </p:sp>
      </p:grpSp>
      <p:sp>
        <p:nvSpPr>
          <p:cNvPr id="23" name="object 23"/>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21" action="ppaction://hlinksldjump"/>
              </a:rPr>
              <a:t>B</a:t>
            </a:r>
            <a:r>
              <a:rPr sz="6000" spc="325" dirty="0">
                <a:solidFill>
                  <a:srgbClr val="FFFFFF"/>
                </a:solidFill>
                <a:latin typeface="Calibri"/>
                <a:cs typeface="Calibri"/>
                <a:hlinkClick r:id="rId21" action="ppaction://hlinksldjump"/>
              </a:rPr>
              <a:t>A</a:t>
            </a:r>
            <a:r>
              <a:rPr sz="6000" spc="315" dirty="0">
                <a:solidFill>
                  <a:srgbClr val="FFFFFF"/>
                </a:solidFill>
                <a:latin typeface="Calibri"/>
                <a:cs typeface="Calibri"/>
                <a:hlinkClick r:id="rId21" action="ppaction://hlinksldjump"/>
              </a:rPr>
              <a:t>C</a:t>
            </a:r>
            <a:r>
              <a:rPr sz="6000" spc="390" dirty="0">
                <a:solidFill>
                  <a:srgbClr val="FFFFFF"/>
                </a:solidFill>
                <a:latin typeface="Calibri"/>
                <a:cs typeface="Calibri"/>
                <a:hlinkClick r:id="rId21" action="ppaction://hlinksldjump"/>
              </a:rPr>
              <a:t>K</a:t>
            </a:r>
            <a:endParaRPr sz="6000">
              <a:latin typeface="Calibri"/>
              <a:cs typeface="Calibri"/>
            </a:endParaRPr>
          </a:p>
        </p:txBody>
      </p:sp>
      <p:sp>
        <p:nvSpPr>
          <p:cNvPr id="24" name="object 24"/>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22" action="ppaction://hlinksldjump"/>
              </a:rPr>
              <a:t>NEXT</a:t>
            </a:r>
            <a:endParaRPr sz="6000">
              <a:latin typeface="Calibri"/>
              <a:cs typeface="Calibri"/>
            </a:endParaRPr>
          </a:p>
        </p:txBody>
      </p:sp>
      <p:sp>
        <p:nvSpPr>
          <p:cNvPr id="25" name="object 25"/>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23"/>
              </a:rPr>
              <a:t>www.planbee.com</a:t>
            </a:r>
            <a:endParaRPr sz="1800">
              <a:latin typeface="Century Gothic"/>
              <a:cs typeface="Century Gothic"/>
            </a:endParaRPr>
          </a:p>
        </p:txBody>
      </p:sp>
    </p:spTree>
    <p:custDataLst>
      <p:tags r:id="rId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3081229"/>
            <a:ext cx="13004800" cy="6672580"/>
            <a:chOff x="0" y="3081229"/>
            <a:chExt cx="13004800" cy="6672580"/>
          </a:xfrm>
        </p:grpSpPr>
        <p:sp>
          <p:nvSpPr>
            <p:cNvPr id="3" name="object 3"/>
            <p:cNvSpPr/>
            <p:nvPr/>
          </p:nvSpPr>
          <p:spPr>
            <a:xfrm>
              <a:off x="6876087" y="3081229"/>
              <a:ext cx="6128712" cy="542077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0" y="3151207"/>
              <a:ext cx="6096752" cy="5143500"/>
            </a:xfrm>
            <a:prstGeom prst="rect">
              <a:avLst/>
            </a:prstGeom>
            <a:blipFill>
              <a:blip r:embed="rId4" cstate="print"/>
              <a:stretch>
                <a:fillRect/>
              </a:stretch>
            </a:blipFill>
          </p:spPr>
          <p:txBody>
            <a:bodyPr wrap="square" lIns="0" tIns="0" rIns="0" bIns="0" rtlCol="0"/>
            <a:lstStyle/>
            <a:p>
              <a:endParaRPr/>
            </a:p>
          </p:txBody>
        </p:sp>
      </p:grpSp>
      <p:grpSp>
        <p:nvGrpSpPr>
          <p:cNvPr id="5" name="object 5"/>
          <p:cNvGrpSpPr/>
          <p:nvPr/>
        </p:nvGrpSpPr>
        <p:grpSpPr>
          <a:xfrm>
            <a:off x="0" y="0"/>
            <a:ext cx="13004800" cy="2857500"/>
            <a:chOff x="0" y="0"/>
            <a:chExt cx="13004800" cy="2857500"/>
          </a:xfrm>
        </p:grpSpPr>
        <p:sp>
          <p:nvSpPr>
            <p:cNvPr id="6" name="object 6"/>
            <p:cNvSpPr/>
            <p:nvPr/>
          </p:nvSpPr>
          <p:spPr>
            <a:xfrm>
              <a:off x="0" y="0"/>
              <a:ext cx="13004800" cy="2857500"/>
            </a:xfrm>
            <a:prstGeom prst="rect">
              <a:avLst/>
            </a:prstGeom>
            <a:blipFill>
              <a:blip r:embed="rId5" cstate="print"/>
              <a:stretch>
                <a:fillRect/>
              </a:stretch>
            </a:blipFill>
          </p:spPr>
          <p:txBody>
            <a:bodyPr wrap="square" lIns="0" tIns="0" rIns="0" bIns="0" rtlCol="0"/>
            <a:lstStyle/>
            <a:p>
              <a:endParaRPr/>
            </a:p>
          </p:txBody>
        </p:sp>
        <p:sp>
          <p:nvSpPr>
            <p:cNvPr id="7" name="object 7"/>
            <p:cNvSpPr/>
            <p:nvPr/>
          </p:nvSpPr>
          <p:spPr>
            <a:xfrm>
              <a:off x="139700" y="482600"/>
              <a:ext cx="12687300" cy="927100"/>
            </a:xfrm>
            <a:prstGeom prst="rect">
              <a:avLst/>
            </a:prstGeom>
            <a:blipFill>
              <a:blip r:embed="rId6" cstate="print"/>
              <a:stretch>
                <a:fillRect/>
              </a:stretch>
            </a:blipFill>
          </p:spPr>
          <p:txBody>
            <a:bodyPr wrap="square" lIns="0" tIns="0" rIns="0" bIns="0" rtlCol="0"/>
            <a:lstStyle/>
            <a:p>
              <a:endParaRPr/>
            </a:p>
          </p:txBody>
        </p:sp>
        <p:sp>
          <p:nvSpPr>
            <p:cNvPr id="8" name="object 8"/>
            <p:cNvSpPr/>
            <p:nvPr/>
          </p:nvSpPr>
          <p:spPr>
            <a:xfrm>
              <a:off x="139700" y="1625600"/>
              <a:ext cx="12661900" cy="927100"/>
            </a:xfrm>
            <a:prstGeom prst="rect">
              <a:avLst/>
            </a:prstGeom>
            <a:blipFill>
              <a:blip r:embed="rId7" cstate="print"/>
              <a:stretch>
                <a:fillRect/>
              </a:stretch>
            </a:blipFill>
          </p:spPr>
          <p:txBody>
            <a:bodyPr wrap="square" lIns="0" tIns="0" rIns="0" bIns="0" rtlCol="0"/>
            <a:lstStyle/>
            <a:p>
              <a:endParaRPr/>
            </a:p>
          </p:txBody>
        </p:sp>
      </p:grpSp>
      <p:sp>
        <p:nvSpPr>
          <p:cNvPr id="9" name="object 9"/>
          <p:cNvSpPr txBox="1">
            <a:spLocks noGrp="1"/>
          </p:cNvSpPr>
          <p:nvPr>
            <p:ph type="title"/>
          </p:nvPr>
        </p:nvSpPr>
        <p:spPr>
          <a:xfrm>
            <a:off x="146283" y="158750"/>
            <a:ext cx="12700000" cy="2311400"/>
          </a:xfrm>
          <a:prstGeom prst="rect">
            <a:avLst/>
          </a:prstGeom>
        </p:spPr>
        <p:txBody>
          <a:bodyPr vert="horz" wrap="square" lIns="0" tIns="12700" rIns="0" bIns="0" rtlCol="0">
            <a:spAutoFit/>
          </a:bodyPr>
          <a:lstStyle/>
          <a:p>
            <a:pPr marL="12700" marR="5080" indent="12700">
              <a:lnSpc>
                <a:spcPct val="107100"/>
              </a:lnSpc>
              <a:spcBef>
                <a:spcPts val="100"/>
              </a:spcBef>
              <a:tabLst>
                <a:tab pos="1823720" algn="l"/>
                <a:tab pos="2503170" algn="l"/>
                <a:tab pos="3488690" algn="l"/>
                <a:tab pos="3994150" algn="l"/>
                <a:tab pos="5130800" algn="l"/>
                <a:tab pos="5548630" algn="l"/>
                <a:tab pos="6908800" algn="l"/>
                <a:tab pos="7270115" algn="l"/>
                <a:tab pos="8650605" algn="l"/>
                <a:tab pos="9440545" algn="l"/>
                <a:tab pos="10579735" algn="l"/>
                <a:tab pos="11884025" algn="l"/>
              </a:tabLst>
            </a:pPr>
            <a:r>
              <a:rPr sz="7000" spc="575" dirty="0"/>
              <a:t>T</a:t>
            </a:r>
            <a:r>
              <a:rPr sz="7000" spc="160" dirty="0"/>
              <a:t>he</a:t>
            </a:r>
            <a:r>
              <a:rPr sz="7000" dirty="0"/>
              <a:t>	</a:t>
            </a:r>
            <a:r>
              <a:rPr sz="7000" spc="30" dirty="0"/>
              <a:t>l</a:t>
            </a:r>
            <a:r>
              <a:rPr sz="7000" spc="400" dirty="0"/>
              <a:t>a</a:t>
            </a:r>
            <a:r>
              <a:rPr sz="7000" spc="35" dirty="0"/>
              <a:t>w</a:t>
            </a:r>
            <a:r>
              <a:rPr sz="7000" dirty="0"/>
              <a:t>	</a:t>
            </a:r>
            <a:r>
              <a:rPr sz="7000" spc="300" dirty="0"/>
              <a:t>s</a:t>
            </a:r>
            <a:r>
              <a:rPr sz="7000" spc="375" dirty="0"/>
              <a:t>a</a:t>
            </a:r>
            <a:r>
              <a:rPr sz="7000" spc="430" dirty="0"/>
              <a:t>ys</a:t>
            </a:r>
            <a:r>
              <a:rPr sz="7000" dirty="0"/>
              <a:t>	</a:t>
            </a:r>
            <a:r>
              <a:rPr sz="7000" spc="385" dirty="0"/>
              <a:t>y</a:t>
            </a:r>
            <a:r>
              <a:rPr sz="7000" spc="-70" dirty="0"/>
              <a:t>o</a:t>
            </a:r>
            <a:r>
              <a:rPr sz="7000" spc="15" dirty="0"/>
              <a:t>u</a:t>
            </a:r>
            <a:r>
              <a:rPr sz="7000" dirty="0"/>
              <a:t>	</a:t>
            </a:r>
            <a:r>
              <a:rPr sz="7000" spc="275" dirty="0"/>
              <a:t>h</a:t>
            </a:r>
            <a:r>
              <a:rPr sz="7000" spc="220" dirty="0"/>
              <a:t>a</a:t>
            </a:r>
            <a:r>
              <a:rPr sz="7000" spc="35" dirty="0"/>
              <a:t>v</a:t>
            </a:r>
            <a:r>
              <a:rPr sz="7000" spc="195" dirty="0"/>
              <a:t>e</a:t>
            </a:r>
            <a:r>
              <a:rPr sz="7000" dirty="0"/>
              <a:t>	</a:t>
            </a:r>
            <a:r>
              <a:rPr sz="7000" spc="545" dirty="0"/>
              <a:t>t</a:t>
            </a:r>
            <a:r>
              <a:rPr sz="7000" spc="-285" dirty="0"/>
              <a:t>o</a:t>
            </a:r>
            <a:r>
              <a:rPr sz="7000" dirty="0"/>
              <a:t>	</a:t>
            </a:r>
            <a:r>
              <a:rPr sz="7000" spc="215" dirty="0"/>
              <a:t>b</a:t>
            </a:r>
            <a:r>
              <a:rPr sz="7000" spc="210" dirty="0"/>
              <a:t>e</a:t>
            </a:r>
            <a:r>
              <a:rPr sz="7000" dirty="0"/>
              <a:t>	</a:t>
            </a:r>
            <a:r>
              <a:rPr sz="7000" spc="-1310" dirty="0"/>
              <a:t>1</a:t>
            </a:r>
            <a:r>
              <a:rPr sz="7000" spc="270" dirty="0"/>
              <a:t>6  </a:t>
            </a:r>
            <a:r>
              <a:rPr sz="7000" spc="80" dirty="0"/>
              <a:t>y</a:t>
            </a:r>
            <a:r>
              <a:rPr sz="7000" spc="390" dirty="0"/>
              <a:t>e</a:t>
            </a:r>
            <a:r>
              <a:rPr sz="7000" spc="275" dirty="0"/>
              <a:t>a</a:t>
            </a:r>
            <a:r>
              <a:rPr sz="7000" spc="720" dirty="0"/>
              <a:t>r</a:t>
            </a:r>
            <a:r>
              <a:rPr sz="7000" spc="275" dirty="0"/>
              <a:t>s</a:t>
            </a:r>
            <a:r>
              <a:rPr sz="7000" dirty="0"/>
              <a:t>	</a:t>
            </a:r>
            <a:r>
              <a:rPr sz="7000" spc="-305" dirty="0"/>
              <a:t>o</a:t>
            </a:r>
            <a:r>
              <a:rPr sz="7000" spc="475" dirty="0"/>
              <a:t>l</a:t>
            </a:r>
            <a:r>
              <a:rPr sz="7000" spc="-85" dirty="0"/>
              <a:t>d</a:t>
            </a:r>
            <a:r>
              <a:rPr sz="7000" dirty="0"/>
              <a:t>	</a:t>
            </a:r>
            <a:r>
              <a:rPr sz="7000" spc="530" dirty="0"/>
              <a:t>t</a:t>
            </a:r>
            <a:r>
              <a:rPr sz="7000" spc="-285" dirty="0"/>
              <a:t>o</a:t>
            </a:r>
            <a:r>
              <a:rPr sz="7000" dirty="0"/>
              <a:t>	</a:t>
            </a:r>
            <a:r>
              <a:rPr sz="7000" spc="225" dirty="0"/>
              <a:t>b</a:t>
            </a:r>
            <a:r>
              <a:rPr sz="7000" dirty="0"/>
              <a:t>u</a:t>
            </a:r>
            <a:r>
              <a:rPr sz="7000" spc="580" dirty="0"/>
              <a:t>y</a:t>
            </a:r>
            <a:r>
              <a:rPr sz="7000" dirty="0"/>
              <a:t>	</a:t>
            </a:r>
            <a:r>
              <a:rPr sz="7000" spc="380" dirty="0"/>
              <a:t>a</a:t>
            </a:r>
            <a:r>
              <a:rPr sz="7000" spc="-114" dirty="0"/>
              <a:t>n</a:t>
            </a:r>
            <a:r>
              <a:rPr sz="7000" spc="580" dirty="0"/>
              <a:t>y</a:t>
            </a:r>
            <a:r>
              <a:rPr sz="7000" dirty="0"/>
              <a:t>	</a:t>
            </a:r>
            <a:r>
              <a:rPr sz="7000" spc="-285" dirty="0"/>
              <a:t>m</a:t>
            </a:r>
            <a:r>
              <a:rPr sz="7000" spc="509" dirty="0"/>
              <a:t>e</a:t>
            </a:r>
            <a:r>
              <a:rPr sz="7000" spc="-100" dirty="0"/>
              <a:t>d</a:t>
            </a:r>
            <a:r>
              <a:rPr sz="7000" spc="-40" dirty="0"/>
              <a:t>i</a:t>
            </a:r>
            <a:r>
              <a:rPr sz="7000" spc="470" dirty="0"/>
              <a:t>c</a:t>
            </a:r>
            <a:r>
              <a:rPr sz="7000" spc="120" dirty="0"/>
              <a:t>i</a:t>
            </a:r>
            <a:r>
              <a:rPr sz="7000" spc="-10" dirty="0"/>
              <a:t>n</a:t>
            </a:r>
            <a:r>
              <a:rPr sz="7000" spc="340" dirty="0"/>
              <a:t>e</a:t>
            </a:r>
            <a:r>
              <a:rPr sz="7000" spc="-160" dirty="0"/>
              <a:t>s</a:t>
            </a:r>
            <a:r>
              <a:rPr sz="7000" spc="295" dirty="0"/>
              <a:t>.</a:t>
            </a:r>
            <a:endParaRPr sz="7000"/>
          </a:p>
        </p:txBody>
      </p:sp>
      <p:sp>
        <p:nvSpPr>
          <p:cNvPr id="10" name="object 10"/>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8" action="ppaction://hlinksldjump"/>
              </a:rPr>
              <a:t>B</a:t>
            </a:r>
            <a:r>
              <a:rPr sz="6000" spc="325" dirty="0">
                <a:solidFill>
                  <a:srgbClr val="FFFFFF"/>
                </a:solidFill>
                <a:latin typeface="Calibri"/>
                <a:cs typeface="Calibri"/>
                <a:hlinkClick r:id="rId8" action="ppaction://hlinksldjump"/>
              </a:rPr>
              <a:t>A</a:t>
            </a:r>
            <a:r>
              <a:rPr sz="6000" spc="315" dirty="0">
                <a:solidFill>
                  <a:srgbClr val="FFFFFF"/>
                </a:solidFill>
                <a:latin typeface="Calibri"/>
                <a:cs typeface="Calibri"/>
                <a:hlinkClick r:id="rId8" action="ppaction://hlinksldjump"/>
              </a:rPr>
              <a:t>C</a:t>
            </a:r>
            <a:r>
              <a:rPr sz="6000" spc="390" dirty="0">
                <a:solidFill>
                  <a:srgbClr val="FFFFFF"/>
                </a:solidFill>
                <a:latin typeface="Calibri"/>
                <a:cs typeface="Calibri"/>
                <a:hlinkClick r:id="rId8" action="ppaction://hlinksldjump"/>
              </a:rPr>
              <a:t>K</a:t>
            </a:r>
            <a:endParaRPr sz="6000">
              <a:latin typeface="Calibri"/>
              <a:cs typeface="Calibri"/>
            </a:endParaRPr>
          </a:p>
        </p:txBody>
      </p:sp>
      <p:sp>
        <p:nvSpPr>
          <p:cNvPr id="11" name="object 11"/>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9" action="ppaction://hlinksldjump"/>
              </a:rPr>
              <a:t>NEXT</a:t>
            </a:r>
            <a:endParaRPr sz="6000">
              <a:latin typeface="Calibri"/>
              <a:cs typeface="Calibri"/>
            </a:endParaRPr>
          </a:p>
        </p:txBody>
      </p:sp>
      <p:sp>
        <p:nvSpPr>
          <p:cNvPr id="12" name="object 12"/>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10"/>
              </a:rPr>
              <a:t>www.planbee.com</a:t>
            </a:r>
            <a:endParaRPr sz="1800">
              <a:latin typeface="Century Gothic"/>
              <a:cs typeface="Century Gothic"/>
            </a:endParaRPr>
          </a:p>
        </p:txBody>
      </p:sp>
    </p:spTree>
    <p:custDataLst>
      <p:tags r:id="rId1"/>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774700" y="63500"/>
            <a:ext cx="6565900" cy="8331200"/>
            <a:chOff x="774700" y="63500"/>
            <a:chExt cx="6565900" cy="8331200"/>
          </a:xfrm>
        </p:grpSpPr>
        <p:sp>
          <p:nvSpPr>
            <p:cNvPr id="3" name="object 3"/>
            <p:cNvSpPr/>
            <p:nvPr/>
          </p:nvSpPr>
          <p:spPr>
            <a:xfrm>
              <a:off x="774700" y="63500"/>
              <a:ext cx="6565900" cy="8331200"/>
            </a:xfrm>
            <a:prstGeom prst="rect">
              <a:avLst/>
            </a:prstGeom>
            <a:blipFill>
              <a:blip r:embed="rId5" cstate="print"/>
              <a:stretch>
                <a:fillRect/>
              </a:stretch>
            </a:blipFill>
          </p:spPr>
          <p:txBody>
            <a:bodyPr wrap="square" lIns="0" tIns="0" rIns="0" bIns="0" rtlCol="0"/>
            <a:lstStyle/>
            <a:p>
              <a:endParaRPr/>
            </a:p>
          </p:txBody>
        </p:sp>
        <p:sp>
          <p:nvSpPr>
            <p:cNvPr id="4" name="object 4"/>
            <p:cNvSpPr/>
            <p:nvPr/>
          </p:nvSpPr>
          <p:spPr>
            <a:xfrm>
              <a:off x="812799" y="228600"/>
              <a:ext cx="6146800" cy="8109343"/>
            </a:xfrm>
            <a:prstGeom prst="rect">
              <a:avLst/>
            </a:prstGeom>
            <a:blipFill>
              <a:blip r:embed="rId6" cstate="print"/>
              <a:stretch>
                <a:fillRect/>
              </a:stretch>
            </a:blipFill>
          </p:spPr>
          <p:txBody>
            <a:bodyPr wrap="square" lIns="0" tIns="0" rIns="0" bIns="0" rtlCol="0"/>
            <a:lstStyle/>
            <a:p>
              <a:endParaRPr/>
            </a:p>
          </p:txBody>
        </p:sp>
        <p:sp>
          <p:nvSpPr>
            <p:cNvPr id="5" name="object 5"/>
            <p:cNvSpPr/>
            <p:nvPr/>
          </p:nvSpPr>
          <p:spPr>
            <a:xfrm>
              <a:off x="1079500" y="368300"/>
              <a:ext cx="5613400" cy="571500"/>
            </a:xfrm>
            <a:prstGeom prst="rect">
              <a:avLst/>
            </a:prstGeom>
            <a:blipFill>
              <a:blip r:embed="rId7" cstate="print"/>
              <a:stretch>
                <a:fillRect/>
              </a:stretch>
            </a:blipFill>
          </p:spPr>
          <p:txBody>
            <a:bodyPr wrap="square" lIns="0" tIns="0" rIns="0" bIns="0" rtlCol="0"/>
            <a:lstStyle/>
            <a:p>
              <a:endParaRPr/>
            </a:p>
          </p:txBody>
        </p:sp>
        <p:sp>
          <p:nvSpPr>
            <p:cNvPr id="6" name="object 6"/>
            <p:cNvSpPr/>
            <p:nvPr/>
          </p:nvSpPr>
          <p:spPr>
            <a:xfrm>
              <a:off x="927100" y="1168400"/>
              <a:ext cx="5943600" cy="660400"/>
            </a:xfrm>
            <a:prstGeom prst="rect">
              <a:avLst/>
            </a:prstGeom>
            <a:blipFill>
              <a:blip r:embed="rId8" cstate="print"/>
              <a:stretch>
                <a:fillRect/>
              </a:stretch>
            </a:blipFill>
          </p:spPr>
          <p:txBody>
            <a:bodyPr wrap="square" lIns="0" tIns="0" rIns="0" bIns="0" rtlCol="0"/>
            <a:lstStyle/>
            <a:p>
              <a:endParaRPr/>
            </a:p>
          </p:txBody>
        </p:sp>
        <p:sp>
          <p:nvSpPr>
            <p:cNvPr id="7" name="object 7"/>
            <p:cNvSpPr/>
            <p:nvPr/>
          </p:nvSpPr>
          <p:spPr>
            <a:xfrm>
              <a:off x="1028700" y="1917700"/>
              <a:ext cx="5715000" cy="635000"/>
            </a:xfrm>
            <a:prstGeom prst="rect">
              <a:avLst/>
            </a:prstGeom>
            <a:blipFill>
              <a:blip r:embed="rId9" cstate="print"/>
              <a:stretch>
                <a:fillRect/>
              </a:stretch>
            </a:blipFill>
          </p:spPr>
          <p:txBody>
            <a:bodyPr wrap="square" lIns="0" tIns="0" rIns="0" bIns="0" rtlCol="0"/>
            <a:lstStyle/>
            <a:p>
              <a:endParaRPr/>
            </a:p>
          </p:txBody>
        </p:sp>
        <p:sp>
          <p:nvSpPr>
            <p:cNvPr id="8" name="object 8"/>
            <p:cNvSpPr/>
            <p:nvPr/>
          </p:nvSpPr>
          <p:spPr>
            <a:xfrm>
              <a:off x="1562100" y="2667000"/>
              <a:ext cx="4660900" cy="520700"/>
            </a:xfrm>
            <a:prstGeom prst="rect">
              <a:avLst/>
            </a:prstGeom>
            <a:blipFill>
              <a:blip r:embed="rId10" cstate="print"/>
              <a:stretch>
                <a:fillRect/>
              </a:stretch>
            </a:blipFill>
          </p:spPr>
          <p:txBody>
            <a:bodyPr wrap="square" lIns="0" tIns="0" rIns="0" bIns="0" rtlCol="0"/>
            <a:lstStyle/>
            <a:p>
              <a:endParaRPr/>
            </a:p>
          </p:txBody>
        </p:sp>
        <p:sp>
          <p:nvSpPr>
            <p:cNvPr id="9" name="object 9"/>
            <p:cNvSpPr/>
            <p:nvPr/>
          </p:nvSpPr>
          <p:spPr>
            <a:xfrm>
              <a:off x="1625600" y="3416300"/>
              <a:ext cx="4483100" cy="660400"/>
            </a:xfrm>
            <a:prstGeom prst="rect">
              <a:avLst/>
            </a:prstGeom>
            <a:blipFill>
              <a:blip r:embed="rId11" cstate="print"/>
              <a:stretch>
                <a:fillRect/>
              </a:stretch>
            </a:blipFill>
          </p:spPr>
          <p:txBody>
            <a:bodyPr wrap="square" lIns="0" tIns="0" rIns="0" bIns="0" rtlCol="0"/>
            <a:lstStyle/>
            <a:p>
              <a:endParaRPr/>
            </a:p>
          </p:txBody>
        </p:sp>
        <p:sp>
          <p:nvSpPr>
            <p:cNvPr id="10" name="object 10"/>
            <p:cNvSpPr/>
            <p:nvPr/>
          </p:nvSpPr>
          <p:spPr>
            <a:xfrm>
              <a:off x="1409700" y="4165600"/>
              <a:ext cx="4953000" cy="584200"/>
            </a:xfrm>
            <a:prstGeom prst="rect">
              <a:avLst/>
            </a:prstGeom>
            <a:blipFill>
              <a:blip r:embed="rId12" cstate="print"/>
              <a:stretch>
                <a:fillRect/>
              </a:stretch>
            </a:blipFill>
          </p:spPr>
          <p:txBody>
            <a:bodyPr wrap="square" lIns="0" tIns="0" rIns="0" bIns="0" rtlCol="0"/>
            <a:lstStyle/>
            <a:p>
              <a:endParaRPr/>
            </a:p>
          </p:txBody>
        </p:sp>
        <p:sp>
          <p:nvSpPr>
            <p:cNvPr id="11" name="object 11"/>
            <p:cNvSpPr/>
            <p:nvPr/>
          </p:nvSpPr>
          <p:spPr>
            <a:xfrm>
              <a:off x="1117600" y="4927600"/>
              <a:ext cx="5549900" cy="647700"/>
            </a:xfrm>
            <a:prstGeom prst="rect">
              <a:avLst/>
            </a:prstGeom>
            <a:blipFill>
              <a:blip r:embed="rId13" cstate="print"/>
              <a:stretch>
                <a:fillRect/>
              </a:stretch>
            </a:blipFill>
          </p:spPr>
          <p:txBody>
            <a:bodyPr wrap="square" lIns="0" tIns="0" rIns="0" bIns="0" rtlCol="0"/>
            <a:lstStyle/>
            <a:p>
              <a:endParaRPr/>
            </a:p>
          </p:txBody>
        </p:sp>
        <p:sp>
          <p:nvSpPr>
            <p:cNvPr id="12" name="object 12"/>
            <p:cNvSpPr/>
            <p:nvPr/>
          </p:nvSpPr>
          <p:spPr>
            <a:xfrm>
              <a:off x="1219200" y="5664200"/>
              <a:ext cx="5334000" cy="520700"/>
            </a:xfrm>
            <a:prstGeom prst="rect">
              <a:avLst/>
            </a:prstGeom>
            <a:blipFill>
              <a:blip r:embed="rId14" cstate="print"/>
              <a:stretch>
                <a:fillRect/>
              </a:stretch>
            </a:blipFill>
          </p:spPr>
          <p:txBody>
            <a:bodyPr wrap="square" lIns="0" tIns="0" rIns="0" bIns="0" rtlCol="0"/>
            <a:lstStyle/>
            <a:p>
              <a:endParaRPr/>
            </a:p>
          </p:txBody>
        </p:sp>
        <p:sp>
          <p:nvSpPr>
            <p:cNvPr id="13" name="object 13"/>
            <p:cNvSpPr/>
            <p:nvPr/>
          </p:nvSpPr>
          <p:spPr>
            <a:xfrm>
              <a:off x="1498600" y="6413500"/>
              <a:ext cx="4775200" cy="635000"/>
            </a:xfrm>
            <a:prstGeom prst="rect">
              <a:avLst/>
            </a:prstGeom>
            <a:blipFill>
              <a:blip r:embed="rId15" cstate="print"/>
              <a:stretch>
                <a:fillRect/>
              </a:stretch>
            </a:blipFill>
          </p:spPr>
          <p:txBody>
            <a:bodyPr wrap="square" lIns="0" tIns="0" rIns="0" bIns="0" rtlCol="0"/>
            <a:lstStyle/>
            <a:p>
              <a:endParaRPr/>
            </a:p>
          </p:txBody>
        </p:sp>
        <p:sp>
          <p:nvSpPr>
            <p:cNvPr id="14" name="object 14"/>
            <p:cNvSpPr/>
            <p:nvPr/>
          </p:nvSpPr>
          <p:spPr>
            <a:xfrm>
              <a:off x="3251200" y="7150100"/>
              <a:ext cx="1257300" cy="533400"/>
            </a:xfrm>
            <a:prstGeom prst="rect">
              <a:avLst/>
            </a:prstGeom>
            <a:blipFill>
              <a:blip r:embed="rId16" cstate="print"/>
              <a:stretch>
                <a:fillRect/>
              </a:stretch>
            </a:blipFill>
          </p:spPr>
          <p:txBody>
            <a:bodyPr wrap="square" lIns="0" tIns="0" rIns="0" bIns="0" rtlCol="0"/>
            <a:lstStyle/>
            <a:p>
              <a:endParaRPr/>
            </a:p>
          </p:txBody>
        </p:sp>
      </p:grpSp>
      <p:sp>
        <p:nvSpPr>
          <p:cNvPr id="15" name="object 15"/>
          <p:cNvSpPr txBox="1"/>
          <p:nvPr/>
        </p:nvSpPr>
        <p:spPr>
          <a:xfrm>
            <a:off x="914400" y="218440"/>
            <a:ext cx="5948045" cy="7518400"/>
          </a:xfrm>
          <a:prstGeom prst="rect">
            <a:avLst/>
          </a:prstGeom>
        </p:spPr>
        <p:txBody>
          <a:bodyPr vert="horz" wrap="square" lIns="0" tIns="12700" rIns="0" bIns="0" rtlCol="0">
            <a:spAutoFit/>
          </a:bodyPr>
          <a:lstStyle/>
          <a:p>
            <a:pPr marL="12700" marR="5080" indent="-1270" algn="ctr">
              <a:lnSpc>
                <a:spcPct val="106900"/>
              </a:lnSpc>
              <a:spcBef>
                <a:spcPts val="100"/>
              </a:spcBef>
              <a:tabLst>
                <a:tab pos="776605" algn="l"/>
                <a:tab pos="831850" algn="l"/>
                <a:tab pos="1050925" algn="l"/>
                <a:tab pos="1819275" algn="l"/>
                <a:tab pos="2176780" algn="l"/>
                <a:tab pos="2499995" algn="l"/>
                <a:tab pos="2932430" algn="l"/>
                <a:tab pos="3631565" algn="l"/>
                <a:tab pos="3883025" algn="l"/>
                <a:tab pos="4732655" algn="l"/>
                <a:tab pos="4996815" algn="l"/>
              </a:tabLst>
            </a:pPr>
            <a:r>
              <a:rPr sz="4600" spc="190" dirty="0">
                <a:solidFill>
                  <a:srgbClr val="FFFFFF"/>
                </a:solidFill>
                <a:latin typeface="Calibri"/>
                <a:cs typeface="Calibri"/>
              </a:rPr>
              <a:t>It’s		</a:t>
            </a:r>
            <a:r>
              <a:rPr sz="4600" spc="220" dirty="0">
                <a:solidFill>
                  <a:srgbClr val="FFFFFF"/>
                </a:solidFill>
                <a:latin typeface="Calibri"/>
                <a:cs typeface="Calibri"/>
              </a:rPr>
              <a:t>FALSE!</a:t>
            </a:r>
            <a:r>
              <a:rPr sz="4600" spc="380" dirty="0">
                <a:solidFill>
                  <a:srgbClr val="FFFFFF"/>
                </a:solidFill>
                <a:latin typeface="Calibri"/>
                <a:cs typeface="Calibri"/>
              </a:rPr>
              <a:t> </a:t>
            </a:r>
            <a:r>
              <a:rPr sz="4600" spc="225" dirty="0">
                <a:solidFill>
                  <a:srgbClr val="FFFFFF"/>
                </a:solidFill>
                <a:latin typeface="Calibri"/>
                <a:cs typeface="Calibri"/>
              </a:rPr>
              <a:t>There	</a:t>
            </a:r>
            <a:r>
              <a:rPr sz="4600" spc="204" dirty="0">
                <a:solidFill>
                  <a:srgbClr val="FFFFFF"/>
                </a:solidFill>
                <a:latin typeface="Calibri"/>
                <a:cs typeface="Calibri"/>
              </a:rPr>
              <a:t>are  </a:t>
            </a:r>
            <a:r>
              <a:rPr sz="4600" spc="35" dirty="0">
                <a:solidFill>
                  <a:srgbClr val="FFFFFF"/>
                </a:solidFill>
                <a:latin typeface="Calibri"/>
                <a:cs typeface="Calibri"/>
              </a:rPr>
              <a:t>n</a:t>
            </a:r>
            <a:r>
              <a:rPr sz="4600" spc="-185" dirty="0">
                <a:solidFill>
                  <a:srgbClr val="FFFFFF"/>
                </a:solidFill>
                <a:latin typeface="Calibri"/>
                <a:cs typeface="Calibri"/>
              </a:rPr>
              <a:t>o</a:t>
            </a:r>
            <a:r>
              <a:rPr sz="4600" dirty="0">
                <a:solidFill>
                  <a:srgbClr val="FFFFFF"/>
                </a:solidFill>
                <a:latin typeface="Calibri"/>
                <a:cs typeface="Calibri"/>
              </a:rPr>
              <a:t>		</a:t>
            </a:r>
            <a:r>
              <a:rPr sz="4600" spc="20" dirty="0">
                <a:solidFill>
                  <a:srgbClr val="FFFFFF"/>
                </a:solidFill>
                <a:latin typeface="Calibri"/>
                <a:cs typeface="Calibri"/>
              </a:rPr>
              <a:t>l</a:t>
            </a:r>
            <a:r>
              <a:rPr sz="4600" spc="265" dirty="0">
                <a:solidFill>
                  <a:srgbClr val="FFFFFF"/>
                </a:solidFill>
                <a:latin typeface="Calibri"/>
                <a:cs typeface="Calibri"/>
              </a:rPr>
              <a:t>a</a:t>
            </a:r>
            <a:r>
              <a:rPr sz="4600" spc="130" dirty="0">
                <a:solidFill>
                  <a:srgbClr val="FFFFFF"/>
                </a:solidFill>
                <a:latin typeface="Calibri"/>
                <a:cs typeface="Calibri"/>
              </a:rPr>
              <a:t>w</a:t>
            </a:r>
            <a:r>
              <a:rPr sz="4600" spc="70" dirty="0">
                <a:solidFill>
                  <a:srgbClr val="FFFFFF"/>
                </a:solidFill>
                <a:latin typeface="Calibri"/>
                <a:cs typeface="Calibri"/>
              </a:rPr>
              <a:t>s</a:t>
            </a:r>
            <a:r>
              <a:rPr sz="4600" dirty="0">
                <a:solidFill>
                  <a:srgbClr val="FFFFFF"/>
                </a:solidFill>
                <a:latin typeface="Calibri"/>
                <a:cs typeface="Calibri"/>
              </a:rPr>
              <a:t>	</a:t>
            </a:r>
            <a:r>
              <a:rPr sz="4600" spc="265" dirty="0">
                <a:solidFill>
                  <a:srgbClr val="FFFFFF"/>
                </a:solidFill>
                <a:latin typeface="Calibri"/>
                <a:cs typeface="Calibri"/>
              </a:rPr>
              <a:t>a</a:t>
            </a:r>
            <a:r>
              <a:rPr sz="4600" spc="-20" dirty="0">
                <a:solidFill>
                  <a:srgbClr val="FFFFFF"/>
                </a:solidFill>
                <a:latin typeface="Calibri"/>
                <a:cs typeface="Calibri"/>
              </a:rPr>
              <a:t>b</a:t>
            </a:r>
            <a:r>
              <a:rPr sz="4600" spc="125" dirty="0">
                <a:solidFill>
                  <a:srgbClr val="FFFFFF"/>
                </a:solidFill>
                <a:latin typeface="Calibri"/>
                <a:cs typeface="Calibri"/>
              </a:rPr>
              <a:t>o</a:t>
            </a:r>
            <a:r>
              <a:rPr sz="4600" spc="-270" dirty="0">
                <a:solidFill>
                  <a:srgbClr val="FFFFFF"/>
                </a:solidFill>
                <a:latin typeface="Calibri"/>
                <a:cs typeface="Calibri"/>
              </a:rPr>
              <a:t>u</a:t>
            </a:r>
            <a:r>
              <a:rPr sz="4600" spc="560" dirty="0">
                <a:solidFill>
                  <a:srgbClr val="FFFFFF"/>
                </a:solidFill>
                <a:latin typeface="Calibri"/>
                <a:cs typeface="Calibri"/>
              </a:rPr>
              <a:t>t</a:t>
            </a:r>
            <a:r>
              <a:rPr sz="4600" dirty="0">
                <a:solidFill>
                  <a:srgbClr val="FFFFFF"/>
                </a:solidFill>
                <a:latin typeface="Calibri"/>
                <a:cs typeface="Calibri"/>
              </a:rPr>
              <a:t>	</a:t>
            </a:r>
            <a:r>
              <a:rPr sz="4600" spc="240" dirty="0">
                <a:solidFill>
                  <a:srgbClr val="FFFFFF"/>
                </a:solidFill>
                <a:latin typeface="Calibri"/>
                <a:cs typeface="Calibri"/>
              </a:rPr>
              <a:t>th</a:t>
            </a:r>
            <a:r>
              <a:rPr sz="4600" spc="285" dirty="0">
                <a:solidFill>
                  <a:srgbClr val="FFFFFF"/>
                </a:solidFill>
                <a:latin typeface="Calibri"/>
                <a:cs typeface="Calibri"/>
              </a:rPr>
              <a:t>e</a:t>
            </a:r>
            <a:r>
              <a:rPr sz="4600" dirty="0">
                <a:solidFill>
                  <a:srgbClr val="FFFFFF"/>
                </a:solidFill>
                <a:latin typeface="Calibri"/>
                <a:cs typeface="Calibri"/>
              </a:rPr>
              <a:t>	</a:t>
            </a:r>
            <a:r>
              <a:rPr sz="4600" spc="265" dirty="0">
                <a:solidFill>
                  <a:srgbClr val="FFFFFF"/>
                </a:solidFill>
                <a:latin typeface="Calibri"/>
                <a:cs typeface="Calibri"/>
              </a:rPr>
              <a:t>a</a:t>
            </a:r>
            <a:r>
              <a:rPr sz="4600" spc="325" dirty="0">
                <a:solidFill>
                  <a:srgbClr val="FFFFFF"/>
                </a:solidFill>
                <a:latin typeface="Calibri"/>
                <a:cs typeface="Calibri"/>
              </a:rPr>
              <a:t>g</a:t>
            </a:r>
            <a:r>
              <a:rPr sz="4600" spc="80" dirty="0">
                <a:solidFill>
                  <a:srgbClr val="FFFFFF"/>
                </a:solidFill>
                <a:latin typeface="Calibri"/>
                <a:cs typeface="Calibri"/>
              </a:rPr>
              <a:t>e  </a:t>
            </a:r>
            <a:r>
              <a:rPr sz="4600" spc="250" dirty="0">
                <a:solidFill>
                  <a:srgbClr val="FFFFFF"/>
                </a:solidFill>
                <a:latin typeface="Calibri"/>
                <a:cs typeface="Calibri"/>
              </a:rPr>
              <a:t>at	</a:t>
            </a:r>
            <a:r>
              <a:rPr sz="4600" spc="135" dirty="0">
                <a:solidFill>
                  <a:srgbClr val="FFFFFF"/>
                </a:solidFill>
                <a:latin typeface="Calibri"/>
                <a:cs typeface="Calibri"/>
              </a:rPr>
              <a:t>which	</a:t>
            </a:r>
            <a:r>
              <a:rPr sz="4600" spc="70" dirty="0">
                <a:solidFill>
                  <a:srgbClr val="FFFFFF"/>
                </a:solidFill>
                <a:latin typeface="Calibri"/>
                <a:cs typeface="Calibri"/>
              </a:rPr>
              <a:t>you	</a:t>
            </a:r>
            <a:r>
              <a:rPr sz="4600" spc="110" dirty="0">
                <a:solidFill>
                  <a:srgbClr val="FFFFFF"/>
                </a:solidFill>
                <a:latin typeface="Calibri"/>
                <a:cs typeface="Calibri"/>
              </a:rPr>
              <a:t>can	</a:t>
            </a:r>
            <a:r>
              <a:rPr sz="4600" spc="185" dirty="0">
                <a:solidFill>
                  <a:srgbClr val="FFFFFF"/>
                </a:solidFill>
                <a:latin typeface="Calibri"/>
                <a:cs typeface="Calibri"/>
              </a:rPr>
              <a:t>buy  </a:t>
            </a:r>
            <a:r>
              <a:rPr sz="4600" spc="250" dirty="0">
                <a:solidFill>
                  <a:srgbClr val="FFFFFF"/>
                </a:solidFill>
                <a:latin typeface="Calibri"/>
                <a:cs typeface="Calibri"/>
              </a:rPr>
              <a:t>over-the-counter  </a:t>
            </a:r>
            <a:r>
              <a:rPr sz="4600" spc="150" dirty="0">
                <a:solidFill>
                  <a:srgbClr val="FFFFFF"/>
                </a:solidFill>
                <a:latin typeface="Calibri"/>
                <a:cs typeface="Calibri"/>
              </a:rPr>
              <a:t>drugs,	</a:t>
            </a:r>
            <a:r>
              <a:rPr sz="4600" spc="125" dirty="0">
                <a:solidFill>
                  <a:srgbClr val="FFFFFF"/>
                </a:solidFill>
                <a:latin typeface="Calibri"/>
                <a:cs typeface="Calibri"/>
              </a:rPr>
              <a:t>like	</a:t>
            </a:r>
            <a:r>
              <a:rPr sz="4600" spc="114" dirty="0">
                <a:solidFill>
                  <a:srgbClr val="FFFFFF"/>
                </a:solidFill>
                <a:latin typeface="Calibri"/>
                <a:cs typeface="Calibri"/>
              </a:rPr>
              <a:t>cough</a:t>
            </a:r>
            <a:endParaRPr sz="4600">
              <a:latin typeface="Calibri"/>
              <a:cs typeface="Calibri"/>
            </a:endParaRPr>
          </a:p>
          <a:p>
            <a:pPr marL="206375" marR="202565" indent="-635" algn="ctr">
              <a:lnSpc>
                <a:spcPct val="106900"/>
              </a:lnSpc>
              <a:tabLst>
                <a:tab pos="1548765" algn="l"/>
                <a:tab pos="2825750" algn="l"/>
                <a:tab pos="3372485" algn="l"/>
                <a:tab pos="3419475" algn="l"/>
                <a:tab pos="3858260" algn="l"/>
                <a:tab pos="3915410" algn="l"/>
                <a:tab pos="4168140" algn="l"/>
                <a:tab pos="4798695" algn="l"/>
              </a:tabLst>
            </a:pPr>
            <a:r>
              <a:rPr sz="4600" spc="60" dirty="0">
                <a:solidFill>
                  <a:srgbClr val="FFFFFF"/>
                </a:solidFill>
                <a:latin typeface="Calibri"/>
                <a:cs typeface="Calibri"/>
              </a:rPr>
              <a:t>medicine,	</a:t>
            </a:r>
            <a:r>
              <a:rPr sz="4600" spc="150" dirty="0">
                <a:solidFill>
                  <a:srgbClr val="FFFFFF"/>
                </a:solidFill>
                <a:latin typeface="Calibri"/>
                <a:cs typeface="Calibri"/>
              </a:rPr>
              <a:t>but		</a:t>
            </a:r>
            <a:r>
              <a:rPr sz="4600" spc="20" dirty="0">
                <a:solidFill>
                  <a:srgbClr val="FFFFFF"/>
                </a:solidFill>
                <a:latin typeface="Calibri"/>
                <a:cs typeface="Calibri"/>
              </a:rPr>
              <a:t>most  </a:t>
            </a:r>
            <a:r>
              <a:rPr sz="4600" spc="114" dirty="0">
                <a:solidFill>
                  <a:srgbClr val="FFFFFF"/>
                </a:solidFill>
                <a:latin typeface="Calibri"/>
                <a:cs typeface="Calibri"/>
              </a:rPr>
              <a:t>ph</a:t>
            </a:r>
            <a:r>
              <a:rPr sz="4600" spc="40" dirty="0">
                <a:solidFill>
                  <a:srgbClr val="FFFFFF"/>
                </a:solidFill>
                <a:latin typeface="Calibri"/>
                <a:cs typeface="Calibri"/>
              </a:rPr>
              <a:t>a</a:t>
            </a:r>
            <a:r>
              <a:rPr sz="4600" spc="600" dirty="0">
                <a:solidFill>
                  <a:srgbClr val="FFFFFF"/>
                </a:solidFill>
                <a:latin typeface="Calibri"/>
                <a:cs typeface="Calibri"/>
              </a:rPr>
              <a:t>r</a:t>
            </a:r>
            <a:r>
              <a:rPr sz="4600" spc="-290" dirty="0">
                <a:solidFill>
                  <a:srgbClr val="FFFFFF"/>
                </a:solidFill>
                <a:latin typeface="Calibri"/>
                <a:cs typeface="Calibri"/>
              </a:rPr>
              <a:t>m</a:t>
            </a:r>
            <a:r>
              <a:rPr sz="4600" spc="114" dirty="0">
                <a:solidFill>
                  <a:srgbClr val="FFFFFF"/>
                </a:solidFill>
                <a:latin typeface="Calibri"/>
                <a:cs typeface="Calibri"/>
              </a:rPr>
              <a:t>a</a:t>
            </a:r>
            <a:r>
              <a:rPr sz="4600" spc="150" dirty="0">
                <a:solidFill>
                  <a:srgbClr val="FFFFFF"/>
                </a:solidFill>
                <a:latin typeface="Calibri"/>
                <a:cs typeface="Calibri"/>
              </a:rPr>
              <a:t>ci</a:t>
            </a:r>
            <a:r>
              <a:rPr sz="4600" spc="340" dirty="0">
                <a:solidFill>
                  <a:srgbClr val="FFFFFF"/>
                </a:solidFill>
                <a:latin typeface="Calibri"/>
                <a:cs typeface="Calibri"/>
              </a:rPr>
              <a:t>e</a:t>
            </a:r>
            <a:r>
              <a:rPr sz="4600" spc="180" dirty="0">
                <a:solidFill>
                  <a:srgbClr val="FFFFFF"/>
                </a:solidFill>
                <a:latin typeface="Calibri"/>
                <a:cs typeface="Calibri"/>
              </a:rPr>
              <a:t>s</a:t>
            </a:r>
            <a:r>
              <a:rPr sz="4600" dirty="0">
                <a:solidFill>
                  <a:srgbClr val="FFFFFF"/>
                </a:solidFill>
                <a:latin typeface="Calibri"/>
                <a:cs typeface="Calibri"/>
              </a:rPr>
              <a:t>	</a:t>
            </a:r>
            <a:r>
              <a:rPr sz="4600" spc="180" dirty="0">
                <a:solidFill>
                  <a:srgbClr val="FFFFFF"/>
                </a:solidFill>
                <a:latin typeface="Calibri"/>
                <a:cs typeface="Calibri"/>
              </a:rPr>
              <a:t>h</a:t>
            </a:r>
            <a:r>
              <a:rPr sz="4600" spc="140" dirty="0">
                <a:solidFill>
                  <a:srgbClr val="FFFFFF"/>
                </a:solidFill>
                <a:latin typeface="Calibri"/>
                <a:cs typeface="Calibri"/>
              </a:rPr>
              <a:t>a</a:t>
            </a:r>
            <a:r>
              <a:rPr sz="4600" spc="20" dirty="0">
                <a:solidFill>
                  <a:srgbClr val="FFFFFF"/>
                </a:solidFill>
                <a:latin typeface="Calibri"/>
                <a:cs typeface="Calibri"/>
              </a:rPr>
              <a:t>v</a:t>
            </a:r>
            <a:r>
              <a:rPr sz="4600" spc="130" dirty="0">
                <a:solidFill>
                  <a:srgbClr val="FFFFFF"/>
                </a:solidFill>
                <a:latin typeface="Calibri"/>
                <a:cs typeface="Calibri"/>
              </a:rPr>
              <a:t>e</a:t>
            </a:r>
            <a:r>
              <a:rPr sz="4600" dirty="0">
                <a:solidFill>
                  <a:srgbClr val="FFFFFF"/>
                </a:solidFill>
                <a:latin typeface="Calibri"/>
                <a:cs typeface="Calibri"/>
              </a:rPr>
              <a:t>	</a:t>
            </a:r>
            <a:r>
              <a:rPr sz="4600" spc="265" dirty="0">
                <a:solidFill>
                  <a:srgbClr val="FFFFFF"/>
                </a:solidFill>
                <a:latin typeface="Calibri"/>
                <a:cs typeface="Calibri"/>
              </a:rPr>
              <a:t>a</a:t>
            </a:r>
            <a:r>
              <a:rPr sz="4600" spc="325" dirty="0">
                <a:solidFill>
                  <a:srgbClr val="FFFFFF"/>
                </a:solidFill>
                <a:latin typeface="Calibri"/>
                <a:cs typeface="Calibri"/>
              </a:rPr>
              <a:t>g</a:t>
            </a:r>
            <a:r>
              <a:rPr sz="4600" spc="80" dirty="0">
                <a:solidFill>
                  <a:srgbClr val="FFFFFF"/>
                </a:solidFill>
                <a:latin typeface="Calibri"/>
                <a:cs typeface="Calibri"/>
              </a:rPr>
              <a:t>e  </a:t>
            </a:r>
            <a:r>
              <a:rPr sz="4600" spc="200" dirty="0">
                <a:solidFill>
                  <a:srgbClr val="FFFFFF"/>
                </a:solidFill>
                <a:latin typeface="Calibri"/>
                <a:cs typeface="Calibri"/>
              </a:rPr>
              <a:t>restrictions		</a:t>
            </a:r>
            <a:r>
              <a:rPr sz="4600" spc="85" dirty="0">
                <a:solidFill>
                  <a:srgbClr val="FFFFFF"/>
                </a:solidFill>
                <a:latin typeface="Calibri"/>
                <a:cs typeface="Calibri"/>
              </a:rPr>
              <a:t>to	</a:t>
            </a:r>
            <a:r>
              <a:rPr sz="4600" spc="55" dirty="0">
                <a:solidFill>
                  <a:srgbClr val="FFFFFF"/>
                </a:solidFill>
                <a:latin typeface="Calibri"/>
                <a:cs typeface="Calibri"/>
              </a:rPr>
              <a:t>make  </a:t>
            </a:r>
            <a:r>
              <a:rPr sz="4600" spc="175" dirty="0">
                <a:solidFill>
                  <a:srgbClr val="FFFFFF"/>
                </a:solidFill>
                <a:latin typeface="Calibri"/>
                <a:cs typeface="Calibri"/>
              </a:rPr>
              <a:t>sure	</a:t>
            </a:r>
            <a:r>
              <a:rPr sz="4600" spc="150" dirty="0">
                <a:solidFill>
                  <a:srgbClr val="FFFFFF"/>
                </a:solidFill>
                <a:latin typeface="Calibri"/>
                <a:cs typeface="Calibri"/>
              </a:rPr>
              <a:t>children	</a:t>
            </a:r>
            <a:r>
              <a:rPr sz="4600" spc="200" dirty="0">
                <a:solidFill>
                  <a:srgbClr val="FFFFFF"/>
                </a:solidFill>
                <a:latin typeface="Calibri"/>
                <a:cs typeface="Calibri"/>
              </a:rPr>
              <a:t>stay  </a:t>
            </a:r>
            <a:r>
              <a:rPr sz="4600" spc="180" dirty="0">
                <a:solidFill>
                  <a:srgbClr val="FFFFFF"/>
                </a:solidFill>
                <a:latin typeface="Calibri"/>
                <a:cs typeface="Calibri"/>
              </a:rPr>
              <a:t>safe.</a:t>
            </a:r>
            <a:endParaRPr sz="4600">
              <a:latin typeface="Calibri"/>
              <a:cs typeface="Calibri"/>
            </a:endParaRPr>
          </a:p>
        </p:txBody>
      </p:sp>
      <p:grpSp>
        <p:nvGrpSpPr>
          <p:cNvPr id="16" name="object 16"/>
          <p:cNvGrpSpPr/>
          <p:nvPr/>
        </p:nvGrpSpPr>
        <p:grpSpPr>
          <a:xfrm>
            <a:off x="0" y="2215608"/>
            <a:ext cx="13004800" cy="7538084"/>
            <a:chOff x="0" y="2215608"/>
            <a:chExt cx="13004800" cy="7538084"/>
          </a:xfrm>
        </p:grpSpPr>
        <p:sp>
          <p:nvSpPr>
            <p:cNvPr id="17" name="object 17"/>
            <p:cNvSpPr/>
            <p:nvPr/>
          </p:nvSpPr>
          <p:spPr>
            <a:xfrm>
              <a:off x="7028487" y="2215608"/>
              <a:ext cx="5976312" cy="5384700"/>
            </a:xfrm>
            <a:prstGeom prst="rect">
              <a:avLst/>
            </a:prstGeom>
            <a:blipFill>
              <a:blip r:embed="rId17" cstate="print"/>
              <a:stretch>
                <a:fillRect/>
              </a:stretch>
            </a:blipFill>
          </p:spPr>
          <p:txBody>
            <a:bodyPr wrap="square" lIns="0" tIns="0" rIns="0" bIns="0" rtlCol="0"/>
            <a:lstStyle/>
            <a:p>
              <a:endParaRPr/>
            </a:p>
          </p:txBody>
        </p:sp>
        <p:sp>
          <p:nvSpPr>
            <p:cNvPr id="18" name="object 18"/>
            <p:cNvSpPr/>
            <p:nvPr/>
          </p:nvSpPr>
          <p:spPr>
            <a:xfrm>
              <a:off x="0" y="8775700"/>
              <a:ext cx="13004800" cy="977900"/>
            </a:xfrm>
            <a:prstGeom prst="rect">
              <a:avLst/>
            </a:prstGeom>
            <a:blipFill>
              <a:blip r:embed="rId18" cstate="print"/>
              <a:stretch>
                <a:fillRect/>
              </a:stretch>
            </a:blipFill>
          </p:spPr>
          <p:txBody>
            <a:bodyPr wrap="square" lIns="0" tIns="0" rIns="0" bIns="0" rtlCol="0"/>
            <a:lstStyle/>
            <a:p>
              <a:endParaRPr/>
            </a:p>
          </p:txBody>
        </p:sp>
        <p:sp>
          <p:nvSpPr>
            <p:cNvPr id="19" name="object 19"/>
            <p:cNvSpPr/>
            <p:nvPr/>
          </p:nvSpPr>
          <p:spPr>
            <a:xfrm>
              <a:off x="0" y="8801100"/>
              <a:ext cx="13004799" cy="952499"/>
            </a:xfrm>
            <a:prstGeom prst="rect">
              <a:avLst/>
            </a:prstGeom>
            <a:blipFill>
              <a:blip r:embed="rId19" cstate="print"/>
              <a:stretch>
                <a:fillRect/>
              </a:stretch>
            </a:blipFill>
          </p:spPr>
          <p:txBody>
            <a:bodyPr wrap="square" lIns="0" tIns="0" rIns="0" bIns="0" rtlCol="0"/>
            <a:lstStyle/>
            <a:p>
              <a:endParaRPr/>
            </a:p>
          </p:txBody>
        </p:sp>
        <p:sp>
          <p:nvSpPr>
            <p:cNvPr id="20" name="object 20"/>
            <p:cNvSpPr/>
            <p:nvPr/>
          </p:nvSpPr>
          <p:spPr>
            <a:xfrm>
              <a:off x="10909299" y="8458200"/>
              <a:ext cx="2095500" cy="1295400"/>
            </a:xfrm>
            <a:prstGeom prst="rect">
              <a:avLst/>
            </a:prstGeom>
            <a:blipFill>
              <a:blip r:embed="rId20" cstate="print"/>
              <a:stretch>
                <a:fillRect/>
              </a:stretch>
            </a:blipFill>
          </p:spPr>
          <p:txBody>
            <a:bodyPr wrap="square" lIns="0" tIns="0" rIns="0" bIns="0" rtlCol="0"/>
            <a:lstStyle/>
            <a:p>
              <a:endParaRPr/>
            </a:p>
          </p:txBody>
        </p:sp>
        <p:sp>
          <p:nvSpPr>
            <p:cNvPr id="21" name="object 21"/>
            <p:cNvSpPr/>
            <p:nvPr/>
          </p:nvSpPr>
          <p:spPr>
            <a:xfrm>
              <a:off x="11036299" y="8915400"/>
              <a:ext cx="1892300" cy="635000"/>
            </a:xfrm>
            <a:prstGeom prst="rect">
              <a:avLst/>
            </a:prstGeom>
            <a:blipFill>
              <a:blip r:embed="rId21" cstate="print"/>
              <a:stretch>
                <a:fillRect/>
              </a:stretch>
            </a:blipFill>
          </p:spPr>
          <p:txBody>
            <a:bodyPr wrap="square" lIns="0" tIns="0" rIns="0" bIns="0" rtlCol="0"/>
            <a:lstStyle/>
            <a:p>
              <a:endParaRPr/>
            </a:p>
          </p:txBody>
        </p:sp>
        <p:sp>
          <p:nvSpPr>
            <p:cNvPr id="22" name="object 22"/>
            <p:cNvSpPr/>
            <p:nvPr/>
          </p:nvSpPr>
          <p:spPr>
            <a:xfrm>
              <a:off x="5194299" y="9359900"/>
              <a:ext cx="2336800" cy="355600"/>
            </a:xfrm>
            <a:prstGeom prst="rect">
              <a:avLst/>
            </a:prstGeom>
            <a:blipFill>
              <a:blip r:embed="rId22" cstate="print"/>
              <a:stretch>
                <a:fillRect/>
              </a:stretch>
            </a:blipFill>
          </p:spPr>
          <p:txBody>
            <a:bodyPr wrap="square" lIns="0" tIns="0" rIns="0" bIns="0" rtlCol="0"/>
            <a:lstStyle/>
            <a:p>
              <a:endParaRPr/>
            </a:p>
          </p:txBody>
        </p:sp>
        <p:sp>
          <p:nvSpPr>
            <p:cNvPr id="23" name="object 23"/>
            <p:cNvSpPr/>
            <p:nvPr/>
          </p:nvSpPr>
          <p:spPr>
            <a:xfrm>
              <a:off x="0" y="5733288"/>
              <a:ext cx="1651000" cy="3194812"/>
            </a:xfrm>
            <a:prstGeom prst="rect">
              <a:avLst/>
            </a:prstGeom>
            <a:blipFill>
              <a:blip r:embed="rId23" cstate="print"/>
              <a:stretch>
                <a:fillRect/>
              </a:stretch>
            </a:blipFill>
          </p:spPr>
          <p:txBody>
            <a:bodyPr wrap="square" lIns="0" tIns="0" rIns="0" bIns="0" rtlCol="0"/>
            <a:lstStyle/>
            <a:p>
              <a:endParaRPr/>
            </a:p>
          </p:txBody>
        </p:sp>
        <p:sp>
          <p:nvSpPr>
            <p:cNvPr id="24" name="object 24"/>
            <p:cNvSpPr/>
            <p:nvPr/>
          </p:nvSpPr>
          <p:spPr>
            <a:xfrm>
              <a:off x="0" y="8458200"/>
              <a:ext cx="2438400" cy="1295400"/>
            </a:xfrm>
            <a:prstGeom prst="rect">
              <a:avLst/>
            </a:prstGeom>
            <a:blipFill>
              <a:blip r:embed="rId24" cstate="print"/>
              <a:stretch>
                <a:fillRect/>
              </a:stretch>
            </a:blipFill>
          </p:spPr>
          <p:txBody>
            <a:bodyPr wrap="square" lIns="0" tIns="0" rIns="0" bIns="0" rtlCol="0"/>
            <a:lstStyle/>
            <a:p>
              <a:endParaRPr/>
            </a:p>
          </p:txBody>
        </p:sp>
        <p:sp>
          <p:nvSpPr>
            <p:cNvPr id="25" name="object 25"/>
            <p:cNvSpPr/>
            <p:nvPr/>
          </p:nvSpPr>
          <p:spPr>
            <a:xfrm>
              <a:off x="63499" y="8915400"/>
              <a:ext cx="1854200" cy="635000"/>
            </a:xfrm>
            <a:prstGeom prst="rect">
              <a:avLst/>
            </a:prstGeom>
            <a:blipFill>
              <a:blip r:embed="rId25" cstate="print"/>
              <a:stretch>
                <a:fillRect/>
              </a:stretch>
            </a:blipFill>
          </p:spPr>
          <p:txBody>
            <a:bodyPr wrap="square" lIns="0" tIns="0" rIns="0" bIns="0" rtlCol="0"/>
            <a:lstStyle/>
            <a:p>
              <a:endParaRPr/>
            </a:p>
          </p:txBody>
        </p:sp>
      </p:grpSp>
      <p:sp>
        <p:nvSpPr>
          <p:cNvPr id="26" name="object 26"/>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275" dirty="0">
                <a:solidFill>
                  <a:srgbClr val="FFFFFF"/>
                </a:solidFill>
                <a:latin typeface="Calibri"/>
                <a:cs typeface="Calibri"/>
                <a:hlinkClick r:id="rId26" action="ppaction://hlinksldjump"/>
              </a:rPr>
              <a:t>B</a:t>
            </a:r>
            <a:r>
              <a:rPr sz="6000" spc="325" dirty="0">
                <a:solidFill>
                  <a:srgbClr val="FFFFFF"/>
                </a:solidFill>
                <a:latin typeface="Calibri"/>
                <a:cs typeface="Calibri"/>
                <a:hlinkClick r:id="rId26" action="ppaction://hlinksldjump"/>
              </a:rPr>
              <a:t>A</a:t>
            </a:r>
            <a:r>
              <a:rPr sz="6000" spc="315" dirty="0">
                <a:solidFill>
                  <a:srgbClr val="FFFFFF"/>
                </a:solidFill>
                <a:latin typeface="Calibri"/>
                <a:cs typeface="Calibri"/>
                <a:hlinkClick r:id="rId26" action="ppaction://hlinksldjump"/>
              </a:rPr>
              <a:t>C</a:t>
            </a:r>
            <a:r>
              <a:rPr sz="6000" spc="390" dirty="0">
                <a:solidFill>
                  <a:srgbClr val="FFFFFF"/>
                </a:solidFill>
                <a:latin typeface="Calibri"/>
                <a:cs typeface="Calibri"/>
                <a:hlinkClick r:id="rId26" action="ppaction://hlinksldjump"/>
              </a:rPr>
              <a:t>K</a:t>
            </a:r>
            <a:endParaRPr sz="6000">
              <a:latin typeface="Calibri"/>
              <a:cs typeface="Calibri"/>
            </a:endParaRPr>
          </a:p>
        </p:txBody>
      </p:sp>
      <p:sp>
        <p:nvSpPr>
          <p:cNvPr id="27" name="object 27"/>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25" dirty="0">
                <a:solidFill>
                  <a:srgbClr val="FFFFFF"/>
                </a:solidFill>
                <a:latin typeface="Calibri"/>
                <a:cs typeface="Calibri"/>
                <a:hlinkClick r:id="rId27" action="ppaction://hlinksldjump"/>
              </a:rPr>
              <a:t>NEXT</a:t>
            </a:r>
            <a:endParaRPr sz="6000">
              <a:latin typeface="Calibri"/>
              <a:cs typeface="Calibri"/>
            </a:endParaRPr>
          </a:p>
        </p:txBody>
      </p:sp>
      <p:sp>
        <p:nvSpPr>
          <p:cNvPr id="28" name="object 28"/>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28"/>
              </a:rPr>
              <a:t>www.planbee.com</a:t>
            </a:r>
            <a:endParaRPr sz="1800">
              <a:latin typeface="Century Gothic"/>
              <a:cs typeface="Century Gothic"/>
            </a:endParaRPr>
          </a:p>
        </p:txBody>
      </p:sp>
      <p:pic>
        <p:nvPicPr>
          <p:cNvPr id="29" name="Recorded Sound">
            <a:hlinkClick r:id="" action="ppaction://media"/>
            <a:extLst>
              <a:ext uri="{FF2B5EF4-FFF2-40B4-BE49-F238E27FC236}">
                <a16:creationId xmlns:a16="http://schemas.microsoft.com/office/drawing/2014/main" id="{343687D4-4994-43E2-91F5-2DCBB206C6B9}"/>
              </a:ext>
            </a:extLst>
          </p:cNvPr>
          <p:cNvPicPr>
            <a:picLocks noChangeAspect="1"/>
          </p:cNvPicPr>
          <p:nvPr>
            <a:audioFile r:link="rId3"/>
            <p:extLst>
              <p:ext uri="{DAA4B4D4-6D71-4841-9C94-3DE7FCFB9230}">
                <p14:media xmlns:p14="http://schemas.microsoft.com/office/powerpoint/2010/main" r:embed="rId2"/>
              </p:ext>
            </p:extLst>
          </p:nvPr>
        </p:nvPicPr>
        <p:blipFill>
          <a:blip r:embed="rId29"/>
          <a:stretch>
            <a:fillRect/>
          </a:stretch>
        </p:blipFill>
        <p:spPr>
          <a:xfrm>
            <a:off x="2470151" y="8967118"/>
            <a:ext cx="609600" cy="6096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457" fill="hold"/>
                                        <p:tgtEl>
                                          <p:spTgt spid="2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9"/>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TotalTime>
  <Words>1743</Words>
  <Application>Microsoft Office PowerPoint</Application>
  <PresentationFormat>Custom</PresentationFormat>
  <Paragraphs>111</Paragraphs>
  <Slides>19</Slides>
  <Notes>0</Notes>
  <HiddenSlides>0</HiddenSlides>
  <MMClips>3</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Calibri</vt:lpstr>
      <vt:lpstr>Century Gothic</vt:lpstr>
      <vt:lpstr>Times New Roman</vt:lpstr>
      <vt:lpstr>Office Theme</vt:lpstr>
      <vt:lpstr>Healthy Bodies</vt:lpstr>
      <vt:lpstr>What is a  drug?</vt:lpstr>
      <vt:lpstr>A drug is any substance   that  changes  or alters  our  physical  or  mental  state. Lots of drugs   are legal and can  be very  beneficial. Others are illegal because they can be very  harmful. However,  some  legal   drugs can  be harmful too.</vt:lpstr>
      <vt:lpstr>PowerPoint Presentation</vt:lpstr>
      <vt:lpstr>Tobacco</vt:lpstr>
      <vt:lpstr>PowerPoint Presentation</vt:lpstr>
      <vt:lpstr>However,  the long-term effects of  smoking  are  far  more serious. Smoking   causes  problems such as   lung  cancer, cardiovascular  (heart) disease, emphysema, high  blood  pressure, fertility  problems, asthma, loss of   eyesight, gum  disease and tooth  loss.</vt:lpstr>
      <vt:lpstr>Alcohol</vt:lpstr>
      <vt:lpstr>PowerPoint Presentation</vt:lpstr>
      <vt:lpstr>PowerPoint Presentation</vt:lpstr>
      <vt:lpstr>Plenary:</vt:lpstr>
      <vt:lpstr>You can’t take too much  paracetamol.</vt:lpstr>
      <vt:lpstr>PowerPoint Presentation</vt:lpstr>
      <vt:lpstr>Smoking can cause major  damage to  your liver.</vt:lpstr>
      <vt:lpstr>PowerPoint Presentation</vt:lpstr>
      <vt:lpstr>Smoking is very addictive.</vt:lpstr>
      <vt:lpstr>PowerPoint Presentation</vt:lpstr>
      <vt:lpstr>The law says you have to be 16  years old to buy any medicines.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Healthy Bodies</dc:title>
  <cp:lastModifiedBy>Melissa Gilbert</cp:lastModifiedBy>
  <cp:revision>3</cp:revision>
  <dcterms:created xsi:type="dcterms:W3CDTF">2021-01-13T09:57:44Z</dcterms:created>
  <dcterms:modified xsi:type="dcterms:W3CDTF">2021-01-16T12:30:29Z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2014-08-20T00:00:00Z</vt:filetime>
  </property>
  <property fmtid="{D5CDD505-2E9C-101B-9397-08002B2CF9AE}" pid="3" name="Creator">
    <vt:lpwstr>Apple Keynote 5.3</vt:lpwstr>
  </property>
  <property fmtid="{D5CDD505-2E9C-101B-9397-08002B2CF9AE}" pid="4" name="LastSaved">
    <vt:filetime>2021-01-13T00:00:00Z</vt:filetime>
  </property>
</Properties>
</file>