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hyperlink" Target="https://www.youtube.com/watch?v=aFkC7Cd" TargetMode="Externa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698EC-61C9-42A0-B83B-F35806DE1E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Poetry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5642F8-0FBE-4E4E-9919-FA310DDFDD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Mountains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923D00A-D5F6-4EE4-A1B0-937D2122A8D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986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8"/>
    </mc:Choice>
    <mc:Fallback>
      <p:transition spd="slow" advTm="7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42774-652C-4F2F-AECC-9D89D7494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know about poetry?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52E7B-2B87-4E42-BB99-4B17B411E4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Does it always rhyme?</a:t>
            </a:r>
          </a:p>
          <a:p>
            <a:endParaRPr lang="en-GB" dirty="0"/>
          </a:p>
          <a:p>
            <a:r>
              <a:rPr lang="en-GB" dirty="0"/>
              <a:t>Is it written like normal sentences?</a:t>
            </a:r>
          </a:p>
          <a:p>
            <a:endParaRPr lang="en-GB" dirty="0"/>
          </a:p>
          <a:p>
            <a:r>
              <a:rPr lang="en-GB" dirty="0"/>
              <a:t>How long is a poem?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AAB898D-7118-469F-86BC-F177048C9FB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83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46"/>
    </mc:Choice>
    <mc:Fallback>
      <p:transition spd="slow" advTm="16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68634-6111-4C81-B05F-9B226F0F5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Mountain Poems</a:t>
            </a:r>
          </a:p>
        </p:txBody>
      </p:sp>
      <p:pic>
        <p:nvPicPr>
          <p:cNvPr id="1026" name="Picture 2" descr="Poet Seers » Poems about Mountains">
            <a:extLst>
              <a:ext uri="{FF2B5EF4-FFF2-40B4-BE49-F238E27FC236}">
                <a16:creationId xmlns:a16="http://schemas.microsoft.com/office/drawing/2014/main" id="{775A795B-E321-41FC-86E0-E1F6757FA8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544" y="2065867"/>
            <a:ext cx="5757870" cy="267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2C356B-B242-4045-BEFB-7F3D667D16F5}"/>
              </a:ext>
            </a:extLst>
          </p:cNvPr>
          <p:cNvSpPr txBox="1"/>
          <p:nvPr/>
        </p:nvSpPr>
        <p:spPr>
          <a:xfrm>
            <a:off x="3352800" y="5618922"/>
            <a:ext cx="6175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 Po Chinese Poet AD701-762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2A0EA6C-2C0E-4FF0-B0E5-7D4D4A0942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5894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511"/>
    </mc:Choice>
    <mc:Fallback>
      <p:transition spd="slow" advTm="33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02723-0081-47E5-9168-82258EE91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Mountain poems</a:t>
            </a:r>
          </a:p>
        </p:txBody>
      </p:sp>
      <p:pic>
        <p:nvPicPr>
          <p:cNvPr id="2050" name="Picture 2" descr="The Mountain by Emily Dickinson | Emily dickinson, Poems, Winter songs">
            <a:extLst>
              <a:ext uri="{FF2B5EF4-FFF2-40B4-BE49-F238E27FC236}">
                <a16:creationId xmlns:a16="http://schemas.microsoft.com/office/drawing/2014/main" id="{FB381E14-512F-413B-BAFB-554C7C3487A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2" y="2372519"/>
            <a:ext cx="3810000" cy="318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E6B8FA-1DE9-4ABD-96E3-A57B599A99AE}"/>
              </a:ext>
            </a:extLst>
          </p:cNvPr>
          <p:cNvSpPr txBox="1"/>
          <p:nvPr/>
        </p:nvSpPr>
        <p:spPr>
          <a:xfrm>
            <a:off x="3846512" y="6042991"/>
            <a:ext cx="4767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Emily Dickinson was an American poet</a:t>
            </a:r>
          </a:p>
          <a:p>
            <a:r>
              <a:rPr lang="en-GB" dirty="0"/>
              <a:t>1830-1886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CB9ED43-2482-46B2-8666-6D1AE0F638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3886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997"/>
    </mc:Choice>
    <mc:Fallback>
      <p:transition spd="slow" advTm="172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705A7-582C-49F1-86D4-B0674C19D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Mountain Poems</a:t>
            </a:r>
          </a:p>
        </p:txBody>
      </p:sp>
      <p:pic>
        <p:nvPicPr>
          <p:cNvPr id="3074" name="Picture 2" descr="King of the Mountain --- Mountaineering Poem --- The Father of Modern Poetry  --- ArchDuke Kenneth Khanh Du | The mountain, Natural landmarks, Modern  poetry">
            <a:extLst>
              <a:ext uri="{FF2B5EF4-FFF2-40B4-BE49-F238E27FC236}">
                <a16:creationId xmlns:a16="http://schemas.microsoft.com/office/drawing/2014/main" id="{F8576D1D-4960-4CBA-B1CD-9EBED812A3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58" y="1693333"/>
            <a:ext cx="5693700" cy="455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5F4873-6585-42DE-B19C-ECB30D1FC1E5}"/>
              </a:ext>
            </a:extLst>
          </p:cNvPr>
          <p:cNvSpPr txBox="1"/>
          <p:nvPr/>
        </p:nvSpPr>
        <p:spPr>
          <a:xfrm>
            <a:off x="8905461" y="2239617"/>
            <a:ext cx="16035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Archduke Kenneth Khan Du is a modern poet (he is still alive and writing poetry)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817965D-BFC6-469D-9481-235FEBD28B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798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122"/>
    </mc:Choice>
    <mc:Fallback>
      <p:transition spd="slow" advTm="87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94C72-4CB6-42C6-A58E-451C4B75B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Mountain Poems</a:t>
            </a:r>
          </a:p>
        </p:txBody>
      </p:sp>
      <p:pic>
        <p:nvPicPr>
          <p:cNvPr id="4098" name="Picture 2" descr="http://1.bp.blogspot.com/-A7_kqtBeJDM/UWndiQGvpCI/AAAAAAAAAsM/ryz1JIAqj08/s1600/Mount_Everest_as_seen_from_Drukair2.jpg">
            <a:extLst>
              <a:ext uri="{FF2B5EF4-FFF2-40B4-BE49-F238E27FC236}">
                <a16:creationId xmlns:a16="http://schemas.microsoft.com/office/drawing/2014/main" id="{F8198E42-C881-4F9A-B0B6-EC35A715BB0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552" y="2483009"/>
            <a:ext cx="5201920" cy="296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B847ED1-D274-4B3A-83FE-FE6AA46232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9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97"/>
    </mc:Choice>
    <mc:Fallback>
      <p:transition spd="slow" advTm="13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F4365-8AA3-40EC-8F41-117941FEA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Mountain Poems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6D76C-2889-4829-9862-170E35F06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give you a real sense of what Mount Everest is like, please watch this video </a:t>
            </a:r>
          </a:p>
          <a:p>
            <a:endParaRPr lang="en-GB" dirty="0"/>
          </a:p>
          <a:p>
            <a:r>
              <a:rPr lang="en-GB" dirty="0">
                <a:hlinkClick r:id="rId5"/>
              </a:rPr>
              <a:t>https://www.youtube.com/watch?v=aFkC7Cd</a:t>
            </a:r>
            <a:endParaRPr lang="en-GB" dirty="0"/>
          </a:p>
          <a:p>
            <a:r>
              <a:rPr lang="en-GB" dirty="0"/>
              <a:t>As you are watching think : what can I see, what can I hear, what can I smell, how do I feel.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D504AC8-1438-4FB5-972A-038D8F46F0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619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72"/>
    </mc:Choice>
    <mc:Fallback>
      <p:transition spd="slow" advTm="33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FBEA4-5C01-429E-91D9-7E9DB4320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Mountain Poems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51469-ED60-4DB5-98D1-4BC612362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Now it is your turn to write a poem about Mount Everest.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25D8AE5-5AF4-41DB-BE3C-0090F39ACE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632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353"/>
    </mc:Choice>
    <mc:Fallback>
      <p:transition spd="slow" advTm="71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2C33DD6170A94E8396739AAD02B95F" ma:contentTypeVersion="13" ma:contentTypeDescription="Create a new document." ma:contentTypeScope="" ma:versionID="14b428dbe874c36f01cf1005a7798b0c">
  <xsd:schema xmlns:xsd="http://www.w3.org/2001/XMLSchema" xmlns:xs="http://www.w3.org/2001/XMLSchema" xmlns:p="http://schemas.microsoft.com/office/2006/metadata/properties" xmlns:ns3="d75e34e4-aa54-41e9-91cb-d2cf73cea0b8" xmlns:ns4="62437322-bad3-419d-8831-0280f3a5551b" targetNamespace="http://schemas.microsoft.com/office/2006/metadata/properties" ma:root="true" ma:fieldsID="9a94771b079b0fbd4b525ff3f69f53b5" ns3:_="" ns4:_="">
    <xsd:import namespace="d75e34e4-aa54-41e9-91cb-d2cf73cea0b8"/>
    <xsd:import namespace="62437322-bad3-419d-8831-0280f3a5551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e34e4-aa54-41e9-91cb-d2cf73cea0b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7322-bad3-419d-8831-0280f3a55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9D4229-24C0-4DA1-A5CE-835B5D27D8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5e34e4-aa54-41e9-91cb-d2cf73cea0b8"/>
    <ds:schemaRef ds:uri="62437322-bad3-419d-8831-0280f3a55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0FDC07E-6051-4ED1-AE78-7B31652566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B4CAEC-0A61-450C-9172-8F95965DB556}">
  <ds:schemaRefs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62437322-bad3-419d-8831-0280f3a5551b"/>
    <ds:schemaRef ds:uri="http://purl.org/dc/terms/"/>
    <ds:schemaRef ds:uri="http://purl.org/dc/elements/1.1/"/>
    <ds:schemaRef ds:uri="http://purl.org/dc/dcmitype/"/>
    <ds:schemaRef ds:uri="http://schemas.openxmlformats.org/package/2006/metadata/core-properties"/>
    <ds:schemaRef ds:uri="d75e34e4-aa54-41e9-91cb-d2cf73cea0b8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166</TotalTime>
  <Words>137</Words>
  <Application>Microsoft Office PowerPoint</Application>
  <PresentationFormat>Widescreen</PresentationFormat>
  <Paragraphs>23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Celestial</vt:lpstr>
      <vt:lpstr>Poetry </vt:lpstr>
      <vt:lpstr>What do you know about poetry? </vt:lpstr>
      <vt:lpstr>Mountain Poems</vt:lpstr>
      <vt:lpstr>Mountain poems</vt:lpstr>
      <vt:lpstr>Mountain Poems</vt:lpstr>
      <vt:lpstr>Mountain Poems</vt:lpstr>
      <vt:lpstr>Mountain Poems</vt:lpstr>
      <vt:lpstr>Mountain Poems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Poetry</dc:title>
  <dc:creator>Suzanne Phillips</dc:creator>
  <cp:lastModifiedBy>Suzanne Phillips</cp:lastModifiedBy>
  <cp:revision>5</cp:revision>
  <dcterms:created xsi:type="dcterms:W3CDTF">2021-01-09T09:27:34Z</dcterms:created>
  <dcterms:modified xsi:type="dcterms:W3CDTF">2021-01-09T12:14:01Z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0x010100452C33DD6170A94E8396739AAD02B95F</vt:lpwstr>
  </property>
</Properties>
</file>