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90" r:id="rId3"/>
    <p:sldId id="292" r:id="rId4"/>
    <p:sldId id="293" r:id="rId5"/>
    <p:sldId id="297" r:id="rId6"/>
    <p:sldId id="267" r:id="rId7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10"/>
      <p:bold r:id="rId11"/>
      <p:italic r:id="rId12"/>
      <p:boldItalic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Md" panose="02000603050000020003" pitchFamily="50" charset="0"/>
      <p:regular r:id="rId18"/>
    </p:embeddedFont>
    <p:embeddedFont>
      <p:font typeface="Sassoon Infant Rg" panose="02000503030000020003" pitchFamily="50" charset="0"/>
      <p:regular r:id="rId19"/>
      <p:bold r:id="rId20"/>
    </p:embeddedFont>
    <p:embeddedFont>
      <p:font typeface="Twinkl" pitchFamily="2" charset="0"/>
      <p:regular r:id="rId21"/>
      <p:bold r:id="rId22"/>
    </p:embeddedFont>
    <p:embeddedFont>
      <p:font typeface="Twinkl SemiBold" pitchFamily="2" charset="0"/>
      <p:bold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E7F8"/>
    <a:srgbClr val="D9BEF1"/>
    <a:srgbClr val="21A6F9"/>
    <a:srgbClr val="ACDDFC"/>
    <a:srgbClr val="FEFBDA"/>
    <a:srgbClr val="FFF243"/>
    <a:srgbClr val="80C1EB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24" y="7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AA65EA4-9E23-4E36-A6AB-2924F525A63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FF68DB-6905-41B4-A142-768781EDC75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CEA7C39-062F-43FC-A4DD-534F68BDE6A8}" type="datetimeFigureOut">
              <a:rPr lang="en-GB"/>
              <a:pPr>
                <a:defRPr/>
              </a:pPr>
              <a:t>27/02/2021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97A35A-7AC9-4FC7-9EB7-873EB223DB6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4EA9D7-E480-479D-BF73-3AFAE211FF6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854765-3F79-462D-98D9-DB89CCFE2B9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87681A3-A5EB-4FB4-A160-BD144491E70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61169E-026D-48E8-93F9-69BBB70927D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28AECDD-A460-4750-A9AA-783CD5322F40}" type="datetimeFigureOut">
              <a:rPr lang="en-GB"/>
              <a:pPr>
                <a:defRPr/>
              </a:pPr>
              <a:t>27/02/2021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C925F36-D939-4703-BD0E-DD76837720B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0F9A85C-3D8B-4349-8576-13538293DE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FA1F81-BBEF-4B78-B79B-5FB1DAC667A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0E4FF9-3A75-4E46-982E-86B39B67DC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306C225-0A8B-4684-B093-FB997D9F0F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0878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7C9D503-A489-4CF3-A011-7DCA7FECEBC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74886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3D3D820-E2AB-48AC-B245-AAB31B162CE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FBC6C00-E2C6-4272-8EC3-4169AB48C114}"/>
              </a:ext>
            </a:extLst>
          </p:cNvPr>
          <p:cNvSpPr/>
          <p:nvPr userDrawn="1"/>
        </p:nvSpPr>
        <p:spPr>
          <a:xfrm>
            <a:off x="457200" y="1514475"/>
            <a:ext cx="8220075" cy="488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2796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3">
            <a:extLst>
              <a:ext uri="{FF2B5EF4-FFF2-40B4-BE49-F238E27FC236}">
                <a16:creationId xmlns:a16="http://schemas.microsoft.com/office/drawing/2014/main" id="{4CF42D72-641B-49ED-A4B1-642F8844F43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0FB84B9-9FDF-4167-986C-9B7BA860D433}"/>
              </a:ext>
            </a:extLst>
          </p:cNvPr>
          <p:cNvSpPr/>
          <p:nvPr userDrawn="1"/>
        </p:nvSpPr>
        <p:spPr>
          <a:xfrm>
            <a:off x="755650" y="1514475"/>
            <a:ext cx="7632700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11" name="Group 5">
            <a:extLst>
              <a:ext uri="{FF2B5EF4-FFF2-40B4-BE49-F238E27FC236}">
                <a16:creationId xmlns:a16="http://schemas.microsoft.com/office/drawing/2014/main" id="{95DBAC94-857B-4CBD-A33D-4C69034818A0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4002088" y="1738313"/>
            <a:ext cx="4189412" cy="4129087"/>
            <a:chOff x="4002736" y="1755885"/>
            <a:chExt cx="4189074" cy="4129086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EE44E8EC-59E5-4CF4-9F31-412C183C9F1F}"/>
                </a:ext>
              </a:extLst>
            </p:cNvPr>
            <p:cNvSpPr/>
            <p:nvPr userDrawn="1"/>
          </p:nvSpPr>
          <p:spPr bwMode="auto">
            <a:xfrm>
              <a:off x="4002736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488EEA06-D1AC-4FFA-A18B-6985192E2200}"/>
                </a:ext>
              </a:extLst>
            </p:cNvPr>
            <p:cNvSpPr/>
            <p:nvPr userDrawn="1"/>
          </p:nvSpPr>
          <p:spPr bwMode="auto">
            <a:xfrm>
              <a:off x="6193309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63D9299-902F-4098-8D60-02FBD2447972}"/>
                </a:ext>
              </a:extLst>
            </p:cNvPr>
            <p:cNvSpPr/>
            <p:nvPr userDrawn="1"/>
          </p:nvSpPr>
          <p:spPr bwMode="auto">
            <a:xfrm>
              <a:off x="6193309" y="3886309"/>
              <a:ext cx="1996914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587258B1-25BE-48A7-98A2-8E1F8C7A44E7}"/>
                </a:ext>
              </a:extLst>
            </p:cNvPr>
            <p:cNvSpPr/>
            <p:nvPr userDrawn="1"/>
          </p:nvSpPr>
          <p:spPr bwMode="auto">
            <a:xfrm>
              <a:off x="4002736" y="3886309"/>
              <a:ext cx="1998501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42021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3">
            <a:extLst>
              <a:ext uri="{FF2B5EF4-FFF2-40B4-BE49-F238E27FC236}">
                <a16:creationId xmlns:a16="http://schemas.microsoft.com/office/drawing/2014/main" id="{CE9B8276-AE63-4E56-B13C-A73D55CE92C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2EEB840-29D3-489E-85A0-AA0EAEA1E122}"/>
              </a:ext>
            </a:extLst>
          </p:cNvPr>
          <p:cNvSpPr/>
          <p:nvPr userDrawn="1"/>
        </p:nvSpPr>
        <p:spPr>
          <a:xfrm>
            <a:off x="4660900" y="1514475"/>
            <a:ext cx="3690938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841CFC8-F1D5-4C0B-BBC7-6FC738DD268D}"/>
              </a:ext>
            </a:extLst>
          </p:cNvPr>
          <p:cNvSpPr/>
          <p:nvPr userDrawn="1"/>
        </p:nvSpPr>
        <p:spPr bwMode="auto">
          <a:xfrm>
            <a:off x="750888" y="15144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FBB1690-1EC9-4A57-A6B0-4BA7F1B1EDC0}"/>
              </a:ext>
            </a:extLst>
          </p:cNvPr>
          <p:cNvSpPr/>
          <p:nvPr userDrawn="1"/>
        </p:nvSpPr>
        <p:spPr bwMode="auto">
          <a:xfrm>
            <a:off x="750888" y="2678113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68D1058-67F5-41AB-A710-C5960496E922}"/>
              </a:ext>
            </a:extLst>
          </p:cNvPr>
          <p:cNvSpPr/>
          <p:nvPr userDrawn="1"/>
        </p:nvSpPr>
        <p:spPr bwMode="auto">
          <a:xfrm>
            <a:off x="750888" y="3841750"/>
            <a:ext cx="3821112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9B5A3B7-28AE-447C-BF18-39BFA548D4B0}"/>
              </a:ext>
            </a:extLst>
          </p:cNvPr>
          <p:cNvSpPr/>
          <p:nvPr userDrawn="1"/>
        </p:nvSpPr>
        <p:spPr bwMode="auto">
          <a:xfrm>
            <a:off x="750888" y="50069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6825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3">
            <a:extLst>
              <a:ext uri="{FF2B5EF4-FFF2-40B4-BE49-F238E27FC236}">
                <a16:creationId xmlns:a16="http://schemas.microsoft.com/office/drawing/2014/main" id="{33B9CB61-F59C-483B-90CE-D9F78A2E284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76F96B-6ED4-48FB-BBFF-1982E45BE634}"/>
              </a:ext>
            </a:extLst>
          </p:cNvPr>
          <p:cNvSpPr/>
          <p:nvPr userDrawn="1"/>
        </p:nvSpPr>
        <p:spPr>
          <a:xfrm>
            <a:off x="2895600" y="1514475"/>
            <a:ext cx="5492750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886BB67-DFE2-4B44-890F-BD3EF8A1CDC2}"/>
              </a:ext>
            </a:extLst>
          </p:cNvPr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11F164-C055-4D28-96AD-05E0D24F550C}"/>
              </a:ext>
            </a:extLst>
          </p:cNvPr>
          <p:cNvSpPr/>
          <p:nvPr userDrawn="1"/>
        </p:nvSpPr>
        <p:spPr>
          <a:xfrm>
            <a:off x="755650" y="1514475"/>
            <a:ext cx="2036763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62939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721270F2-BC6E-460A-8DFB-02B2943D7B2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AD697D9-1742-4C98-AAAD-027C984A8C9D}"/>
              </a:ext>
            </a:extLst>
          </p:cNvPr>
          <p:cNvSpPr/>
          <p:nvPr userDrawn="1"/>
        </p:nvSpPr>
        <p:spPr>
          <a:xfrm>
            <a:off x="755650" y="1514475"/>
            <a:ext cx="2852738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DCD833-3633-4F3C-97A4-1F32B5490020}"/>
              </a:ext>
            </a:extLst>
          </p:cNvPr>
          <p:cNvSpPr/>
          <p:nvPr userDrawn="1"/>
        </p:nvSpPr>
        <p:spPr>
          <a:xfrm>
            <a:off x="3683000" y="4614863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AB075E4-C73F-47F1-8D0E-4A3C04EAD205}"/>
              </a:ext>
            </a:extLst>
          </p:cNvPr>
          <p:cNvSpPr/>
          <p:nvPr userDrawn="1"/>
        </p:nvSpPr>
        <p:spPr>
          <a:xfrm>
            <a:off x="3683000" y="1519238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4021D7C-19A7-40B9-A0D4-AB12297FDC9F}"/>
              </a:ext>
            </a:extLst>
          </p:cNvPr>
          <p:cNvSpPr/>
          <p:nvPr userDrawn="1"/>
        </p:nvSpPr>
        <p:spPr>
          <a:xfrm>
            <a:off x="3683000" y="3067050"/>
            <a:ext cx="470535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98903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366F022E-8626-4168-9BCC-97357930014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911400F-66F4-4AE8-9A8B-FACC5A99B237}"/>
              </a:ext>
            </a:extLst>
          </p:cNvPr>
          <p:cNvSpPr/>
          <p:nvPr userDrawn="1"/>
        </p:nvSpPr>
        <p:spPr>
          <a:xfrm>
            <a:off x="4611688" y="1514475"/>
            <a:ext cx="3776662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1E817AB-0C61-4F67-8723-91E6E3E0DF3F}"/>
              </a:ext>
            </a:extLst>
          </p:cNvPr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57247F8-CD81-47D7-A99A-4AC90E9A0D83}"/>
              </a:ext>
            </a:extLst>
          </p:cNvPr>
          <p:cNvSpPr/>
          <p:nvPr userDrawn="1"/>
        </p:nvSpPr>
        <p:spPr>
          <a:xfrm>
            <a:off x="755650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0C5D2D3-A96E-4AAA-A5CE-AAECE37E61E4}"/>
              </a:ext>
            </a:extLst>
          </p:cNvPr>
          <p:cNvSpPr/>
          <p:nvPr userDrawn="1"/>
        </p:nvSpPr>
        <p:spPr>
          <a:xfrm>
            <a:off x="2684463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73175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3">
            <a:extLst>
              <a:ext uri="{FF2B5EF4-FFF2-40B4-BE49-F238E27FC236}">
                <a16:creationId xmlns:a16="http://schemas.microsoft.com/office/drawing/2014/main" id="{C24808BB-DEF5-4DA5-A5FE-6F6823F3B98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7292420-D746-404A-A3DD-B8E99074BAC9}"/>
              </a:ext>
            </a:extLst>
          </p:cNvPr>
          <p:cNvSpPr/>
          <p:nvPr userDrawn="1"/>
        </p:nvSpPr>
        <p:spPr>
          <a:xfrm>
            <a:off x="503238" y="2501900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5944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3">
            <a:extLst>
              <a:ext uri="{FF2B5EF4-FFF2-40B4-BE49-F238E27FC236}">
                <a16:creationId xmlns:a16="http://schemas.microsoft.com/office/drawing/2014/main" id="{169BBE53-625C-4D4B-9DBC-B6503CAF61A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D9F8D234-DAE3-4D15-8B6D-348B99789F64}"/>
              </a:ext>
            </a:extLst>
          </p:cNvPr>
          <p:cNvSpPr/>
          <p:nvPr userDrawn="1"/>
        </p:nvSpPr>
        <p:spPr>
          <a:xfrm>
            <a:off x="760413" y="4340225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Rounded Rectangle 5">
            <a:extLst>
              <a:ext uri="{FF2B5EF4-FFF2-40B4-BE49-F238E27FC236}">
                <a16:creationId xmlns:a16="http://schemas.microsoft.com/office/drawing/2014/main" id="{1865EDB4-A3DE-4F82-A900-AD392A6FEB23}"/>
              </a:ext>
            </a:extLst>
          </p:cNvPr>
          <p:cNvSpPr/>
          <p:nvPr userDrawn="1"/>
        </p:nvSpPr>
        <p:spPr>
          <a:xfrm>
            <a:off x="3336925" y="4340225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6">
            <a:extLst>
              <a:ext uri="{FF2B5EF4-FFF2-40B4-BE49-F238E27FC236}">
                <a16:creationId xmlns:a16="http://schemas.microsoft.com/office/drawing/2014/main" id="{B01C2E10-82F0-4A60-8ECD-82923D9EBD0B}"/>
              </a:ext>
            </a:extLst>
          </p:cNvPr>
          <p:cNvSpPr/>
          <p:nvPr userDrawn="1"/>
        </p:nvSpPr>
        <p:spPr>
          <a:xfrm>
            <a:off x="5915025" y="4340225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Rounded Rectangle 7">
            <a:extLst>
              <a:ext uri="{FF2B5EF4-FFF2-40B4-BE49-F238E27FC236}">
                <a16:creationId xmlns:a16="http://schemas.microsoft.com/office/drawing/2014/main" id="{6D89F799-55D8-4042-BB27-8BC05BA5E868}"/>
              </a:ext>
            </a:extLst>
          </p:cNvPr>
          <p:cNvSpPr/>
          <p:nvPr userDrawn="1"/>
        </p:nvSpPr>
        <p:spPr>
          <a:xfrm>
            <a:off x="755650" y="2493963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Rounded Rectangle 8">
            <a:extLst>
              <a:ext uri="{FF2B5EF4-FFF2-40B4-BE49-F238E27FC236}">
                <a16:creationId xmlns:a16="http://schemas.microsoft.com/office/drawing/2014/main" id="{9E4D99EB-0B2B-4D42-931B-021BA52BE37B}"/>
              </a:ext>
            </a:extLst>
          </p:cNvPr>
          <p:cNvSpPr/>
          <p:nvPr userDrawn="1"/>
        </p:nvSpPr>
        <p:spPr>
          <a:xfrm>
            <a:off x="3332163" y="2493963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Rounded Rectangle 9">
            <a:extLst>
              <a:ext uri="{FF2B5EF4-FFF2-40B4-BE49-F238E27FC236}">
                <a16:creationId xmlns:a16="http://schemas.microsoft.com/office/drawing/2014/main" id="{50E26718-00E2-4633-86F3-10BF087578AA}"/>
              </a:ext>
            </a:extLst>
          </p:cNvPr>
          <p:cNvSpPr/>
          <p:nvPr userDrawn="1"/>
        </p:nvSpPr>
        <p:spPr>
          <a:xfrm>
            <a:off x="5910263" y="2493963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23516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3">
            <a:extLst>
              <a:ext uri="{FF2B5EF4-FFF2-40B4-BE49-F238E27FC236}">
                <a16:creationId xmlns:a16="http://schemas.microsoft.com/office/drawing/2014/main" id="{4825A3A9-9DA6-4250-A455-5BBAD4D8B45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FDF05F0-CD73-41BE-9D75-797336906FD0}"/>
              </a:ext>
            </a:extLst>
          </p:cNvPr>
          <p:cNvSpPr/>
          <p:nvPr userDrawn="1"/>
        </p:nvSpPr>
        <p:spPr>
          <a:xfrm>
            <a:off x="3752850" y="4616450"/>
            <a:ext cx="2274888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67DC025-934C-4914-8F3E-F4DDF4DF637F}"/>
              </a:ext>
            </a:extLst>
          </p:cNvPr>
          <p:cNvSpPr/>
          <p:nvPr userDrawn="1"/>
        </p:nvSpPr>
        <p:spPr>
          <a:xfrm>
            <a:off x="3752850" y="3067050"/>
            <a:ext cx="2274888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42B3ADF-3870-4750-96F3-7C5EE3C2FD56}"/>
              </a:ext>
            </a:extLst>
          </p:cNvPr>
          <p:cNvSpPr/>
          <p:nvPr userDrawn="1"/>
        </p:nvSpPr>
        <p:spPr>
          <a:xfrm>
            <a:off x="3752850" y="1514475"/>
            <a:ext cx="2274888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5581A91-8671-4030-9EE9-366323B5D6F6}"/>
              </a:ext>
            </a:extLst>
          </p:cNvPr>
          <p:cNvSpPr/>
          <p:nvPr userDrawn="1"/>
        </p:nvSpPr>
        <p:spPr>
          <a:xfrm>
            <a:off x="6119813" y="4616450"/>
            <a:ext cx="2274887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E5C8A17-F75D-466C-96CA-FED8A218DD2E}"/>
              </a:ext>
            </a:extLst>
          </p:cNvPr>
          <p:cNvSpPr/>
          <p:nvPr userDrawn="1"/>
        </p:nvSpPr>
        <p:spPr>
          <a:xfrm>
            <a:off x="6119813" y="3067050"/>
            <a:ext cx="2274887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61B8F4D-EDD8-46D3-A30B-90EA49B793F6}"/>
              </a:ext>
            </a:extLst>
          </p:cNvPr>
          <p:cNvSpPr/>
          <p:nvPr userDrawn="1"/>
        </p:nvSpPr>
        <p:spPr>
          <a:xfrm>
            <a:off x="6119813" y="1514475"/>
            <a:ext cx="2274887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6796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2538C190-00BC-4A15-9A79-63AF762CFB46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5D0F169D-EFF4-4801-990B-2CE81382F8E7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648FBA3-9FCA-4AF5-BA62-212A91817430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EAFA900-B9B9-4739-85A8-8F131A4B817C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BDD78E83-15F5-4823-BD67-BDF3F170A19F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/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9742721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092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F41330C-6E34-43A3-8753-087B86F2D14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8CEFB29-FA10-4092-BBF7-4E376C983D5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media2.m4a"/><Relationship Id="rId7" Type="http://schemas.openxmlformats.org/officeDocument/2006/relationships/image" Target="../media/image7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image" Target="../media/image9.jp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audio" Target="../media/media4.m4a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4.png"/><Relationship Id="rId10" Type="http://schemas.openxmlformats.org/officeDocument/2006/relationships/image" Target="../media/image15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20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1EE461F-7622-4F65-92C4-4BC2E25921F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84"/>
    </mc:Choice>
    <mc:Fallback>
      <p:transition spd="slow" advTm="25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20">
            <a:extLst>
              <a:ext uri="{FF2B5EF4-FFF2-40B4-BE49-F238E27FC236}">
                <a16:creationId xmlns:a16="http://schemas.microsoft.com/office/drawing/2014/main" id="{B2BD7FD4-9593-4C63-9355-E08C44091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5881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 SemiBold" pitchFamily="2" charset="0"/>
              </a:rPr>
              <a:t>Here are some words that end with ‘er’: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72E09F-DAA8-4D20-8B9D-13E017425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latin typeface="Twinkl" pitchFamily="2" charset="0"/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latin typeface="Twinkl" pitchFamily="2" charset="0"/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latin typeface="Twinkl" pitchFamily="2" charset="0"/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latin typeface="Twinkl" pitchFamily="2" charset="0"/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latin typeface="Twinkl" pitchFamily="2" charset="0"/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latin typeface="Twinkl" pitchFamily="2" charset="0"/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latin typeface="Twinkl" pitchFamily="2" charset="0"/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latin typeface="Twinkl" pitchFamily="2" charset="0"/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latin typeface="Twinkl" pitchFamily="2" charset="0"/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latin typeface="Twinkl" pitchFamily="2" charset="0"/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latin typeface="Twinkl" pitchFamily="2" charset="0"/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latin typeface="Twinkl" pitchFamily="2" charset="0"/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  <a:cs typeface="+mn-cs"/>
              </a:rPr>
              <a:t>Can you write the words?</a:t>
            </a:r>
          </a:p>
        </p:txBody>
      </p:sp>
      <p:pic>
        <p:nvPicPr>
          <p:cNvPr id="37892" name="Picture 1">
            <a:extLst>
              <a:ext uri="{FF2B5EF4-FFF2-40B4-BE49-F238E27FC236}">
                <a16:creationId xmlns:a16="http://schemas.microsoft.com/office/drawing/2014/main" id="{2AD00B02-F7BB-4850-91A5-94CC1BFEE5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938" y="3978275"/>
            <a:ext cx="3422650" cy="242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Picture 3">
            <a:extLst>
              <a:ext uri="{FF2B5EF4-FFF2-40B4-BE49-F238E27FC236}">
                <a16:creationId xmlns:a16="http://schemas.microsoft.com/office/drawing/2014/main" id="{E2A05931-E741-4396-92EB-0562418A63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200" y="2109788"/>
            <a:ext cx="2933700" cy="207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4" name="Picture 4">
            <a:extLst>
              <a:ext uri="{FF2B5EF4-FFF2-40B4-BE49-F238E27FC236}">
                <a16:creationId xmlns:a16="http://schemas.microsoft.com/office/drawing/2014/main" id="{2EFE2AAA-F6A0-4C17-9E02-EAD0BEDA390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275" y="1836738"/>
            <a:ext cx="2046288" cy="346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5" name="Picture 5">
            <a:extLst>
              <a:ext uri="{FF2B5EF4-FFF2-40B4-BE49-F238E27FC236}">
                <a16:creationId xmlns:a16="http://schemas.microsoft.com/office/drawing/2014/main" id="{E114DD06-355E-4DAF-951A-F42D5578F48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26978">
            <a:off x="6002338" y="1728788"/>
            <a:ext cx="2247900" cy="184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269223F-8E7C-45BE-83B4-4F3310D416C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320"/>
    </mc:Choice>
    <mc:Fallback>
      <p:transition spd="slow" advTm="213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20">
            <a:extLst>
              <a:ext uri="{FF2B5EF4-FFF2-40B4-BE49-F238E27FC236}">
                <a16:creationId xmlns:a16="http://schemas.microsoft.com/office/drawing/2014/main" id="{B5019F7F-4E44-493E-A91B-78CF197FB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101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 SemiBold" pitchFamily="2" charset="0"/>
              </a:rPr>
              <a:t>Write about the picture:</a:t>
            </a:r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DBE5DA13-18C4-4DDB-A942-F6C16698ED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188" y="1451955"/>
            <a:ext cx="3291624" cy="4578350"/>
          </a:xfrm>
        </p:spPr>
      </p:pic>
      <p:sp>
        <p:nvSpPr>
          <p:cNvPr id="39940" name="TextBox 21">
            <a:extLst>
              <a:ext uri="{FF2B5EF4-FFF2-40B4-BE49-F238E27FC236}">
                <a16:creationId xmlns:a16="http://schemas.microsoft.com/office/drawing/2014/main" id="{DC21D741-B453-44F6-BA1E-89FD2FA8E2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No copyright for this photo as it is a Public Domain image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17D63FE-9612-4CEE-B1D3-BC2B799B70F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716"/>
    </mc:Choice>
    <mc:Fallback>
      <p:transition spd="slow" advTm="547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20">
            <a:extLst>
              <a:ext uri="{FF2B5EF4-FFF2-40B4-BE49-F238E27FC236}">
                <a16:creationId xmlns:a16="http://schemas.microsoft.com/office/drawing/2014/main" id="{4BC2A37B-0CB5-401D-B7BE-EBF5EBED9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5881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 SemiBold" pitchFamily="2" charset="0"/>
              </a:rPr>
              <a:t>Find the words that rhyme and write them down in pairs:</a:t>
            </a:r>
          </a:p>
        </p:txBody>
      </p:sp>
      <p:pic>
        <p:nvPicPr>
          <p:cNvPr id="40963" name="Picture 1">
            <a:extLst>
              <a:ext uri="{FF2B5EF4-FFF2-40B4-BE49-F238E27FC236}">
                <a16:creationId xmlns:a16="http://schemas.microsoft.com/office/drawing/2014/main" id="{26D1D020-D675-47EF-9D81-A285AA5325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488" y="2744788"/>
            <a:ext cx="1173162" cy="16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Picture 2">
            <a:extLst>
              <a:ext uri="{FF2B5EF4-FFF2-40B4-BE49-F238E27FC236}">
                <a16:creationId xmlns:a16="http://schemas.microsoft.com/office/drawing/2014/main" id="{BF96C421-60CA-458E-B3A1-A36A0BCC60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38" y="2968625"/>
            <a:ext cx="2906712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5" name="Picture 4">
            <a:extLst>
              <a:ext uri="{FF2B5EF4-FFF2-40B4-BE49-F238E27FC236}">
                <a16:creationId xmlns:a16="http://schemas.microsoft.com/office/drawing/2014/main" id="{9CAC800C-B973-4870-8C82-BDB5A0BDE1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988" y="4745038"/>
            <a:ext cx="2360612" cy="153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6" name="Picture 13">
            <a:extLst>
              <a:ext uri="{FF2B5EF4-FFF2-40B4-BE49-F238E27FC236}">
                <a16:creationId xmlns:a16="http://schemas.microsoft.com/office/drawing/2014/main" id="{1F395964-56B2-4A1D-B5BB-D1355CC24AE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263" y="3536950"/>
            <a:ext cx="1770062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7" name="Picture 14">
            <a:extLst>
              <a:ext uri="{FF2B5EF4-FFF2-40B4-BE49-F238E27FC236}">
                <a16:creationId xmlns:a16="http://schemas.microsoft.com/office/drawing/2014/main" id="{860CCFC8-1F2A-4B6C-B22A-841BAF44D7F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275" y="1958975"/>
            <a:ext cx="2257425" cy="63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8" name="Picture 15">
            <a:extLst>
              <a:ext uri="{FF2B5EF4-FFF2-40B4-BE49-F238E27FC236}">
                <a16:creationId xmlns:a16="http://schemas.microsoft.com/office/drawing/2014/main" id="{04E14EEC-AD2C-462B-8D38-898E3526BC2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" y="4538663"/>
            <a:ext cx="2366963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9" name="Picture 16">
            <a:extLst>
              <a:ext uri="{FF2B5EF4-FFF2-40B4-BE49-F238E27FC236}">
                <a16:creationId xmlns:a16="http://schemas.microsoft.com/office/drawing/2014/main" id="{939DF345-A2FF-422F-8E73-B9801724498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3705225"/>
            <a:ext cx="3721100" cy="263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0" name="Picture 24">
            <a:extLst>
              <a:ext uri="{FF2B5EF4-FFF2-40B4-BE49-F238E27FC236}">
                <a16:creationId xmlns:a16="http://schemas.microsoft.com/office/drawing/2014/main" id="{C33FC966-5825-4D28-8372-8FF3FB78847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0" y="1604963"/>
            <a:ext cx="1014413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1" name="Picture 25">
            <a:extLst>
              <a:ext uri="{FF2B5EF4-FFF2-40B4-BE49-F238E27FC236}">
                <a16:creationId xmlns:a16="http://schemas.microsoft.com/office/drawing/2014/main" id="{4146EFD7-F1CD-4786-A8E9-C0F6B10C6EA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56693">
            <a:off x="4270375" y="1889125"/>
            <a:ext cx="1476375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2" name="Picture 26">
            <a:extLst>
              <a:ext uri="{FF2B5EF4-FFF2-40B4-BE49-F238E27FC236}">
                <a16:creationId xmlns:a16="http://schemas.microsoft.com/office/drawing/2014/main" id="{00398326-EDA1-4D21-8B16-5A2BA205DAB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741488"/>
            <a:ext cx="1592262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C37D96D-7A7A-4EE4-A297-22DA874A7CB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113"/>
    </mc:Choice>
    <mc:Fallback>
      <p:transition spd="slow" advTm="411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20">
            <a:extLst>
              <a:ext uri="{FF2B5EF4-FFF2-40B4-BE49-F238E27FC236}">
                <a16:creationId xmlns:a16="http://schemas.microsoft.com/office/drawing/2014/main" id="{D78EEF79-A574-4319-90EB-094AFEA2B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25463"/>
            <a:ext cx="8220075" cy="995362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 SemiBold" pitchFamily="2" charset="0"/>
              </a:rPr>
              <a:t>Yes or no?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09D8AD-43C7-4AC8-864B-2B2B8E2B38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  <a:cs typeface="+mn-cs"/>
              </a:rPr>
              <a:t>Find a friend and read the questions.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  <a:cs typeface="+mn-cs"/>
              </a:rPr>
              <a:t>Do you think the answer is yes or no?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latin typeface="Twinkl" pitchFamily="2" charset="0"/>
              <a:cs typeface="+mn-cs"/>
            </a:endParaRPr>
          </a:p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Twinkl" pitchFamily="2" charset="0"/>
                <a:cs typeface="+mn-cs"/>
              </a:rPr>
              <a:t>Can a church zoom to the moon?</a:t>
            </a:r>
          </a:p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Twinkl" pitchFamily="2" charset="0"/>
                <a:cs typeface="+mn-cs"/>
              </a:rPr>
              <a:t>Can a chicken sing a song?</a:t>
            </a:r>
          </a:p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Twinkl" pitchFamily="2" charset="0"/>
                <a:cs typeface="+mn-cs"/>
              </a:rPr>
              <a:t>Can a bee buzz?</a:t>
            </a:r>
          </a:p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Twinkl" pitchFamily="2" charset="0"/>
                <a:cs typeface="+mn-cs"/>
              </a:rPr>
              <a:t>Is it dark at night?</a:t>
            </a:r>
          </a:p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Twinkl" pitchFamily="2" charset="0"/>
                <a:cs typeface="+mn-cs"/>
              </a:rPr>
              <a:t>Will six cows fit in a matchbox?</a:t>
            </a:r>
          </a:p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Twinkl" pitchFamily="2" charset="0"/>
                <a:cs typeface="+mn-cs"/>
              </a:rPr>
              <a:t>Can an owl sit in a tree?</a:t>
            </a:r>
          </a:p>
        </p:txBody>
      </p:sp>
      <p:pic>
        <p:nvPicPr>
          <p:cNvPr id="45060" name="Picture 1">
            <a:extLst>
              <a:ext uri="{FF2B5EF4-FFF2-40B4-BE49-F238E27FC236}">
                <a16:creationId xmlns:a16="http://schemas.microsoft.com/office/drawing/2014/main" id="{027C4CF8-A503-46A6-99F2-E2CF993624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0" y="1368425"/>
            <a:ext cx="4119563" cy="582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E15C37E-BF28-46B2-B8FE-F739A4F2DE2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265"/>
    </mc:Choice>
    <mc:Fallback>
      <p:transition spd="slow" advTm="252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AEE3C95-70E3-4360-BD07-4E00EB3CD45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757"/>
    </mc:Choice>
    <mc:Fallback>
      <p:transition spd="slow" advTm="147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3132</TotalTime>
  <Words>109</Words>
  <Application>Microsoft Office PowerPoint</Application>
  <PresentationFormat>On-screen Show (4:3)</PresentationFormat>
  <Paragraphs>27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Twinkl SemiBold</vt:lpstr>
      <vt:lpstr>Sassoon Infant Rg</vt:lpstr>
      <vt:lpstr>BPreplay</vt:lpstr>
      <vt:lpstr>Arial</vt:lpstr>
      <vt:lpstr>Calibri</vt:lpstr>
      <vt:lpstr>Sassoon Infant Md</vt:lpstr>
      <vt:lpstr>Twinkl</vt:lpstr>
      <vt:lpstr>Office Theme</vt:lpstr>
      <vt:lpstr>PowerPoint Presentation</vt:lpstr>
      <vt:lpstr>Here are some words that end with ‘er’:</vt:lpstr>
      <vt:lpstr>Write about the picture:</vt:lpstr>
      <vt:lpstr>Find the words that rhyme and write them down in pairs:</vt:lpstr>
      <vt:lpstr>Yes or no?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Amelia Mcevoy</cp:lastModifiedBy>
  <cp:revision>170</cp:revision>
  <dcterms:created xsi:type="dcterms:W3CDTF">2014-10-01T16:09:27Z</dcterms:created>
  <dcterms:modified xsi:type="dcterms:W3CDTF">2021-02-28T08:51:44Z</dcterms:modified>
</cp:coreProperties>
</file>