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43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5586" y="673100"/>
            <a:ext cx="11393627" cy="619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114808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079500"/>
                </a:lnTo>
                <a:lnTo>
                  <a:pt x="5031" y="1123178"/>
                </a:lnTo>
                <a:lnTo>
                  <a:pt x="19363" y="1163275"/>
                </a:lnTo>
                <a:lnTo>
                  <a:pt x="41851" y="1198646"/>
                </a:lnTo>
                <a:lnTo>
                  <a:pt x="71353" y="1228148"/>
                </a:lnTo>
                <a:lnTo>
                  <a:pt x="106724" y="1250636"/>
                </a:lnTo>
                <a:lnTo>
                  <a:pt x="146821" y="1264968"/>
                </a:lnTo>
                <a:lnTo>
                  <a:pt x="190500" y="1270000"/>
                </a:lnTo>
                <a:lnTo>
                  <a:pt x="11480800" y="1270000"/>
                </a:lnTo>
                <a:lnTo>
                  <a:pt x="11524478" y="1264968"/>
                </a:lnTo>
                <a:lnTo>
                  <a:pt x="11564575" y="1250636"/>
                </a:lnTo>
                <a:lnTo>
                  <a:pt x="11599946" y="1228148"/>
                </a:lnTo>
                <a:lnTo>
                  <a:pt x="11629448" y="1198646"/>
                </a:lnTo>
                <a:lnTo>
                  <a:pt x="11651936" y="1163275"/>
                </a:lnTo>
                <a:lnTo>
                  <a:pt x="11666268" y="1123178"/>
                </a:lnTo>
                <a:lnTo>
                  <a:pt x="11671300" y="1079500"/>
                </a:lnTo>
                <a:lnTo>
                  <a:pt x="11671300" y="190500"/>
                </a:lnTo>
                <a:lnTo>
                  <a:pt x="11666268" y="146821"/>
                </a:lnTo>
                <a:lnTo>
                  <a:pt x="11651936" y="106724"/>
                </a:lnTo>
                <a:lnTo>
                  <a:pt x="11629448" y="71353"/>
                </a:lnTo>
                <a:lnTo>
                  <a:pt x="11599946" y="41851"/>
                </a:lnTo>
                <a:lnTo>
                  <a:pt x="11564575" y="19363"/>
                </a:lnTo>
                <a:lnTo>
                  <a:pt x="11524478" y="5031"/>
                </a:lnTo>
                <a:lnTo>
                  <a:pt x="114808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0" y="1079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1480800" y="0"/>
                </a:lnTo>
                <a:lnTo>
                  <a:pt x="11524478" y="5031"/>
                </a:lnTo>
                <a:lnTo>
                  <a:pt x="11564575" y="19363"/>
                </a:lnTo>
                <a:lnTo>
                  <a:pt x="11599946" y="41851"/>
                </a:lnTo>
                <a:lnTo>
                  <a:pt x="11629448" y="71353"/>
                </a:lnTo>
                <a:lnTo>
                  <a:pt x="11651936" y="106724"/>
                </a:lnTo>
                <a:lnTo>
                  <a:pt x="11666268" y="146821"/>
                </a:lnTo>
                <a:lnTo>
                  <a:pt x="11671300" y="190500"/>
                </a:lnTo>
                <a:lnTo>
                  <a:pt x="11671300" y="1079500"/>
                </a:lnTo>
                <a:lnTo>
                  <a:pt x="11666268" y="1123178"/>
                </a:lnTo>
                <a:lnTo>
                  <a:pt x="11651936" y="1163275"/>
                </a:lnTo>
                <a:lnTo>
                  <a:pt x="11629448" y="1198646"/>
                </a:lnTo>
                <a:lnTo>
                  <a:pt x="11599946" y="1228148"/>
                </a:lnTo>
                <a:lnTo>
                  <a:pt x="11564575" y="1250636"/>
                </a:lnTo>
                <a:lnTo>
                  <a:pt x="11524478" y="1264968"/>
                </a:lnTo>
                <a:lnTo>
                  <a:pt x="11480800" y="1270000"/>
                </a:lnTo>
                <a:lnTo>
                  <a:pt x="190500" y="1270000"/>
                </a:lnTo>
                <a:lnTo>
                  <a:pt x="146821" y="1264968"/>
                </a:lnTo>
                <a:lnTo>
                  <a:pt x="106724" y="1250636"/>
                </a:lnTo>
                <a:lnTo>
                  <a:pt x="71353" y="1228148"/>
                </a:lnTo>
                <a:lnTo>
                  <a:pt x="41851" y="1198646"/>
                </a:lnTo>
                <a:lnTo>
                  <a:pt x="19363" y="1163275"/>
                </a:lnTo>
                <a:lnTo>
                  <a:pt x="5031" y="1123178"/>
                </a:lnTo>
                <a:lnTo>
                  <a:pt x="0" y="1079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460141" y="5817693"/>
            <a:ext cx="3089837" cy="39375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2802954" y="3377595"/>
            <a:ext cx="7378700" cy="2540"/>
          </a:xfrm>
          <a:custGeom>
            <a:avLst/>
            <a:gdLst/>
            <a:ahLst/>
            <a:cxnLst/>
            <a:rect l="l" t="t" r="r" b="b"/>
            <a:pathLst>
              <a:path w="7378700" h="2539">
                <a:moveTo>
                  <a:pt x="0" y="0"/>
                </a:moveTo>
                <a:lnTo>
                  <a:pt x="7378700" y="2362"/>
                </a:lnTo>
              </a:path>
            </a:pathLst>
          </a:custGeom>
          <a:ln w="254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6705706" y="5725990"/>
            <a:ext cx="1932305" cy="2792730"/>
          </a:xfrm>
          <a:custGeom>
            <a:avLst/>
            <a:gdLst/>
            <a:ahLst/>
            <a:cxnLst/>
            <a:rect l="l" t="t" r="r" b="b"/>
            <a:pathLst>
              <a:path w="1932304" h="2792729">
                <a:moveTo>
                  <a:pt x="1931803" y="2792199"/>
                </a:moveTo>
                <a:lnTo>
                  <a:pt x="0" y="2792199"/>
                </a:lnTo>
                <a:lnTo>
                  <a:pt x="0" y="0"/>
                </a:lnTo>
                <a:lnTo>
                  <a:pt x="1926485" y="0"/>
                </a:lnTo>
              </a:path>
            </a:pathLst>
          </a:custGeom>
          <a:ln w="5101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9144486" y="8518190"/>
            <a:ext cx="40640" cy="0"/>
          </a:xfrm>
          <a:custGeom>
            <a:avLst/>
            <a:gdLst/>
            <a:ahLst/>
            <a:cxnLst/>
            <a:rect l="l" t="t" r="r" b="b"/>
            <a:pathLst>
              <a:path w="40640">
                <a:moveTo>
                  <a:pt x="20196" y="-25499"/>
                </a:moveTo>
                <a:lnTo>
                  <a:pt x="20196" y="25499"/>
                </a:lnTo>
              </a:path>
            </a:pathLst>
          </a:custGeom>
          <a:ln w="4039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9125370" y="7226204"/>
            <a:ext cx="2197735" cy="1292225"/>
          </a:xfrm>
          <a:custGeom>
            <a:avLst/>
            <a:gdLst/>
            <a:ahLst/>
            <a:cxnLst/>
            <a:rect l="l" t="t" r="r" b="b"/>
            <a:pathLst>
              <a:path w="2197734" h="1292225">
                <a:moveTo>
                  <a:pt x="2197332" y="0"/>
                </a:moveTo>
                <a:lnTo>
                  <a:pt x="2197332" y="1291985"/>
                </a:lnTo>
                <a:lnTo>
                  <a:pt x="0" y="1291985"/>
                </a:lnTo>
              </a:path>
            </a:pathLst>
          </a:custGeom>
          <a:ln w="5100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9121102" y="5725990"/>
            <a:ext cx="2202180" cy="1551305"/>
          </a:xfrm>
          <a:custGeom>
            <a:avLst/>
            <a:gdLst/>
            <a:ahLst/>
            <a:cxnLst/>
            <a:rect l="l" t="t" r="r" b="b"/>
            <a:pathLst>
              <a:path w="2202179" h="1551304">
                <a:moveTo>
                  <a:pt x="0" y="0"/>
                </a:moveTo>
                <a:lnTo>
                  <a:pt x="2201604" y="0"/>
                </a:lnTo>
                <a:lnTo>
                  <a:pt x="2201604" y="1551213"/>
                </a:lnTo>
              </a:path>
            </a:pathLst>
          </a:custGeom>
          <a:ln w="51004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8598189" y="5143746"/>
            <a:ext cx="127635" cy="1160780"/>
          </a:xfrm>
          <a:custGeom>
            <a:avLst/>
            <a:gdLst/>
            <a:ahLst/>
            <a:cxnLst/>
            <a:rect l="l" t="t" r="r" b="b"/>
            <a:pathLst>
              <a:path w="127634" h="1160779">
                <a:moveTo>
                  <a:pt x="0" y="1160229"/>
                </a:moveTo>
                <a:lnTo>
                  <a:pt x="127541" y="1160229"/>
                </a:lnTo>
                <a:lnTo>
                  <a:pt x="127541" y="0"/>
                </a:lnTo>
                <a:lnTo>
                  <a:pt x="0" y="0"/>
                </a:lnTo>
                <a:lnTo>
                  <a:pt x="0" y="1160229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9095600" y="5449741"/>
            <a:ext cx="0" cy="459105"/>
          </a:xfrm>
          <a:custGeom>
            <a:avLst/>
            <a:gdLst/>
            <a:ahLst/>
            <a:cxnLst/>
            <a:rect l="l" t="t" r="r" b="b"/>
            <a:pathLst>
              <a:path h="459104">
                <a:moveTo>
                  <a:pt x="0" y="0"/>
                </a:moveTo>
                <a:lnTo>
                  <a:pt x="0" y="458991"/>
                </a:lnTo>
              </a:path>
            </a:pathLst>
          </a:custGeom>
          <a:ln w="5101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8349769" y="7955732"/>
            <a:ext cx="1061720" cy="1061720"/>
          </a:xfrm>
          <a:custGeom>
            <a:avLst/>
            <a:gdLst/>
            <a:ahLst/>
            <a:cxnLst/>
            <a:rect l="l" t="t" r="r" b="b"/>
            <a:pathLst>
              <a:path w="1061720" h="1061720">
                <a:moveTo>
                  <a:pt x="1061525" y="530645"/>
                </a:moveTo>
                <a:lnTo>
                  <a:pt x="1059355" y="578930"/>
                </a:lnTo>
                <a:lnTo>
                  <a:pt x="1052970" y="626001"/>
                </a:lnTo>
                <a:lnTo>
                  <a:pt x="1042558" y="671671"/>
                </a:lnTo>
                <a:lnTo>
                  <a:pt x="1028305" y="715752"/>
                </a:lnTo>
                <a:lnTo>
                  <a:pt x="1010400" y="758057"/>
                </a:lnTo>
                <a:lnTo>
                  <a:pt x="989030" y="798399"/>
                </a:lnTo>
                <a:lnTo>
                  <a:pt x="964382" y="836590"/>
                </a:lnTo>
                <a:lnTo>
                  <a:pt x="936645" y="872443"/>
                </a:lnTo>
                <a:lnTo>
                  <a:pt x="906005" y="905770"/>
                </a:lnTo>
                <a:lnTo>
                  <a:pt x="872650" y="936385"/>
                </a:lnTo>
                <a:lnTo>
                  <a:pt x="836767" y="964100"/>
                </a:lnTo>
                <a:lnTo>
                  <a:pt x="798545" y="988727"/>
                </a:lnTo>
                <a:lnTo>
                  <a:pt x="758170" y="1010080"/>
                </a:lnTo>
                <a:lnTo>
                  <a:pt x="715830" y="1027970"/>
                </a:lnTo>
                <a:lnTo>
                  <a:pt x="671713" y="1042211"/>
                </a:lnTo>
                <a:lnTo>
                  <a:pt x="626005" y="1052615"/>
                </a:lnTo>
                <a:lnTo>
                  <a:pt x="578896" y="1058995"/>
                </a:lnTo>
                <a:lnTo>
                  <a:pt x="530571" y="1061163"/>
                </a:lnTo>
                <a:lnTo>
                  <a:pt x="482269" y="1058995"/>
                </a:lnTo>
                <a:lnTo>
                  <a:pt x="435184" y="1052615"/>
                </a:lnTo>
                <a:lnTo>
                  <a:pt x="389502" y="1042211"/>
                </a:lnTo>
                <a:lnTo>
                  <a:pt x="345412" y="1027970"/>
                </a:lnTo>
                <a:lnTo>
                  <a:pt x="303100" y="1010080"/>
                </a:lnTo>
                <a:lnTo>
                  <a:pt x="262753" y="988727"/>
                </a:lnTo>
                <a:lnTo>
                  <a:pt x="224559" y="964100"/>
                </a:lnTo>
                <a:lnTo>
                  <a:pt x="188705" y="936385"/>
                </a:lnTo>
                <a:lnTo>
                  <a:pt x="155377" y="905770"/>
                </a:lnTo>
                <a:lnTo>
                  <a:pt x="124763" y="872443"/>
                </a:lnTo>
                <a:lnTo>
                  <a:pt x="97049" y="836590"/>
                </a:lnTo>
                <a:lnTo>
                  <a:pt x="72424" y="798399"/>
                </a:lnTo>
                <a:lnTo>
                  <a:pt x="51074" y="758057"/>
                </a:lnTo>
                <a:lnTo>
                  <a:pt x="33186" y="715752"/>
                </a:lnTo>
                <a:lnTo>
                  <a:pt x="18948" y="671671"/>
                </a:lnTo>
                <a:lnTo>
                  <a:pt x="8546" y="626001"/>
                </a:lnTo>
                <a:lnTo>
                  <a:pt x="2167" y="578930"/>
                </a:lnTo>
                <a:lnTo>
                  <a:pt x="0" y="530645"/>
                </a:lnTo>
                <a:lnTo>
                  <a:pt x="2167" y="482340"/>
                </a:lnTo>
                <a:lnTo>
                  <a:pt x="8546" y="435251"/>
                </a:lnTo>
                <a:lnTo>
                  <a:pt x="18948" y="389566"/>
                </a:lnTo>
                <a:lnTo>
                  <a:pt x="33186" y="345471"/>
                </a:lnTo>
                <a:lnTo>
                  <a:pt x="51074" y="303154"/>
                </a:lnTo>
                <a:lnTo>
                  <a:pt x="72424" y="262802"/>
                </a:lnTo>
                <a:lnTo>
                  <a:pt x="97049" y="224602"/>
                </a:lnTo>
                <a:lnTo>
                  <a:pt x="124763" y="188742"/>
                </a:lnTo>
                <a:lnTo>
                  <a:pt x="155377" y="155408"/>
                </a:lnTo>
                <a:lnTo>
                  <a:pt x="188705" y="124788"/>
                </a:lnTo>
                <a:lnTo>
                  <a:pt x="224559" y="97070"/>
                </a:lnTo>
                <a:lnTo>
                  <a:pt x="262753" y="72440"/>
                </a:lnTo>
                <a:lnTo>
                  <a:pt x="303100" y="51085"/>
                </a:lnTo>
                <a:lnTo>
                  <a:pt x="345412" y="33194"/>
                </a:lnTo>
                <a:lnTo>
                  <a:pt x="389502" y="18952"/>
                </a:lnTo>
                <a:lnTo>
                  <a:pt x="435184" y="8548"/>
                </a:lnTo>
                <a:lnTo>
                  <a:pt x="482269" y="2168"/>
                </a:lnTo>
                <a:lnTo>
                  <a:pt x="530571" y="0"/>
                </a:lnTo>
                <a:lnTo>
                  <a:pt x="578896" y="2168"/>
                </a:lnTo>
                <a:lnTo>
                  <a:pt x="626005" y="8548"/>
                </a:lnTo>
                <a:lnTo>
                  <a:pt x="671713" y="18952"/>
                </a:lnTo>
                <a:lnTo>
                  <a:pt x="715830" y="33194"/>
                </a:lnTo>
                <a:lnTo>
                  <a:pt x="758170" y="51085"/>
                </a:lnTo>
                <a:lnTo>
                  <a:pt x="798545" y="72440"/>
                </a:lnTo>
                <a:lnTo>
                  <a:pt x="836767" y="97070"/>
                </a:lnTo>
                <a:lnTo>
                  <a:pt x="872650" y="124788"/>
                </a:lnTo>
                <a:lnTo>
                  <a:pt x="906005" y="155408"/>
                </a:lnTo>
                <a:lnTo>
                  <a:pt x="936645" y="188742"/>
                </a:lnTo>
                <a:lnTo>
                  <a:pt x="964382" y="224602"/>
                </a:lnTo>
                <a:lnTo>
                  <a:pt x="989030" y="262802"/>
                </a:lnTo>
                <a:lnTo>
                  <a:pt x="1010400" y="303154"/>
                </a:lnTo>
                <a:lnTo>
                  <a:pt x="1028305" y="345471"/>
                </a:lnTo>
                <a:lnTo>
                  <a:pt x="1042558" y="389566"/>
                </a:lnTo>
                <a:lnTo>
                  <a:pt x="1052970" y="435251"/>
                </a:lnTo>
                <a:lnTo>
                  <a:pt x="1059355" y="482340"/>
                </a:lnTo>
                <a:lnTo>
                  <a:pt x="1061525" y="530645"/>
                </a:lnTo>
                <a:close/>
              </a:path>
            </a:pathLst>
          </a:custGeom>
          <a:ln w="5100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8636992" y="8242984"/>
            <a:ext cx="487045" cy="243840"/>
          </a:xfrm>
          <a:custGeom>
            <a:avLst/>
            <a:gdLst/>
            <a:ahLst/>
            <a:cxnLst/>
            <a:rect l="l" t="t" r="r" b="b"/>
            <a:pathLst>
              <a:path w="487045" h="243840">
                <a:moveTo>
                  <a:pt x="0" y="243393"/>
                </a:moveTo>
                <a:lnTo>
                  <a:pt x="4942" y="194315"/>
                </a:lnTo>
                <a:lnTo>
                  <a:pt x="19119" y="148616"/>
                </a:lnTo>
                <a:lnTo>
                  <a:pt x="41552" y="107271"/>
                </a:lnTo>
                <a:lnTo>
                  <a:pt x="71263" y="71255"/>
                </a:lnTo>
                <a:lnTo>
                  <a:pt x="107276" y="41544"/>
                </a:lnTo>
                <a:lnTo>
                  <a:pt x="148613" y="19114"/>
                </a:lnTo>
                <a:lnTo>
                  <a:pt x="194296" y="4941"/>
                </a:lnTo>
                <a:lnTo>
                  <a:pt x="243348" y="0"/>
                </a:lnTo>
                <a:lnTo>
                  <a:pt x="292442" y="4941"/>
                </a:lnTo>
                <a:lnTo>
                  <a:pt x="338157" y="19114"/>
                </a:lnTo>
                <a:lnTo>
                  <a:pt x="379517" y="41544"/>
                </a:lnTo>
                <a:lnTo>
                  <a:pt x="415545" y="71255"/>
                </a:lnTo>
                <a:lnTo>
                  <a:pt x="445266" y="107271"/>
                </a:lnTo>
                <a:lnTo>
                  <a:pt x="467703" y="148616"/>
                </a:lnTo>
                <a:lnTo>
                  <a:pt x="481882" y="194315"/>
                </a:lnTo>
                <a:lnTo>
                  <a:pt x="486825" y="243393"/>
                </a:lnTo>
              </a:path>
            </a:pathLst>
          </a:custGeom>
          <a:ln w="5100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11140500" y="6571728"/>
            <a:ext cx="349250" cy="348615"/>
          </a:xfrm>
          <a:custGeom>
            <a:avLst/>
            <a:gdLst/>
            <a:ahLst/>
            <a:cxnLst/>
            <a:rect l="l" t="t" r="r" b="b"/>
            <a:pathLst>
              <a:path w="349250" h="348615">
                <a:moveTo>
                  <a:pt x="174332" y="0"/>
                </a:moveTo>
                <a:lnTo>
                  <a:pt x="127989" y="6223"/>
                </a:lnTo>
                <a:lnTo>
                  <a:pt x="86344" y="23787"/>
                </a:lnTo>
                <a:lnTo>
                  <a:pt x="51061" y="51031"/>
                </a:lnTo>
                <a:lnTo>
                  <a:pt x="23802" y="86296"/>
                </a:lnTo>
                <a:lnTo>
                  <a:pt x="6227" y="127920"/>
                </a:lnTo>
                <a:lnTo>
                  <a:pt x="0" y="174244"/>
                </a:lnTo>
                <a:lnTo>
                  <a:pt x="6227" y="220568"/>
                </a:lnTo>
                <a:lnTo>
                  <a:pt x="23802" y="262195"/>
                </a:lnTo>
                <a:lnTo>
                  <a:pt x="51061" y="297462"/>
                </a:lnTo>
                <a:lnTo>
                  <a:pt x="86344" y="324709"/>
                </a:lnTo>
                <a:lnTo>
                  <a:pt x="127989" y="342276"/>
                </a:lnTo>
                <a:lnTo>
                  <a:pt x="174332" y="348500"/>
                </a:lnTo>
                <a:lnTo>
                  <a:pt x="220664" y="342276"/>
                </a:lnTo>
                <a:lnTo>
                  <a:pt x="262299" y="324709"/>
                </a:lnTo>
                <a:lnTo>
                  <a:pt x="297575" y="297462"/>
                </a:lnTo>
                <a:lnTo>
                  <a:pt x="324829" y="262195"/>
                </a:lnTo>
                <a:lnTo>
                  <a:pt x="342401" y="220568"/>
                </a:lnTo>
                <a:lnTo>
                  <a:pt x="348627" y="174244"/>
                </a:lnTo>
                <a:lnTo>
                  <a:pt x="342401" y="127920"/>
                </a:lnTo>
                <a:lnTo>
                  <a:pt x="324829" y="86296"/>
                </a:lnTo>
                <a:lnTo>
                  <a:pt x="297575" y="51031"/>
                </a:lnTo>
                <a:lnTo>
                  <a:pt x="262299" y="23787"/>
                </a:lnTo>
                <a:lnTo>
                  <a:pt x="220664" y="6223"/>
                </a:lnTo>
                <a:lnTo>
                  <a:pt x="1743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11140507" y="6571720"/>
            <a:ext cx="348615" cy="348615"/>
          </a:xfrm>
          <a:custGeom>
            <a:avLst/>
            <a:gdLst/>
            <a:ahLst/>
            <a:cxnLst/>
            <a:rect l="l" t="t" r="r" b="b"/>
            <a:pathLst>
              <a:path w="348615" h="348615">
                <a:moveTo>
                  <a:pt x="348621" y="174251"/>
                </a:moveTo>
                <a:lnTo>
                  <a:pt x="342394" y="220573"/>
                </a:lnTo>
                <a:lnTo>
                  <a:pt x="324823" y="262198"/>
                </a:lnTo>
                <a:lnTo>
                  <a:pt x="297568" y="297464"/>
                </a:lnTo>
                <a:lnTo>
                  <a:pt x="262291" y="324711"/>
                </a:lnTo>
                <a:lnTo>
                  <a:pt x="220656" y="342277"/>
                </a:lnTo>
                <a:lnTo>
                  <a:pt x="174323" y="348502"/>
                </a:lnTo>
                <a:lnTo>
                  <a:pt x="127979" y="342277"/>
                </a:lnTo>
                <a:lnTo>
                  <a:pt x="86336" y="324711"/>
                </a:lnTo>
                <a:lnTo>
                  <a:pt x="51056" y="297464"/>
                </a:lnTo>
                <a:lnTo>
                  <a:pt x="23799" y="262198"/>
                </a:lnTo>
                <a:lnTo>
                  <a:pt x="6226" y="220573"/>
                </a:lnTo>
                <a:lnTo>
                  <a:pt x="0" y="174251"/>
                </a:lnTo>
                <a:lnTo>
                  <a:pt x="6226" y="127928"/>
                </a:lnTo>
                <a:lnTo>
                  <a:pt x="23799" y="86303"/>
                </a:lnTo>
                <a:lnTo>
                  <a:pt x="51056" y="51037"/>
                </a:lnTo>
                <a:lnTo>
                  <a:pt x="86336" y="23790"/>
                </a:lnTo>
                <a:lnTo>
                  <a:pt x="127979" y="6224"/>
                </a:lnTo>
                <a:lnTo>
                  <a:pt x="174323" y="0"/>
                </a:lnTo>
                <a:lnTo>
                  <a:pt x="220656" y="6224"/>
                </a:lnTo>
                <a:lnTo>
                  <a:pt x="262291" y="23790"/>
                </a:lnTo>
                <a:lnTo>
                  <a:pt x="297568" y="51037"/>
                </a:lnTo>
                <a:lnTo>
                  <a:pt x="324823" y="86303"/>
                </a:lnTo>
                <a:lnTo>
                  <a:pt x="342394" y="127928"/>
                </a:lnTo>
                <a:lnTo>
                  <a:pt x="348621" y="174251"/>
                </a:lnTo>
                <a:close/>
              </a:path>
            </a:pathLst>
          </a:custGeom>
          <a:ln w="5100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11144760" y="7523702"/>
            <a:ext cx="349250" cy="348615"/>
          </a:xfrm>
          <a:custGeom>
            <a:avLst/>
            <a:gdLst/>
            <a:ahLst/>
            <a:cxnLst/>
            <a:rect l="l" t="t" r="r" b="b"/>
            <a:pathLst>
              <a:path w="349250" h="348615">
                <a:moveTo>
                  <a:pt x="174332" y="0"/>
                </a:moveTo>
                <a:lnTo>
                  <a:pt x="127989" y="6224"/>
                </a:lnTo>
                <a:lnTo>
                  <a:pt x="86344" y="23790"/>
                </a:lnTo>
                <a:lnTo>
                  <a:pt x="51061" y="51036"/>
                </a:lnTo>
                <a:lnTo>
                  <a:pt x="23802" y="86301"/>
                </a:lnTo>
                <a:lnTo>
                  <a:pt x="6227" y="127924"/>
                </a:lnTo>
                <a:lnTo>
                  <a:pt x="0" y="174243"/>
                </a:lnTo>
                <a:lnTo>
                  <a:pt x="6227" y="220568"/>
                </a:lnTo>
                <a:lnTo>
                  <a:pt x="23802" y="262195"/>
                </a:lnTo>
                <a:lnTo>
                  <a:pt x="51061" y="297462"/>
                </a:lnTo>
                <a:lnTo>
                  <a:pt x="86344" y="324709"/>
                </a:lnTo>
                <a:lnTo>
                  <a:pt x="127989" y="342276"/>
                </a:lnTo>
                <a:lnTo>
                  <a:pt x="174332" y="348500"/>
                </a:lnTo>
                <a:lnTo>
                  <a:pt x="220664" y="342276"/>
                </a:lnTo>
                <a:lnTo>
                  <a:pt x="262299" y="324709"/>
                </a:lnTo>
                <a:lnTo>
                  <a:pt x="297575" y="297462"/>
                </a:lnTo>
                <a:lnTo>
                  <a:pt x="324829" y="262195"/>
                </a:lnTo>
                <a:lnTo>
                  <a:pt x="342401" y="220568"/>
                </a:lnTo>
                <a:lnTo>
                  <a:pt x="348627" y="174243"/>
                </a:lnTo>
                <a:lnTo>
                  <a:pt x="342401" y="127924"/>
                </a:lnTo>
                <a:lnTo>
                  <a:pt x="324829" y="86301"/>
                </a:lnTo>
                <a:lnTo>
                  <a:pt x="297575" y="51036"/>
                </a:lnTo>
                <a:lnTo>
                  <a:pt x="262299" y="23790"/>
                </a:lnTo>
                <a:lnTo>
                  <a:pt x="220664" y="6224"/>
                </a:lnTo>
                <a:lnTo>
                  <a:pt x="1743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11144765" y="7523695"/>
            <a:ext cx="348615" cy="348615"/>
          </a:xfrm>
          <a:custGeom>
            <a:avLst/>
            <a:gdLst/>
            <a:ahLst/>
            <a:cxnLst/>
            <a:rect l="l" t="t" r="r" b="b"/>
            <a:pathLst>
              <a:path w="348615" h="348615">
                <a:moveTo>
                  <a:pt x="348621" y="174251"/>
                </a:moveTo>
                <a:lnTo>
                  <a:pt x="342394" y="220573"/>
                </a:lnTo>
                <a:lnTo>
                  <a:pt x="324823" y="262198"/>
                </a:lnTo>
                <a:lnTo>
                  <a:pt x="297568" y="297464"/>
                </a:lnTo>
                <a:lnTo>
                  <a:pt x="262291" y="324711"/>
                </a:lnTo>
                <a:lnTo>
                  <a:pt x="220656" y="342277"/>
                </a:lnTo>
                <a:lnTo>
                  <a:pt x="174323" y="348502"/>
                </a:lnTo>
                <a:lnTo>
                  <a:pt x="127979" y="342277"/>
                </a:lnTo>
                <a:lnTo>
                  <a:pt x="86336" y="324711"/>
                </a:lnTo>
                <a:lnTo>
                  <a:pt x="51056" y="297464"/>
                </a:lnTo>
                <a:lnTo>
                  <a:pt x="23799" y="262198"/>
                </a:lnTo>
                <a:lnTo>
                  <a:pt x="6226" y="220573"/>
                </a:lnTo>
                <a:lnTo>
                  <a:pt x="0" y="174251"/>
                </a:lnTo>
                <a:lnTo>
                  <a:pt x="6226" y="127928"/>
                </a:lnTo>
                <a:lnTo>
                  <a:pt x="23799" y="86303"/>
                </a:lnTo>
                <a:lnTo>
                  <a:pt x="51056" y="51037"/>
                </a:lnTo>
                <a:lnTo>
                  <a:pt x="86336" y="23790"/>
                </a:lnTo>
                <a:lnTo>
                  <a:pt x="127979" y="6224"/>
                </a:lnTo>
                <a:lnTo>
                  <a:pt x="174323" y="0"/>
                </a:lnTo>
                <a:lnTo>
                  <a:pt x="220656" y="6224"/>
                </a:lnTo>
                <a:lnTo>
                  <a:pt x="262291" y="23790"/>
                </a:lnTo>
                <a:lnTo>
                  <a:pt x="297568" y="51037"/>
                </a:lnTo>
                <a:lnTo>
                  <a:pt x="324823" y="86303"/>
                </a:lnTo>
                <a:lnTo>
                  <a:pt x="342394" y="127928"/>
                </a:lnTo>
                <a:lnTo>
                  <a:pt x="348621" y="174251"/>
                </a:lnTo>
                <a:close/>
              </a:path>
            </a:pathLst>
          </a:custGeom>
          <a:ln w="5100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165100" y="4838700"/>
            <a:ext cx="3753485" cy="2895600"/>
          </a:xfrm>
          <a:custGeom>
            <a:avLst/>
            <a:gdLst/>
            <a:ahLst/>
            <a:cxnLst/>
            <a:rect l="l" t="t" r="r" b="b"/>
            <a:pathLst>
              <a:path w="3753485" h="2895600">
                <a:moveTo>
                  <a:pt x="2908300" y="0"/>
                </a:moveTo>
                <a:lnTo>
                  <a:pt x="254000" y="0"/>
                </a:lnTo>
                <a:lnTo>
                  <a:pt x="208342" y="4092"/>
                </a:lnTo>
                <a:lnTo>
                  <a:pt x="165369" y="15890"/>
                </a:lnTo>
                <a:lnTo>
                  <a:pt x="125799" y="34677"/>
                </a:lnTo>
                <a:lnTo>
                  <a:pt x="90349" y="59736"/>
                </a:lnTo>
                <a:lnTo>
                  <a:pt x="59736" y="90349"/>
                </a:lnTo>
                <a:lnTo>
                  <a:pt x="34677" y="125799"/>
                </a:lnTo>
                <a:lnTo>
                  <a:pt x="15890" y="165369"/>
                </a:lnTo>
                <a:lnTo>
                  <a:pt x="4092" y="208342"/>
                </a:lnTo>
                <a:lnTo>
                  <a:pt x="0" y="254000"/>
                </a:lnTo>
                <a:lnTo>
                  <a:pt x="0" y="2641600"/>
                </a:lnTo>
                <a:lnTo>
                  <a:pt x="4092" y="2687257"/>
                </a:lnTo>
                <a:lnTo>
                  <a:pt x="15890" y="2730230"/>
                </a:lnTo>
                <a:lnTo>
                  <a:pt x="34677" y="2769800"/>
                </a:lnTo>
                <a:lnTo>
                  <a:pt x="59736" y="2805250"/>
                </a:lnTo>
                <a:lnTo>
                  <a:pt x="90349" y="2835863"/>
                </a:lnTo>
                <a:lnTo>
                  <a:pt x="125799" y="2860922"/>
                </a:lnTo>
                <a:lnTo>
                  <a:pt x="165369" y="2879709"/>
                </a:lnTo>
                <a:lnTo>
                  <a:pt x="208342" y="2891507"/>
                </a:lnTo>
                <a:lnTo>
                  <a:pt x="254000" y="2895600"/>
                </a:lnTo>
                <a:lnTo>
                  <a:pt x="2908300" y="2895600"/>
                </a:lnTo>
                <a:lnTo>
                  <a:pt x="2953957" y="2891507"/>
                </a:lnTo>
                <a:lnTo>
                  <a:pt x="2996930" y="2879709"/>
                </a:lnTo>
                <a:lnTo>
                  <a:pt x="3036500" y="2860922"/>
                </a:lnTo>
                <a:lnTo>
                  <a:pt x="3071950" y="2835863"/>
                </a:lnTo>
                <a:lnTo>
                  <a:pt x="3102563" y="2805250"/>
                </a:lnTo>
                <a:lnTo>
                  <a:pt x="3127622" y="2769800"/>
                </a:lnTo>
                <a:lnTo>
                  <a:pt x="3146409" y="2730230"/>
                </a:lnTo>
                <a:lnTo>
                  <a:pt x="3158207" y="2687257"/>
                </a:lnTo>
                <a:lnTo>
                  <a:pt x="3162300" y="2641600"/>
                </a:lnTo>
                <a:lnTo>
                  <a:pt x="3162300" y="2175268"/>
                </a:lnTo>
                <a:lnTo>
                  <a:pt x="3753243" y="2048662"/>
                </a:lnTo>
                <a:lnTo>
                  <a:pt x="3162300" y="1921662"/>
                </a:lnTo>
                <a:lnTo>
                  <a:pt x="3162300" y="254000"/>
                </a:lnTo>
                <a:lnTo>
                  <a:pt x="3158207" y="208342"/>
                </a:lnTo>
                <a:lnTo>
                  <a:pt x="3146409" y="165369"/>
                </a:lnTo>
                <a:lnTo>
                  <a:pt x="3127622" y="125799"/>
                </a:lnTo>
                <a:lnTo>
                  <a:pt x="3102563" y="90349"/>
                </a:lnTo>
                <a:lnTo>
                  <a:pt x="3071950" y="59736"/>
                </a:lnTo>
                <a:lnTo>
                  <a:pt x="3036500" y="34677"/>
                </a:lnTo>
                <a:lnTo>
                  <a:pt x="2996930" y="15890"/>
                </a:lnTo>
                <a:lnTo>
                  <a:pt x="2953957" y="4092"/>
                </a:lnTo>
                <a:lnTo>
                  <a:pt x="29083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165100" y="4838700"/>
            <a:ext cx="3753485" cy="2895600"/>
          </a:xfrm>
          <a:custGeom>
            <a:avLst/>
            <a:gdLst/>
            <a:ahLst/>
            <a:cxnLst/>
            <a:rect l="l" t="t" r="r" b="b"/>
            <a:pathLst>
              <a:path w="3753485" h="2895600">
                <a:moveTo>
                  <a:pt x="254000" y="0"/>
                </a:moveTo>
                <a:lnTo>
                  <a:pt x="208342" y="4092"/>
                </a:lnTo>
                <a:lnTo>
                  <a:pt x="165369" y="15890"/>
                </a:lnTo>
                <a:lnTo>
                  <a:pt x="125799" y="34677"/>
                </a:lnTo>
                <a:lnTo>
                  <a:pt x="90349" y="59736"/>
                </a:lnTo>
                <a:lnTo>
                  <a:pt x="59736" y="90349"/>
                </a:lnTo>
                <a:lnTo>
                  <a:pt x="34677" y="125799"/>
                </a:lnTo>
                <a:lnTo>
                  <a:pt x="15890" y="165369"/>
                </a:lnTo>
                <a:lnTo>
                  <a:pt x="4092" y="208342"/>
                </a:lnTo>
                <a:lnTo>
                  <a:pt x="0" y="254000"/>
                </a:lnTo>
                <a:lnTo>
                  <a:pt x="0" y="2641600"/>
                </a:lnTo>
                <a:lnTo>
                  <a:pt x="4092" y="2687257"/>
                </a:lnTo>
                <a:lnTo>
                  <a:pt x="15890" y="2730230"/>
                </a:lnTo>
                <a:lnTo>
                  <a:pt x="34677" y="2769800"/>
                </a:lnTo>
                <a:lnTo>
                  <a:pt x="59736" y="2805250"/>
                </a:lnTo>
                <a:lnTo>
                  <a:pt x="90349" y="2835863"/>
                </a:lnTo>
                <a:lnTo>
                  <a:pt x="125799" y="2860922"/>
                </a:lnTo>
                <a:lnTo>
                  <a:pt x="165369" y="2879709"/>
                </a:lnTo>
                <a:lnTo>
                  <a:pt x="208342" y="2891507"/>
                </a:lnTo>
                <a:lnTo>
                  <a:pt x="254000" y="2895600"/>
                </a:lnTo>
                <a:lnTo>
                  <a:pt x="2908300" y="2895600"/>
                </a:lnTo>
                <a:lnTo>
                  <a:pt x="2953957" y="2891507"/>
                </a:lnTo>
                <a:lnTo>
                  <a:pt x="2996930" y="2879709"/>
                </a:lnTo>
                <a:lnTo>
                  <a:pt x="3036500" y="2860922"/>
                </a:lnTo>
                <a:lnTo>
                  <a:pt x="3071950" y="2835863"/>
                </a:lnTo>
                <a:lnTo>
                  <a:pt x="3102563" y="2805250"/>
                </a:lnTo>
                <a:lnTo>
                  <a:pt x="3127622" y="2769800"/>
                </a:lnTo>
                <a:lnTo>
                  <a:pt x="3146409" y="2730230"/>
                </a:lnTo>
                <a:lnTo>
                  <a:pt x="3158207" y="2687257"/>
                </a:lnTo>
                <a:lnTo>
                  <a:pt x="3162300" y="2641600"/>
                </a:lnTo>
                <a:lnTo>
                  <a:pt x="3162300" y="2175268"/>
                </a:lnTo>
                <a:lnTo>
                  <a:pt x="3753243" y="2048662"/>
                </a:lnTo>
                <a:lnTo>
                  <a:pt x="3162300" y="1921662"/>
                </a:lnTo>
                <a:lnTo>
                  <a:pt x="3162300" y="254000"/>
                </a:lnTo>
                <a:lnTo>
                  <a:pt x="3158207" y="208342"/>
                </a:lnTo>
                <a:lnTo>
                  <a:pt x="3146409" y="165369"/>
                </a:lnTo>
                <a:lnTo>
                  <a:pt x="3127622" y="125799"/>
                </a:lnTo>
                <a:lnTo>
                  <a:pt x="3102563" y="90349"/>
                </a:lnTo>
                <a:lnTo>
                  <a:pt x="3071950" y="59736"/>
                </a:lnTo>
                <a:lnTo>
                  <a:pt x="3036500" y="34677"/>
                </a:lnTo>
                <a:lnTo>
                  <a:pt x="2996930" y="15890"/>
                </a:lnTo>
                <a:lnTo>
                  <a:pt x="2953957" y="4092"/>
                </a:lnTo>
                <a:lnTo>
                  <a:pt x="2908300" y="0"/>
                </a:lnTo>
                <a:lnTo>
                  <a:pt x="254000" y="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01896" y="393700"/>
            <a:ext cx="12001007" cy="12369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3522" y="3187293"/>
            <a:ext cx="6646545" cy="2077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rgbClr val="FF401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://www.planbee.com/" TargetMode="External"/><Relationship Id="rId5" Type="http://schemas.openxmlformats.org/officeDocument/2006/relationships/slide" Target="slide2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g"/><Relationship Id="rId3" Type="http://schemas.openxmlformats.org/officeDocument/2006/relationships/audio" Target="../media/media2.m4a"/><Relationship Id="rId7" Type="http://schemas.openxmlformats.org/officeDocument/2006/relationships/slide" Target="slide1.xml"/><Relationship Id="rId12" Type="http://schemas.openxmlformats.org/officeDocument/2006/relationships/image" Target="../media/image7.png"/><Relationship Id="rId2" Type="http://schemas.microsoft.com/office/2007/relationships/media" Target="../media/media2.m4a"/><Relationship Id="rId16" Type="http://schemas.openxmlformats.org/officeDocument/2006/relationships/image" Target="../media/image2.png"/><Relationship Id="rId1" Type="http://schemas.openxmlformats.org/officeDocument/2006/relationships/tags" Target="../tags/tag2.xml"/><Relationship Id="rId6" Type="http://schemas.openxmlformats.org/officeDocument/2006/relationships/hyperlink" Target="http://www.planbee.com/" TargetMode="External"/><Relationship Id="rId11" Type="http://schemas.openxmlformats.org/officeDocument/2006/relationships/image" Target="../media/image6.png"/><Relationship Id="rId5" Type="http://schemas.openxmlformats.org/officeDocument/2006/relationships/slide" Target="slide3.xml"/><Relationship Id="rId15" Type="http://schemas.openxmlformats.org/officeDocument/2006/relationships/image" Target="../media/image10.jp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g"/><Relationship Id="rId3" Type="http://schemas.openxmlformats.org/officeDocument/2006/relationships/slide" Target="slide4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11" Type="http://schemas.openxmlformats.org/officeDocument/2006/relationships/image" Target="../media/image8.jpg"/><Relationship Id="rId5" Type="http://schemas.openxmlformats.org/officeDocument/2006/relationships/slide" Target="slide2.xml"/><Relationship Id="rId10" Type="http://schemas.openxmlformats.org/officeDocument/2006/relationships/image" Target="../media/image7.png"/><Relationship Id="rId4" Type="http://schemas.openxmlformats.org/officeDocument/2006/relationships/hyperlink" Target="http://www.planbee.com/" TargetMode="Externa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3.m4a"/><Relationship Id="rId7" Type="http://schemas.openxmlformats.org/officeDocument/2006/relationships/slide" Target="slide5.xml"/><Relationship Id="rId2" Type="http://schemas.microsoft.com/office/2007/relationships/media" Target="../media/media3.m4a"/><Relationship Id="rId1" Type="http://schemas.openxmlformats.org/officeDocument/2006/relationships/tags" Target="../tags/tag4.xml"/><Relationship Id="rId6" Type="http://schemas.openxmlformats.org/officeDocument/2006/relationships/slide" Target="slide3.xml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hyperlink" Target="http://www.planbee.com/" TargetMode="External"/><Relationship Id="rId2" Type="http://schemas.microsoft.com/office/2007/relationships/media" Target="../media/media4.m4a"/><Relationship Id="rId1" Type="http://schemas.openxmlformats.org/officeDocument/2006/relationships/tags" Target="../tags/tag5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image" Target="../media/image13.png"/><Relationship Id="rId7" Type="http://schemas.openxmlformats.org/officeDocument/2006/relationships/slide" Target="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7.xml"/><Relationship Id="rId6" Type="http://schemas.openxmlformats.org/officeDocument/2006/relationships/hyperlink" Target="https://www.bbc.co.uk/bitesize/topics/zq99q6f/articles/zs7g4j6" TargetMode="Externa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://www.planbee.com/" TargetMode="External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planbee.com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lanbee.com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lanbee.com/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audio" Target="../media/media6.m4a"/><Relationship Id="rId7" Type="http://schemas.openxmlformats.org/officeDocument/2006/relationships/slide" Target="slide3.xml"/><Relationship Id="rId2" Type="http://schemas.microsoft.com/office/2007/relationships/media" Target="../media/media6.m4a"/><Relationship Id="rId1" Type="http://schemas.openxmlformats.org/officeDocument/2006/relationships/tags" Target="../tags/tag9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://www.planbe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03300" y="647700"/>
            <a:ext cx="11163300" cy="2324100"/>
          </a:xfrm>
          <a:custGeom>
            <a:avLst/>
            <a:gdLst/>
            <a:ahLst/>
            <a:cxnLst/>
            <a:rect l="l" t="t" r="r" b="b"/>
            <a:pathLst>
              <a:path w="11163300" h="2324100">
                <a:moveTo>
                  <a:pt x="109728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2133600"/>
                </a:lnTo>
                <a:lnTo>
                  <a:pt x="5031" y="2177278"/>
                </a:lnTo>
                <a:lnTo>
                  <a:pt x="19363" y="2217375"/>
                </a:lnTo>
                <a:lnTo>
                  <a:pt x="41851" y="2252746"/>
                </a:lnTo>
                <a:lnTo>
                  <a:pt x="71353" y="2282248"/>
                </a:lnTo>
                <a:lnTo>
                  <a:pt x="106724" y="2304736"/>
                </a:lnTo>
                <a:lnTo>
                  <a:pt x="146821" y="2319068"/>
                </a:lnTo>
                <a:lnTo>
                  <a:pt x="190500" y="2324100"/>
                </a:lnTo>
                <a:lnTo>
                  <a:pt x="10972800" y="2324100"/>
                </a:lnTo>
                <a:lnTo>
                  <a:pt x="11016478" y="2319068"/>
                </a:lnTo>
                <a:lnTo>
                  <a:pt x="11056575" y="2304736"/>
                </a:lnTo>
                <a:lnTo>
                  <a:pt x="11091946" y="2282248"/>
                </a:lnTo>
                <a:lnTo>
                  <a:pt x="11121448" y="2252746"/>
                </a:lnTo>
                <a:lnTo>
                  <a:pt x="11143936" y="2217375"/>
                </a:lnTo>
                <a:lnTo>
                  <a:pt x="11158268" y="2177278"/>
                </a:lnTo>
                <a:lnTo>
                  <a:pt x="11163300" y="2133600"/>
                </a:lnTo>
                <a:lnTo>
                  <a:pt x="11163300" y="190500"/>
                </a:lnTo>
                <a:lnTo>
                  <a:pt x="11158268" y="146821"/>
                </a:lnTo>
                <a:lnTo>
                  <a:pt x="11143936" y="106724"/>
                </a:lnTo>
                <a:lnTo>
                  <a:pt x="11121448" y="71353"/>
                </a:lnTo>
                <a:lnTo>
                  <a:pt x="11091946" y="41851"/>
                </a:lnTo>
                <a:lnTo>
                  <a:pt x="11056575" y="19363"/>
                </a:lnTo>
                <a:lnTo>
                  <a:pt x="11016478" y="5031"/>
                </a:lnTo>
                <a:lnTo>
                  <a:pt x="109728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3300" y="647700"/>
            <a:ext cx="11163300" cy="2324100"/>
          </a:xfrm>
          <a:custGeom>
            <a:avLst/>
            <a:gdLst/>
            <a:ahLst/>
            <a:cxnLst/>
            <a:rect l="l" t="t" r="r" b="b"/>
            <a:pathLst>
              <a:path w="11163300" h="2324100">
                <a:moveTo>
                  <a:pt x="0" y="21336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0972800" y="0"/>
                </a:lnTo>
                <a:lnTo>
                  <a:pt x="11016478" y="5031"/>
                </a:lnTo>
                <a:lnTo>
                  <a:pt x="11056575" y="19363"/>
                </a:lnTo>
                <a:lnTo>
                  <a:pt x="11091946" y="41851"/>
                </a:lnTo>
                <a:lnTo>
                  <a:pt x="11121448" y="71353"/>
                </a:lnTo>
                <a:lnTo>
                  <a:pt x="11143936" y="106724"/>
                </a:lnTo>
                <a:lnTo>
                  <a:pt x="11158268" y="146821"/>
                </a:lnTo>
                <a:lnTo>
                  <a:pt x="11163300" y="190500"/>
                </a:lnTo>
                <a:lnTo>
                  <a:pt x="11163300" y="2133600"/>
                </a:lnTo>
                <a:lnTo>
                  <a:pt x="11158268" y="2177278"/>
                </a:lnTo>
                <a:lnTo>
                  <a:pt x="11143936" y="2217375"/>
                </a:lnTo>
                <a:lnTo>
                  <a:pt x="11121448" y="2252746"/>
                </a:lnTo>
                <a:lnTo>
                  <a:pt x="11091946" y="2282248"/>
                </a:lnTo>
                <a:lnTo>
                  <a:pt x="11056575" y="2304736"/>
                </a:lnTo>
                <a:lnTo>
                  <a:pt x="11016478" y="2319068"/>
                </a:lnTo>
                <a:lnTo>
                  <a:pt x="10972800" y="2324100"/>
                </a:lnTo>
                <a:lnTo>
                  <a:pt x="190500" y="2324100"/>
                </a:lnTo>
                <a:lnTo>
                  <a:pt x="146821" y="2319068"/>
                </a:lnTo>
                <a:lnTo>
                  <a:pt x="106724" y="2304736"/>
                </a:lnTo>
                <a:lnTo>
                  <a:pt x="71353" y="2282248"/>
                </a:lnTo>
                <a:lnTo>
                  <a:pt x="41851" y="2252746"/>
                </a:lnTo>
                <a:lnTo>
                  <a:pt x="19363" y="2217375"/>
                </a:lnTo>
                <a:lnTo>
                  <a:pt x="5031" y="2177278"/>
                </a:lnTo>
                <a:lnTo>
                  <a:pt x="0" y="21336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22072" y="990600"/>
            <a:ext cx="8326120" cy="1457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400" spc="-720" dirty="0"/>
              <a:t>Changing</a:t>
            </a:r>
            <a:r>
              <a:rPr sz="9400" spc="-330" dirty="0"/>
              <a:t> </a:t>
            </a:r>
            <a:r>
              <a:rPr sz="9400" spc="-360" dirty="0"/>
              <a:t>Circuits</a:t>
            </a:r>
            <a:endParaRPr sz="9400"/>
          </a:p>
        </p:txBody>
      </p:sp>
      <p:sp>
        <p:nvSpPr>
          <p:cNvPr id="5" name="object 5"/>
          <p:cNvSpPr txBox="1"/>
          <p:nvPr/>
        </p:nvSpPr>
        <p:spPr>
          <a:xfrm>
            <a:off x="1220069" y="4552950"/>
            <a:ext cx="10610215" cy="175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600"/>
              </a:lnSpc>
              <a:spcBef>
                <a:spcPts val="100"/>
              </a:spcBef>
            </a:pPr>
            <a:r>
              <a:rPr sz="4000" u="sng" spc="-16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Arial"/>
                <a:cs typeface="Arial"/>
              </a:rPr>
              <a:t>Learning</a:t>
            </a:r>
            <a:r>
              <a:rPr sz="4000" u="sng" spc="-12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Arial"/>
                <a:cs typeface="Arial"/>
              </a:rPr>
              <a:t> </a:t>
            </a:r>
            <a:r>
              <a:rPr sz="4000" u="sng" spc="-21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Arial"/>
                <a:cs typeface="Arial"/>
              </a:rPr>
              <a:t>Objective:</a:t>
            </a:r>
            <a:endParaRPr sz="4000">
              <a:latin typeface="Arial"/>
              <a:cs typeface="Arial"/>
            </a:endParaRPr>
          </a:p>
          <a:p>
            <a:pPr marL="12700" marR="5080">
              <a:lnSpc>
                <a:spcPts val="4400"/>
              </a:lnSpc>
              <a:spcBef>
                <a:spcPts val="280"/>
              </a:spcBef>
            </a:pPr>
            <a:r>
              <a:rPr sz="4000" spc="-805" dirty="0">
                <a:solidFill>
                  <a:srgbClr val="FF4013"/>
                </a:solidFill>
                <a:latin typeface="Arial"/>
                <a:cs typeface="Arial"/>
              </a:rPr>
              <a:t>To </a:t>
            </a:r>
            <a:r>
              <a:rPr sz="4000" spc="-535" dirty="0">
                <a:solidFill>
                  <a:srgbClr val="FF4013"/>
                </a:solidFill>
                <a:latin typeface="Arial"/>
                <a:cs typeface="Arial"/>
              </a:rPr>
              <a:t>be </a:t>
            </a:r>
            <a:r>
              <a:rPr sz="4000" spc="-330" dirty="0">
                <a:solidFill>
                  <a:srgbClr val="FF4013"/>
                </a:solidFill>
                <a:latin typeface="Arial"/>
                <a:cs typeface="Arial"/>
              </a:rPr>
              <a:t>able </a:t>
            </a:r>
            <a:r>
              <a:rPr sz="4000" spc="-50" dirty="0">
                <a:solidFill>
                  <a:srgbClr val="FF4013"/>
                </a:solidFill>
                <a:latin typeface="Arial"/>
                <a:cs typeface="Arial"/>
              </a:rPr>
              <a:t>to </a:t>
            </a:r>
            <a:r>
              <a:rPr sz="4000" spc="-280" dirty="0">
                <a:solidFill>
                  <a:srgbClr val="FF4013"/>
                </a:solidFill>
                <a:latin typeface="Arial"/>
                <a:cs typeface="Arial"/>
              </a:rPr>
              <a:t>recognise </a:t>
            </a:r>
            <a:r>
              <a:rPr sz="4000" spc="-285" dirty="0">
                <a:solidFill>
                  <a:srgbClr val="FF4013"/>
                </a:solidFill>
                <a:latin typeface="Arial"/>
                <a:cs typeface="Arial"/>
              </a:rPr>
              <a:t>and </a:t>
            </a:r>
            <a:r>
              <a:rPr sz="4000" spc="-525" dirty="0">
                <a:solidFill>
                  <a:srgbClr val="FF4013"/>
                </a:solidFill>
                <a:latin typeface="Arial"/>
                <a:cs typeface="Arial"/>
              </a:rPr>
              <a:t>use </a:t>
            </a:r>
            <a:r>
              <a:rPr sz="4000" spc="-130" dirty="0">
                <a:solidFill>
                  <a:srgbClr val="FF4013"/>
                </a:solidFill>
                <a:latin typeface="Arial"/>
                <a:cs typeface="Arial"/>
              </a:rPr>
              <a:t>conventional </a:t>
            </a:r>
            <a:r>
              <a:rPr sz="4000" spc="-265" dirty="0">
                <a:solidFill>
                  <a:srgbClr val="FF4013"/>
                </a:solidFill>
                <a:latin typeface="Arial"/>
                <a:cs typeface="Arial"/>
              </a:rPr>
              <a:t>symbols  </a:t>
            </a:r>
            <a:r>
              <a:rPr sz="4000" spc="95" dirty="0">
                <a:solidFill>
                  <a:srgbClr val="FF4013"/>
                </a:solidFill>
                <a:latin typeface="Arial"/>
                <a:cs typeface="Arial"/>
              </a:rPr>
              <a:t>for</a:t>
            </a:r>
            <a:r>
              <a:rPr sz="4000" spc="-12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000" spc="-95" dirty="0">
                <a:solidFill>
                  <a:srgbClr val="FF4013"/>
                </a:solidFill>
                <a:latin typeface="Arial"/>
                <a:cs typeface="Arial"/>
              </a:rPr>
              <a:t>circuits.</a:t>
            </a:r>
            <a:endParaRPr sz="4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395872" y="8851900"/>
            <a:ext cx="11607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6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A104F30-0F88-448A-B0C8-8C9BB0BA949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8500" y="724217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3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95872" y="8851900"/>
            <a:ext cx="11607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6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2168" y="8851900"/>
            <a:ext cx="11480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57200" y="495300"/>
            <a:ext cx="12077700" cy="1028700"/>
          </a:xfrm>
          <a:custGeom>
            <a:avLst/>
            <a:gdLst/>
            <a:ahLst/>
            <a:cxnLst/>
            <a:rect l="l" t="t" r="r" b="b"/>
            <a:pathLst>
              <a:path w="12077700" h="1028700">
                <a:moveTo>
                  <a:pt x="118872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838200"/>
                </a:lnTo>
                <a:lnTo>
                  <a:pt x="5031" y="881878"/>
                </a:lnTo>
                <a:lnTo>
                  <a:pt x="19363" y="921975"/>
                </a:lnTo>
                <a:lnTo>
                  <a:pt x="41851" y="957346"/>
                </a:lnTo>
                <a:lnTo>
                  <a:pt x="71353" y="986848"/>
                </a:lnTo>
                <a:lnTo>
                  <a:pt x="106724" y="1009336"/>
                </a:lnTo>
                <a:lnTo>
                  <a:pt x="146821" y="1023668"/>
                </a:lnTo>
                <a:lnTo>
                  <a:pt x="190500" y="1028700"/>
                </a:lnTo>
                <a:lnTo>
                  <a:pt x="11887200" y="1028700"/>
                </a:lnTo>
                <a:lnTo>
                  <a:pt x="11930878" y="1023668"/>
                </a:lnTo>
                <a:lnTo>
                  <a:pt x="11970975" y="1009336"/>
                </a:lnTo>
                <a:lnTo>
                  <a:pt x="12006346" y="986848"/>
                </a:lnTo>
                <a:lnTo>
                  <a:pt x="12035848" y="957346"/>
                </a:lnTo>
                <a:lnTo>
                  <a:pt x="12058336" y="921975"/>
                </a:lnTo>
                <a:lnTo>
                  <a:pt x="12072668" y="881878"/>
                </a:lnTo>
                <a:lnTo>
                  <a:pt x="12077700" y="838200"/>
                </a:lnTo>
                <a:lnTo>
                  <a:pt x="12077700" y="190500"/>
                </a:lnTo>
                <a:lnTo>
                  <a:pt x="12072668" y="146821"/>
                </a:lnTo>
                <a:lnTo>
                  <a:pt x="12058336" y="106724"/>
                </a:lnTo>
                <a:lnTo>
                  <a:pt x="12035848" y="71353"/>
                </a:lnTo>
                <a:lnTo>
                  <a:pt x="12006346" y="41851"/>
                </a:lnTo>
                <a:lnTo>
                  <a:pt x="11970975" y="19363"/>
                </a:lnTo>
                <a:lnTo>
                  <a:pt x="11930878" y="5031"/>
                </a:lnTo>
                <a:lnTo>
                  <a:pt x="118872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7200" y="495300"/>
            <a:ext cx="12077700" cy="1028700"/>
          </a:xfrm>
          <a:custGeom>
            <a:avLst/>
            <a:gdLst/>
            <a:ahLst/>
            <a:cxnLst/>
            <a:rect l="l" t="t" r="r" b="b"/>
            <a:pathLst>
              <a:path w="12077700" h="1028700">
                <a:moveTo>
                  <a:pt x="0" y="8382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1887200" y="0"/>
                </a:lnTo>
                <a:lnTo>
                  <a:pt x="11930878" y="5031"/>
                </a:lnTo>
                <a:lnTo>
                  <a:pt x="11970975" y="19363"/>
                </a:lnTo>
                <a:lnTo>
                  <a:pt x="12006346" y="41851"/>
                </a:lnTo>
                <a:lnTo>
                  <a:pt x="12035848" y="71353"/>
                </a:lnTo>
                <a:lnTo>
                  <a:pt x="12058336" y="106724"/>
                </a:lnTo>
                <a:lnTo>
                  <a:pt x="12072668" y="146821"/>
                </a:lnTo>
                <a:lnTo>
                  <a:pt x="12077700" y="190500"/>
                </a:lnTo>
                <a:lnTo>
                  <a:pt x="12077700" y="838200"/>
                </a:lnTo>
                <a:lnTo>
                  <a:pt x="12072668" y="881878"/>
                </a:lnTo>
                <a:lnTo>
                  <a:pt x="12058336" y="921975"/>
                </a:lnTo>
                <a:lnTo>
                  <a:pt x="12035848" y="957346"/>
                </a:lnTo>
                <a:lnTo>
                  <a:pt x="12006346" y="986848"/>
                </a:lnTo>
                <a:lnTo>
                  <a:pt x="11970975" y="1009336"/>
                </a:lnTo>
                <a:lnTo>
                  <a:pt x="11930878" y="1023668"/>
                </a:lnTo>
                <a:lnTo>
                  <a:pt x="11887200" y="1028700"/>
                </a:lnTo>
                <a:lnTo>
                  <a:pt x="190500" y="1028700"/>
                </a:lnTo>
                <a:lnTo>
                  <a:pt x="146821" y="1023668"/>
                </a:lnTo>
                <a:lnTo>
                  <a:pt x="106724" y="1009336"/>
                </a:lnTo>
                <a:lnTo>
                  <a:pt x="71353" y="986848"/>
                </a:lnTo>
                <a:lnTo>
                  <a:pt x="41851" y="957346"/>
                </a:lnTo>
                <a:lnTo>
                  <a:pt x="19363" y="921975"/>
                </a:lnTo>
                <a:lnTo>
                  <a:pt x="5031" y="881878"/>
                </a:lnTo>
                <a:lnTo>
                  <a:pt x="0" y="8382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05586" y="673100"/>
            <a:ext cx="11381740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spc="-10" dirty="0">
                <a:solidFill>
                  <a:srgbClr val="FF4013"/>
                </a:solidFill>
                <a:latin typeface="Arial"/>
                <a:cs typeface="Arial"/>
              </a:rPr>
              <a:t>What </a:t>
            </a:r>
            <a:r>
              <a:rPr sz="3900" spc="-480" dirty="0">
                <a:solidFill>
                  <a:srgbClr val="FF4013"/>
                </a:solidFill>
                <a:latin typeface="Arial"/>
                <a:cs typeface="Arial"/>
              </a:rPr>
              <a:t>do </a:t>
            </a:r>
            <a:r>
              <a:rPr sz="3900" spc="-335" dirty="0">
                <a:solidFill>
                  <a:srgbClr val="FF4013"/>
                </a:solidFill>
                <a:latin typeface="Arial"/>
                <a:cs typeface="Arial"/>
              </a:rPr>
              <a:t>each </a:t>
            </a:r>
            <a:r>
              <a:rPr sz="3900" spc="-40" dirty="0">
                <a:solidFill>
                  <a:srgbClr val="FF4013"/>
                </a:solidFill>
                <a:latin typeface="Arial"/>
                <a:cs typeface="Arial"/>
              </a:rPr>
              <a:t>of </a:t>
            </a:r>
            <a:r>
              <a:rPr sz="3900" spc="-220" dirty="0">
                <a:solidFill>
                  <a:srgbClr val="FF4013"/>
                </a:solidFill>
                <a:latin typeface="Arial"/>
                <a:cs typeface="Arial"/>
              </a:rPr>
              <a:t>these </a:t>
            </a:r>
            <a:r>
              <a:rPr sz="3900" spc="-254" dirty="0">
                <a:solidFill>
                  <a:srgbClr val="FF4013"/>
                </a:solidFill>
                <a:latin typeface="Arial"/>
                <a:cs typeface="Arial"/>
              </a:rPr>
              <a:t>symbols </a:t>
            </a:r>
            <a:r>
              <a:rPr sz="3900" spc="-415" dirty="0">
                <a:solidFill>
                  <a:srgbClr val="FF4013"/>
                </a:solidFill>
                <a:latin typeface="Arial"/>
                <a:cs typeface="Arial"/>
              </a:rPr>
              <a:t>mean? </a:t>
            </a:r>
            <a:r>
              <a:rPr sz="3900" spc="-350" dirty="0">
                <a:solidFill>
                  <a:srgbClr val="FF4013"/>
                </a:solidFill>
                <a:latin typeface="Arial"/>
                <a:cs typeface="Arial"/>
              </a:rPr>
              <a:t>How </a:t>
            </a:r>
            <a:r>
              <a:rPr sz="3900" spc="-480" dirty="0">
                <a:solidFill>
                  <a:srgbClr val="FF4013"/>
                </a:solidFill>
                <a:latin typeface="Arial"/>
                <a:cs typeface="Arial"/>
              </a:rPr>
              <a:t>do </a:t>
            </a:r>
            <a:r>
              <a:rPr sz="3900" spc="-325" dirty="0">
                <a:solidFill>
                  <a:srgbClr val="FF4013"/>
                </a:solidFill>
                <a:latin typeface="Arial"/>
                <a:cs typeface="Arial"/>
              </a:rPr>
              <a:t>you</a:t>
            </a:r>
            <a:r>
              <a:rPr sz="3900" spc="-40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3900" spc="-150" dirty="0">
                <a:solidFill>
                  <a:srgbClr val="FF4013"/>
                </a:solidFill>
                <a:latin typeface="Arial"/>
                <a:cs typeface="Arial"/>
              </a:rPr>
              <a:t>know?</a:t>
            </a:r>
            <a:endParaRPr sz="39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460562" y="1833128"/>
            <a:ext cx="2427364" cy="2413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6700" y="4445000"/>
            <a:ext cx="2286000" cy="22987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16500" y="4787407"/>
            <a:ext cx="3327400" cy="1562592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295900" y="1816100"/>
            <a:ext cx="2781300" cy="24384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41000" y="4229100"/>
            <a:ext cx="2133600" cy="22987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385300" y="1816100"/>
            <a:ext cx="2120900" cy="20701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442145" y="6743901"/>
            <a:ext cx="2489200" cy="2489200"/>
          </a:xfrm>
          <a:custGeom>
            <a:avLst/>
            <a:gdLst/>
            <a:ahLst/>
            <a:cxnLst/>
            <a:rect l="l" t="t" r="r" b="b"/>
            <a:pathLst>
              <a:path w="2489200" h="2489200">
                <a:moveTo>
                  <a:pt x="1266625" y="0"/>
                </a:moveTo>
                <a:lnTo>
                  <a:pt x="1222183" y="0"/>
                </a:lnTo>
                <a:lnTo>
                  <a:pt x="1177762" y="1577"/>
                </a:lnTo>
                <a:lnTo>
                  <a:pt x="1133411" y="4731"/>
                </a:lnTo>
                <a:lnTo>
                  <a:pt x="1089173" y="9463"/>
                </a:lnTo>
                <a:lnTo>
                  <a:pt x="1045095" y="15772"/>
                </a:lnTo>
                <a:lnTo>
                  <a:pt x="1001221" y="23658"/>
                </a:lnTo>
                <a:lnTo>
                  <a:pt x="957599" y="33121"/>
                </a:lnTo>
                <a:lnTo>
                  <a:pt x="914272" y="44161"/>
                </a:lnTo>
                <a:lnTo>
                  <a:pt x="871288" y="56779"/>
                </a:lnTo>
                <a:lnTo>
                  <a:pt x="828691" y="70974"/>
                </a:lnTo>
                <a:lnTo>
                  <a:pt x="786527" y="86746"/>
                </a:lnTo>
                <a:lnTo>
                  <a:pt x="744841" y="104095"/>
                </a:lnTo>
                <a:lnTo>
                  <a:pt x="703680" y="123021"/>
                </a:lnTo>
                <a:lnTo>
                  <a:pt x="663088" y="143525"/>
                </a:lnTo>
                <a:lnTo>
                  <a:pt x="623112" y="165606"/>
                </a:lnTo>
                <a:lnTo>
                  <a:pt x="583796" y="189264"/>
                </a:lnTo>
                <a:lnTo>
                  <a:pt x="545187" y="214499"/>
                </a:lnTo>
                <a:lnTo>
                  <a:pt x="507330" y="241312"/>
                </a:lnTo>
                <a:lnTo>
                  <a:pt x="470271" y="269701"/>
                </a:lnTo>
                <a:lnTo>
                  <a:pt x="434054" y="299668"/>
                </a:lnTo>
                <a:lnTo>
                  <a:pt x="398727" y="331212"/>
                </a:lnTo>
                <a:lnTo>
                  <a:pt x="364334" y="364334"/>
                </a:lnTo>
                <a:lnTo>
                  <a:pt x="331212" y="398726"/>
                </a:lnTo>
                <a:lnTo>
                  <a:pt x="299668" y="434053"/>
                </a:lnTo>
                <a:lnTo>
                  <a:pt x="269701" y="470268"/>
                </a:lnTo>
                <a:lnTo>
                  <a:pt x="241312" y="507327"/>
                </a:lnTo>
                <a:lnTo>
                  <a:pt x="214499" y="545183"/>
                </a:lnTo>
                <a:lnTo>
                  <a:pt x="189264" y="583792"/>
                </a:lnTo>
                <a:lnTo>
                  <a:pt x="165606" y="623106"/>
                </a:lnTo>
                <a:lnTo>
                  <a:pt x="143525" y="663082"/>
                </a:lnTo>
                <a:lnTo>
                  <a:pt x="123021" y="703673"/>
                </a:lnTo>
                <a:lnTo>
                  <a:pt x="104095" y="744834"/>
                </a:lnTo>
                <a:lnTo>
                  <a:pt x="86746" y="786519"/>
                </a:lnTo>
                <a:lnTo>
                  <a:pt x="70974" y="828683"/>
                </a:lnTo>
                <a:lnTo>
                  <a:pt x="56779" y="871280"/>
                </a:lnTo>
                <a:lnTo>
                  <a:pt x="44161" y="914264"/>
                </a:lnTo>
                <a:lnTo>
                  <a:pt x="33121" y="957590"/>
                </a:lnTo>
                <a:lnTo>
                  <a:pt x="23658" y="1001212"/>
                </a:lnTo>
                <a:lnTo>
                  <a:pt x="15772" y="1045085"/>
                </a:lnTo>
                <a:lnTo>
                  <a:pt x="9463" y="1089164"/>
                </a:lnTo>
                <a:lnTo>
                  <a:pt x="4731" y="1133401"/>
                </a:lnTo>
                <a:lnTo>
                  <a:pt x="1577" y="1177753"/>
                </a:lnTo>
                <a:lnTo>
                  <a:pt x="0" y="1222173"/>
                </a:lnTo>
                <a:lnTo>
                  <a:pt x="0" y="1266616"/>
                </a:lnTo>
                <a:lnTo>
                  <a:pt x="1577" y="1311036"/>
                </a:lnTo>
                <a:lnTo>
                  <a:pt x="4731" y="1355388"/>
                </a:lnTo>
                <a:lnTo>
                  <a:pt x="9463" y="1399625"/>
                </a:lnTo>
                <a:lnTo>
                  <a:pt x="15772" y="1443704"/>
                </a:lnTo>
                <a:lnTo>
                  <a:pt x="23658" y="1487577"/>
                </a:lnTo>
                <a:lnTo>
                  <a:pt x="33121" y="1531200"/>
                </a:lnTo>
                <a:lnTo>
                  <a:pt x="44161" y="1574526"/>
                </a:lnTo>
                <a:lnTo>
                  <a:pt x="56779" y="1617510"/>
                </a:lnTo>
                <a:lnTo>
                  <a:pt x="70974" y="1660108"/>
                </a:lnTo>
                <a:lnTo>
                  <a:pt x="86746" y="1702272"/>
                </a:lnTo>
                <a:lnTo>
                  <a:pt x="104095" y="1743957"/>
                </a:lnTo>
                <a:lnTo>
                  <a:pt x="123021" y="1785119"/>
                </a:lnTo>
                <a:lnTo>
                  <a:pt x="143525" y="1825710"/>
                </a:lnTo>
                <a:lnTo>
                  <a:pt x="165606" y="1865687"/>
                </a:lnTo>
                <a:lnTo>
                  <a:pt x="189264" y="1905002"/>
                </a:lnTo>
                <a:lnTo>
                  <a:pt x="214499" y="1943611"/>
                </a:lnTo>
                <a:lnTo>
                  <a:pt x="241312" y="1981468"/>
                </a:lnTo>
                <a:lnTo>
                  <a:pt x="269701" y="2018528"/>
                </a:lnTo>
                <a:lnTo>
                  <a:pt x="299668" y="2054744"/>
                </a:lnTo>
                <a:lnTo>
                  <a:pt x="331212" y="2090072"/>
                </a:lnTo>
                <a:lnTo>
                  <a:pt x="364334" y="2124465"/>
                </a:lnTo>
                <a:lnTo>
                  <a:pt x="398727" y="2157586"/>
                </a:lnTo>
                <a:lnTo>
                  <a:pt x="434054" y="2189130"/>
                </a:lnTo>
                <a:lnTo>
                  <a:pt x="470271" y="2219097"/>
                </a:lnTo>
                <a:lnTo>
                  <a:pt x="507330" y="2247487"/>
                </a:lnTo>
                <a:lnTo>
                  <a:pt x="545187" y="2274299"/>
                </a:lnTo>
                <a:lnTo>
                  <a:pt x="583796" y="2299534"/>
                </a:lnTo>
                <a:lnTo>
                  <a:pt x="623112" y="2323192"/>
                </a:lnTo>
                <a:lnTo>
                  <a:pt x="663088" y="2345273"/>
                </a:lnTo>
                <a:lnTo>
                  <a:pt x="703680" y="2365777"/>
                </a:lnTo>
                <a:lnTo>
                  <a:pt x="744841" y="2384703"/>
                </a:lnTo>
                <a:lnTo>
                  <a:pt x="786527" y="2402053"/>
                </a:lnTo>
                <a:lnTo>
                  <a:pt x="828691" y="2417825"/>
                </a:lnTo>
                <a:lnTo>
                  <a:pt x="871288" y="2432020"/>
                </a:lnTo>
                <a:lnTo>
                  <a:pt x="914272" y="2444637"/>
                </a:lnTo>
                <a:lnTo>
                  <a:pt x="957599" y="2455678"/>
                </a:lnTo>
                <a:lnTo>
                  <a:pt x="1001221" y="2465141"/>
                </a:lnTo>
                <a:lnTo>
                  <a:pt x="1045095" y="2473027"/>
                </a:lnTo>
                <a:lnTo>
                  <a:pt x="1089173" y="2479336"/>
                </a:lnTo>
                <a:lnTo>
                  <a:pt x="1133411" y="2484067"/>
                </a:lnTo>
                <a:lnTo>
                  <a:pt x="1177762" y="2487222"/>
                </a:lnTo>
                <a:lnTo>
                  <a:pt x="1222183" y="2488799"/>
                </a:lnTo>
                <a:lnTo>
                  <a:pt x="1266625" y="2488799"/>
                </a:lnTo>
                <a:lnTo>
                  <a:pt x="1311045" y="2487222"/>
                </a:lnTo>
                <a:lnTo>
                  <a:pt x="1355397" y="2484067"/>
                </a:lnTo>
                <a:lnTo>
                  <a:pt x="1399635" y="2479336"/>
                </a:lnTo>
                <a:lnTo>
                  <a:pt x="1443713" y="2473027"/>
                </a:lnTo>
                <a:lnTo>
                  <a:pt x="1487586" y="2465141"/>
                </a:lnTo>
                <a:lnTo>
                  <a:pt x="1531208" y="2455678"/>
                </a:lnTo>
                <a:lnTo>
                  <a:pt x="1574534" y="2444637"/>
                </a:lnTo>
                <a:lnTo>
                  <a:pt x="1617518" y="2432020"/>
                </a:lnTo>
                <a:lnTo>
                  <a:pt x="1660115" y="2417825"/>
                </a:lnTo>
                <a:lnTo>
                  <a:pt x="1702279" y="2402053"/>
                </a:lnTo>
                <a:lnTo>
                  <a:pt x="1743964" y="2384703"/>
                </a:lnTo>
                <a:lnTo>
                  <a:pt x="1785125" y="2365777"/>
                </a:lnTo>
                <a:lnTo>
                  <a:pt x="1825716" y="2345273"/>
                </a:lnTo>
                <a:lnTo>
                  <a:pt x="1865692" y="2323192"/>
                </a:lnTo>
                <a:lnTo>
                  <a:pt x="1905007" y="2299534"/>
                </a:lnTo>
                <a:lnTo>
                  <a:pt x="1943615" y="2274299"/>
                </a:lnTo>
                <a:lnTo>
                  <a:pt x="1981472" y="2247487"/>
                </a:lnTo>
                <a:lnTo>
                  <a:pt x="2018530" y="2219097"/>
                </a:lnTo>
                <a:lnTo>
                  <a:pt x="2054746" y="2189130"/>
                </a:lnTo>
                <a:lnTo>
                  <a:pt x="2090072" y="2157586"/>
                </a:lnTo>
                <a:lnTo>
                  <a:pt x="2124465" y="2124465"/>
                </a:lnTo>
                <a:lnTo>
                  <a:pt x="2157587" y="2090072"/>
                </a:lnTo>
                <a:lnTo>
                  <a:pt x="2189132" y="2054744"/>
                </a:lnTo>
                <a:lnTo>
                  <a:pt x="2219099" y="2018528"/>
                </a:lnTo>
                <a:lnTo>
                  <a:pt x="2247490" y="1981468"/>
                </a:lnTo>
                <a:lnTo>
                  <a:pt x="2274303" y="1943611"/>
                </a:lnTo>
                <a:lnTo>
                  <a:pt x="2299539" y="1905002"/>
                </a:lnTo>
                <a:lnTo>
                  <a:pt x="2323198" y="1865687"/>
                </a:lnTo>
                <a:lnTo>
                  <a:pt x="2345279" y="1825710"/>
                </a:lnTo>
                <a:lnTo>
                  <a:pt x="2365783" y="1785119"/>
                </a:lnTo>
                <a:lnTo>
                  <a:pt x="2384710" y="1743957"/>
                </a:lnTo>
                <a:lnTo>
                  <a:pt x="2402060" y="1702272"/>
                </a:lnTo>
                <a:lnTo>
                  <a:pt x="2417832" y="1660108"/>
                </a:lnTo>
                <a:lnTo>
                  <a:pt x="2432028" y="1617510"/>
                </a:lnTo>
                <a:lnTo>
                  <a:pt x="2444646" y="1574526"/>
                </a:lnTo>
                <a:lnTo>
                  <a:pt x="2455686" y="1531200"/>
                </a:lnTo>
                <a:lnTo>
                  <a:pt x="2465150" y="1487577"/>
                </a:lnTo>
                <a:lnTo>
                  <a:pt x="2473036" y="1443704"/>
                </a:lnTo>
                <a:lnTo>
                  <a:pt x="2479345" y="1399625"/>
                </a:lnTo>
                <a:lnTo>
                  <a:pt x="2484077" y="1355388"/>
                </a:lnTo>
                <a:lnTo>
                  <a:pt x="2487231" y="1311036"/>
                </a:lnTo>
                <a:lnTo>
                  <a:pt x="2488808" y="1266616"/>
                </a:lnTo>
                <a:lnTo>
                  <a:pt x="2488808" y="1222173"/>
                </a:lnTo>
                <a:lnTo>
                  <a:pt x="2487231" y="1177753"/>
                </a:lnTo>
                <a:lnTo>
                  <a:pt x="2484077" y="1133401"/>
                </a:lnTo>
                <a:lnTo>
                  <a:pt x="2479345" y="1089164"/>
                </a:lnTo>
                <a:lnTo>
                  <a:pt x="2473036" y="1045085"/>
                </a:lnTo>
                <a:lnTo>
                  <a:pt x="2465150" y="1001212"/>
                </a:lnTo>
                <a:lnTo>
                  <a:pt x="2455686" y="957590"/>
                </a:lnTo>
                <a:lnTo>
                  <a:pt x="2444646" y="914264"/>
                </a:lnTo>
                <a:lnTo>
                  <a:pt x="2432028" y="871280"/>
                </a:lnTo>
                <a:lnTo>
                  <a:pt x="2417832" y="828683"/>
                </a:lnTo>
                <a:lnTo>
                  <a:pt x="2402060" y="786519"/>
                </a:lnTo>
                <a:lnTo>
                  <a:pt x="2384710" y="744834"/>
                </a:lnTo>
                <a:lnTo>
                  <a:pt x="2365783" y="703673"/>
                </a:lnTo>
                <a:lnTo>
                  <a:pt x="2345279" y="663082"/>
                </a:lnTo>
                <a:lnTo>
                  <a:pt x="2323198" y="623106"/>
                </a:lnTo>
                <a:lnTo>
                  <a:pt x="2299539" y="583792"/>
                </a:lnTo>
                <a:lnTo>
                  <a:pt x="2274303" y="545183"/>
                </a:lnTo>
                <a:lnTo>
                  <a:pt x="2247490" y="507327"/>
                </a:lnTo>
                <a:lnTo>
                  <a:pt x="2219099" y="470268"/>
                </a:lnTo>
                <a:lnTo>
                  <a:pt x="2189132" y="434053"/>
                </a:lnTo>
                <a:lnTo>
                  <a:pt x="2157587" y="398726"/>
                </a:lnTo>
                <a:lnTo>
                  <a:pt x="2124465" y="364334"/>
                </a:lnTo>
                <a:lnTo>
                  <a:pt x="2090072" y="331212"/>
                </a:lnTo>
                <a:lnTo>
                  <a:pt x="2054746" y="299668"/>
                </a:lnTo>
                <a:lnTo>
                  <a:pt x="2018530" y="269701"/>
                </a:lnTo>
                <a:lnTo>
                  <a:pt x="1981472" y="241312"/>
                </a:lnTo>
                <a:lnTo>
                  <a:pt x="1943615" y="214499"/>
                </a:lnTo>
                <a:lnTo>
                  <a:pt x="1905007" y="189264"/>
                </a:lnTo>
                <a:lnTo>
                  <a:pt x="1865692" y="165606"/>
                </a:lnTo>
                <a:lnTo>
                  <a:pt x="1825716" y="143525"/>
                </a:lnTo>
                <a:lnTo>
                  <a:pt x="1785125" y="123021"/>
                </a:lnTo>
                <a:lnTo>
                  <a:pt x="1743964" y="104095"/>
                </a:lnTo>
                <a:lnTo>
                  <a:pt x="1702279" y="86746"/>
                </a:lnTo>
                <a:lnTo>
                  <a:pt x="1660115" y="70974"/>
                </a:lnTo>
                <a:lnTo>
                  <a:pt x="1617518" y="56779"/>
                </a:lnTo>
                <a:lnTo>
                  <a:pt x="1574534" y="44161"/>
                </a:lnTo>
                <a:lnTo>
                  <a:pt x="1531208" y="33121"/>
                </a:lnTo>
                <a:lnTo>
                  <a:pt x="1487586" y="23658"/>
                </a:lnTo>
                <a:lnTo>
                  <a:pt x="1443713" y="15772"/>
                </a:lnTo>
                <a:lnTo>
                  <a:pt x="1399635" y="9463"/>
                </a:lnTo>
                <a:lnTo>
                  <a:pt x="1355397" y="4731"/>
                </a:lnTo>
                <a:lnTo>
                  <a:pt x="1311045" y="1577"/>
                </a:lnTo>
                <a:lnTo>
                  <a:pt x="1266625" y="0"/>
                </a:lnTo>
                <a:close/>
              </a:path>
            </a:pathLst>
          </a:custGeom>
          <a:solidFill>
            <a:srgbClr val="599B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023748" y="7226741"/>
            <a:ext cx="1313180" cy="948055"/>
          </a:xfrm>
          <a:custGeom>
            <a:avLst/>
            <a:gdLst/>
            <a:ahLst/>
            <a:cxnLst/>
            <a:rect l="l" t="t" r="r" b="b"/>
            <a:pathLst>
              <a:path w="1313179" h="948054">
                <a:moveTo>
                  <a:pt x="1139327" y="526221"/>
                </a:moveTo>
                <a:lnTo>
                  <a:pt x="1042192" y="526221"/>
                </a:lnTo>
                <a:lnTo>
                  <a:pt x="1049486" y="549608"/>
                </a:lnTo>
                <a:lnTo>
                  <a:pt x="1056200" y="571357"/>
                </a:lnTo>
                <a:lnTo>
                  <a:pt x="1057432" y="575282"/>
                </a:lnTo>
                <a:lnTo>
                  <a:pt x="1058384" y="578431"/>
                </a:lnTo>
                <a:lnTo>
                  <a:pt x="1059578" y="582140"/>
                </a:lnTo>
                <a:lnTo>
                  <a:pt x="1061978" y="589848"/>
                </a:lnTo>
                <a:lnTo>
                  <a:pt x="1064506" y="597659"/>
                </a:lnTo>
                <a:lnTo>
                  <a:pt x="1066525" y="604276"/>
                </a:lnTo>
                <a:lnTo>
                  <a:pt x="1072676" y="623773"/>
                </a:lnTo>
                <a:lnTo>
                  <a:pt x="1074437" y="629269"/>
                </a:lnTo>
                <a:lnTo>
                  <a:pt x="1076647" y="636381"/>
                </a:lnTo>
                <a:lnTo>
                  <a:pt x="1078463" y="641944"/>
                </a:lnTo>
                <a:lnTo>
                  <a:pt x="1079758" y="645982"/>
                </a:lnTo>
                <a:lnTo>
                  <a:pt x="1080495" y="648129"/>
                </a:lnTo>
                <a:lnTo>
                  <a:pt x="1080952" y="649780"/>
                </a:lnTo>
                <a:lnTo>
                  <a:pt x="1081536" y="651189"/>
                </a:lnTo>
                <a:lnTo>
                  <a:pt x="1081778" y="652078"/>
                </a:lnTo>
                <a:lnTo>
                  <a:pt x="1081993" y="652777"/>
                </a:lnTo>
                <a:lnTo>
                  <a:pt x="1082692" y="654250"/>
                </a:lnTo>
                <a:lnTo>
                  <a:pt x="1082857" y="654796"/>
                </a:lnTo>
                <a:lnTo>
                  <a:pt x="1083175" y="655584"/>
                </a:lnTo>
                <a:lnTo>
                  <a:pt x="1088704" y="670374"/>
                </a:lnTo>
                <a:lnTo>
                  <a:pt x="1094290" y="684708"/>
                </a:lnTo>
                <a:lnTo>
                  <a:pt x="1141315" y="789024"/>
                </a:lnTo>
                <a:lnTo>
                  <a:pt x="1174913" y="849677"/>
                </a:lnTo>
                <a:lnTo>
                  <a:pt x="1203225" y="893890"/>
                </a:lnTo>
                <a:lnTo>
                  <a:pt x="1231422" y="931720"/>
                </a:lnTo>
                <a:lnTo>
                  <a:pt x="1266690" y="947887"/>
                </a:lnTo>
                <a:lnTo>
                  <a:pt x="1274652" y="947194"/>
                </a:lnTo>
                <a:lnTo>
                  <a:pt x="1308119" y="922155"/>
                </a:lnTo>
                <a:lnTo>
                  <a:pt x="1312851" y="904974"/>
                </a:lnTo>
                <a:lnTo>
                  <a:pt x="1310806" y="887307"/>
                </a:lnTo>
                <a:lnTo>
                  <a:pt x="1301818" y="871280"/>
                </a:lnTo>
                <a:lnTo>
                  <a:pt x="1276686" y="837237"/>
                </a:lnTo>
                <a:lnTo>
                  <a:pt x="1242532" y="781666"/>
                </a:lnTo>
                <a:lnTo>
                  <a:pt x="1205798" y="709510"/>
                </a:lnTo>
                <a:lnTo>
                  <a:pt x="1186857" y="666010"/>
                </a:lnTo>
                <a:lnTo>
                  <a:pt x="1169484" y="621814"/>
                </a:lnTo>
                <a:lnTo>
                  <a:pt x="1168569" y="620278"/>
                </a:lnTo>
                <a:lnTo>
                  <a:pt x="1168938" y="620163"/>
                </a:lnTo>
                <a:lnTo>
                  <a:pt x="1165687" y="610253"/>
                </a:lnTo>
                <a:lnTo>
                  <a:pt x="1160227" y="593109"/>
                </a:lnTo>
                <a:lnTo>
                  <a:pt x="1152884" y="569750"/>
                </a:lnTo>
                <a:lnTo>
                  <a:pt x="1143982" y="541195"/>
                </a:lnTo>
                <a:lnTo>
                  <a:pt x="1142890" y="537855"/>
                </a:lnTo>
                <a:lnTo>
                  <a:pt x="1141988" y="534705"/>
                </a:lnTo>
                <a:lnTo>
                  <a:pt x="1140871" y="531187"/>
                </a:lnTo>
                <a:lnTo>
                  <a:pt x="1139327" y="526221"/>
                </a:lnTo>
                <a:close/>
              </a:path>
              <a:path w="1313179" h="948054">
                <a:moveTo>
                  <a:pt x="365325" y="275981"/>
                </a:moveTo>
                <a:lnTo>
                  <a:pt x="263821" y="275981"/>
                </a:lnTo>
                <a:lnTo>
                  <a:pt x="294809" y="345297"/>
                </a:lnTo>
                <a:lnTo>
                  <a:pt x="5605" y="879307"/>
                </a:lnTo>
                <a:lnTo>
                  <a:pt x="1274" y="890589"/>
                </a:lnTo>
                <a:lnTo>
                  <a:pt x="0" y="902372"/>
                </a:lnTo>
                <a:lnTo>
                  <a:pt x="1756" y="914081"/>
                </a:lnTo>
                <a:lnTo>
                  <a:pt x="34392" y="946208"/>
                </a:lnTo>
                <a:lnTo>
                  <a:pt x="46308" y="947773"/>
                </a:lnTo>
                <a:lnTo>
                  <a:pt x="593996" y="947773"/>
                </a:lnTo>
                <a:lnTo>
                  <a:pt x="595164" y="947823"/>
                </a:lnTo>
                <a:lnTo>
                  <a:pt x="595964" y="947315"/>
                </a:lnTo>
                <a:lnTo>
                  <a:pt x="596828" y="947290"/>
                </a:lnTo>
                <a:lnTo>
                  <a:pt x="602213" y="946972"/>
                </a:lnTo>
                <a:lnTo>
                  <a:pt x="607509" y="946045"/>
                </a:lnTo>
                <a:lnTo>
                  <a:pt x="612614" y="943848"/>
                </a:lnTo>
                <a:lnTo>
                  <a:pt x="613038" y="943848"/>
                </a:lnTo>
                <a:lnTo>
                  <a:pt x="615522" y="942731"/>
                </a:lnTo>
                <a:lnTo>
                  <a:pt x="617123" y="940813"/>
                </a:lnTo>
                <a:lnTo>
                  <a:pt x="621758" y="937803"/>
                </a:lnTo>
                <a:lnTo>
                  <a:pt x="624578" y="936660"/>
                </a:lnTo>
                <a:lnTo>
                  <a:pt x="707678" y="854999"/>
                </a:lnTo>
                <a:lnTo>
                  <a:pt x="124261" y="854999"/>
                </a:lnTo>
                <a:lnTo>
                  <a:pt x="251454" y="620163"/>
                </a:lnTo>
                <a:lnTo>
                  <a:pt x="342523" y="452079"/>
                </a:lnTo>
                <a:lnTo>
                  <a:pt x="444071" y="452079"/>
                </a:lnTo>
                <a:lnTo>
                  <a:pt x="418507" y="394891"/>
                </a:lnTo>
                <a:lnTo>
                  <a:pt x="1098645" y="394891"/>
                </a:lnTo>
                <a:lnTo>
                  <a:pt x="1070057" y="302270"/>
                </a:lnTo>
                <a:lnTo>
                  <a:pt x="972989" y="302270"/>
                </a:lnTo>
                <a:lnTo>
                  <a:pt x="377016" y="302117"/>
                </a:lnTo>
                <a:lnTo>
                  <a:pt x="365325" y="275981"/>
                </a:lnTo>
                <a:close/>
              </a:path>
              <a:path w="1313179" h="948054">
                <a:moveTo>
                  <a:pt x="613038" y="943848"/>
                </a:moveTo>
                <a:lnTo>
                  <a:pt x="612614" y="943848"/>
                </a:lnTo>
                <a:lnTo>
                  <a:pt x="612868" y="943924"/>
                </a:lnTo>
                <a:lnTo>
                  <a:pt x="613038" y="943848"/>
                </a:lnTo>
                <a:close/>
              </a:path>
              <a:path w="1313179" h="948054">
                <a:moveTo>
                  <a:pt x="444071" y="452079"/>
                </a:moveTo>
                <a:lnTo>
                  <a:pt x="342523" y="452079"/>
                </a:lnTo>
                <a:lnTo>
                  <a:pt x="417756" y="620278"/>
                </a:lnTo>
                <a:lnTo>
                  <a:pt x="522698" y="854999"/>
                </a:lnTo>
                <a:lnTo>
                  <a:pt x="707678" y="854999"/>
                </a:lnTo>
                <a:lnTo>
                  <a:pt x="741668" y="821598"/>
                </a:lnTo>
                <a:lnTo>
                  <a:pt x="609363" y="821598"/>
                </a:lnTo>
                <a:lnTo>
                  <a:pt x="444071" y="452079"/>
                </a:lnTo>
                <a:close/>
              </a:path>
              <a:path w="1313179" h="948054">
                <a:moveTo>
                  <a:pt x="1098645" y="394891"/>
                </a:moveTo>
                <a:lnTo>
                  <a:pt x="1001526" y="394891"/>
                </a:lnTo>
                <a:lnTo>
                  <a:pt x="1001971" y="396262"/>
                </a:lnTo>
                <a:lnTo>
                  <a:pt x="1002187" y="397012"/>
                </a:lnTo>
                <a:lnTo>
                  <a:pt x="1006765" y="411745"/>
                </a:lnTo>
                <a:lnTo>
                  <a:pt x="1011267" y="426450"/>
                </a:lnTo>
                <a:lnTo>
                  <a:pt x="609363" y="821598"/>
                </a:lnTo>
                <a:lnTo>
                  <a:pt x="741668" y="821598"/>
                </a:lnTo>
                <a:lnTo>
                  <a:pt x="946654" y="620163"/>
                </a:lnTo>
                <a:lnTo>
                  <a:pt x="1042192" y="526221"/>
                </a:lnTo>
                <a:lnTo>
                  <a:pt x="1139327" y="526221"/>
                </a:lnTo>
                <a:lnTo>
                  <a:pt x="1126944" y="486381"/>
                </a:lnTo>
                <a:lnTo>
                  <a:pt x="1098645" y="394891"/>
                </a:lnTo>
                <a:close/>
              </a:path>
              <a:path w="1313179" h="948054">
                <a:moveTo>
                  <a:pt x="971630" y="84134"/>
                </a:moveTo>
                <a:lnTo>
                  <a:pt x="960440" y="84828"/>
                </a:lnTo>
                <a:lnTo>
                  <a:pt x="949845" y="88105"/>
                </a:lnTo>
                <a:lnTo>
                  <a:pt x="923123" y="121949"/>
                </a:lnTo>
                <a:lnTo>
                  <a:pt x="922369" y="133046"/>
                </a:lnTo>
                <a:lnTo>
                  <a:pt x="924272" y="144104"/>
                </a:lnTo>
                <a:lnTo>
                  <a:pt x="950472" y="229359"/>
                </a:lnTo>
                <a:lnTo>
                  <a:pt x="972989" y="302270"/>
                </a:lnTo>
                <a:lnTo>
                  <a:pt x="1070057" y="302270"/>
                </a:lnTo>
                <a:lnTo>
                  <a:pt x="1030368" y="173517"/>
                </a:lnTo>
                <a:lnTo>
                  <a:pt x="1042202" y="171519"/>
                </a:lnTo>
                <a:lnTo>
                  <a:pt x="1080215" y="161401"/>
                </a:lnTo>
                <a:lnTo>
                  <a:pt x="1140967" y="126651"/>
                </a:lnTo>
                <a:lnTo>
                  <a:pt x="1166371" y="96997"/>
                </a:lnTo>
                <a:lnTo>
                  <a:pt x="1171932" y="84325"/>
                </a:lnTo>
                <a:lnTo>
                  <a:pt x="974247" y="84325"/>
                </a:lnTo>
                <a:lnTo>
                  <a:pt x="971630" y="84134"/>
                </a:lnTo>
                <a:close/>
              </a:path>
              <a:path w="1313179" h="948054">
                <a:moveTo>
                  <a:pt x="449140" y="144917"/>
                </a:moveTo>
                <a:lnTo>
                  <a:pt x="171721" y="144917"/>
                </a:lnTo>
                <a:lnTo>
                  <a:pt x="146444" y="153734"/>
                </a:lnTo>
                <a:lnTo>
                  <a:pt x="137447" y="176178"/>
                </a:lnTo>
                <a:lnTo>
                  <a:pt x="142050" y="206236"/>
                </a:lnTo>
                <a:lnTo>
                  <a:pt x="157570" y="237894"/>
                </a:lnTo>
                <a:lnTo>
                  <a:pt x="181326" y="265140"/>
                </a:lnTo>
                <a:lnTo>
                  <a:pt x="210635" y="281961"/>
                </a:lnTo>
                <a:lnTo>
                  <a:pt x="242816" y="282343"/>
                </a:lnTo>
                <a:lnTo>
                  <a:pt x="245025" y="281670"/>
                </a:lnTo>
                <a:lnTo>
                  <a:pt x="247210" y="280972"/>
                </a:lnTo>
                <a:lnTo>
                  <a:pt x="263821" y="275981"/>
                </a:lnTo>
                <a:lnTo>
                  <a:pt x="365325" y="275981"/>
                </a:lnTo>
                <a:lnTo>
                  <a:pt x="353128" y="248714"/>
                </a:lnTo>
                <a:lnTo>
                  <a:pt x="423954" y="226204"/>
                </a:lnTo>
                <a:lnTo>
                  <a:pt x="449140" y="217726"/>
                </a:lnTo>
                <a:lnTo>
                  <a:pt x="475032" y="199384"/>
                </a:lnTo>
                <a:lnTo>
                  <a:pt x="482763" y="175130"/>
                </a:lnTo>
                <a:lnTo>
                  <a:pt x="473682" y="153971"/>
                </a:lnTo>
                <a:lnTo>
                  <a:pt x="449140" y="144917"/>
                </a:lnTo>
                <a:close/>
              </a:path>
              <a:path w="1313179" h="948054">
                <a:moveTo>
                  <a:pt x="1132326" y="0"/>
                </a:moveTo>
                <a:lnTo>
                  <a:pt x="1115556" y="5787"/>
                </a:lnTo>
                <a:lnTo>
                  <a:pt x="1102163" y="17467"/>
                </a:lnTo>
                <a:lnTo>
                  <a:pt x="1093957" y="33995"/>
                </a:lnTo>
                <a:lnTo>
                  <a:pt x="1088329" y="47018"/>
                </a:lnTo>
                <a:lnTo>
                  <a:pt x="1079244" y="57574"/>
                </a:lnTo>
                <a:lnTo>
                  <a:pt x="1030530" y="79183"/>
                </a:lnTo>
                <a:lnTo>
                  <a:pt x="980482" y="84325"/>
                </a:lnTo>
                <a:lnTo>
                  <a:pt x="1171932" y="84325"/>
                </a:lnTo>
                <a:lnTo>
                  <a:pt x="1183479" y="58011"/>
                </a:lnTo>
                <a:lnTo>
                  <a:pt x="1184574" y="39598"/>
                </a:lnTo>
                <a:lnTo>
                  <a:pt x="1178758" y="22766"/>
                </a:lnTo>
                <a:lnTo>
                  <a:pt x="1167099" y="9342"/>
                </a:lnTo>
                <a:lnTo>
                  <a:pt x="1150662" y="1153"/>
                </a:lnTo>
                <a:lnTo>
                  <a:pt x="11323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279065" y="7867391"/>
            <a:ext cx="152196" cy="1415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7238675" y="7747368"/>
            <a:ext cx="432434" cy="762000"/>
          </a:xfrm>
          <a:custGeom>
            <a:avLst/>
            <a:gdLst/>
            <a:ahLst/>
            <a:cxnLst/>
            <a:rect l="l" t="t" r="r" b="b"/>
            <a:pathLst>
              <a:path w="432434" h="762000">
                <a:moveTo>
                  <a:pt x="338627" y="131051"/>
                </a:moveTo>
                <a:lnTo>
                  <a:pt x="51625" y="131051"/>
                </a:lnTo>
                <a:lnTo>
                  <a:pt x="96484" y="135143"/>
                </a:lnTo>
                <a:lnTo>
                  <a:pt x="138690" y="146783"/>
                </a:lnTo>
                <a:lnTo>
                  <a:pt x="177545" y="165272"/>
                </a:lnTo>
                <a:lnTo>
                  <a:pt x="212351" y="189908"/>
                </a:lnTo>
                <a:lnTo>
                  <a:pt x="242409" y="219991"/>
                </a:lnTo>
                <a:lnTo>
                  <a:pt x="267022" y="254822"/>
                </a:lnTo>
                <a:lnTo>
                  <a:pt x="285491" y="293700"/>
                </a:lnTo>
                <a:lnTo>
                  <a:pt x="297118" y="335925"/>
                </a:lnTo>
                <a:lnTo>
                  <a:pt x="301205" y="380796"/>
                </a:lnTo>
                <a:lnTo>
                  <a:pt x="297118" y="425697"/>
                </a:lnTo>
                <a:lnTo>
                  <a:pt x="285491" y="467944"/>
                </a:lnTo>
                <a:lnTo>
                  <a:pt x="267022" y="506837"/>
                </a:lnTo>
                <a:lnTo>
                  <a:pt x="242409" y="541677"/>
                </a:lnTo>
                <a:lnTo>
                  <a:pt x="212351" y="571764"/>
                </a:lnTo>
                <a:lnTo>
                  <a:pt x="177545" y="596398"/>
                </a:lnTo>
                <a:lnTo>
                  <a:pt x="138690" y="614881"/>
                </a:lnTo>
                <a:lnTo>
                  <a:pt x="96484" y="626512"/>
                </a:lnTo>
                <a:lnTo>
                  <a:pt x="51625" y="630593"/>
                </a:lnTo>
                <a:lnTo>
                  <a:pt x="51625" y="761631"/>
                </a:lnTo>
                <a:lnTo>
                  <a:pt x="99374" y="758665"/>
                </a:lnTo>
                <a:lnTo>
                  <a:pt x="145348" y="750004"/>
                </a:lnTo>
                <a:lnTo>
                  <a:pt x="189190" y="736005"/>
                </a:lnTo>
                <a:lnTo>
                  <a:pt x="230544" y="717024"/>
                </a:lnTo>
                <a:lnTo>
                  <a:pt x="269056" y="693418"/>
                </a:lnTo>
                <a:lnTo>
                  <a:pt x="304368" y="665542"/>
                </a:lnTo>
                <a:lnTo>
                  <a:pt x="336127" y="633753"/>
                </a:lnTo>
                <a:lnTo>
                  <a:pt x="363975" y="598407"/>
                </a:lnTo>
                <a:lnTo>
                  <a:pt x="387558" y="559860"/>
                </a:lnTo>
                <a:lnTo>
                  <a:pt x="406519" y="518470"/>
                </a:lnTo>
                <a:lnTo>
                  <a:pt x="420503" y="474591"/>
                </a:lnTo>
                <a:lnTo>
                  <a:pt x="429154" y="428581"/>
                </a:lnTo>
                <a:lnTo>
                  <a:pt x="432117" y="380796"/>
                </a:lnTo>
                <a:lnTo>
                  <a:pt x="429154" y="333022"/>
                </a:lnTo>
                <a:lnTo>
                  <a:pt x="420503" y="287020"/>
                </a:lnTo>
                <a:lnTo>
                  <a:pt x="406519" y="243149"/>
                </a:lnTo>
                <a:lnTo>
                  <a:pt x="387558" y="201763"/>
                </a:lnTo>
                <a:lnTo>
                  <a:pt x="363975" y="163221"/>
                </a:lnTo>
                <a:lnTo>
                  <a:pt x="338627" y="131051"/>
                </a:lnTo>
                <a:close/>
              </a:path>
              <a:path w="432434" h="762000">
                <a:moveTo>
                  <a:pt x="51625" y="0"/>
                </a:moveTo>
                <a:lnTo>
                  <a:pt x="38570" y="284"/>
                </a:lnTo>
                <a:lnTo>
                  <a:pt x="25617" y="1082"/>
                </a:lnTo>
                <a:lnTo>
                  <a:pt x="12761" y="2314"/>
                </a:lnTo>
                <a:lnTo>
                  <a:pt x="0" y="3898"/>
                </a:lnTo>
                <a:lnTo>
                  <a:pt x="8284" y="30373"/>
                </a:lnTo>
                <a:lnTo>
                  <a:pt x="19925" y="67262"/>
                </a:lnTo>
                <a:lnTo>
                  <a:pt x="33810" y="105033"/>
                </a:lnTo>
                <a:lnTo>
                  <a:pt x="44805" y="131762"/>
                </a:lnTo>
                <a:lnTo>
                  <a:pt x="47078" y="131699"/>
                </a:lnTo>
                <a:lnTo>
                  <a:pt x="49314" y="131051"/>
                </a:lnTo>
                <a:lnTo>
                  <a:pt x="338627" y="131051"/>
                </a:lnTo>
                <a:lnTo>
                  <a:pt x="304368" y="96090"/>
                </a:lnTo>
                <a:lnTo>
                  <a:pt x="269056" y="68214"/>
                </a:lnTo>
                <a:lnTo>
                  <a:pt x="230544" y="44608"/>
                </a:lnTo>
                <a:lnTo>
                  <a:pt x="189190" y="25626"/>
                </a:lnTo>
                <a:lnTo>
                  <a:pt x="145348" y="11627"/>
                </a:lnTo>
                <a:lnTo>
                  <a:pt x="99374" y="2966"/>
                </a:lnTo>
                <a:lnTo>
                  <a:pt x="516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909847" y="7857849"/>
            <a:ext cx="381000" cy="651510"/>
          </a:xfrm>
          <a:custGeom>
            <a:avLst/>
            <a:gdLst/>
            <a:ahLst/>
            <a:cxnLst/>
            <a:rect l="l" t="t" r="r" b="b"/>
            <a:pathLst>
              <a:path w="381000" h="651509">
                <a:moveTo>
                  <a:pt x="112572" y="0"/>
                </a:moveTo>
                <a:lnTo>
                  <a:pt x="66044" y="55981"/>
                </a:lnTo>
                <a:lnTo>
                  <a:pt x="30746" y="120307"/>
                </a:lnTo>
                <a:lnTo>
                  <a:pt x="7958" y="192614"/>
                </a:lnTo>
                <a:lnTo>
                  <a:pt x="2023" y="230899"/>
                </a:lnTo>
                <a:lnTo>
                  <a:pt x="0" y="270332"/>
                </a:lnTo>
                <a:lnTo>
                  <a:pt x="2962" y="318111"/>
                </a:lnTo>
                <a:lnTo>
                  <a:pt x="11614" y="364117"/>
                </a:lnTo>
                <a:lnTo>
                  <a:pt x="25599" y="407991"/>
                </a:lnTo>
                <a:lnTo>
                  <a:pt x="44560" y="449379"/>
                </a:lnTo>
                <a:lnTo>
                  <a:pt x="68143" y="487923"/>
                </a:lnTo>
                <a:lnTo>
                  <a:pt x="95990" y="523267"/>
                </a:lnTo>
                <a:lnTo>
                  <a:pt x="127747" y="555054"/>
                </a:lnTo>
                <a:lnTo>
                  <a:pt x="163057" y="582929"/>
                </a:lnTo>
                <a:lnTo>
                  <a:pt x="201565" y="606535"/>
                </a:lnTo>
                <a:lnTo>
                  <a:pt x="242915" y="625516"/>
                </a:lnTo>
                <a:lnTo>
                  <a:pt x="286750" y="639515"/>
                </a:lnTo>
                <a:lnTo>
                  <a:pt x="332715" y="648175"/>
                </a:lnTo>
                <a:lnTo>
                  <a:pt x="380453" y="651141"/>
                </a:lnTo>
                <a:lnTo>
                  <a:pt x="380453" y="520103"/>
                </a:lnTo>
                <a:lnTo>
                  <a:pt x="335616" y="516022"/>
                </a:lnTo>
                <a:lnTo>
                  <a:pt x="293425" y="504391"/>
                </a:lnTo>
                <a:lnTo>
                  <a:pt x="254580" y="485909"/>
                </a:lnTo>
                <a:lnTo>
                  <a:pt x="219780" y="461276"/>
                </a:lnTo>
                <a:lnTo>
                  <a:pt x="189724" y="431191"/>
                </a:lnTo>
                <a:lnTo>
                  <a:pt x="165111" y="396355"/>
                </a:lnTo>
                <a:lnTo>
                  <a:pt x="146641" y="357466"/>
                </a:lnTo>
                <a:lnTo>
                  <a:pt x="135012" y="315225"/>
                </a:lnTo>
                <a:lnTo>
                  <a:pt x="130924" y="270332"/>
                </a:lnTo>
                <a:lnTo>
                  <a:pt x="133470" y="235865"/>
                </a:lnTo>
                <a:lnTo>
                  <a:pt x="140684" y="202955"/>
                </a:lnTo>
                <a:lnTo>
                  <a:pt x="152098" y="171812"/>
                </a:lnTo>
                <a:lnTo>
                  <a:pt x="167246" y="142646"/>
                </a:lnTo>
                <a:lnTo>
                  <a:pt x="157548" y="121146"/>
                </a:lnTo>
                <a:lnTo>
                  <a:pt x="147948" y="98780"/>
                </a:lnTo>
                <a:lnTo>
                  <a:pt x="138481" y="75366"/>
                </a:lnTo>
                <a:lnTo>
                  <a:pt x="129184" y="50723"/>
                </a:lnTo>
                <a:lnTo>
                  <a:pt x="127698" y="47015"/>
                </a:lnTo>
                <a:lnTo>
                  <a:pt x="126987" y="45059"/>
                </a:lnTo>
                <a:lnTo>
                  <a:pt x="126580" y="43548"/>
                </a:lnTo>
                <a:lnTo>
                  <a:pt x="124955" y="39357"/>
                </a:lnTo>
                <a:lnTo>
                  <a:pt x="124764" y="37884"/>
                </a:lnTo>
                <a:lnTo>
                  <a:pt x="124472" y="37236"/>
                </a:lnTo>
                <a:lnTo>
                  <a:pt x="123901" y="35560"/>
                </a:lnTo>
                <a:lnTo>
                  <a:pt x="122948" y="32524"/>
                </a:lnTo>
                <a:lnTo>
                  <a:pt x="122224" y="30340"/>
                </a:lnTo>
                <a:lnTo>
                  <a:pt x="121105" y="26852"/>
                </a:lnTo>
                <a:lnTo>
                  <a:pt x="120294" y="24498"/>
                </a:lnTo>
                <a:lnTo>
                  <a:pt x="118998" y="20294"/>
                </a:lnTo>
                <a:lnTo>
                  <a:pt x="1125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689610" y="7747372"/>
            <a:ext cx="448309" cy="762000"/>
          </a:xfrm>
          <a:custGeom>
            <a:avLst/>
            <a:gdLst/>
            <a:ahLst/>
            <a:cxnLst/>
            <a:rect l="l" t="t" r="r" b="b"/>
            <a:pathLst>
              <a:path w="448310" h="762000">
                <a:moveTo>
                  <a:pt x="380504" y="0"/>
                </a:moveTo>
                <a:lnTo>
                  <a:pt x="332765" y="2966"/>
                </a:lnTo>
                <a:lnTo>
                  <a:pt x="286797" y="11626"/>
                </a:lnTo>
                <a:lnTo>
                  <a:pt x="242959" y="25625"/>
                </a:lnTo>
                <a:lnTo>
                  <a:pt x="201605" y="44605"/>
                </a:lnTo>
                <a:lnTo>
                  <a:pt x="163092" y="68211"/>
                </a:lnTo>
                <a:lnTo>
                  <a:pt x="127776" y="96086"/>
                </a:lnTo>
                <a:lnTo>
                  <a:pt x="96013" y="127874"/>
                </a:lnTo>
                <a:lnTo>
                  <a:pt x="68159" y="163218"/>
                </a:lnTo>
                <a:lnTo>
                  <a:pt x="44572" y="201762"/>
                </a:lnTo>
                <a:lnTo>
                  <a:pt x="25606" y="243149"/>
                </a:lnTo>
                <a:lnTo>
                  <a:pt x="11617" y="287024"/>
                </a:lnTo>
                <a:lnTo>
                  <a:pt x="2963" y="333029"/>
                </a:lnTo>
                <a:lnTo>
                  <a:pt x="0" y="380809"/>
                </a:lnTo>
                <a:lnTo>
                  <a:pt x="2963" y="428589"/>
                </a:lnTo>
                <a:lnTo>
                  <a:pt x="11617" y="474594"/>
                </a:lnTo>
                <a:lnTo>
                  <a:pt x="25606" y="518469"/>
                </a:lnTo>
                <a:lnTo>
                  <a:pt x="44572" y="559856"/>
                </a:lnTo>
                <a:lnTo>
                  <a:pt x="68159" y="598400"/>
                </a:lnTo>
                <a:lnTo>
                  <a:pt x="96013" y="633744"/>
                </a:lnTo>
                <a:lnTo>
                  <a:pt x="127776" y="665532"/>
                </a:lnTo>
                <a:lnTo>
                  <a:pt x="163092" y="693407"/>
                </a:lnTo>
                <a:lnTo>
                  <a:pt x="201605" y="717013"/>
                </a:lnTo>
                <a:lnTo>
                  <a:pt x="242959" y="735993"/>
                </a:lnTo>
                <a:lnTo>
                  <a:pt x="286797" y="749992"/>
                </a:lnTo>
                <a:lnTo>
                  <a:pt x="332765" y="758652"/>
                </a:lnTo>
                <a:lnTo>
                  <a:pt x="380504" y="761619"/>
                </a:lnTo>
                <a:lnTo>
                  <a:pt x="380504" y="630580"/>
                </a:lnTo>
                <a:lnTo>
                  <a:pt x="335650" y="626499"/>
                </a:lnTo>
                <a:lnTo>
                  <a:pt x="293449" y="614868"/>
                </a:lnTo>
                <a:lnTo>
                  <a:pt x="254598" y="596386"/>
                </a:lnTo>
                <a:lnTo>
                  <a:pt x="219796" y="571753"/>
                </a:lnTo>
                <a:lnTo>
                  <a:pt x="189740" y="541668"/>
                </a:lnTo>
                <a:lnTo>
                  <a:pt x="165127" y="506832"/>
                </a:lnTo>
                <a:lnTo>
                  <a:pt x="146655" y="467944"/>
                </a:lnTo>
                <a:lnTo>
                  <a:pt x="135022" y="425703"/>
                </a:lnTo>
                <a:lnTo>
                  <a:pt x="130924" y="380809"/>
                </a:lnTo>
                <a:lnTo>
                  <a:pt x="135017" y="335959"/>
                </a:lnTo>
                <a:lnTo>
                  <a:pt x="146639" y="293756"/>
                </a:lnTo>
                <a:lnTo>
                  <a:pt x="165090" y="254898"/>
                </a:lnTo>
                <a:lnTo>
                  <a:pt x="189675" y="220083"/>
                </a:lnTo>
                <a:lnTo>
                  <a:pt x="219695" y="190008"/>
                </a:lnTo>
                <a:lnTo>
                  <a:pt x="254453" y="165374"/>
                </a:lnTo>
                <a:lnTo>
                  <a:pt x="293253" y="146877"/>
                </a:lnTo>
                <a:lnTo>
                  <a:pt x="335397" y="135216"/>
                </a:lnTo>
                <a:lnTo>
                  <a:pt x="380187" y="131089"/>
                </a:lnTo>
                <a:lnTo>
                  <a:pt x="447776" y="6311"/>
                </a:lnTo>
                <a:lnTo>
                  <a:pt x="431273" y="3680"/>
                </a:lnTo>
                <a:lnTo>
                  <a:pt x="414554" y="1693"/>
                </a:lnTo>
                <a:lnTo>
                  <a:pt x="397629" y="437"/>
                </a:lnTo>
                <a:lnTo>
                  <a:pt x="38050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70114" y="8247316"/>
            <a:ext cx="361315" cy="262255"/>
          </a:xfrm>
          <a:custGeom>
            <a:avLst/>
            <a:gdLst/>
            <a:ahLst/>
            <a:cxnLst/>
            <a:rect l="l" t="t" r="r" b="b"/>
            <a:pathLst>
              <a:path w="361314" h="262254">
                <a:moveTo>
                  <a:pt x="361200" y="0"/>
                </a:moveTo>
                <a:lnTo>
                  <a:pt x="217906" y="0"/>
                </a:lnTo>
                <a:lnTo>
                  <a:pt x="193602" y="36539"/>
                </a:lnTo>
                <a:lnTo>
                  <a:pt x="163554" y="68234"/>
                </a:lnTo>
                <a:lnTo>
                  <a:pt x="128465" y="94287"/>
                </a:lnTo>
                <a:lnTo>
                  <a:pt x="89040" y="113904"/>
                </a:lnTo>
                <a:lnTo>
                  <a:pt x="45983" y="126289"/>
                </a:lnTo>
                <a:lnTo>
                  <a:pt x="0" y="130644"/>
                </a:lnTo>
                <a:lnTo>
                  <a:pt x="0" y="261683"/>
                </a:lnTo>
                <a:lnTo>
                  <a:pt x="49729" y="258458"/>
                </a:lnTo>
                <a:lnTo>
                  <a:pt x="97503" y="249052"/>
                </a:lnTo>
                <a:lnTo>
                  <a:pt x="142920" y="233872"/>
                </a:lnTo>
                <a:lnTo>
                  <a:pt x="185580" y="213323"/>
                </a:lnTo>
                <a:lnTo>
                  <a:pt x="225082" y="187810"/>
                </a:lnTo>
                <a:lnTo>
                  <a:pt x="261025" y="157740"/>
                </a:lnTo>
                <a:lnTo>
                  <a:pt x="293009" y="123519"/>
                </a:lnTo>
                <a:lnTo>
                  <a:pt x="320634" y="85551"/>
                </a:lnTo>
                <a:lnTo>
                  <a:pt x="343498" y="44243"/>
                </a:lnTo>
                <a:lnTo>
                  <a:pt x="361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044700" y="6819900"/>
            <a:ext cx="2298700" cy="22987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826500" y="6883400"/>
            <a:ext cx="2120900" cy="2120900"/>
          </a:xfrm>
          <a:custGeom>
            <a:avLst/>
            <a:gdLst/>
            <a:ahLst/>
            <a:cxnLst/>
            <a:rect l="l" t="t" r="r" b="b"/>
            <a:pathLst>
              <a:path w="2120900" h="2120900">
                <a:moveTo>
                  <a:pt x="19304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930400"/>
                </a:lnTo>
                <a:lnTo>
                  <a:pt x="5031" y="1974078"/>
                </a:lnTo>
                <a:lnTo>
                  <a:pt x="19363" y="2014175"/>
                </a:lnTo>
                <a:lnTo>
                  <a:pt x="41851" y="2049546"/>
                </a:lnTo>
                <a:lnTo>
                  <a:pt x="71353" y="2079048"/>
                </a:lnTo>
                <a:lnTo>
                  <a:pt x="106724" y="2101536"/>
                </a:lnTo>
                <a:lnTo>
                  <a:pt x="146821" y="2115868"/>
                </a:lnTo>
                <a:lnTo>
                  <a:pt x="190500" y="2120900"/>
                </a:lnTo>
                <a:lnTo>
                  <a:pt x="1930400" y="2120900"/>
                </a:lnTo>
                <a:lnTo>
                  <a:pt x="1974078" y="2115868"/>
                </a:lnTo>
                <a:lnTo>
                  <a:pt x="2014175" y="2101536"/>
                </a:lnTo>
                <a:lnTo>
                  <a:pt x="2049546" y="2079048"/>
                </a:lnTo>
                <a:lnTo>
                  <a:pt x="2079048" y="2049546"/>
                </a:lnTo>
                <a:lnTo>
                  <a:pt x="2101536" y="2014175"/>
                </a:lnTo>
                <a:lnTo>
                  <a:pt x="2115868" y="1974078"/>
                </a:lnTo>
                <a:lnTo>
                  <a:pt x="2120900" y="1930400"/>
                </a:lnTo>
                <a:lnTo>
                  <a:pt x="2120900" y="190500"/>
                </a:lnTo>
                <a:lnTo>
                  <a:pt x="2115868" y="146821"/>
                </a:lnTo>
                <a:lnTo>
                  <a:pt x="2101536" y="106724"/>
                </a:lnTo>
                <a:lnTo>
                  <a:pt x="2079048" y="71353"/>
                </a:lnTo>
                <a:lnTo>
                  <a:pt x="2049546" y="41851"/>
                </a:lnTo>
                <a:lnTo>
                  <a:pt x="2014175" y="19363"/>
                </a:lnTo>
                <a:lnTo>
                  <a:pt x="1974078" y="5031"/>
                </a:lnTo>
                <a:lnTo>
                  <a:pt x="1930400" y="0"/>
                </a:lnTo>
                <a:close/>
              </a:path>
            </a:pathLst>
          </a:custGeom>
          <a:solidFill>
            <a:srgbClr val="CF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690100" y="7112000"/>
            <a:ext cx="406400" cy="1676400"/>
          </a:xfrm>
          <a:custGeom>
            <a:avLst/>
            <a:gdLst/>
            <a:ahLst/>
            <a:cxnLst/>
            <a:rect l="l" t="t" r="r" b="b"/>
            <a:pathLst>
              <a:path w="406400" h="1676400">
                <a:moveTo>
                  <a:pt x="215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85900"/>
                </a:lnTo>
                <a:lnTo>
                  <a:pt x="5031" y="1529578"/>
                </a:lnTo>
                <a:lnTo>
                  <a:pt x="19363" y="1569675"/>
                </a:lnTo>
                <a:lnTo>
                  <a:pt x="41851" y="1605046"/>
                </a:lnTo>
                <a:lnTo>
                  <a:pt x="71353" y="1634548"/>
                </a:lnTo>
                <a:lnTo>
                  <a:pt x="106724" y="1657036"/>
                </a:lnTo>
                <a:lnTo>
                  <a:pt x="146821" y="1671368"/>
                </a:lnTo>
                <a:lnTo>
                  <a:pt x="190500" y="1676400"/>
                </a:lnTo>
                <a:lnTo>
                  <a:pt x="215900" y="1676400"/>
                </a:lnTo>
                <a:lnTo>
                  <a:pt x="259578" y="1671368"/>
                </a:lnTo>
                <a:lnTo>
                  <a:pt x="299675" y="1657036"/>
                </a:lnTo>
                <a:lnTo>
                  <a:pt x="335046" y="1634548"/>
                </a:lnTo>
                <a:lnTo>
                  <a:pt x="364548" y="1605046"/>
                </a:lnTo>
                <a:lnTo>
                  <a:pt x="387036" y="1569675"/>
                </a:lnTo>
                <a:lnTo>
                  <a:pt x="401368" y="1529578"/>
                </a:lnTo>
                <a:lnTo>
                  <a:pt x="406400" y="1485900"/>
                </a:lnTo>
                <a:lnTo>
                  <a:pt x="406400" y="190500"/>
                </a:lnTo>
                <a:lnTo>
                  <a:pt x="401368" y="146821"/>
                </a:lnTo>
                <a:lnTo>
                  <a:pt x="387036" y="106724"/>
                </a:lnTo>
                <a:lnTo>
                  <a:pt x="364548" y="71353"/>
                </a:lnTo>
                <a:lnTo>
                  <a:pt x="335046" y="41851"/>
                </a:lnTo>
                <a:lnTo>
                  <a:pt x="299675" y="19363"/>
                </a:lnTo>
                <a:lnTo>
                  <a:pt x="259578" y="5031"/>
                </a:lnTo>
                <a:lnTo>
                  <a:pt x="215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042400" y="7747000"/>
            <a:ext cx="1676400" cy="406400"/>
          </a:xfrm>
          <a:custGeom>
            <a:avLst/>
            <a:gdLst/>
            <a:ahLst/>
            <a:cxnLst/>
            <a:rect l="l" t="t" r="r" b="b"/>
            <a:pathLst>
              <a:path w="1676400" h="406400">
                <a:moveTo>
                  <a:pt x="1485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215900"/>
                </a:lnTo>
                <a:lnTo>
                  <a:pt x="5031" y="259578"/>
                </a:lnTo>
                <a:lnTo>
                  <a:pt x="19363" y="299675"/>
                </a:lnTo>
                <a:lnTo>
                  <a:pt x="41851" y="335046"/>
                </a:lnTo>
                <a:lnTo>
                  <a:pt x="71353" y="364548"/>
                </a:lnTo>
                <a:lnTo>
                  <a:pt x="106724" y="387036"/>
                </a:lnTo>
                <a:lnTo>
                  <a:pt x="146821" y="401368"/>
                </a:lnTo>
                <a:lnTo>
                  <a:pt x="190500" y="406400"/>
                </a:lnTo>
                <a:lnTo>
                  <a:pt x="1485900" y="406400"/>
                </a:lnTo>
                <a:lnTo>
                  <a:pt x="1529578" y="401368"/>
                </a:lnTo>
                <a:lnTo>
                  <a:pt x="1569675" y="387036"/>
                </a:lnTo>
                <a:lnTo>
                  <a:pt x="1605046" y="364548"/>
                </a:lnTo>
                <a:lnTo>
                  <a:pt x="1634548" y="335046"/>
                </a:lnTo>
                <a:lnTo>
                  <a:pt x="1657036" y="299675"/>
                </a:lnTo>
                <a:lnTo>
                  <a:pt x="1671368" y="259578"/>
                </a:lnTo>
                <a:lnTo>
                  <a:pt x="1676400" y="215900"/>
                </a:lnTo>
                <a:lnTo>
                  <a:pt x="1676400" y="190500"/>
                </a:lnTo>
                <a:lnTo>
                  <a:pt x="1671368" y="146821"/>
                </a:lnTo>
                <a:lnTo>
                  <a:pt x="1657036" y="106724"/>
                </a:lnTo>
                <a:lnTo>
                  <a:pt x="1634548" y="71353"/>
                </a:lnTo>
                <a:lnTo>
                  <a:pt x="1605046" y="41851"/>
                </a:lnTo>
                <a:lnTo>
                  <a:pt x="1569675" y="19363"/>
                </a:lnTo>
                <a:lnTo>
                  <a:pt x="1529578" y="5031"/>
                </a:lnTo>
                <a:lnTo>
                  <a:pt x="1485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62B5FA-502A-42A7-9461-BBEDEDFA96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3387822" y="5011254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1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395872" y="8851900"/>
            <a:ext cx="11607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42168" y="8851900"/>
            <a:ext cx="11480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1460562" y="1833128"/>
            <a:ext cx="2427364" cy="2413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66700" y="4445000"/>
            <a:ext cx="2286000" cy="22987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16500" y="4787407"/>
            <a:ext cx="3327400" cy="15625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295900" y="1816100"/>
            <a:ext cx="2781300" cy="24384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541000" y="4229100"/>
            <a:ext cx="2133600" cy="22987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385300" y="1816100"/>
            <a:ext cx="2120900" cy="20701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42145" y="6743901"/>
            <a:ext cx="2489200" cy="2489200"/>
          </a:xfrm>
          <a:custGeom>
            <a:avLst/>
            <a:gdLst/>
            <a:ahLst/>
            <a:cxnLst/>
            <a:rect l="l" t="t" r="r" b="b"/>
            <a:pathLst>
              <a:path w="2489200" h="2489200">
                <a:moveTo>
                  <a:pt x="1266625" y="0"/>
                </a:moveTo>
                <a:lnTo>
                  <a:pt x="1222183" y="0"/>
                </a:lnTo>
                <a:lnTo>
                  <a:pt x="1177762" y="1577"/>
                </a:lnTo>
                <a:lnTo>
                  <a:pt x="1133411" y="4731"/>
                </a:lnTo>
                <a:lnTo>
                  <a:pt x="1089173" y="9463"/>
                </a:lnTo>
                <a:lnTo>
                  <a:pt x="1045095" y="15772"/>
                </a:lnTo>
                <a:lnTo>
                  <a:pt x="1001221" y="23658"/>
                </a:lnTo>
                <a:lnTo>
                  <a:pt x="957599" y="33121"/>
                </a:lnTo>
                <a:lnTo>
                  <a:pt x="914272" y="44161"/>
                </a:lnTo>
                <a:lnTo>
                  <a:pt x="871288" y="56779"/>
                </a:lnTo>
                <a:lnTo>
                  <a:pt x="828691" y="70974"/>
                </a:lnTo>
                <a:lnTo>
                  <a:pt x="786527" y="86746"/>
                </a:lnTo>
                <a:lnTo>
                  <a:pt x="744841" y="104095"/>
                </a:lnTo>
                <a:lnTo>
                  <a:pt x="703680" y="123021"/>
                </a:lnTo>
                <a:lnTo>
                  <a:pt x="663088" y="143525"/>
                </a:lnTo>
                <a:lnTo>
                  <a:pt x="623112" y="165606"/>
                </a:lnTo>
                <a:lnTo>
                  <a:pt x="583796" y="189264"/>
                </a:lnTo>
                <a:lnTo>
                  <a:pt x="545187" y="214499"/>
                </a:lnTo>
                <a:lnTo>
                  <a:pt x="507330" y="241312"/>
                </a:lnTo>
                <a:lnTo>
                  <a:pt x="470271" y="269701"/>
                </a:lnTo>
                <a:lnTo>
                  <a:pt x="434054" y="299668"/>
                </a:lnTo>
                <a:lnTo>
                  <a:pt x="398727" y="331212"/>
                </a:lnTo>
                <a:lnTo>
                  <a:pt x="364334" y="364334"/>
                </a:lnTo>
                <a:lnTo>
                  <a:pt x="331212" y="398726"/>
                </a:lnTo>
                <a:lnTo>
                  <a:pt x="299668" y="434053"/>
                </a:lnTo>
                <a:lnTo>
                  <a:pt x="269701" y="470268"/>
                </a:lnTo>
                <a:lnTo>
                  <a:pt x="241312" y="507327"/>
                </a:lnTo>
                <a:lnTo>
                  <a:pt x="214499" y="545183"/>
                </a:lnTo>
                <a:lnTo>
                  <a:pt x="189264" y="583792"/>
                </a:lnTo>
                <a:lnTo>
                  <a:pt x="165606" y="623106"/>
                </a:lnTo>
                <a:lnTo>
                  <a:pt x="143525" y="663082"/>
                </a:lnTo>
                <a:lnTo>
                  <a:pt x="123021" y="703673"/>
                </a:lnTo>
                <a:lnTo>
                  <a:pt x="104095" y="744834"/>
                </a:lnTo>
                <a:lnTo>
                  <a:pt x="86746" y="786519"/>
                </a:lnTo>
                <a:lnTo>
                  <a:pt x="70974" y="828683"/>
                </a:lnTo>
                <a:lnTo>
                  <a:pt x="56779" y="871280"/>
                </a:lnTo>
                <a:lnTo>
                  <a:pt x="44161" y="914264"/>
                </a:lnTo>
                <a:lnTo>
                  <a:pt x="33121" y="957590"/>
                </a:lnTo>
                <a:lnTo>
                  <a:pt x="23658" y="1001212"/>
                </a:lnTo>
                <a:lnTo>
                  <a:pt x="15772" y="1045085"/>
                </a:lnTo>
                <a:lnTo>
                  <a:pt x="9463" y="1089164"/>
                </a:lnTo>
                <a:lnTo>
                  <a:pt x="4731" y="1133401"/>
                </a:lnTo>
                <a:lnTo>
                  <a:pt x="1577" y="1177753"/>
                </a:lnTo>
                <a:lnTo>
                  <a:pt x="0" y="1222173"/>
                </a:lnTo>
                <a:lnTo>
                  <a:pt x="0" y="1266616"/>
                </a:lnTo>
                <a:lnTo>
                  <a:pt x="1577" y="1311036"/>
                </a:lnTo>
                <a:lnTo>
                  <a:pt x="4731" y="1355388"/>
                </a:lnTo>
                <a:lnTo>
                  <a:pt x="9463" y="1399625"/>
                </a:lnTo>
                <a:lnTo>
                  <a:pt x="15772" y="1443704"/>
                </a:lnTo>
                <a:lnTo>
                  <a:pt x="23658" y="1487577"/>
                </a:lnTo>
                <a:lnTo>
                  <a:pt x="33121" y="1531200"/>
                </a:lnTo>
                <a:lnTo>
                  <a:pt x="44161" y="1574526"/>
                </a:lnTo>
                <a:lnTo>
                  <a:pt x="56779" y="1617510"/>
                </a:lnTo>
                <a:lnTo>
                  <a:pt x="70974" y="1660108"/>
                </a:lnTo>
                <a:lnTo>
                  <a:pt x="86746" y="1702272"/>
                </a:lnTo>
                <a:lnTo>
                  <a:pt x="104095" y="1743957"/>
                </a:lnTo>
                <a:lnTo>
                  <a:pt x="123021" y="1785119"/>
                </a:lnTo>
                <a:lnTo>
                  <a:pt x="143525" y="1825710"/>
                </a:lnTo>
                <a:lnTo>
                  <a:pt x="165606" y="1865687"/>
                </a:lnTo>
                <a:lnTo>
                  <a:pt x="189264" y="1905002"/>
                </a:lnTo>
                <a:lnTo>
                  <a:pt x="214499" y="1943611"/>
                </a:lnTo>
                <a:lnTo>
                  <a:pt x="241312" y="1981468"/>
                </a:lnTo>
                <a:lnTo>
                  <a:pt x="269701" y="2018528"/>
                </a:lnTo>
                <a:lnTo>
                  <a:pt x="299668" y="2054744"/>
                </a:lnTo>
                <a:lnTo>
                  <a:pt x="331212" y="2090072"/>
                </a:lnTo>
                <a:lnTo>
                  <a:pt x="364334" y="2124465"/>
                </a:lnTo>
                <a:lnTo>
                  <a:pt x="398727" y="2157586"/>
                </a:lnTo>
                <a:lnTo>
                  <a:pt x="434054" y="2189130"/>
                </a:lnTo>
                <a:lnTo>
                  <a:pt x="470271" y="2219097"/>
                </a:lnTo>
                <a:lnTo>
                  <a:pt x="507330" y="2247487"/>
                </a:lnTo>
                <a:lnTo>
                  <a:pt x="545187" y="2274299"/>
                </a:lnTo>
                <a:lnTo>
                  <a:pt x="583796" y="2299534"/>
                </a:lnTo>
                <a:lnTo>
                  <a:pt x="623112" y="2323192"/>
                </a:lnTo>
                <a:lnTo>
                  <a:pt x="663088" y="2345273"/>
                </a:lnTo>
                <a:lnTo>
                  <a:pt x="703680" y="2365777"/>
                </a:lnTo>
                <a:lnTo>
                  <a:pt x="744841" y="2384703"/>
                </a:lnTo>
                <a:lnTo>
                  <a:pt x="786527" y="2402053"/>
                </a:lnTo>
                <a:lnTo>
                  <a:pt x="828691" y="2417825"/>
                </a:lnTo>
                <a:lnTo>
                  <a:pt x="871288" y="2432020"/>
                </a:lnTo>
                <a:lnTo>
                  <a:pt x="914272" y="2444637"/>
                </a:lnTo>
                <a:lnTo>
                  <a:pt x="957599" y="2455678"/>
                </a:lnTo>
                <a:lnTo>
                  <a:pt x="1001221" y="2465141"/>
                </a:lnTo>
                <a:lnTo>
                  <a:pt x="1045095" y="2473027"/>
                </a:lnTo>
                <a:lnTo>
                  <a:pt x="1089173" y="2479336"/>
                </a:lnTo>
                <a:lnTo>
                  <a:pt x="1133411" y="2484067"/>
                </a:lnTo>
                <a:lnTo>
                  <a:pt x="1177762" y="2487222"/>
                </a:lnTo>
                <a:lnTo>
                  <a:pt x="1222183" y="2488799"/>
                </a:lnTo>
                <a:lnTo>
                  <a:pt x="1266625" y="2488799"/>
                </a:lnTo>
                <a:lnTo>
                  <a:pt x="1311045" y="2487222"/>
                </a:lnTo>
                <a:lnTo>
                  <a:pt x="1355397" y="2484067"/>
                </a:lnTo>
                <a:lnTo>
                  <a:pt x="1399635" y="2479336"/>
                </a:lnTo>
                <a:lnTo>
                  <a:pt x="1443713" y="2473027"/>
                </a:lnTo>
                <a:lnTo>
                  <a:pt x="1487586" y="2465141"/>
                </a:lnTo>
                <a:lnTo>
                  <a:pt x="1531208" y="2455678"/>
                </a:lnTo>
                <a:lnTo>
                  <a:pt x="1574534" y="2444637"/>
                </a:lnTo>
                <a:lnTo>
                  <a:pt x="1617518" y="2432020"/>
                </a:lnTo>
                <a:lnTo>
                  <a:pt x="1660115" y="2417825"/>
                </a:lnTo>
                <a:lnTo>
                  <a:pt x="1702279" y="2402053"/>
                </a:lnTo>
                <a:lnTo>
                  <a:pt x="1743964" y="2384703"/>
                </a:lnTo>
                <a:lnTo>
                  <a:pt x="1785125" y="2365777"/>
                </a:lnTo>
                <a:lnTo>
                  <a:pt x="1825716" y="2345273"/>
                </a:lnTo>
                <a:lnTo>
                  <a:pt x="1865692" y="2323192"/>
                </a:lnTo>
                <a:lnTo>
                  <a:pt x="1905007" y="2299534"/>
                </a:lnTo>
                <a:lnTo>
                  <a:pt x="1943615" y="2274299"/>
                </a:lnTo>
                <a:lnTo>
                  <a:pt x="1981472" y="2247487"/>
                </a:lnTo>
                <a:lnTo>
                  <a:pt x="2018530" y="2219097"/>
                </a:lnTo>
                <a:lnTo>
                  <a:pt x="2054746" y="2189130"/>
                </a:lnTo>
                <a:lnTo>
                  <a:pt x="2090072" y="2157586"/>
                </a:lnTo>
                <a:lnTo>
                  <a:pt x="2124465" y="2124465"/>
                </a:lnTo>
                <a:lnTo>
                  <a:pt x="2157587" y="2090072"/>
                </a:lnTo>
                <a:lnTo>
                  <a:pt x="2189132" y="2054744"/>
                </a:lnTo>
                <a:lnTo>
                  <a:pt x="2219099" y="2018528"/>
                </a:lnTo>
                <a:lnTo>
                  <a:pt x="2247490" y="1981468"/>
                </a:lnTo>
                <a:lnTo>
                  <a:pt x="2274303" y="1943611"/>
                </a:lnTo>
                <a:lnTo>
                  <a:pt x="2299539" y="1905002"/>
                </a:lnTo>
                <a:lnTo>
                  <a:pt x="2323198" y="1865687"/>
                </a:lnTo>
                <a:lnTo>
                  <a:pt x="2345279" y="1825710"/>
                </a:lnTo>
                <a:lnTo>
                  <a:pt x="2365783" y="1785119"/>
                </a:lnTo>
                <a:lnTo>
                  <a:pt x="2384710" y="1743957"/>
                </a:lnTo>
                <a:lnTo>
                  <a:pt x="2402060" y="1702272"/>
                </a:lnTo>
                <a:lnTo>
                  <a:pt x="2417832" y="1660108"/>
                </a:lnTo>
                <a:lnTo>
                  <a:pt x="2432028" y="1617510"/>
                </a:lnTo>
                <a:lnTo>
                  <a:pt x="2444646" y="1574526"/>
                </a:lnTo>
                <a:lnTo>
                  <a:pt x="2455686" y="1531200"/>
                </a:lnTo>
                <a:lnTo>
                  <a:pt x="2465150" y="1487577"/>
                </a:lnTo>
                <a:lnTo>
                  <a:pt x="2473036" y="1443704"/>
                </a:lnTo>
                <a:lnTo>
                  <a:pt x="2479345" y="1399625"/>
                </a:lnTo>
                <a:lnTo>
                  <a:pt x="2484077" y="1355388"/>
                </a:lnTo>
                <a:lnTo>
                  <a:pt x="2487231" y="1311036"/>
                </a:lnTo>
                <a:lnTo>
                  <a:pt x="2488808" y="1266616"/>
                </a:lnTo>
                <a:lnTo>
                  <a:pt x="2488808" y="1222173"/>
                </a:lnTo>
                <a:lnTo>
                  <a:pt x="2487231" y="1177753"/>
                </a:lnTo>
                <a:lnTo>
                  <a:pt x="2484077" y="1133401"/>
                </a:lnTo>
                <a:lnTo>
                  <a:pt x="2479345" y="1089164"/>
                </a:lnTo>
                <a:lnTo>
                  <a:pt x="2473036" y="1045085"/>
                </a:lnTo>
                <a:lnTo>
                  <a:pt x="2465150" y="1001212"/>
                </a:lnTo>
                <a:lnTo>
                  <a:pt x="2455686" y="957590"/>
                </a:lnTo>
                <a:lnTo>
                  <a:pt x="2444646" y="914264"/>
                </a:lnTo>
                <a:lnTo>
                  <a:pt x="2432028" y="871280"/>
                </a:lnTo>
                <a:lnTo>
                  <a:pt x="2417832" y="828683"/>
                </a:lnTo>
                <a:lnTo>
                  <a:pt x="2402060" y="786519"/>
                </a:lnTo>
                <a:lnTo>
                  <a:pt x="2384710" y="744834"/>
                </a:lnTo>
                <a:lnTo>
                  <a:pt x="2365783" y="703673"/>
                </a:lnTo>
                <a:lnTo>
                  <a:pt x="2345279" y="663082"/>
                </a:lnTo>
                <a:lnTo>
                  <a:pt x="2323198" y="623106"/>
                </a:lnTo>
                <a:lnTo>
                  <a:pt x="2299539" y="583792"/>
                </a:lnTo>
                <a:lnTo>
                  <a:pt x="2274303" y="545183"/>
                </a:lnTo>
                <a:lnTo>
                  <a:pt x="2247490" y="507327"/>
                </a:lnTo>
                <a:lnTo>
                  <a:pt x="2219099" y="470268"/>
                </a:lnTo>
                <a:lnTo>
                  <a:pt x="2189132" y="434053"/>
                </a:lnTo>
                <a:lnTo>
                  <a:pt x="2157587" y="398726"/>
                </a:lnTo>
                <a:lnTo>
                  <a:pt x="2124465" y="364334"/>
                </a:lnTo>
                <a:lnTo>
                  <a:pt x="2090072" y="331212"/>
                </a:lnTo>
                <a:lnTo>
                  <a:pt x="2054746" y="299668"/>
                </a:lnTo>
                <a:lnTo>
                  <a:pt x="2018530" y="269701"/>
                </a:lnTo>
                <a:lnTo>
                  <a:pt x="1981472" y="241312"/>
                </a:lnTo>
                <a:lnTo>
                  <a:pt x="1943615" y="214499"/>
                </a:lnTo>
                <a:lnTo>
                  <a:pt x="1905007" y="189264"/>
                </a:lnTo>
                <a:lnTo>
                  <a:pt x="1865692" y="165606"/>
                </a:lnTo>
                <a:lnTo>
                  <a:pt x="1825716" y="143525"/>
                </a:lnTo>
                <a:lnTo>
                  <a:pt x="1785125" y="123021"/>
                </a:lnTo>
                <a:lnTo>
                  <a:pt x="1743964" y="104095"/>
                </a:lnTo>
                <a:lnTo>
                  <a:pt x="1702279" y="86746"/>
                </a:lnTo>
                <a:lnTo>
                  <a:pt x="1660115" y="70974"/>
                </a:lnTo>
                <a:lnTo>
                  <a:pt x="1617518" y="56779"/>
                </a:lnTo>
                <a:lnTo>
                  <a:pt x="1574534" y="44161"/>
                </a:lnTo>
                <a:lnTo>
                  <a:pt x="1531208" y="33121"/>
                </a:lnTo>
                <a:lnTo>
                  <a:pt x="1487586" y="23658"/>
                </a:lnTo>
                <a:lnTo>
                  <a:pt x="1443713" y="15772"/>
                </a:lnTo>
                <a:lnTo>
                  <a:pt x="1399635" y="9463"/>
                </a:lnTo>
                <a:lnTo>
                  <a:pt x="1355397" y="4731"/>
                </a:lnTo>
                <a:lnTo>
                  <a:pt x="1311045" y="1577"/>
                </a:lnTo>
                <a:lnTo>
                  <a:pt x="1266625" y="0"/>
                </a:lnTo>
                <a:close/>
              </a:path>
            </a:pathLst>
          </a:custGeom>
          <a:solidFill>
            <a:srgbClr val="599B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023748" y="7226741"/>
            <a:ext cx="1313180" cy="948055"/>
          </a:xfrm>
          <a:custGeom>
            <a:avLst/>
            <a:gdLst/>
            <a:ahLst/>
            <a:cxnLst/>
            <a:rect l="l" t="t" r="r" b="b"/>
            <a:pathLst>
              <a:path w="1313179" h="948054">
                <a:moveTo>
                  <a:pt x="1139327" y="526221"/>
                </a:moveTo>
                <a:lnTo>
                  <a:pt x="1042192" y="526221"/>
                </a:lnTo>
                <a:lnTo>
                  <a:pt x="1049486" y="549608"/>
                </a:lnTo>
                <a:lnTo>
                  <a:pt x="1056200" y="571357"/>
                </a:lnTo>
                <a:lnTo>
                  <a:pt x="1057432" y="575282"/>
                </a:lnTo>
                <a:lnTo>
                  <a:pt x="1058384" y="578431"/>
                </a:lnTo>
                <a:lnTo>
                  <a:pt x="1059578" y="582140"/>
                </a:lnTo>
                <a:lnTo>
                  <a:pt x="1061978" y="589848"/>
                </a:lnTo>
                <a:lnTo>
                  <a:pt x="1064506" y="597659"/>
                </a:lnTo>
                <a:lnTo>
                  <a:pt x="1066525" y="604276"/>
                </a:lnTo>
                <a:lnTo>
                  <a:pt x="1072676" y="623773"/>
                </a:lnTo>
                <a:lnTo>
                  <a:pt x="1074437" y="629269"/>
                </a:lnTo>
                <a:lnTo>
                  <a:pt x="1076647" y="636381"/>
                </a:lnTo>
                <a:lnTo>
                  <a:pt x="1078463" y="641944"/>
                </a:lnTo>
                <a:lnTo>
                  <a:pt x="1079758" y="645982"/>
                </a:lnTo>
                <a:lnTo>
                  <a:pt x="1080495" y="648129"/>
                </a:lnTo>
                <a:lnTo>
                  <a:pt x="1080952" y="649780"/>
                </a:lnTo>
                <a:lnTo>
                  <a:pt x="1081536" y="651189"/>
                </a:lnTo>
                <a:lnTo>
                  <a:pt x="1081778" y="652078"/>
                </a:lnTo>
                <a:lnTo>
                  <a:pt x="1081993" y="652777"/>
                </a:lnTo>
                <a:lnTo>
                  <a:pt x="1082692" y="654250"/>
                </a:lnTo>
                <a:lnTo>
                  <a:pt x="1082857" y="654796"/>
                </a:lnTo>
                <a:lnTo>
                  <a:pt x="1083175" y="655584"/>
                </a:lnTo>
                <a:lnTo>
                  <a:pt x="1088704" y="670374"/>
                </a:lnTo>
                <a:lnTo>
                  <a:pt x="1094290" y="684708"/>
                </a:lnTo>
                <a:lnTo>
                  <a:pt x="1141315" y="789024"/>
                </a:lnTo>
                <a:lnTo>
                  <a:pt x="1174913" y="849677"/>
                </a:lnTo>
                <a:lnTo>
                  <a:pt x="1203225" y="893890"/>
                </a:lnTo>
                <a:lnTo>
                  <a:pt x="1231422" y="931720"/>
                </a:lnTo>
                <a:lnTo>
                  <a:pt x="1266690" y="947887"/>
                </a:lnTo>
                <a:lnTo>
                  <a:pt x="1274652" y="947194"/>
                </a:lnTo>
                <a:lnTo>
                  <a:pt x="1308119" y="922155"/>
                </a:lnTo>
                <a:lnTo>
                  <a:pt x="1312851" y="904974"/>
                </a:lnTo>
                <a:lnTo>
                  <a:pt x="1310806" y="887307"/>
                </a:lnTo>
                <a:lnTo>
                  <a:pt x="1301818" y="871280"/>
                </a:lnTo>
                <a:lnTo>
                  <a:pt x="1276686" y="837237"/>
                </a:lnTo>
                <a:lnTo>
                  <a:pt x="1242532" y="781666"/>
                </a:lnTo>
                <a:lnTo>
                  <a:pt x="1205798" y="709510"/>
                </a:lnTo>
                <a:lnTo>
                  <a:pt x="1186857" y="666010"/>
                </a:lnTo>
                <a:lnTo>
                  <a:pt x="1169484" y="621814"/>
                </a:lnTo>
                <a:lnTo>
                  <a:pt x="1168569" y="620278"/>
                </a:lnTo>
                <a:lnTo>
                  <a:pt x="1168938" y="620163"/>
                </a:lnTo>
                <a:lnTo>
                  <a:pt x="1165687" y="610253"/>
                </a:lnTo>
                <a:lnTo>
                  <a:pt x="1160227" y="593109"/>
                </a:lnTo>
                <a:lnTo>
                  <a:pt x="1152884" y="569750"/>
                </a:lnTo>
                <a:lnTo>
                  <a:pt x="1143982" y="541195"/>
                </a:lnTo>
                <a:lnTo>
                  <a:pt x="1142890" y="537855"/>
                </a:lnTo>
                <a:lnTo>
                  <a:pt x="1141988" y="534705"/>
                </a:lnTo>
                <a:lnTo>
                  <a:pt x="1140871" y="531187"/>
                </a:lnTo>
                <a:lnTo>
                  <a:pt x="1139327" y="526221"/>
                </a:lnTo>
                <a:close/>
              </a:path>
              <a:path w="1313179" h="948054">
                <a:moveTo>
                  <a:pt x="365325" y="275981"/>
                </a:moveTo>
                <a:lnTo>
                  <a:pt x="263821" y="275981"/>
                </a:lnTo>
                <a:lnTo>
                  <a:pt x="294809" y="345297"/>
                </a:lnTo>
                <a:lnTo>
                  <a:pt x="5605" y="879307"/>
                </a:lnTo>
                <a:lnTo>
                  <a:pt x="1274" y="890589"/>
                </a:lnTo>
                <a:lnTo>
                  <a:pt x="0" y="902372"/>
                </a:lnTo>
                <a:lnTo>
                  <a:pt x="1756" y="914081"/>
                </a:lnTo>
                <a:lnTo>
                  <a:pt x="34392" y="946208"/>
                </a:lnTo>
                <a:lnTo>
                  <a:pt x="46308" y="947773"/>
                </a:lnTo>
                <a:lnTo>
                  <a:pt x="593996" y="947773"/>
                </a:lnTo>
                <a:lnTo>
                  <a:pt x="595164" y="947823"/>
                </a:lnTo>
                <a:lnTo>
                  <a:pt x="595964" y="947315"/>
                </a:lnTo>
                <a:lnTo>
                  <a:pt x="596828" y="947290"/>
                </a:lnTo>
                <a:lnTo>
                  <a:pt x="602213" y="946972"/>
                </a:lnTo>
                <a:lnTo>
                  <a:pt x="607509" y="946045"/>
                </a:lnTo>
                <a:lnTo>
                  <a:pt x="612614" y="943848"/>
                </a:lnTo>
                <a:lnTo>
                  <a:pt x="613038" y="943848"/>
                </a:lnTo>
                <a:lnTo>
                  <a:pt x="615522" y="942731"/>
                </a:lnTo>
                <a:lnTo>
                  <a:pt x="617123" y="940813"/>
                </a:lnTo>
                <a:lnTo>
                  <a:pt x="621758" y="937803"/>
                </a:lnTo>
                <a:lnTo>
                  <a:pt x="624578" y="936660"/>
                </a:lnTo>
                <a:lnTo>
                  <a:pt x="707678" y="854999"/>
                </a:lnTo>
                <a:lnTo>
                  <a:pt x="124261" y="854999"/>
                </a:lnTo>
                <a:lnTo>
                  <a:pt x="251454" y="620163"/>
                </a:lnTo>
                <a:lnTo>
                  <a:pt x="342523" y="452079"/>
                </a:lnTo>
                <a:lnTo>
                  <a:pt x="444071" y="452079"/>
                </a:lnTo>
                <a:lnTo>
                  <a:pt x="418507" y="394891"/>
                </a:lnTo>
                <a:lnTo>
                  <a:pt x="1098645" y="394891"/>
                </a:lnTo>
                <a:lnTo>
                  <a:pt x="1070057" y="302270"/>
                </a:lnTo>
                <a:lnTo>
                  <a:pt x="972989" y="302270"/>
                </a:lnTo>
                <a:lnTo>
                  <a:pt x="377016" y="302117"/>
                </a:lnTo>
                <a:lnTo>
                  <a:pt x="365325" y="275981"/>
                </a:lnTo>
                <a:close/>
              </a:path>
              <a:path w="1313179" h="948054">
                <a:moveTo>
                  <a:pt x="613038" y="943848"/>
                </a:moveTo>
                <a:lnTo>
                  <a:pt x="612614" y="943848"/>
                </a:lnTo>
                <a:lnTo>
                  <a:pt x="612868" y="943924"/>
                </a:lnTo>
                <a:lnTo>
                  <a:pt x="613038" y="943848"/>
                </a:lnTo>
                <a:close/>
              </a:path>
              <a:path w="1313179" h="948054">
                <a:moveTo>
                  <a:pt x="444071" y="452079"/>
                </a:moveTo>
                <a:lnTo>
                  <a:pt x="342523" y="452079"/>
                </a:lnTo>
                <a:lnTo>
                  <a:pt x="417756" y="620278"/>
                </a:lnTo>
                <a:lnTo>
                  <a:pt x="522698" y="854999"/>
                </a:lnTo>
                <a:lnTo>
                  <a:pt x="707678" y="854999"/>
                </a:lnTo>
                <a:lnTo>
                  <a:pt x="741668" y="821598"/>
                </a:lnTo>
                <a:lnTo>
                  <a:pt x="609363" y="821598"/>
                </a:lnTo>
                <a:lnTo>
                  <a:pt x="444071" y="452079"/>
                </a:lnTo>
                <a:close/>
              </a:path>
              <a:path w="1313179" h="948054">
                <a:moveTo>
                  <a:pt x="1098645" y="394891"/>
                </a:moveTo>
                <a:lnTo>
                  <a:pt x="1001526" y="394891"/>
                </a:lnTo>
                <a:lnTo>
                  <a:pt x="1001971" y="396262"/>
                </a:lnTo>
                <a:lnTo>
                  <a:pt x="1002187" y="397012"/>
                </a:lnTo>
                <a:lnTo>
                  <a:pt x="1006765" y="411745"/>
                </a:lnTo>
                <a:lnTo>
                  <a:pt x="1011267" y="426450"/>
                </a:lnTo>
                <a:lnTo>
                  <a:pt x="609363" y="821598"/>
                </a:lnTo>
                <a:lnTo>
                  <a:pt x="741668" y="821598"/>
                </a:lnTo>
                <a:lnTo>
                  <a:pt x="946654" y="620163"/>
                </a:lnTo>
                <a:lnTo>
                  <a:pt x="1042192" y="526221"/>
                </a:lnTo>
                <a:lnTo>
                  <a:pt x="1139327" y="526221"/>
                </a:lnTo>
                <a:lnTo>
                  <a:pt x="1126944" y="486381"/>
                </a:lnTo>
                <a:lnTo>
                  <a:pt x="1098645" y="394891"/>
                </a:lnTo>
                <a:close/>
              </a:path>
              <a:path w="1313179" h="948054">
                <a:moveTo>
                  <a:pt x="971630" y="84134"/>
                </a:moveTo>
                <a:lnTo>
                  <a:pt x="960440" y="84828"/>
                </a:lnTo>
                <a:lnTo>
                  <a:pt x="949845" y="88105"/>
                </a:lnTo>
                <a:lnTo>
                  <a:pt x="923123" y="121949"/>
                </a:lnTo>
                <a:lnTo>
                  <a:pt x="922369" y="133046"/>
                </a:lnTo>
                <a:lnTo>
                  <a:pt x="924272" y="144104"/>
                </a:lnTo>
                <a:lnTo>
                  <a:pt x="950472" y="229359"/>
                </a:lnTo>
                <a:lnTo>
                  <a:pt x="972989" y="302270"/>
                </a:lnTo>
                <a:lnTo>
                  <a:pt x="1070057" y="302270"/>
                </a:lnTo>
                <a:lnTo>
                  <a:pt x="1030368" y="173517"/>
                </a:lnTo>
                <a:lnTo>
                  <a:pt x="1042202" y="171519"/>
                </a:lnTo>
                <a:lnTo>
                  <a:pt x="1080215" y="161401"/>
                </a:lnTo>
                <a:lnTo>
                  <a:pt x="1140967" y="126651"/>
                </a:lnTo>
                <a:lnTo>
                  <a:pt x="1166371" y="96997"/>
                </a:lnTo>
                <a:lnTo>
                  <a:pt x="1171932" y="84325"/>
                </a:lnTo>
                <a:lnTo>
                  <a:pt x="974247" y="84325"/>
                </a:lnTo>
                <a:lnTo>
                  <a:pt x="971630" y="84134"/>
                </a:lnTo>
                <a:close/>
              </a:path>
              <a:path w="1313179" h="948054">
                <a:moveTo>
                  <a:pt x="449140" y="144917"/>
                </a:moveTo>
                <a:lnTo>
                  <a:pt x="171721" y="144917"/>
                </a:lnTo>
                <a:lnTo>
                  <a:pt x="146444" y="153734"/>
                </a:lnTo>
                <a:lnTo>
                  <a:pt x="137447" y="176178"/>
                </a:lnTo>
                <a:lnTo>
                  <a:pt x="142050" y="206236"/>
                </a:lnTo>
                <a:lnTo>
                  <a:pt x="157570" y="237894"/>
                </a:lnTo>
                <a:lnTo>
                  <a:pt x="181326" y="265140"/>
                </a:lnTo>
                <a:lnTo>
                  <a:pt x="210635" y="281961"/>
                </a:lnTo>
                <a:lnTo>
                  <a:pt x="242816" y="282343"/>
                </a:lnTo>
                <a:lnTo>
                  <a:pt x="245025" y="281670"/>
                </a:lnTo>
                <a:lnTo>
                  <a:pt x="247210" y="280972"/>
                </a:lnTo>
                <a:lnTo>
                  <a:pt x="263821" y="275981"/>
                </a:lnTo>
                <a:lnTo>
                  <a:pt x="365325" y="275981"/>
                </a:lnTo>
                <a:lnTo>
                  <a:pt x="353128" y="248714"/>
                </a:lnTo>
                <a:lnTo>
                  <a:pt x="423954" y="226204"/>
                </a:lnTo>
                <a:lnTo>
                  <a:pt x="449140" y="217726"/>
                </a:lnTo>
                <a:lnTo>
                  <a:pt x="475032" y="199384"/>
                </a:lnTo>
                <a:lnTo>
                  <a:pt x="482763" y="175130"/>
                </a:lnTo>
                <a:lnTo>
                  <a:pt x="473682" y="153971"/>
                </a:lnTo>
                <a:lnTo>
                  <a:pt x="449140" y="144917"/>
                </a:lnTo>
                <a:close/>
              </a:path>
              <a:path w="1313179" h="948054">
                <a:moveTo>
                  <a:pt x="1132326" y="0"/>
                </a:moveTo>
                <a:lnTo>
                  <a:pt x="1115556" y="5787"/>
                </a:lnTo>
                <a:lnTo>
                  <a:pt x="1102163" y="17467"/>
                </a:lnTo>
                <a:lnTo>
                  <a:pt x="1093957" y="33995"/>
                </a:lnTo>
                <a:lnTo>
                  <a:pt x="1088329" y="47018"/>
                </a:lnTo>
                <a:lnTo>
                  <a:pt x="1079244" y="57574"/>
                </a:lnTo>
                <a:lnTo>
                  <a:pt x="1030530" y="79183"/>
                </a:lnTo>
                <a:lnTo>
                  <a:pt x="980482" y="84325"/>
                </a:lnTo>
                <a:lnTo>
                  <a:pt x="1171932" y="84325"/>
                </a:lnTo>
                <a:lnTo>
                  <a:pt x="1183479" y="58011"/>
                </a:lnTo>
                <a:lnTo>
                  <a:pt x="1184574" y="39598"/>
                </a:lnTo>
                <a:lnTo>
                  <a:pt x="1178758" y="22766"/>
                </a:lnTo>
                <a:lnTo>
                  <a:pt x="1167099" y="9342"/>
                </a:lnTo>
                <a:lnTo>
                  <a:pt x="1150662" y="1153"/>
                </a:lnTo>
                <a:lnTo>
                  <a:pt x="113232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279065" y="7867391"/>
            <a:ext cx="152196" cy="14152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238675" y="7747368"/>
            <a:ext cx="432434" cy="762000"/>
          </a:xfrm>
          <a:custGeom>
            <a:avLst/>
            <a:gdLst/>
            <a:ahLst/>
            <a:cxnLst/>
            <a:rect l="l" t="t" r="r" b="b"/>
            <a:pathLst>
              <a:path w="432434" h="762000">
                <a:moveTo>
                  <a:pt x="338627" y="131051"/>
                </a:moveTo>
                <a:lnTo>
                  <a:pt x="51625" y="131051"/>
                </a:lnTo>
                <a:lnTo>
                  <a:pt x="96484" y="135143"/>
                </a:lnTo>
                <a:lnTo>
                  <a:pt x="138690" y="146783"/>
                </a:lnTo>
                <a:lnTo>
                  <a:pt x="177545" y="165272"/>
                </a:lnTo>
                <a:lnTo>
                  <a:pt x="212351" y="189908"/>
                </a:lnTo>
                <a:lnTo>
                  <a:pt x="242409" y="219991"/>
                </a:lnTo>
                <a:lnTo>
                  <a:pt x="267022" y="254822"/>
                </a:lnTo>
                <a:lnTo>
                  <a:pt x="285491" y="293700"/>
                </a:lnTo>
                <a:lnTo>
                  <a:pt x="297118" y="335925"/>
                </a:lnTo>
                <a:lnTo>
                  <a:pt x="301205" y="380796"/>
                </a:lnTo>
                <a:lnTo>
                  <a:pt x="297118" y="425697"/>
                </a:lnTo>
                <a:lnTo>
                  <a:pt x="285491" y="467944"/>
                </a:lnTo>
                <a:lnTo>
                  <a:pt x="267022" y="506837"/>
                </a:lnTo>
                <a:lnTo>
                  <a:pt x="242409" y="541677"/>
                </a:lnTo>
                <a:lnTo>
                  <a:pt x="212351" y="571764"/>
                </a:lnTo>
                <a:lnTo>
                  <a:pt x="177545" y="596398"/>
                </a:lnTo>
                <a:lnTo>
                  <a:pt x="138690" y="614881"/>
                </a:lnTo>
                <a:lnTo>
                  <a:pt x="96484" y="626512"/>
                </a:lnTo>
                <a:lnTo>
                  <a:pt x="51625" y="630593"/>
                </a:lnTo>
                <a:lnTo>
                  <a:pt x="51625" y="761631"/>
                </a:lnTo>
                <a:lnTo>
                  <a:pt x="99374" y="758665"/>
                </a:lnTo>
                <a:lnTo>
                  <a:pt x="145348" y="750004"/>
                </a:lnTo>
                <a:lnTo>
                  <a:pt x="189190" y="736005"/>
                </a:lnTo>
                <a:lnTo>
                  <a:pt x="230544" y="717024"/>
                </a:lnTo>
                <a:lnTo>
                  <a:pt x="269056" y="693418"/>
                </a:lnTo>
                <a:lnTo>
                  <a:pt x="304368" y="665542"/>
                </a:lnTo>
                <a:lnTo>
                  <a:pt x="336127" y="633753"/>
                </a:lnTo>
                <a:lnTo>
                  <a:pt x="363975" y="598407"/>
                </a:lnTo>
                <a:lnTo>
                  <a:pt x="387558" y="559860"/>
                </a:lnTo>
                <a:lnTo>
                  <a:pt x="406519" y="518470"/>
                </a:lnTo>
                <a:lnTo>
                  <a:pt x="420503" y="474591"/>
                </a:lnTo>
                <a:lnTo>
                  <a:pt x="429154" y="428581"/>
                </a:lnTo>
                <a:lnTo>
                  <a:pt x="432117" y="380796"/>
                </a:lnTo>
                <a:lnTo>
                  <a:pt x="429154" y="333022"/>
                </a:lnTo>
                <a:lnTo>
                  <a:pt x="420503" y="287020"/>
                </a:lnTo>
                <a:lnTo>
                  <a:pt x="406519" y="243149"/>
                </a:lnTo>
                <a:lnTo>
                  <a:pt x="387558" y="201763"/>
                </a:lnTo>
                <a:lnTo>
                  <a:pt x="363975" y="163221"/>
                </a:lnTo>
                <a:lnTo>
                  <a:pt x="338627" y="131051"/>
                </a:lnTo>
                <a:close/>
              </a:path>
              <a:path w="432434" h="762000">
                <a:moveTo>
                  <a:pt x="51625" y="0"/>
                </a:moveTo>
                <a:lnTo>
                  <a:pt x="38570" y="284"/>
                </a:lnTo>
                <a:lnTo>
                  <a:pt x="25617" y="1082"/>
                </a:lnTo>
                <a:lnTo>
                  <a:pt x="12761" y="2314"/>
                </a:lnTo>
                <a:lnTo>
                  <a:pt x="0" y="3898"/>
                </a:lnTo>
                <a:lnTo>
                  <a:pt x="8284" y="30373"/>
                </a:lnTo>
                <a:lnTo>
                  <a:pt x="19925" y="67262"/>
                </a:lnTo>
                <a:lnTo>
                  <a:pt x="33810" y="105033"/>
                </a:lnTo>
                <a:lnTo>
                  <a:pt x="44805" y="131762"/>
                </a:lnTo>
                <a:lnTo>
                  <a:pt x="47078" y="131699"/>
                </a:lnTo>
                <a:lnTo>
                  <a:pt x="49314" y="131051"/>
                </a:lnTo>
                <a:lnTo>
                  <a:pt x="338627" y="131051"/>
                </a:lnTo>
                <a:lnTo>
                  <a:pt x="304368" y="96090"/>
                </a:lnTo>
                <a:lnTo>
                  <a:pt x="269056" y="68214"/>
                </a:lnTo>
                <a:lnTo>
                  <a:pt x="230544" y="44608"/>
                </a:lnTo>
                <a:lnTo>
                  <a:pt x="189190" y="25626"/>
                </a:lnTo>
                <a:lnTo>
                  <a:pt x="145348" y="11627"/>
                </a:lnTo>
                <a:lnTo>
                  <a:pt x="99374" y="2966"/>
                </a:lnTo>
                <a:lnTo>
                  <a:pt x="5162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909847" y="7857849"/>
            <a:ext cx="381000" cy="651510"/>
          </a:xfrm>
          <a:custGeom>
            <a:avLst/>
            <a:gdLst/>
            <a:ahLst/>
            <a:cxnLst/>
            <a:rect l="l" t="t" r="r" b="b"/>
            <a:pathLst>
              <a:path w="381000" h="651509">
                <a:moveTo>
                  <a:pt x="112572" y="0"/>
                </a:moveTo>
                <a:lnTo>
                  <a:pt x="66044" y="55981"/>
                </a:lnTo>
                <a:lnTo>
                  <a:pt x="30746" y="120307"/>
                </a:lnTo>
                <a:lnTo>
                  <a:pt x="7958" y="192614"/>
                </a:lnTo>
                <a:lnTo>
                  <a:pt x="2023" y="230899"/>
                </a:lnTo>
                <a:lnTo>
                  <a:pt x="0" y="270332"/>
                </a:lnTo>
                <a:lnTo>
                  <a:pt x="2962" y="318111"/>
                </a:lnTo>
                <a:lnTo>
                  <a:pt x="11614" y="364117"/>
                </a:lnTo>
                <a:lnTo>
                  <a:pt x="25599" y="407991"/>
                </a:lnTo>
                <a:lnTo>
                  <a:pt x="44560" y="449379"/>
                </a:lnTo>
                <a:lnTo>
                  <a:pt x="68143" y="487923"/>
                </a:lnTo>
                <a:lnTo>
                  <a:pt x="95990" y="523267"/>
                </a:lnTo>
                <a:lnTo>
                  <a:pt x="127747" y="555054"/>
                </a:lnTo>
                <a:lnTo>
                  <a:pt x="163057" y="582929"/>
                </a:lnTo>
                <a:lnTo>
                  <a:pt x="201565" y="606535"/>
                </a:lnTo>
                <a:lnTo>
                  <a:pt x="242915" y="625516"/>
                </a:lnTo>
                <a:lnTo>
                  <a:pt x="286750" y="639515"/>
                </a:lnTo>
                <a:lnTo>
                  <a:pt x="332715" y="648175"/>
                </a:lnTo>
                <a:lnTo>
                  <a:pt x="380453" y="651141"/>
                </a:lnTo>
                <a:lnTo>
                  <a:pt x="380453" y="520103"/>
                </a:lnTo>
                <a:lnTo>
                  <a:pt x="335616" y="516022"/>
                </a:lnTo>
                <a:lnTo>
                  <a:pt x="293425" y="504391"/>
                </a:lnTo>
                <a:lnTo>
                  <a:pt x="254580" y="485909"/>
                </a:lnTo>
                <a:lnTo>
                  <a:pt x="219780" y="461276"/>
                </a:lnTo>
                <a:lnTo>
                  <a:pt x="189724" y="431191"/>
                </a:lnTo>
                <a:lnTo>
                  <a:pt x="165111" y="396355"/>
                </a:lnTo>
                <a:lnTo>
                  <a:pt x="146641" y="357466"/>
                </a:lnTo>
                <a:lnTo>
                  <a:pt x="135012" y="315225"/>
                </a:lnTo>
                <a:lnTo>
                  <a:pt x="130924" y="270332"/>
                </a:lnTo>
                <a:lnTo>
                  <a:pt x="133470" y="235865"/>
                </a:lnTo>
                <a:lnTo>
                  <a:pt x="140684" y="202955"/>
                </a:lnTo>
                <a:lnTo>
                  <a:pt x="152098" y="171812"/>
                </a:lnTo>
                <a:lnTo>
                  <a:pt x="167246" y="142646"/>
                </a:lnTo>
                <a:lnTo>
                  <a:pt x="157548" y="121146"/>
                </a:lnTo>
                <a:lnTo>
                  <a:pt x="147948" y="98780"/>
                </a:lnTo>
                <a:lnTo>
                  <a:pt x="138481" y="75366"/>
                </a:lnTo>
                <a:lnTo>
                  <a:pt x="129184" y="50723"/>
                </a:lnTo>
                <a:lnTo>
                  <a:pt x="127698" y="47015"/>
                </a:lnTo>
                <a:lnTo>
                  <a:pt x="126987" y="45059"/>
                </a:lnTo>
                <a:lnTo>
                  <a:pt x="126580" y="43548"/>
                </a:lnTo>
                <a:lnTo>
                  <a:pt x="124955" y="39357"/>
                </a:lnTo>
                <a:lnTo>
                  <a:pt x="124764" y="37884"/>
                </a:lnTo>
                <a:lnTo>
                  <a:pt x="124472" y="37236"/>
                </a:lnTo>
                <a:lnTo>
                  <a:pt x="123901" y="35560"/>
                </a:lnTo>
                <a:lnTo>
                  <a:pt x="122948" y="32524"/>
                </a:lnTo>
                <a:lnTo>
                  <a:pt x="122224" y="30340"/>
                </a:lnTo>
                <a:lnTo>
                  <a:pt x="121105" y="26852"/>
                </a:lnTo>
                <a:lnTo>
                  <a:pt x="120294" y="24498"/>
                </a:lnTo>
                <a:lnTo>
                  <a:pt x="118998" y="20294"/>
                </a:lnTo>
                <a:lnTo>
                  <a:pt x="11257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689610" y="7747372"/>
            <a:ext cx="448309" cy="762000"/>
          </a:xfrm>
          <a:custGeom>
            <a:avLst/>
            <a:gdLst/>
            <a:ahLst/>
            <a:cxnLst/>
            <a:rect l="l" t="t" r="r" b="b"/>
            <a:pathLst>
              <a:path w="448310" h="762000">
                <a:moveTo>
                  <a:pt x="380504" y="0"/>
                </a:moveTo>
                <a:lnTo>
                  <a:pt x="332765" y="2966"/>
                </a:lnTo>
                <a:lnTo>
                  <a:pt x="286797" y="11626"/>
                </a:lnTo>
                <a:lnTo>
                  <a:pt x="242959" y="25625"/>
                </a:lnTo>
                <a:lnTo>
                  <a:pt x="201605" y="44605"/>
                </a:lnTo>
                <a:lnTo>
                  <a:pt x="163092" y="68211"/>
                </a:lnTo>
                <a:lnTo>
                  <a:pt x="127776" y="96086"/>
                </a:lnTo>
                <a:lnTo>
                  <a:pt x="96013" y="127874"/>
                </a:lnTo>
                <a:lnTo>
                  <a:pt x="68159" y="163218"/>
                </a:lnTo>
                <a:lnTo>
                  <a:pt x="44572" y="201762"/>
                </a:lnTo>
                <a:lnTo>
                  <a:pt x="25606" y="243149"/>
                </a:lnTo>
                <a:lnTo>
                  <a:pt x="11617" y="287024"/>
                </a:lnTo>
                <a:lnTo>
                  <a:pt x="2963" y="333029"/>
                </a:lnTo>
                <a:lnTo>
                  <a:pt x="0" y="380809"/>
                </a:lnTo>
                <a:lnTo>
                  <a:pt x="2963" y="428589"/>
                </a:lnTo>
                <a:lnTo>
                  <a:pt x="11617" y="474594"/>
                </a:lnTo>
                <a:lnTo>
                  <a:pt x="25606" y="518469"/>
                </a:lnTo>
                <a:lnTo>
                  <a:pt x="44572" y="559856"/>
                </a:lnTo>
                <a:lnTo>
                  <a:pt x="68159" y="598400"/>
                </a:lnTo>
                <a:lnTo>
                  <a:pt x="96013" y="633744"/>
                </a:lnTo>
                <a:lnTo>
                  <a:pt x="127776" y="665532"/>
                </a:lnTo>
                <a:lnTo>
                  <a:pt x="163092" y="693407"/>
                </a:lnTo>
                <a:lnTo>
                  <a:pt x="201605" y="717013"/>
                </a:lnTo>
                <a:lnTo>
                  <a:pt x="242959" y="735993"/>
                </a:lnTo>
                <a:lnTo>
                  <a:pt x="286797" y="749992"/>
                </a:lnTo>
                <a:lnTo>
                  <a:pt x="332765" y="758652"/>
                </a:lnTo>
                <a:lnTo>
                  <a:pt x="380504" y="761619"/>
                </a:lnTo>
                <a:lnTo>
                  <a:pt x="380504" y="630580"/>
                </a:lnTo>
                <a:lnTo>
                  <a:pt x="335650" y="626499"/>
                </a:lnTo>
                <a:lnTo>
                  <a:pt x="293449" y="614868"/>
                </a:lnTo>
                <a:lnTo>
                  <a:pt x="254598" y="596386"/>
                </a:lnTo>
                <a:lnTo>
                  <a:pt x="219796" y="571753"/>
                </a:lnTo>
                <a:lnTo>
                  <a:pt x="189740" y="541668"/>
                </a:lnTo>
                <a:lnTo>
                  <a:pt x="165127" y="506832"/>
                </a:lnTo>
                <a:lnTo>
                  <a:pt x="146655" y="467944"/>
                </a:lnTo>
                <a:lnTo>
                  <a:pt x="135022" y="425703"/>
                </a:lnTo>
                <a:lnTo>
                  <a:pt x="130924" y="380809"/>
                </a:lnTo>
                <a:lnTo>
                  <a:pt x="135017" y="335959"/>
                </a:lnTo>
                <a:lnTo>
                  <a:pt x="146639" y="293756"/>
                </a:lnTo>
                <a:lnTo>
                  <a:pt x="165090" y="254898"/>
                </a:lnTo>
                <a:lnTo>
                  <a:pt x="189675" y="220083"/>
                </a:lnTo>
                <a:lnTo>
                  <a:pt x="219695" y="190008"/>
                </a:lnTo>
                <a:lnTo>
                  <a:pt x="254453" y="165374"/>
                </a:lnTo>
                <a:lnTo>
                  <a:pt x="293253" y="146877"/>
                </a:lnTo>
                <a:lnTo>
                  <a:pt x="335397" y="135216"/>
                </a:lnTo>
                <a:lnTo>
                  <a:pt x="380187" y="131089"/>
                </a:lnTo>
                <a:lnTo>
                  <a:pt x="447776" y="6311"/>
                </a:lnTo>
                <a:lnTo>
                  <a:pt x="431273" y="3680"/>
                </a:lnTo>
                <a:lnTo>
                  <a:pt x="414554" y="1693"/>
                </a:lnTo>
                <a:lnTo>
                  <a:pt x="397629" y="437"/>
                </a:lnTo>
                <a:lnTo>
                  <a:pt x="38050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70114" y="8247316"/>
            <a:ext cx="361315" cy="262255"/>
          </a:xfrm>
          <a:custGeom>
            <a:avLst/>
            <a:gdLst/>
            <a:ahLst/>
            <a:cxnLst/>
            <a:rect l="l" t="t" r="r" b="b"/>
            <a:pathLst>
              <a:path w="361314" h="262254">
                <a:moveTo>
                  <a:pt x="361200" y="0"/>
                </a:moveTo>
                <a:lnTo>
                  <a:pt x="217906" y="0"/>
                </a:lnTo>
                <a:lnTo>
                  <a:pt x="193602" y="36539"/>
                </a:lnTo>
                <a:lnTo>
                  <a:pt x="163554" y="68234"/>
                </a:lnTo>
                <a:lnTo>
                  <a:pt x="128465" y="94287"/>
                </a:lnTo>
                <a:lnTo>
                  <a:pt x="89040" y="113904"/>
                </a:lnTo>
                <a:lnTo>
                  <a:pt x="45983" y="126289"/>
                </a:lnTo>
                <a:lnTo>
                  <a:pt x="0" y="130644"/>
                </a:lnTo>
                <a:lnTo>
                  <a:pt x="0" y="261683"/>
                </a:lnTo>
                <a:lnTo>
                  <a:pt x="49729" y="258458"/>
                </a:lnTo>
                <a:lnTo>
                  <a:pt x="97503" y="249052"/>
                </a:lnTo>
                <a:lnTo>
                  <a:pt x="142920" y="233872"/>
                </a:lnTo>
                <a:lnTo>
                  <a:pt x="185580" y="213323"/>
                </a:lnTo>
                <a:lnTo>
                  <a:pt x="225082" y="187810"/>
                </a:lnTo>
                <a:lnTo>
                  <a:pt x="261025" y="157740"/>
                </a:lnTo>
                <a:lnTo>
                  <a:pt x="293009" y="123519"/>
                </a:lnTo>
                <a:lnTo>
                  <a:pt x="320634" y="85551"/>
                </a:lnTo>
                <a:lnTo>
                  <a:pt x="343498" y="44243"/>
                </a:lnTo>
                <a:lnTo>
                  <a:pt x="3612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044700" y="6819900"/>
            <a:ext cx="2298700" cy="22987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26500" y="6883400"/>
            <a:ext cx="2120900" cy="2120900"/>
          </a:xfrm>
          <a:custGeom>
            <a:avLst/>
            <a:gdLst/>
            <a:ahLst/>
            <a:cxnLst/>
            <a:rect l="l" t="t" r="r" b="b"/>
            <a:pathLst>
              <a:path w="2120900" h="2120900">
                <a:moveTo>
                  <a:pt x="19304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930400"/>
                </a:lnTo>
                <a:lnTo>
                  <a:pt x="5031" y="1974078"/>
                </a:lnTo>
                <a:lnTo>
                  <a:pt x="19363" y="2014175"/>
                </a:lnTo>
                <a:lnTo>
                  <a:pt x="41851" y="2049546"/>
                </a:lnTo>
                <a:lnTo>
                  <a:pt x="71353" y="2079048"/>
                </a:lnTo>
                <a:lnTo>
                  <a:pt x="106724" y="2101536"/>
                </a:lnTo>
                <a:lnTo>
                  <a:pt x="146821" y="2115868"/>
                </a:lnTo>
                <a:lnTo>
                  <a:pt x="190500" y="2120900"/>
                </a:lnTo>
                <a:lnTo>
                  <a:pt x="1930400" y="2120900"/>
                </a:lnTo>
                <a:lnTo>
                  <a:pt x="1974078" y="2115868"/>
                </a:lnTo>
                <a:lnTo>
                  <a:pt x="2014175" y="2101536"/>
                </a:lnTo>
                <a:lnTo>
                  <a:pt x="2049546" y="2079048"/>
                </a:lnTo>
                <a:lnTo>
                  <a:pt x="2079048" y="2049546"/>
                </a:lnTo>
                <a:lnTo>
                  <a:pt x="2101536" y="2014175"/>
                </a:lnTo>
                <a:lnTo>
                  <a:pt x="2115868" y="1974078"/>
                </a:lnTo>
                <a:lnTo>
                  <a:pt x="2120900" y="1930400"/>
                </a:lnTo>
                <a:lnTo>
                  <a:pt x="2120900" y="190500"/>
                </a:lnTo>
                <a:lnTo>
                  <a:pt x="2115868" y="146821"/>
                </a:lnTo>
                <a:lnTo>
                  <a:pt x="2101536" y="106724"/>
                </a:lnTo>
                <a:lnTo>
                  <a:pt x="2079048" y="71353"/>
                </a:lnTo>
                <a:lnTo>
                  <a:pt x="2049546" y="41851"/>
                </a:lnTo>
                <a:lnTo>
                  <a:pt x="2014175" y="19363"/>
                </a:lnTo>
                <a:lnTo>
                  <a:pt x="1974078" y="5031"/>
                </a:lnTo>
                <a:lnTo>
                  <a:pt x="1930400" y="0"/>
                </a:lnTo>
                <a:close/>
              </a:path>
            </a:pathLst>
          </a:custGeom>
          <a:solidFill>
            <a:srgbClr val="CF41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9690100" y="7112000"/>
            <a:ext cx="406400" cy="1676400"/>
          </a:xfrm>
          <a:custGeom>
            <a:avLst/>
            <a:gdLst/>
            <a:ahLst/>
            <a:cxnLst/>
            <a:rect l="l" t="t" r="r" b="b"/>
            <a:pathLst>
              <a:path w="406400" h="1676400">
                <a:moveTo>
                  <a:pt x="215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85900"/>
                </a:lnTo>
                <a:lnTo>
                  <a:pt x="5031" y="1529578"/>
                </a:lnTo>
                <a:lnTo>
                  <a:pt x="19363" y="1569675"/>
                </a:lnTo>
                <a:lnTo>
                  <a:pt x="41851" y="1605046"/>
                </a:lnTo>
                <a:lnTo>
                  <a:pt x="71353" y="1634548"/>
                </a:lnTo>
                <a:lnTo>
                  <a:pt x="106724" y="1657036"/>
                </a:lnTo>
                <a:lnTo>
                  <a:pt x="146821" y="1671368"/>
                </a:lnTo>
                <a:lnTo>
                  <a:pt x="190500" y="1676400"/>
                </a:lnTo>
                <a:lnTo>
                  <a:pt x="215900" y="1676400"/>
                </a:lnTo>
                <a:lnTo>
                  <a:pt x="259578" y="1671368"/>
                </a:lnTo>
                <a:lnTo>
                  <a:pt x="299675" y="1657036"/>
                </a:lnTo>
                <a:lnTo>
                  <a:pt x="335046" y="1634548"/>
                </a:lnTo>
                <a:lnTo>
                  <a:pt x="364548" y="1605046"/>
                </a:lnTo>
                <a:lnTo>
                  <a:pt x="387036" y="1569675"/>
                </a:lnTo>
                <a:lnTo>
                  <a:pt x="401368" y="1529578"/>
                </a:lnTo>
                <a:lnTo>
                  <a:pt x="406400" y="1485900"/>
                </a:lnTo>
                <a:lnTo>
                  <a:pt x="406400" y="190500"/>
                </a:lnTo>
                <a:lnTo>
                  <a:pt x="401368" y="146821"/>
                </a:lnTo>
                <a:lnTo>
                  <a:pt x="387036" y="106724"/>
                </a:lnTo>
                <a:lnTo>
                  <a:pt x="364548" y="71353"/>
                </a:lnTo>
                <a:lnTo>
                  <a:pt x="335046" y="41851"/>
                </a:lnTo>
                <a:lnTo>
                  <a:pt x="299675" y="19363"/>
                </a:lnTo>
                <a:lnTo>
                  <a:pt x="259578" y="5031"/>
                </a:lnTo>
                <a:lnTo>
                  <a:pt x="215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9042400" y="7747000"/>
            <a:ext cx="1676400" cy="406400"/>
          </a:xfrm>
          <a:custGeom>
            <a:avLst/>
            <a:gdLst/>
            <a:ahLst/>
            <a:cxnLst/>
            <a:rect l="l" t="t" r="r" b="b"/>
            <a:pathLst>
              <a:path w="1676400" h="406400">
                <a:moveTo>
                  <a:pt x="1485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215900"/>
                </a:lnTo>
                <a:lnTo>
                  <a:pt x="5031" y="259578"/>
                </a:lnTo>
                <a:lnTo>
                  <a:pt x="19363" y="299675"/>
                </a:lnTo>
                <a:lnTo>
                  <a:pt x="41851" y="335046"/>
                </a:lnTo>
                <a:lnTo>
                  <a:pt x="71353" y="364548"/>
                </a:lnTo>
                <a:lnTo>
                  <a:pt x="106724" y="387036"/>
                </a:lnTo>
                <a:lnTo>
                  <a:pt x="146821" y="401368"/>
                </a:lnTo>
                <a:lnTo>
                  <a:pt x="190500" y="406400"/>
                </a:lnTo>
                <a:lnTo>
                  <a:pt x="1485900" y="406400"/>
                </a:lnTo>
                <a:lnTo>
                  <a:pt x="1529578" y="401368"/>
                </a:lnTo>
                <a:lnTo>
                  <a:pt x="1569675" y="387036"/>
                </a:lnTo>
                <a:lnTo>
                  <a:pt x="1605046" y="364548"/>
                </a:lnTo>
                <a:lnTo>
                  <a:pt x="1634548" y="335046"/>
                </a:lnTo>
                <a:lnTo>
                  <a:pt x="1657036" y="299675"/>
                </a:lnTo>
                <a:lnTo>
                  <a:pt x="1671368" y="259578"/>
                </a:lnTo>
                <a:lnTo>
                  <a:pt x="1676400" y="215900"/>
                </a:lnTo>
                <a:lnTo>
                  <a:pt x="1676400" y="190500"/>
                </a:lnTo>
                <a:lnTo>
                  <a:pt x="1671368" y="146821"/>
                </a:lnTo>
                <a:lnTo>
                  <a:pt x="1657036" y="106724"/>
                </a:lnTo>
                <a:lnTo>
                  <a:pt x="1634548" y="71353"/>
                </a:lnTo>
                <a:lnTo>
                  <a:pt x="1605046" y="41851"/>
                </a:lnTo>
                <a:lnTo>
                  <a:pt x="1569675" y="19363"/>
                </a:lnTo>
                <a:lnTo>
                  <a:pt x="1529578" y="5031"/>
                </a:lnTo>
                <a:lnTo>
                  <a:pt x="1485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839570" y="3771900"/>
            <a:ext cx="1251585" cy="457200"/>
          </a:xfrm>
          <a:custGeom>
            <a:avLst/>
            <a:gdLst/>
            <a:ahLst/>
            <a:cxnLst/>
            <a:rect l="l" t="t" r="r" b="b"/>
            <a:pathLst>
              <a:path w="1251585" h="457200">
                <a:moveTo>
                  <a:pt x="0" y="0"/>
                </a:moveTo>
                <a:lnTo>
                  <a:pt x="1250975" y="0"/>
                </a:lnTo>
                <a:lnTo>
                  <a:pt x="1250975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2839570" y="3771900"/>
            <a:ext cx="1251585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295" dirty="0">
                <a:solidFill>
                  <a:srgbClr val="FF4013"/>
                </a:solidFill>
                <a:latin typeface="Arial"/>
                <a:cs typeface="Arial"/>
              </a:rPr>
              <a:t>No</a:t>
            </a:r>
            <a:r>
              <a:rPr sz="2400" spc="-11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60" dirty="0">
                <a:solidFill>
                  <a:srgbClr val="FF4013"/>
                </a:solidFill>
                <a:latin typeface="Arial"/>
                <a:cs typeface="Arial"/>
              </a:rPr>
              <a:t>entry</a:t>
            </a:r>
            <a:endParaRPr sz="24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7224228" y="3663950"/>
            <a:ext cx="2060575" cy="457200"/>
          </a:xfrm>
          <a:custGeom>
            <a:avLst/>
            <a:gdLst/>
            <a:ahLst/>
            <a:cxnLst/>
            <a:rect l="l" t="t" r="r" b="b"/>
            <a:pathLst>
              <a:path w="2060575" h="457200">
                <a:moveTo>
                  <a:pt x="0" y="0"/>
                </a:moveTo>
                <a:lnTo>
                  <a:pt x="2060511" y="0"/>
                </a:lnTo>
                <a:lnTo>
                  <a:pt x="2060511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7224228" y="3663950"/>
            <a:ext cx="2060575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275" dirty="0">
                <a:solidFill>
                  <a:srgbClr val="FF4013"/>
                </a:solidFill>
                <a:latin typeface="Arial"/>
                <a:cs typeface="Arial"/>
              </a:rPr>
              <a:t>Deer </a:t>
            </a:r>
            <a:r>
              <a:rPr sz="2400" spc="-50" dirty="0">
                <a:solidFill>
                  <a:srgbClr val="FF4013"/>
                </a:solidFill>
                <a:latin typeface="Arial"/>
                <a:cs typeface="Arial"/>
              </a:rPr>
              <a:t>in </a:t>
            </a:r>
            <a:r>
              <a:rPr sz="2400" spc="-70" dirty="0">
                <a:solidFill>
                  <a:srgbClr val="FF4013"/>
                </a:solidFill>
                <a:latin typeface="Arial"/>
                <a:cs typeface="Arial"/>
              </a:rPr>
              <a:t>the</a:t>
            </a:r>
            <a:r>
              <a:rPr sz="2400" spc="-32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-135" dirty="0">
                <a:solidFill>
                  <a:srgbClr val="FF4013"/>
                </a:solidFill>
                <a:latin typeface="Arial"/>
                <a:cs typeface="Arial"/>
              </a:rPr>
              <a:t>road</a:t>
            </a:r>
            <a:endParaRPr sz="24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10845439" y="1847850"/>
            <a:ext cx="1283970" cy="457200"/>
          </a:xfrm>
          <a:custGeom>
            <a:avLst/>
            <a:gdLst/>
            <a:ahLst/>
            <a:cxnLst/>
            <a:rect l="l" t="t" r="r" b="b"/>
            <a:pathLst>
              <a:path w="1283970" h="457200">
                <a:moveTo>
                  <a:pt x="0" y="0"/>
                </a:moveTo>
                <a:lnTo>
                  <a:pt x="1283893" y="0"/>
                </a:lnTo>
                <a:lnTo>
                  <a:pt x="1283893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10845439" y="1847850"/>
            <a:ext cx="1283970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160" dirty="0">
                <a:solidFill>
                  <a:srgbClr val="FF4013"/>
                </a:solidFill>
                <a:latin typeface="Arial"/>
                <a:cs typeface="Arial"/>
              </a:rPr>
              <a:t>Recycling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640363" y="4413250"/>
            <a:ext cx="1130300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195" dirty="0">
                <a:solidFill>
                  <a:srgbClr val="FF4013"/>
                </a:solidFill>
                <a:latin typeface="Arial"/>
                <a:cs typeface="Arial"/>
              </a:rPr>
              <a:t>Disabled</a:t>
            </a:r>
            <a:endParaRPr sz="24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8019494" y="4591050"/>
            <a:ext cx="1130935" cy="457200"/>
          </a:xfrm>
          <a:custGeom>
            <a:avLst/>
            <a:gdLst/>
            <a:ahLst/>
            <a:cxnLst/>
            <a:rect l="l" t="t" r="r" b="b"/>
            <a:pathLst>
              <a:path w="1130934" h="457200">
                <a:moveTo>
                  <a:pt x="0" y="0"/>
                </a:moveTo>
                <a:lnTo>
                  <a:pt x="1130884" y="0"/>
                </a:lnTo>
                <a:lnTo>
                  <a:pt x="1130884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8019494" y="4591050"/>
            <a:ext cx="1130935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165" dirty="0">
                <a:solidFill>
                  <a:srgbClr val="FF4013"/>
                </a:solidFill>
                <a:latin typeface="Arial"/>
                <a:cs typeface="Arial"/>
              </a:rPr>
              <a:t>Fire</a:t>
            </a:r>
            <a:r>
              <a:rPr sz="2400" spc="-114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FF4013"/>
                </a:solidFill>
                <a:latin typeface="Arial"/>
                <a:cs typeface="Arial"/>
              </a:rPr>
              <a:t>exit</a:t>
            </a:r>
            <a:endParaRPr sz="2400">
              <a:latin typeface="Arial"/>
              <a:cs typeface="Arial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2147316" y="5759450"/>
            <a:ext cx="862330" cy="457200"/>
          </a:xfrm>
          <a:custGeom>
            <a:avLst/>
            <a:gdLst/>
            <a:ahLst/>
            <a:cxnLst/>
            <a:rect l="l" t="t" r="r" b="b"/>
            <a:pathLst>
              <a:path w="862330" h="457200">
                <a:moveTo>
                  <a:pt x="0" y="0"/>
                </a:moveTo>
                <a:lnTo>
                  <a:pt x="862063" y="0"/>
                </a:lnTo>
                <a:lnTo>
                  <a:pt x="862063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2147316" y="5759450"/>
            <a:ext cx="862330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55" dirty="0">
                <a:solidFill>
                  <a:srgbClr val="FF4013"/>
                </a:solidFill>
                <a:latin typeface="Arial"/>
                <a:cs typeface="Arial"/>
              </a:rPr>
              <a:t>Litter</a:t>
            </a:r>
            <a:endParaRPr sz="2400">
              <a:latin typeface="Arial"/>
              <a:cs typeface="Arial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3008278" y="8528050"/>
            <a:ext cx="1532890" cy="457200"/>
          </a:xfrm>
          <a:custGeom>
            <a:avLst/>
            <a:gdLst/>
            <a:ahLst/>
            <a:cxnLst/>
            <a:rect l="l" t="t" r="r" b="b"/>
            <a:pathLst>
              <a:path w="1532889" h="457200">
                <a:moveTo>
                  <a:pt x="0" y="0"/>
                </a:moveTo>
                <a:lnTo>
                  <a:pt x="1532305" y="0"/>
                </a:lnTo>
                <a:lnTo>
                  <a:pt x="1532305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 txBox="1"/>
          <p:nvPr/>
        </p:nvSpPr>
        <p:spPr>
          <a:xfrm>
            <a:off x="3008278" y="8528050"/>
            <a:ext cx="1532890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295" dirty="0">
                <a:solidFill>
                  <a:srgbClr val="FF4013"/>
                </a:solidFill>
                <a:latin typeface="Arial"/>
                <a:cs typeface="Arial"/>
              </a:rPr>
              <a:t>No</a:t>
            </a:r>
            <a:r>
              <a:rPr sz="2400" spc="-11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-155" dirty="0">
                <a:solidFill>
                  <a:srgbClr val="FF4013"/>
                </a:solidFill>
                <a:latin typeface="Arial"/>
                <a:cs typeface="Arial"/>
              </a:rPr>
              <a:t>smoking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826125" y="8578850"/>
            <a:ext cx="1389380" cy="457200"/>
          </a:xfrm>
          <a:custGeom>
            <a:avLst/>
            <a:gdLst/>
            <a:ahLst/>
            <a:cxnLst/>
            <a:rect l="l" t="t" r="r" b="b"/>
            <a:pathLst>
              <a:path w="1389379" h="457200">
                <a:moveTo>
                  <a:pt x="0" y="0"/>
                </a:moveTo>
                <a:lnTo>
                  <a:pt x="1389354" y="0"/>
                </a:lnTo>
                <a:lnTo>
                  <a:pt x="1389354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6826125" y="8578850"/>
            <a:ext cx="1389380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245" dirty="0">
                <a:solidFill>
                  <a:srgbClr val="FF4013"/>
                </a:solidFill>
                <a:latin typeface="Arial"/>
                <a:cs typeface="Arial"/>
              </a:rPr>
              <a:t>Cycle</a:t>
            </a:r>
            <a:r>
              <a:rPr sz="2400" spc="-10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-65" dirty="0">
                <a:solidFill>
                  <a:srgbClr val="FF4013"/>
                </a:solidFill>
                <a:latin typeface="Arial"/>
                <a:cs typeface="Arial"/>
              </a:rPr>
              <a:t>path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10516764" y="6991350"/>
            <a:ext cx="1179195" cy="457200"/>
          </a:xfrm>
          <a:custGeom>
            <a:avLst/>
            <a:gdLst/>
            <a:ahLst/>
            <a:cxnLst/>
            <a:rect l="l" t="t" r="r" b="b"/>
            <a:pathLst>
              <a:path w="1179195" h="457200">
                <a:moveTo>
                  <a:pt x="0" y="0"/>
                </a:moveTo>
                <a:lnTo>
                  <a:pt x="1178750" y="0"/>
                </a:lnTo>
                <a:lnTo>
                  <a:pt x="1178750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0516764" y="6991350"/>
            <a:ext cx="1179195" cy="4572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69850">
              <a:lnSpc>
                <a:spcPct val="100000"/>
              </a:lnSpc>
              <a:spcBef>
                <a:spcPts val="200"/>
              </a:spcBef>
            </a:pPr>
            <a:r>
              <a:rPr sz="2400" spc="-40" dirty="0">
                <a:solidFill>
                  <a:srgbClr val="FF4013"/>
                </a:solidFill>
                <a:latin typeface="Arial"/>
                <a:cs typeface="Arial"/>
              </a:rPr>
              <a:t>First</a:t>
            </a:r>
            <a:r>
              <a:rPr sz="2400" spc="-12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4013"/>
                </a:solidFill>
                <a:latin typeface="Arial"/>
                <a:cs typeface="Arial"/>
              </a:rPr>
              <a:t>Aid</a:t>
            </a:r>
            <a:endParaRPr sz="240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2654300" y="558800"/>
            <a:ext cx="8077200" cy="787400"/>
          </a:xfrm>
          <a:custGeom>
            <a:avLst/>
            <a:gdLst/>
            <a:ahLst/>
            <a:cxnLst/>
            <a:rect l="l" t="t" r="r" b="b"/>
            <a:pathLst>
              <a:path w="8077200" h="787400">
                <a:moveTo>
                  <a:pt x="78867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596900"/>
                </a:lnTo>
                <a:lnTo>
                  <a:pt x="5031" y="640578"/>
                </a:lnTo>
                <a:lnTo>
                  <a:pt x="19363" y="680675"/>
                </a:lnTo>
                <a:lnTo>
                  <a:pt x="41851" y="716046"/>
                </a:lnTo>
                <a:lnTo>
                  <a:pt x="71353" y="745548"/>
                </a:lnTo>
                <a:lnTo>
                  <a:pt x="106724" y="768036"/>
                </a:lnTo>
                <a:lnTo>
                  <a:pt x="146821" y="782368"/>
                </a:lnTo>
                <a:lnTo>
                  <a:pt x="190500" y="787400"/>
                </a:lnTo>
                <a:lnTo>
                  <a:pt x="7886700" y="787400"/>
                </a:lnTo>
                <a:lnTo>
                  <a:pt x="7930378" y="782368"/>
                </a:lnTo>
                <a:lnTo>
                  <a:pt x="7970475" y="768036"/>
                </a:lnTo>
                <a:lnTo>
                  <a:pt x="8005846" y="745548"/>
                </a:lnTo>
                <a:lnTo>
                  <a:pt x="8035348" y="716046"/>
                </a:lnTo>
                <a:lnTo>
                  <a:pt x="8057836" y="680675"/>
                </a:lnTo>
                <a:lnTo>
                  <a:pt x="8072168" y="640578"/>
                </a:lnTo>
                <a:lnTo>
                  <a:pt x="8077200" y="596900"/>
                </a:lnTo>
                <a:lnTo>
                  <a:pt x="8077200" y="190500"/>
                </a:lnTo>
                <a:lnTo>
                  <a:pt x="8072168" y="146821"/>
                </a:lnTo>
                <a:lnTo>
                  <a:pt x="8057836" y="106724"/>
                </a:lnTo>
                <a:lnTo>
                  <a:pt x="8035348" y="71353"/>
                </a:lnTo>
                <a:lnTo>
                  <a:pt x="8005846" y="41851"/>
                </a:lnTo>
                <a:lnTo>
                  <a:pt x="7970475" y="19363"/>
                </a:lnTo>
                <a:lnTo>
                  <a:pt x="7930378" y="5031"/>
                </a:lnTo>
                <a:lnTo>
                  <a:pt x="78867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654300" y="558800"/>
            <a:ext cx="8077200" cy="787400"/>
          </a:xfrm>
          <a:custGeom>
            <a:avLst/>
            <a:gdLst/>
            <a:ahLst/>
            <a:cxnLst/>
            <a:rect l="l" t="t" r="r" b="b"/>
            <a:pathLst>
              <a:path w="8077200" h="787400">
                <a:moveTo>
                  <a:pt x="0" y="5969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7886700" y="0"/>
                </a:lnTo>
                <a:lnTo>
                  <a:pt x="7930378" y="5031"/>
                </a:lnTo>
                <a:lnTo>
                  <a:pt x="7970475" y="19363"/>
                </a:lnTo>
                <a:lnTo>
                  <a:pt x="8005846" y="41851"/>
                </a:lnTo>
                <a:lnTo>
                  <a:pt x="8035348" y="71353"/>
                </a:lnTo>
                <a:lnTo>
                  <a:pt x="8057836" y="106724"/>
                </a:lnTo>
                <a:lnTo>
                  <a:pt x="8072168" y="146821"/>
                </a:lnTo>
                <a:lnTo>
                  <a:pt x="8077200" y="190500"/>
                </a:lnTo>
                <a:lnTo>
                  <a:pt x="8077200" y="596900"/>
                </a:lnTo>
                <a:lnTo>
                  <a:pt x="8072168" y="640578"/>
                </a:lnTo>
                <a:lnTo>
                  <a:pt x="8057836" y="680675"/>
                </a:lnTo>
                <a:lnTo>
                  <a:pt x="8035348" y="716046"/>
                </a:lnTo>
                <a:lnTo>
                  <a:pt x="8005846" y="745548"/>
                </a:lnTo>
                <a:lnTo>
                  <a:pt x="7970475" y="768036"/>
                </a:lnTo>
                <a:lnTo>
                  <a:pt x="7930378" y="782368"/>
                </a:lnTo>
                <a:lnTo>
                  <a:pt x="7886700" y="787400"/>
                </a:lnTo>
                <a:lnTo>
                  <a:pt x="190500" y="787400"/>
                </a:lnTo>
                <a:lnTo>
                  <a:pt x="146821" y="782368"/>
                </a:lnTo>
                <a:lnTo>
                  <a:pt x="106724" y="768036"/>
                </a:lnTo>
                <a:lnTo>
                  <a:pt x="71353" y="745548"/>
                </a:lnTo>
                <a:lnTo>
                  <a:pt x="41851" y="716046"/>
                </a:lnTo>
                <a:lnTo>
                  <a:pt x="19363" y="680675"/>
                </a:lnTo>
                <a:lnTo>
                  <a:pt x="5031" y="640578"/>
                </a:lnTo>
                <a:lnTo>
                  <a:pt x="0" y="5969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>
            <a:spLocks noGrp="1"/>
          </p:cNvSpPr>
          <p:nvPr>
            <p:ph type="title"/>
          </p:nvPr>
        </p:nvSpPr>
        <p:spPr>
          <a:xfrm>
            <a:off x="4809244" y="609600"/>
            <a:ext cx="3767454" cy="619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900" spc="-325" dirty="0"/>
              <a:t>Were you</a:t>
            </a:r>
            <a:r>
              <a:rPr sz="3900" spc="30" dirty="0"/>
              <a:t> </a:t>
            </a:r>
            <a:r>
              <a:rPr sz="3900" spc="-114" dirty="0"/>
              <a:t>correct?!</a:t>
            </a:r>
            <a:endParaRPr sz="39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7573" y="1663818"/>
            <a:ext cx="6648813" cy="809136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2298" y="1549402"/>
            <a:ext cx="6985000" cy="4114800"/>
          </a:xfrm>
          <a:custGeom>
            <a:avLst/>
            <a:gdLst/>
            <a:ahLst/>
            <a:cxnLst/>
            <a:rect l="l" t="t" r="r" b="b"/>
            <a:pathLst>
              <a:path w="6985000" h="4114800">
                <a:moveTo>
                  <a:pt x="3896515" y="4102099"/>
                </a:moveTo>
                <a:lnTo>
                  <a:pt x="3088484" y="4102099"/>
                </a:lnTo>
                <a:lnTo>
                  <a:pt x="3138836" y="4114799"/>
                </a:lnTo>
                <a:lnTo>
                  <a:pt x="3846163" y="4114799"/>
                </a:lnTo>
                <a:lnTo>
                  <a:pt x="3896515" y="4102099"/>
                </a:lnTo>
                <a:close/>
              </a:path>
              <a:path w="6985000" h="4114800">
                <a:moveTo>
                  <a:pt x="4047129" y="4089399"/>
                </a:moveTo>
                <a:lnTo>
                  <a:pt x="2937870" y="4089399"/>
                </a:lnTo>
                <a:lnTo>
                  <a:pt x="2987992" y="4102099"/>
                </a:lnTo>
                <a:lnTo>
                  <a:pt x="3997007" y="4102099"/>
                </a:lnTo>
                <a:lnTo>
                  <a:pt x="4047129" y="4089399"/>
                </a:lnTo>
                <a:close/>
              </a:path>
              <a:path w="6985000" h="4114800">
                <a:moveTo>
                  <a:pt x="4196897" y="4076699"/>
                </a:moveTo>
                <a:lnTo>
                  <a:pt x="2788102" y="4076699"/>
                </a:lnTo>
                <a:lnTo>
                  <a:pt x="2837917" y="4089399"/>
                </a:lnTo>
                <a:lnTo>
                  <a:pt x="4147082" y="4089399"/>
                </a:lnTo>
                <a:lnTo>
                  <a:pt x="4196897" y="4076699"/>
                </a:lnTo>
                <a:close/>
              </a:path>
              <a:path w="6985000" h="4114800">
                <a:moveTo>
                  <a:pt x="4296159" y="4063999"/>
                </a:moveTo>
                <a:lnTo>
                  <a:pt x="2688840" y="4063999"/>
                </a:lnTo>
                <a:lnTo>
                  <a:pt x="2738407" y="4076699"/>
                </a:lnTo>
                <a:lnTo>
                  <a:pt x="4246592" y="4076699"/>
                </a:lnTo>
                <a:lnTo>
                  <a:pt x="4296159" y="4063999"/>
                </a:lnTo>
                <a:close/>
              </a:path>
              <a:path w="6985000" h="4114800">
                <a:moveTo>
                  <a:pt x="4444006" y="4038599"/>
                </a:moveTo>
                <a:lnTo>
                  <a:pt x="2540993" y="4038599"/>
                </a:lnTo>
                <a:lnTo>
                  <a:pt x="2639409" y="4063999"/>
                </a:lnTo>
                <a:lnTo>
                  <a:pt x="4345590" y="4063999"/>
                </a:lnTo>
                <a:lnTo>
                  <a:pt x="4444006" y="4038599"/>
                </a:lnTo>
                <a:close/>
              </a:path>
              <a:path w="6985000" h="4114800">
                <a:moveTo>
                  <a:pt x="4590394" y="4013199"/>
                </a:moveTo>
                <a:lnTo>
                  <a:pt x="2394605" y="4013199"/>
                </a:lnTo>
                <a:lnTo>
                  <a:pt x="2492023" y="4038599"/>
                </a:lnTo>
                <a:lnTo>
                  <a:pt x="4492976" y="4038599"/>
                </a:lnTo>
                <a:lnTo>
                  <a:pt x="4590394" y="4013199"/>
                </a:lnTo>
                <a:close/>
              </a:path>
              <a:path w="6985000" h="4114800">
                <a:moveTo>
                  <a:pt x="4638825" y="114299"/>
                </a:moveTo>
                <a:lnTo>
                  <a:pt x="2346174" y="114299"/>
                </a:lnTo>
                <a:lnTo>
                  <a:pt x="1737544" y="279399"/>
                </a:lnTo>
                <a:lnTo>
                  <a:pt x="1692639" y="304799"/>
                </a:lnTo>
                <a:lnTo>
                  <a:pt x="1603785" y="330199"/>
                </a:lnTo>
                <a:lnTo>
                  <a:pt x="1559853" y="355599"/>
                </a:lnTo>
                <a:lnTo>
                  <a:pt x="1473023" y="380999"/>
                </a:lnTo>
                <a:lnTo>
                  <a:pt x="1430141" y="406399"/>
                </a:lnTo>
                <a:lnTo>
                  <a:pt x="1387627" y="419099"/>
                </a:lnTo>
                <a:lnTo>
                  <a:pt x="1345488" y="444499"/>
                </a:lnTo>
                <a:lnTo>
                  <a:pt x="1303734" y="457199"/>
                </a:lnTo>
                <a:lnTo>
                  <a:pt x="1262372" y="482599"/>
                </a:lnTo>
                <a:lnTo>
                  <a:pt x="1221411" y="495299"/>
                </a:lnTo>
                <a:lnTo>
                  <a:pt x="1140728" y="546099"/>
                </a:lnTo>
                <a:lnTo>
                  <a:pt x="1101023" y="558799"/>
                </a:lnTo>
                <a:lnTo>
                  <a:pt x="1022927" y="609599"/>
                </a:lnTo>
                <a:lnTo>
                  <a:pt x="976959" y="634999"/>
                </a:lnTo>
                <a:lnTo>
                  <a:pt x="932047" y="660399"/>
                </a:lnTo>
                <a:lnTo>
                  <a:pt x="888193" y="698499"/>
                </a:lnTo>
                <a:lnTo>
                  <a:pt x="845394" y="723899"/>
                </a:lnTo>
                <a:lnTo>
                  <a:pt x="803653" y="749299"/>
                </a:lnTo>
                <a:lnTo>
                  <a:pt x="762968" y="774699"/>
                </a:lnTo>
                <a:lnTo>
                  <a:pt x="723341" y="812799"/>
                </a:lnTo>
                <a:lnTo>
                  <a:pt x="684769" y="838199"/>
                </a:lnTo>
                <a:lnTo>
                  <a:pt x="647255" y="876299"/>
                </a:lnTo>
                <a:lnTo>
                  <a:pt x="610797" y="901699"/>
                </a:lnTo>
                <a:lnTo>
                  <a:pt x="575396" y="927099"/>
                </a:lnTo>
                <a:lnTo>
                  <a:pt x="541052" y="965199"/>
                </a:lnTo>
                <a:lnTo>
                  <a:pt x="507765" y="990599"/>
                </a:lnTo>
                <a:lnTo>
                  <a:pt x="475534" y="1028699"/>
                </a:lnTo>
                <a:lnTo>
                  <a:pt x="444360" y="1054099"/>
                </a:lnTo>
                <a:lnTo>
                  <a:pt x="414243" y="1092199"/>
                </a:lnTo>
                <a:lnTo>
                  <a:pt x="385183" y="1117599"/>
                </a:lnTo>
                <a:lnTo>
                  <a:pt x="357179" y="1155699"/>
                </a:lnTo>
                <a:lnTo>
                  <a:pt x="330232" y="1193799"/>
                </a:lnTo>
                <a:lnTo>
                  <a:pt x="304342" y="1219199"/>
                </a:lnTo>
                <a:lnTo>
                  <a:pt x="279508" y="1257299"/>
                </a:lnTo>
                <a:lnTo>
                  <a:pt x="255731" y="1295399"/>
                </a:lnTo>
                <a:lnTo>
                  <a:pt x="233011" y="1320799"/>
                </a:lnTo>
                <a:lnTo>
                  <a:pt x="211348" y="1358899"/>
                </a:lnTo>
                <a:lnTo>
                  <a:pt x="190742" y="1396999"/>
                </a:lnTo>
                <a:lnTo>
                  <a:pt x="171192" y="1422399"/>
                </a:lnTo>
                <a:lnTo>
                  <a:pt x="152699" y="1460499"/>
                </a:lnTo>
                <a:lnTo>
                  <a:pt x="135263" y="1498599"/>
                </a:lnTo>
                <a:lnTo>
                  <a:pt x="118883" y="1523999"/>
                </a:lnTo>
                <a:lnTo>
                  <a:pt x="103560" y="1562099"/>
                </a:lnTo>
                <a:lnTo>
                  <a:pt x="89294" y="1600199"/>
                </a:lnTo>
                <a:lnTo>
                  <a:pt x="76085" y="1638299"/>
                </a:lnTo>
                <a:lnTo>
                  <a:pt x="63932" y="1676399"/>
                </a:lnTo>
                <a:lnTo>
                  <a:pt x="52837" y="1701799"/>
                </a:lnTo>
                <a:lnTo>
                  <a:pt x="42798" y="1739899"/>
                </a:lnTo>
                <a:lnTo>
                  <a:pt x="33815" y="1777999"/>
                </a:lnTo>
                <a:lnTo>
                  <a:pt x="25890" y="1816099"/>
                </a:lnTo>
                <a:lnTo>
                  <a:pt x="19021" y="1854199"/>
                </a:lnTo>
                <a:lnTo>
                  <a:pt x="13209" y="1879599"/>
                </a:lnTo>
                <a:lnTo>
                  <a:pt x="8453" y="1917699"/>
                </a:lnTo>
                <a:lnTo>
                  <a:pt x="4755" y="1955799"/>
                </a:lnTo>
                <a:lnTo>
                  <a:pt x="2113" y="1993899"/>
                </a:lnTo>
                <a:lnTo>
                  <a:pt x="528" y="2031999"/>
                </a:lnTo>
                <a:lnTo>
                  <a:pt x="0" y="2057399"/>
                </a:lnTo>
                <a:lnTo>
                  <a:pt x="528" y="2095499"/>
                </a:lnTo>
                <a:lnTo>
                  <a:pt x="2113" y="2133599"/>
                </a:lnTo>
                <a:lnTo>
                  <a:pt x="4755" y="2171699"/>
                </a:lnTo>
                <a:lnTo>
                  <a:pt x="8453" y="2209799"/>
                </a:lnTo>
                <a:lnTo>
                  <a:pt x="13209" y="2247899"/>
                </a:lnTo>
                <a:lnTo>
                  <a:pt x="19021" y="2273299"/>
                </a:lnTo>
                <a:lnTo>
                  <a:pt x="25890" y="2311399"/>
                </a:lnTo>
                <a:lnTo>
                  <a:pt x="33815" y="2349499"/>
                </a:lnTo>
                <a:lnTo>
                  <a:pt x="42798" y="2387599"/>
                </a:lnTo>
                <a:lnTo>
                  <a:pt x="52837" y="2425699"/>
                </a:lnTo>
                <a:lnTo>
                  <a:pt x="63932" y="2451099"/>
                </a:lnTo>
                <a:lnTo>
                  <a:pt x="76085" y="2489199"/>
                </a:lnTo>
                <a:lnTo>
                  <a:pt x="89294" y="2527299"/>
                </a:lnTo>
                <a:lnTo>
                  <a:pt x="103560" y="2565399"/>
                </a:lnTo>
                <a:lnTo>
                  <a:pt x="118883" y="2603499"/>
                </a:lnTo>
                <a:lnTo>
                  <a:pt x="135263" y="2628899"/>
                </a:lnTo>
                <a:lnTo>
                  <a:pt x="152699" y="2666999"/>
                </a:lnTo>
                <a:lnTo>
                  <a:pt x="171192" y="2705099"/>
                </a:lnTo>
                <a:lnTo>
                  <a:pt x="190742" y="2730499"/>
                </a:lnTo>
                <a:lnTo>
                  <a:pt x="211348" y="2768599"/>
                </a:lnTo>
                <a:lnTo>
                  <a:pt x="233011" y="2806699"/>
                </a:lnTo>
                <a:lnTo>
                  <a:pt x="255731" y="2832099"/>
                </a:lnTo>
                <a:lnTo>
                  <a:pt x="279508" y="2870199"/>
                </a:lnTo>
                <a:lnTo>
                  <a:pt x="304342" y="2908299"/>
                </a:lnTo>
                <a:lnTo>
                  <a:pt x="330232" y="2933699"/>
                </a:lnTo>
                <a:lnTo>
                  <a:pt x="357179" y="2971799"/>
                </a:lnTo>
                <a:lnTo>
                  <a:pt x="385183" y="3009899"/>
                </a:lnTo>
                <a:lnTo>
                  <a:pt x="414243" y="3035299"/>
                </a:lnTo>
                <a:lnTo>
                  <a:pt x="444360" y="3073399"/>
                </a:lnTo>
                <a:lnTo>
                  <a:pt x="475534" y="3098799"/>
                </a:lnTo>
                <a:lnTo>
                  <a:pt x="507765" y="3136899"/>
                </a:lnTo>
                <a:lnTo>
                  <a:pt x="541052" y="3162299"/>
                </a:lnTo>
                <a:lnTo>
                  <a:pt x="575396" y="3200399"/>
                </a:lnTo>
                <a:lnTo>
                  <a:pt x="610797" y="3225799"/>
                </a:lnTo>
                <a:lnTo>
                  <a:pt x="647255" y="3251199"/>
                </a:lnTo>
                <a:lnTo>
                  <a:pt x="684769" y="3289299"/>
                </a:lnTo>
                <a:lnTo>
                  <a:pt x="723341" y="3314699"/>
                </a:lnTo>
                <a:lnTo>
                  <a:pt x="762968" y="3352799"/>
                </a:lnTo>
                <a:lnTo>
                  <a:pt x="803653" y="3378199"/>
                </a:lnTo>
                <a:lnTo>
                  <a:pt x="845394" y="3403599"/>
                </a:lnTo>
                <a:lnTo>
                  <a:pt x="888193" y="3428999"/>
                </a:lnTo>
                <a:lnTo>
                  <a:pt x="932047" y="3467099"/>
                </a:lnTo>
                <a:lnTo>
                  <a:pt x="976959" y="3492499"/>
                </a:lnTo>
                <a:lnTo>
                  <a:pt x="1022927" y="3517899"/>
                </a:lnTo>
                <a:lnTo>
                  <a:pt x="1101023" y="3568699"/>
                </a:lnTo>
                <a:lnTo>
                  <a:pt x="1140728" y="3581399"/>
                </a:lnTo>
                <a:lnTo>
                  <a:pt x="1221411" y="3632199"/>
                </a:lnTo>
                <a:lnTo>
                  <a:pt x="1262372" y="3644899"/>
                </a:lnTo>
                <a:lnTo>
                  <a:pt x="1303734" y="3670299"/>
                </a:lnTo>
                <a:lnTo>
                  <a:pt x="1345488" y="3682999"/>
                </a:lnTo>
                <a:lnTo>
                  <a:pt x="1387627" y="3708399"/>
                </a:lnTo>
                <a:lnTo>
                  <a:pt x="1430141" y="3721099"/>
                </a:lnTo>
                <a:lnTo>
                  <a:pt x="1473023" y="3746499"/>
                </a:lnTo>
                <a:lnTo>
                  <a:pt x="1559853" y="3771899"/>
                </a:lnTo>
                <a:lnTo>
                  <a:pt x="1603785" y="3797299"/>
                </a:lnTo>
                <a:lnTo>
                  <a:pt x="1692639" y="3822699"/>
                </a:lnTo>
                <a:lnTo>
                  <a:pt x="1737544" y="3848099"/>
                </a:lnTo>
                <a:lnTo>
                  <a:pt x="1782757" y="3860799"/>
                </a:lnTo>
                <a:lnTo>
                  <a:pt x="2346174" y="4013199"/>
                </a:lnTo>
                <a:lnTo>
                  <a:pt x="4638825" y="4013199"/>
                </a:lnTo>
                <a:lnTo>
                  <a:pt x="5202242" y="3860799"/>
                </a:lnTo>
                <a:lnTo>
                  <a:pt x="5247455" y="3848099"/>
                </a:lnTo>
                <a:lnTo>
                  <a:pt x="5292360" y="3822699"/>
                </a:lnTo>
                <a:lnTo>
                  <a:pt x="5381214" y="3797299"/>
                </a:lnTo>
                <a:lnTo>
                  <a:pt x="5425146" y="3771899"/>
                </a:lnTo>
                <a:lnTo>
                  <a:pt x="5511976" y="3746499"/>
                </a:lnTo>
                <a:lnTo>
                  <a:pt x="5554858" y="3721099"/>
                </a:lnTo>
                <a:lnTo>
                  <a:pt x="5597372" y="3708399"/>
                </a:lnTo>
                <a:lnTo>
                  <a:pt x="5639511" y="3682999"/>
                </a:lnTo>
                <a:lnTo>
                  <a:pt x="5681265" y="3670299"/>
                </a:lnTo>
                <a:lnTo>
                  <a:pt x="5722627" y="3644899"/>
                </a:lnTo>
                <a:lnTo>
                  <a:pt x="5763588" y="3632199"/>
                </a:lnTo>
                <a:lnTo>
                  <a:pt x="5844271" y="3581399"/>
                </a:lnTo>
                <a:lnTo>
                  <a:pt x="5883976" y="3568699"/>
                </a:lnTo>
                <a:lnTo>
                  <a:pt x="5962072" y="3517899"/>
                </a:lnTo>
                <a:lnTo>
                  <a:pt x="6008040" y="3492499"/>
                </a:lnTo>
                <a:lnTo>
                  <a:pt x="6052952" y="3467099"/>
                </a:lnTo>
                <a:lnTo>
                  <a:pt x="6096806" y="3428999"/>
                </a:lnTo>
                <a:lnTo>
                  <a:pt x="6139605" y="3403599"/>
                </a:lnTo>
                <a:lnTo>
                  <a:pt x="6181346" y="3378199"/>
                </a:lnTo>
                <a:lnTo>
                  <a:pt x="6222031" y="3352799"/>
                </a:lnTo>
                <a:lnTo>
                  <a:pt x="6261658" y="3314699"/>
                </a:lnTo>
                <a:lnTo>
                  <a:pt x="6300230" y="3289299"/>
                </a:lnTo>
                <a:lnTo>
                  <a:pt x="6337744" y="3251199"/>
                </a:lnTo>
                <a:lnTo>
                  <a:pt x="6374202" y="3225799"/>
                </a:lnTo>
                <a:lnTo>
                  <a:pt x="6409603" y="3200399"/>
                </a:lnTo>
                <a:lnTo>
                  <a:pt x="6443947" y="3162299"/>
                </a:lnTo>
                <a:lnTo>
                  <a:pt x="6477234" y="3136899"/>
                </a:lnTo>
                <a:lnTo>
                  <a:pt x="6509465" y="3098799"/>
                </a:lnTo>
                <a:lnTo>
                  <a:pt x="6540639" y="3073399"/>
                </a:lnTo>
                <a:lnTo>
                  <a:pt x="6570756" y="3035299"/>
                </a:lnTo>
                <a:lnTo>
                  <a:pt x="6599816" y="3009899"/>
                </a:lnTo>
                <a:lnTo>
                  <a:pt x="6627820" y="2971799"/>
                </a:lnTo>
                <a:lnTo>
                  <a:pt x="6654767" y="2933699"/>
                </a:lnTo>
                <a:lnTo>
                  <a:pt x="6680657" y="2908299"/>
                </a:lnTo>
                <a:lnTo>
                  <a:pt x="6705491" y="2870199"/>
                </a:lnTo>
                <a:lnTo>
                  <a:pt x="6729268" y="2832099"/>
                </a:lnTo>
                <a:lnTo>
                  <a:pt x="6751988" y="2806699"/>
                </a:lnTo>
                <a:lnTo>
                  <a:pt x="6773651" y="2768599"/>
                </a:lnTo>
                <a:lnTo>
                  <a:pt x="6794257" y="2730499"/>
                </a:lnTo>
                <a:lnTo>
                  <a:pt x="6813807" y="2705099"/>
                </a:lnTo>
                <a:lnTo>
                  <a:pt x="6832300" y="2666999"/>
                </a:lnTo>
                <a:lnTo>
                  <a:pt x="6849736" y="2628899"/>
                </a:lnTo>
                <a:lnTo>
                  <a:pt x="6866116" y="2603499"/>
                </a:lnTo>
                <a:lnTo>
                  <a:pt x="6881439" y="2565399"/>
                </a:lnTo>
                <a:lnTo>
                  <a:pt x="6895705" y="2527299"/>
                </a:lnTo>
                <a:lnTo>
                  <a:pt x="6908914" y="2489199"/>
                </a:lnTo>
                <a:lnTo>
                  <a:pt x="6921067" y="2451099"/>
                </a:lnTo>
                <a:lnTo>
                  <a:pt x="6932162" y="2425699"/>
                </a:lnTo>
                <a:lnTo>
                  <a:pt x="6942201" y="2387599"/>
                </a:lnTo>
                <a:lnTo>
                  <a:pt x="6951184" y="2349499"/>
                </a:lnTo>
                <a:lnTo>
                  <a:pt x="6959109" y="2311399"/>
                </a:lnTo>
                <a:lnTo>
                  <a:pt x="6965978" y="2273299"/>
                </a:lnTo>
                <a:lnTo>
                  <a:pt x="6971790" y="2247899"/>
                </a:lnTo>
                <a:lnTo>
                  <a:pt x="6976546" y="2209799"/>
                </a:lnTo>
                <a:lnTo>
                  <a:pt x="6980244" y="2171699"/>
                </a:lnTo>
                <a:lnTo>
                  <a:pt x="6982886" y="2133599"/>
                </a:lnTo>
                <a:lnTo>
                  <a:pt x="6984471" y="2095499"/>
                </a:lnTo>
                <a:lnTo>
                  <a:pt x="6984999" y="2057399"/>
                </a:lnTo>
                <a:lnTo>
                  <a:pt x="6984471" y="2031999"/>
                </a:lnTo>
                <a:lnTo>
                  <a:pt x="6982886" y="1993899"/>
                </a:lnTo>
                <a:lnTo>
                  <a:pt x="6980244" y="1955799"/>
                </a:lnTo>
                <a:lnTo>
                  <a:pt x="6976546" y="1917699"/>
                </a:lnTo>
                <a:lnTo>
                  <a:pt x="6971790" y="1879599"/>
                </a:lnTo>
                <a:lnTo>
                  <a:pt x="6965978" y="1854199"/>
                </a:lnTo>
                <a:lnTo>
                  <a:pt x="6959109" y="1816099"/>
                </a:lnTo>
                <a:lnTo>
                  <a:pt x="6951184" y="1777999"/>
                </a:lnTo>
                <a:lnTo>
                  <a:pt x="6942201" y="1739899"/>
                </a:lnTo>
                <a:lnTo>
                  <a:pt x="6932162" y="1701799"/>
                </a:lnTo>
                <a:lnTo>
                  <a:pt x="6921067" y="1676399"/>
                </a:lnTo>
                <a:lnTo>
                  <a:pt x="6908914" y="1638299"/>
                </a:lnTo>
                <a:lnTo>
                  <a:pt x="6895705" y="1600199"/>
                </a:lnTo>
                <a:lnTo>
                  <a:pt x="6881439" y="1562099"/>
                </a:lnTo>
                <a:lnTo>
                  <a:pt x="6866116" y="1523999"/>
                </a:lnTo>
                <a:lnTo>
                  <a:pt x="6849736" y="1498599"/>
                </a:lnTo>
                <a:lnTo>
                  <a:pt x="6832300" y="1460499"/>
                </a:lnTo>
                <a:lnTo>
                  <a:pt x="6813807" y="1422399"/>
                </a:lnTo>
                <a:lnTo>
                  <a:pt x="6794257" y="1396999"/>
                </a:lnTo>
                <a:lnTo>
                  <a:pt x="6773651" y="1358899"/>
                </a:lnTo>
                <a:lnTo>
                  <a:pt x="6751988" y="1320799"/>
                </a:lnTo>
                <a:lnTo>
                  <a:pt x="6729268" y="1295399"/>
                </a:lnTo>
                <a:lnTo>
                  <a:pt x="6705491" y="1257299"/>
                </a:lnTo>
                <a:lnTo>
                  <a:pt x="6680657" y="1219199"/>
                </a:lnTo>
                <a:lnTo>
                  <a:pt x="6654767" y="1193799"/>
                </a:lnTo>
                <a:lnTo>
                  <a:pt x="6627820" y="1155699"/>
                </a:lnTo>
                <a:lnTo>
                  <a:pt x="6599816" y="1117599"/>
                </a:lnTo>
                <a:lnTo>
                  <a:pt x="6570756" y="1092199"/>
                </a:lnTo>
                <a:lnTo>
                  <a:pt x="6540639" y="1054099"/>
                </a:lnTo>
                <a:lnTo>
                  <a:pt x="6509465" y="1028699"/>
                </a:lnTo>
                <a:lnTo>
                  <a:pt x="6477234" y="990599"/>
                </a:lnTo>
                <a:lnTo>
                  <a:pt x="6443947" y="965199"/>
                </a:lnTo>
                <a:lnTo>
                  <a:pt x="6409603" y="927099"/>
                </a:lnTo>
                <a:lnTo>
                  <a:pt x="6374202" y="901699"/>
                </a:lnTo>
                <a:lnTo>
                  <a:pt x="6337744" y="876299"/>
                </a:lnTo>
                <a:lnTo>
                  <a:pt x="6300230" y="838199"/>
                </a:lnTo>
                <a:lnTo>
                  <a:pt x="6261658" y="812799"/>
                </a:lnTo>
                <a:lnTo>
                  <a:pt x="6222031" y="774699"/>
                </a:lnTo>
                <a:lnTo>
                  <a:pt x="6181346" y="749299"/>
                </a:lnTo>
                <a:lnTo>
                  <a:pt x="6139605" y="723899"/>
                </a:lnTo>
                <a:lnTo>
                  <a:pt x="6096806" y="698499"/>
                </a:lnTo>
                <a:lnTo>
                  <a:pt x="6052952" y="660399"/>
                </a:lnTo>
                <a:lnTo>
                  <a:pt x="6008040" y="634999"/>
                </a:lnTo>
                <a:lnTo>
                  <a:pt x="5962072" y="609599"/>
                </a:lnTo>
                <a:lnTo>
                  <a:pt x="5883976" y="558799"/>
                </a:lnTo>
                <a:lnTo>
                  <a:pt x="5844271" y="546099"/>
                </a:lnTo>
                <a:lnTo>
                  <a:pt x="5763588" y="495299"/>
                </a:lnTo>
                <a:lnTo>
                  <a:pt x="5722627" y="482599"/>
                </a:lnTo>
                <a:lnTo>
                  <a:pt x="5681265" y="457199"/>
                </a:lnTo>
                <a:lnTo>
                  <a:pt x="5639511" y="444499"/>
                </a:lnTo>
                <a:lnTo>
                  <a:pt x="5597372" y="419099"/>
                </a:lnTo>
                <a:lnTo>
                  <a:pt x="5554858" y="406399"/>
                </a:lnTo>
                <a:lnTo>
                  <a:pt x="5511976" y="380999"/>
                </a:lnTo>
                <a:lnTo>
                  <a:pt x="5425146" y="355599"/>
                </a:lnTo>
                <a:lnTo>
                  <a:pt x="5381214" y="330199"/>
                </a:lnTo>
                <a:lnTo>
                  <a:pt x="5292360" y="304799"/>
                </a:lnTo>
                <a:lnTo>
                  <a:pt x="5247455" y="279399"/>
                </a:lnTo>
                <a:lnTo>
                  <a:pt x="4638825" y="114299"/>
                </a:lnTo>
                <a:close/>
              </a:path>
              <a:path w="6985000" h="4114800">
                <a:moveTo>
                  <a:pt x="4492976" y="88899"/>
                </a:moveTo>
                <a:lnTo>
                  <a:pt x="2492023" y="88899"/>
                </a:lnTo>
                <a:lnTo>
                  <a:pt x="2394605" y="114299"/>
                </a:lnTo>
                <a:lnTo>
                  <a:pt x="4590394" y="114299"/>
                </a:lnTo>
                <a:lnTo>
                  <a:pt x="4492976" y="88899"/>
                </a:lnTo>
                <a:close/>
              </a:path>
              <a:path w="6985000" h="4114800">
                <a:moveTo>
                  <a:pt x="4345590" y="63499"/>
                </a:moveTo>
                <a:lnTo>
                  <a:pt x="2639409" y="63499"/>
                </a:lnTo>
                <a:lnTo>
                  <a:pt x="2540993" y="88899"/>
                </a:lnTo>
                <a:lnTo>
                  <a:pt x="4444006" y="88899"/>
                </a:lnTo>
                <a:lnTo>
                  <a:pt x="4345590" y="63499"/>
                </a:lnTo>
                <a:close/>
              </a:path>
              <a:path w="6985000" h="4114800">
                <a:moveTo>
                  <a:pt x="4246592" y="50799"/>
                </a:moveTo>
                <a:lnTo>
                  <a:pt x="2738407" y="50799"/>
                </a:lnTo>
                <a:lnTo>
                  <a:pt x="2688840" y="63499"/>
                </a:lnTo>
                <a:lnTo>
                  <a:pt x="4296159" y="63499"/>
                </a:lnTo>
                <a:lnTo>
                  <a:pt x="4246592" y="50799"/>
                </a:lnTo>
                <a:close/>
              </a:path>
              <a:path w="6985000" h="4114800">
                <a:moveTo>
                  <a:pt x="4147082" y="38099"/>
                </a:moveTo>
                <a:lnTo>
                  <a:pt x="2837917" y="38099"/>
                </a:lnTo>
                <a:lnTo>
                  <a:pt x="2788102" y="50799"/>
                </a:lnTo>
                <a:lnTo>
                  <a:pt x="4196897" y="50799"/>
                </a:lnTo>
                <a:lnTo>
                  <a:pt x="4147082" y="38099"/>
                </a:lnTo>
                <a:close/>
              </a:path>
              <a:path w="6985000" h="4114800">
                <a:moveTo>
                  <a:pt x="3997007" y="25399"/>
                </a:moveTo>
                <a:lnTo>
                  <a:pt x="2987992" y="25399"/>
                </a:lnTo>
                <a:lnTo>
                  <a:pt x="2937870" y="38099"/>
                </a:lnTo>
                <a:lnTo>
                  <a:pt x="4047129" y="38099"/>
                </a:lnTo>
                <a:lnTo>
                  <a:pt x="3997007" y="25399"/>
                </a:lnTo>
                <a:close/>
              </a:path>
              <a:path w="6985000" h="4114800">
                <a:moveTo>
                  <a:pt x="3846163" y="12699"/>
                </a:moveTo>
                <a:lnTo>
                  <a:pt x="3138836" y="12699"/>
                </a:lnTo>
                <a:lnTo>
                  <a:pt x="3088484" y="25399"/>
                </a:lnTo>
                <a:lnTo>
                  <a:pt x="3896515" y="25399"/>
                </a:lnTo>
                <a:lnTo>
                  <a:pt x="3846163" y="12699"/>
                </a:lnTo>
                <a:close/>
              </a:path>
              <a:path w="6985000" h="4114800">
                <a:moveTo>
                  <a:pt x="3492499" y="0"/>
                </a:moveTo>
                <a:lnTo>
                  <a:pt x="3441908" y="12699"/>
                </a:lnTo>
                <a:lnTo>
                  <a:pt x="3543091" y="12699"/>
                </a:lnTo>
                <a:lnTo>
                  <a:pt x="3492499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22298" y="1549399"/>
            <a:ext cx="6985000" cy="4114800"/>
          </a:xfrm>
          <a:custGeom>
            <a:avLst/>
            <a:gdLst/>
            <a:ahLst/>
            <a:cxnLst/>
            <a:rect l="l" t="t" r="r" b="b"/>
            <a:pathLst>
              <a:path w="6985000" h="4114800">
                <a:moveTo>
                  <a:pt x="5962072" y="602599"/>
                </a:moveTo>
                <a:lnTo>
                  <a:pt x="6008040" y="630181"/>
                </a:lnTo>
                <a:lnTo>
                  <a:pt x="6052952" y="658142"/>
                </a:lnTo>
                <a:lnTo>
                  <a:pt x="6096806" y="686472"/>
                </a:lnTo>
                <a:lnTo>
                  <a:pt x="6139605" y="715163"/>
                </a:lnTo>
                <a:lnTo>
                  <a:pt x="6181346" y="744205"/>
                </a:lnTo>
                <a:lnTo>
                  <a:pt x="6222031" y="773590"/>
                </a:lnTo>
                <a:lnTo>
                  <a:pt x="6261658" y="803308"/>
                </a:lnTo>
                <a:lnTo>
                  <a:pt x="6300230" y="833353"/>
                </a:lnTo>
                <a:lnTo>
                  <a:pt x="6337744" y="863713"/>
                </a:lnTo>
                <a:lnTo>
                  <a:pt x="6374202" y="894382"/>
                </a:lnTo>
                <a:lnTo>
                  <a:pt x="6409603" y="925349"/>
                </a:lnTo>
                <a:lnTo>
                  <a:pt x="6443947" y="956606"/>
                </a:lnTo>
                <a:lnTo>
                  <a:pt x="6477234" y="988145"/>
                </a:lnTo>
                <a:lnTo>
                  <a:pt x="6509465" y="1019956"/>
                </a:lnTo>
                <a:lnTo>
                  <a:pt x="6540639" y="1052030"/>
                </a:lnTo>
                <a:lnTo>
                  <a:pt x="6570756" y="1084360"/>
                </a:lnTo>
                <a:lnTo>
                  <a:pt x="6599816" y="1116936"/>
                </a:lnTo>
                <a:lnTo>
                  <a:pt x="6627820" y="1149749"/>
                </a:lnTo>
                <a:lnTo>
                  <a:pt x="6654767" y="1182791"/>
                </a:lnTo>
                <a:lnTo>
                  <a:pt x="6680657" y="1216052"/>
                </a:lnTo>
                <a:lnTo>
                  <a:pt x="6705491" y="1249525"/>
                </a:lnTo>
                <a:lnTo>
                  <a:pt x="6729268" y="1283200"/>
                </a:lnTo>
                <a:lnTo>
                  <a:pt x="6751988" y="1317068"/>
                </a:lnTo>
                <a:lnTo>
                  <a:pt x="6773651" y="1351120"/>
                </a:lnTo>
                <a:lnTo>
                  <a:pt x="6794257" y="1385349"/>
                </a:lnTo>
                <a:lnTo>
                  <a:pt x="6813807" y="1419744"/>
                </a:lnTo>
                <a:lnTo>
                  <a:pt x="6832300" y="1454298"/>
                </a:lnTo>
                <a:lnTo>
                  <a:pt x="6849736" y="1489001"/>
                </a:lnTo>
                <a:lnTo>
                  <a:pt x="6866116" y="1523845"/>
                </a:lnTo>
                <a:lnTo>
                  <a:pt x="6881439" y="1558821"/>
                </a:lnTo>
                <a:lnTo>
                  <a:pt x="6908914" y="1629132"/>
                </a:lnTo>
                <a:lnTo>
                  <a:pt x="6932162" y="1699866"/>
                </a:lnTo>
                <a:lnTo>
                  <a:pt x="6951184" y="1770952"/>
                </a:lnTo>
                <a:lnTo>
                  <a:pt x="6965978" y="1842318"/>
                </a:lnTo>
                <a:lnTo>
                  <a:pt x="6976546" y="1913896"/>
                </a:lnTo>
                <a:lnTo>
                  <a:pt x="6982886" y="1985614"/>
                </a:lnTo>
                <a:lnTo>
                  <a:pt x="6984999" y="2057403"/>
                </a:lnTo>
                <a:lnTo>
                  <a:pt x="6984471" y="2093301"/>
                </a:lnTo>
                <a:lnTo>
                  <a:pt x="6980244" y="2165064"/>
                </a:lnTo>
                <a:lnTo>
                  <a:pt x="6971790" y="2236720"/>
                </a:lnTo>
                <a:lnTo>
                  <a:pt x="6959109" y="2308201"/>
                </a:lnTo>
                <a:lnTo>
                  <a:pt x="6942201" y="2379436"/>
                </a:lnTo>
                <a:lnTo>
                  <a:pt x="6921067" y="2450354"/>
                </a:lnTo>
                <a:lnTo>
                  <a:pt x="6895705" y="2520886"/>
                </a:lnTo>
                <a:lnTo>
                  <a:pt x="6866116" y="2590960"/>
                </a:lnTo>
                <a:lnTo>
                  <a:pt x="6849736" y="2625804"/>
                </a:lnTo>
                <a:lnTo>
                  <a:pt x="6832300" y="2660507"/>
                </a:lnTo>
                <a:lnTo>
                  <a:pt x="6813807" y="2695061"/>
                </a:lnTo>
                <a:lnTo>
                  <a:pt x="6794257" y="2729457"/>
                </a:lnTo>
                <a:lnTo>
                  <a:pt x="6773651" y="2763685"/>
                </a:lnTo>
                <a:lnTo>
                  <a:pt x="6751988" y="2797738"/>
                </a:lnTo>
                <a:lnTo>
                  <a:pt x="6729268" y="2831606"/>
                </a:lnTo>
                <a:lnTo>
                  <a:pt x="6705491" y="2865280"/>
                </a:lnTo>
                <a:lnTo>
                  <a:pt x="6680657" y="2898753"/>
                </a:lnTo>
                <a:lnTo>
                  <a:pt x="6654767" y="2932014"/>
                </a:lnTo>
                <a:lnTo>
                  <a:pt x="6627820" y="2965056"/>
                </a:lnTo>
                <a:lnTo>
                  <a:pt x="6599816" y="2997869"/>
                </a:lnTo>
                <a:lnTo>
                  <a:pt x="6570756" y="3030445"/>
                </a:lnTo>
                <a:lnTo>
                  <a:pt x="6540639" y="3062775"/>
                </a:lnTo>
                <a:lnTo>
                  <a:pt x="6509465" y="3094850"/>
                </a:lnTo>
                <a:lnTo>
                  <a:pt x="6477234" y="3126661"/>
                </a:lnTo>
                <a:lnTo>
                  <a:pt x="6443947" y="3158199"/>
                </a:lnTo>
                <a:lnTo>
                  <a:pt x="6409603" y="3189457"/>
                </a:lnTo>
                <a:lnTo>
                  <a:pt x="6374202" y="3220424"/>
                </a:lnTo>
                <a:lnTo>
                  <a:pt x="6337744" y="3251092"/>
                </a:lnTo>
                <a:lnTo>
                  <a:pt x="6300230" y="3281453"/>
                </a:lnTo>
                <a:lnTo>
                  <a:pt x="6261658" y="3311497"/>
                </a:lnTo>
                <a:lnTo>
                  <a:pt x="6222031" y="3341216"/>
                </a:lnTo>
                <a:lnTo>
                  <a:pt x="6181346" y="3370601"/>
                </a:lnTo>
                <a:lnTo>
                  <a:pt x="6139605" y="3399643"/>
                </a:lnTo>
                <a:lnTo>
                  <a:pt x="6096806" y="3428333"/>
                </a:lnTo>
                <a:lnTo>
                  <a:pt x="6052952" y="3456663"/>
                </a:lnTo>
                <a:lnTo>
                  <a:pt x="6008040" y="3484624"/>
                </a:lnTo>
                <a:lnTo>
                  <a:pt x="5962072" y="3512207"/>
                </a:lnTo>
                <a:lnTo>
                  <a:pt x="5923246" y="3534732"/>
                </a:lnTo>
                <a:lnTo>
                  <a:pt x="5883976" y="3556828"/>
                </a:lnTo>
                <a:lnTo>
                  <a:pt x="5844271" y="3578495"/>
                </a:lnTo>
                <a:lnTo>
                  <a:pt x="5804138" y="3599733"/>
                </a:lnTo>
                <a:lnTo>
                  <a:pt x="5763588" y="3620542"/>
                </a:lnTo>
                <a:lnTo>
                  <a:pt x="5722627" y="3640921"/>
                </a:lnTo>
                <a:lnTo>
                  <a:pt x="5681265" y="3660872"/>
                </a:lnTo>
                <a:lnTo>
                  <a:pt x="5639511" y="3680394"/>
                </a:lnTo>
                <a:lnTo>
                  <a:pt x="5597372" y="3699487"/>
                </a:lnTo>
                <a:lnTo>
                  <a:pt x="5554858" y="3718150"/>
                </a:lnTo>
                <a:lnTo>
                  <a:pt x="5511976" y="3736385"/>
                </a:lnTo>
                <a:lnTo>
                  <a:pt x="5468736" y="3754190"/>
                </a:lnTo>
                <a:lnTo>
                  <a:pt x="5425146" y="3771567"/>
                </a:lnTo>
                <a:lnTo>
                  <a:pt x="5381214" y="3788514"/>
                </a:lnTo>
                <a:lnTo>
                  <a:pt x="5336949" y="3805033"/>
                </a:lnTo>
                <a:lnTo>
                  <a:pt x="5292360" y="3821122"/>
                </a:lnTo>
                <a:lnTo>
                  <a:pt x="5247455" y="3836782"/>
                </a:lnTo>
                <a:lnTo>
                  <a:pt x="5202242" y="3852013"/>
                </a:lnTo>
                <a:lnTo>
                  <a:pt x="5156731" y="3866816"/>
                </a:lnTo>
                <a:lnTo>
                  <a:pt x="5110929" y="3881189"/>
                </a:lnTo>
                <a:lnTo>
                  <a:pt x="5064846" y="3895133"/>
                </a:lnTo>
                <a:lnTo>
                  <a:pt x="5018489" y="3908648"/>
                </a:lnTo>
                <a:lnTo>
                  <a:pt x="4971868" y="3921734"/>
                </a:lnTo>
                <a:lnTo>
                  <a:pt x="4924991" y="3934391"/>
                </a:lnTo>
                <a:lnTo>
                  <a:pt x="4877866" y="3946619"/>
                </a:lnTo>
                <a:lnTo>
                  <a:pt x="4830501" y="3958418"/>
                </a:lnTo>
                <a:lnTo>
                  <a:pt x="4782907" y="3969787"/>
                </a:lnTo>
                <a:lnTo>
                  <a:pt x="4735090" y="3980728"/>
                </a:lnTo>
                <a:lnTo>
                  <a:pt x="4687060" y="3991240"/>
                </a:lnTo>
                <a:lnTo>
                  <a:pt x="4638825" y="4001322"/>
                </a:lnTo>
                <a:lnTo>
                  <a:pt x="4590394" y="4010976"/>
                </a:lnTo>
                <a:lnTo>
                  <a:pt x="4541774" y="4020201"/>
                </a:lnTo>
                <a:lnTo>
                  <a:pt x="4492976" y="4028996"/>
                </a:lnTo>
                <a:lnTo>
                  <a:pt x="4444006" y="4037363"/>
                </a:lnTo>
                <a:lnTo>
                  <a:pt x="4394875" y="4045300"/>
                </a:lnTo>
                <a:lnTo>
                  <a:pt x="4345590" y="4052808"/>
                </a:lnTo>
                <a:lnTo>
                  <a:pt x="4296159" y="4059888"/>
                </a:lnTo>
                <a:lnTo>
                  <a:pt x="4246592" y="4066538"/>
                </a:lnTo>
                <a:lnTo>
                  <a:pt x="4196897" y="4072759"/>
                </a:lnTo>
                <a:lnTo>
                  <a:pt x="4147082" y="4078551"/>
                </a:lnTo>
                <a:lnTo>
                  <a:pt x="4097157" y="4083914"/>
                </a:lnTo>
                <a:lnTo>
                  <a:pt x="4047129" y="4088848"/>
                </a:lnTo>
                <a:lnTo>
                  <a:pt x="3997007" y="4093353"/>
                </a:lnTo>
                <a:lnTo>
                  <a:pt x="3946799" y="4097429"/>
                </a:lnTo>
                <a:lnTo>
                  <a:pt x="3896515" y="4101076"/>
                </a:lnTo>
                <a:lnTo>
                  <a:pt x="3846163" y="4104294"/>
                </a:lnTo>
                <a:lnTo>
                  <a:pt x="3795750" y="4107083"/>
                </a:lnTo>
                <a:lnTo>
                  <a:pt x="3745287" y="4109443"/>
                </a:lnTo>
                <a:lnTo>
                  <a:pt x="3694781" y="4111373"/>
                </a:lnTo>
                <a:lnTo>
                  <a:pt x="3644240" y="4112875"/>
                </a:lnTo>
                <a:lnTo>
                  <a:pt x="3593674" y="4113948"/>
                </a:lnTo>
                <a:lnTo>
                  <a:pt x="3543091" y="4114591"/>
                </a:lnTo>
                <a:lnTo>
                  <a:pt x="3492499" y="4114806"/>
                </a:lnTo>
                <a:lnTo>
                  <a:pt x="3441908" y="4114591"/>
                </a:lnTo>
                <a:lnTo>
                  <a:pt x="3391325" y="4113948"/>
                </a:lnTo>
                <a:lnTo>
                  <a:pt x="3340759" y="4112875"/>
                </a:lnTo>
                <a:lnTo>
                  <a:pt x="3290218" y="4111373"/>
                </a:lnTo>
                <a:lnTo>
                  <a:pt x="3239712" y="4109443"/>
                </a:lnTo>
                <a:lnTo>
                  <a:pt x="3189249" y="4107083"/>
                </a:lnTo>
                <a:lnTo>
                  <a:pt x="3138836" y="4104294"/>
                </a:lnTo>
                <a:lnTo>
                  <a:pt x="3088484" y="4101076"/>
                </a:lnTo>
                <a:lnTo>
                  <a:pt x="3038200" y="4097429"/>
                </a:lnTo>
                <a:lnTo>
                  <a:pt x="2987992" y="4093353"/>
                </a:lnTo>
                <a:lnTo>
                  <a:pt x="2937870" y="4088848"/>
                </a:lnTo>
                <a:lnTo>
                  <a:pt x="2887842" y="4083914"/>
                </a:lnTo>
                <a:lnTo>
                  <a:pt x="2837917" y="4078551"/>
                </a:lnTo>
                <a:lnTo>
                  <a:pt x="2788102" y="4072759"/>
                </a:lnTo>
                <a:lnTo>
                  <a:pt x="2738407" y="4066538"/>
                </a:lnTo>
                <a:lnTo>
                  <a:pt x="2688840" y="4059888"/>
                </a:lnTo>
                <a:lnTo>
                  <a:pt x="2639409" y="4052808"/>
                </a:lnTo>
                <a:lnTo>
                  <a:pt x="2590124" y="4045300"/>
                </a:lnTo>
                <a:lnTo>
                  <a:pt x="2540993" y="4037363"/>
                </a:lnTo>
                <a:lnTo>
                  <a:pt x="2492023" y="4028996"/>
                </a:lnTo>
                <a:lnTo>
                  <a:pt x="2443225" y="4020201"/>
                </a:lnTo>
                <a:lnTo>
                  <a:pt x="2394605" y="4010976"/>
                </a:lnTo>
                <a:lnTo>
                  <a:pt x="2346174" y="4001322"/>
                </a:lnTo>
                <a:lnTo>
                  <a:pt x="2297939" y="3991240"/>
                </a:lnTo>
                <a:lnTo>
                  <a:pt x="2249909" y="3980728"/>
                </a:lnTo>
                <a:lnTo>
                  <a:pt x="2202092" y="3969787"/>
                </a:lnTo>
                <a:lnTo>
                  <a:pt x="2154498" y="3958418"/>
                </a:lnTo>
                <a:lnTo>
                  <a:pt x="2107133" y="3946619"/>
                </a:lnTo>
                <a:lnTo>
                  <a:pt x="2060008" y="3934391"/>
                </a:lnTo>
                <a:lnTo>
                  <a:pt x="2013131" y="3921734"/>
                </a:lnTo>
                <a:lnTo>
                  <a:pt x="1966510" y="3908648"/>
                </a:lnTo>
                <a:lnTo>
                  <a:pt x="1920153" y="3895133"/>
                </a:lnTo>
                <a:lnTo>
                  <a:pt x="1874070" y="3881189"/>
                </a:lnTo>
                <a:lnTo>
                  <a:pt x="1828268" y="3866816"/>
                </a:lnTo>
                <a:lnTo>
                  <a:pt x="1782757" y="3852013"/>
                </a:lnTo>
                <a:lnTo>
                  <a:pt x="1737544" y="3836782"/>
                </a:lnTo>
                <a:lnTo>
                  <a:pt x="1692639" y="3821122"/>
                </a:lnTo>
                <a:lnTo>
                  <a:pt x="1648050" y="3805033"/>
                </a:lnTo>
                <a:lnTo>
                  <a:pt x="1603785" y="3788514"/>
                </a:lnTo>
                <a:lnTo>
                  <a:pt x="1559853" y="3771567"/>
                </a:lnTo>
                <a:lnTo>
                  <a:pt x="1516263" y="3754190"/>
                </a:lnTo>
                <a:lnTo>
                  <a:pt x="1473023" y="3736385"/>
                </a:lnTo>
                <a:lnTo>
                  <a:pt x="1430141" y="3718150"/>
                </a:lnTo>
                <a:lnTo>
                  <a:pt x="1387627" y="3699487"/>
                </a:lnTo>
                <a:lnTo>
                  <a:pt x="1345488" y="3680394"/>
                </a:lnTo>
                <a:lnTo>
                  <a:pt x="1303734" y="3660872"/>
                </a:lnTo>
                <a:lnTo>
                  <a:pt x="1262372" y="3640921"/>
                </a:lnTo>
                <a:lnTo>
                  <a:pt x="1221411" y="3620542"/>
                </a:lnTo>
                <a:lnTo>
                  <a:pt x="1180861" y="3599733"/>
                </a:lnTo>
                <a:lnTo>
                  <a:pt x="1140728" y="3578495"/>
                </a:lnTo>
                <a:lnTo>
                  <a:pt x="1101023" y="3556828"/>
                </a:lnTo>
                <a:lnTo>
                  <a:pt x="1061753" y="3534732"/>
                </a:lnTo>
                <a:lnTo>
                  <a:pt x="1022927" y="3512207"/>
                </a:lnTo>
                <a:lnTo>
                  <a:pt x="976959" y="3484624"/>
                </a:lnTo>
                <a:lnTo>
                  <a:pt x="932047" y="3456663"/>
                </a:lnTo>
                <a:lnTo>
                  <a:pt x="888193" y="3428333"/>
                </a:lnTo>
                <a:lnTo>
                  <a:pt x="845394" y="3399643"/>
                </a:lnTo>
                <a:lnTo>
                  <a:pt x="803653" y="3370601"/>
                </a:lnTo>
                <a:lnTo>
                  <a:pt x="762968" y="3341216"/>
                </a:lnTo>
                <a:lnTo>
                  <a:pt x="723341" y="3311497"/>
                </a:lnTo>
                <a:lnTo>
                  <a:pt x="684769" y="3281453"/>
                </a:lnTo>
                <a:lnTo>
                  <a:pt x="647255" y="3251092"/>
                </a:lnTo>
                <a:lnTo>
                  <a:pt x="610797" y="3220424"/>
                </a:lnTo>
                <a:lnTo>
                  <a:pt x="575396" y="3189457"/>
                </a:lnTo>
                <a:lnTo>
                  <a:pt x="541052" y="3158199"/>
                </a:lnTo>
                <a:lnTo>
                  <a:pt x="507765" y="3126661"/>
                </a:lnTo>
                <a:lnTo>
                  <a:pt x="475534" y="3094850"/>
                </a:lnTo>
                <a:lnTo>
                  <a:pt x="444360" y="3062775"/>
                </a:lnTo>
                <a:lnTo>
                  <a:pt x="414243" y="3030445"/>
                </a:lnTo>
                <a:lnTo>
                  <a:pt x="385183" y="2997869"/>
                </a:lnTo>
                <a:lnTo>
                  <a:pt x="357179" y="2965056"/>
                </a:lnTo>
                <a:lnTo>
                  <a:pt x="330232" y="2932014"/>
                </a:lnTo>
                <a:lnTo>
                  <a:pt x="304342" y="2898753"/>
                </a:lnTo>
                <a:lnTo>
                  <a:pt x="279508" y="2865280"/>
                </a:lnTo>
                <a:lnTo>
                  <a:pt x="255731" y="2831606"/>
                </a:lnTo>
                <a:lnTo>
                  <a:pt x="233011" y="2797738"/>
                </a:lnTo>
                <a:lnTo>
                  <a:pt x="211348" y="2763685"/>
                </a:lnTo>
                <a:lnTo>
                  <a:pt x="190742" y="2729457"/>
                </a:lnTo>
                <a:lnTo>
                  <a:pt x="171192" y="2695061"/>
                </a:lnTo>
                <a:lnTo>
                  <a:pt x="152699" y="2660507"/>
                </a:lnTo>
                <a:lnTo>
                  <a:pt x="135263" y="2625804"/>
                </a:lnTo>
                <a:lnTo>
                  <a:pt x="118883" y="2590960"/>
                </a:lnTo>
                <a:lnTo>
                  <a:pt x="103560" y="2555985"/>
                </a:lnTo>
                <a:lnTo>
                  <a:pt x="76085" y="2485673"/>
                </a:lnTo>
                <a:lnTo>
                  <a:pt x="52837" y="2414939"/>
                </a:lnTo>
                <a:lnTo>
                  <a:pt x="33815" y="2343854"/>
                </a:lnTo>
                <a:lnTo>
                  <a:pt x="19021" y="2272487"/>
                </a:lnTo>
                <a:lnTo>
                  <a:pt x="8453" y="2200910"/>
                </a:lnTo>
                <a:lnTo>
                  <a:pt x="2113" y="2129191"/>
                </a:lnTo>
                <a:lnTo>
                  <a:pt x="0" y="2057403"/>
                </a:lnTo>
                <a:lnTo>
                  <a:pt x="528" y="2021504"/>
                </a:lnTo>
                <a:lnTo>
                  <a:pt x="4755" y="1949742"/>
                </a:lnTo>
                <a:lnTo>
                  <a:pt x="13209" y="1878085"/>
                </a:lnTo>
                <a:lnTo>
                  <a:pt x="25890" y="1806604"/>
                </a:lnTo>
                <a:lnTo>
                  <a:pt x="42798" y="1735369"/>
                </a:lnTo>
                <a:lnTo>
                  <a:pt x="63932" y="1664451"/>
                </a:lnTo>
                <a:lnTo>
                  <a:pt x="89294" y="1593919"/>
                </a:lnTo>
                <a:lnTo>
                  <a:pt x="118883" y="1523845"/>
                </a:lnTo>
                <a:lnTo>
                  <a:pt x="135263" y="1489001"/>
                </a:lnTo>
                <a:lnTo>
                  <a:pt x="152699" y="1454298"/>
                </a:lnTo>
                <a:lnTo>
                  <a:pt x="171192" y="1419744"/>
                </a:lnTo>
                <a:lnTo>
                  <a:pt x="190742" y="1385349"/>
                </a:lnTo>
                <a:lnTo>
                  <a:pt x="211348" y="1351120"/>
                </a:lnTo>
                <a:lnTo>
                  <a:pt x="233011" y="1317068"/>
                </a:lnTo>
                <a:lnTo>
                  <a:pt x="255731" y="1283200"/>
                </a:lnTo>
                <a:lnTo>
                  <a:pt x="279508" y="1249525"/>
                </a:lnTo>
                <a:lnTo>
                  <a:pt x="304342" y="1216052"/>
                </a:lnTo>
                <a:lnTo>
                  <a:pt x="330232" y="1182791"/>
                </a:lnTo>
                <a:lnTo>
                  <a:pt x="357179" y="1149749"/>
                </a:lnTo>
                <a:lnTo>
                  <a:pt x="385183" y="1116936"/>
                </a:lnTo>
                <a:lnTo>
                  <a:pt x="414243" y="1084360"/>
                </a:lnTo>
                <a:lnTo>
                  <a:pt x="444360" y="1052030"/>
                </a:lnTo>
                <a:lnTo>
                  <a:pt x="475534" y="1019956"/>
                </a:lnTo>
                <a:lnTo>
                  <a:pt x="507765" y="988145"/>
                </a:lnTo>
                <a:lnTo>
                  <a:pt x="541052" y="956606"/>
                </a:lnTo>
                <a:lnTo>
                  <a:pt x="575396" y="925349"/>
                </a:lnTo>
                <a:lnTo>
                  <a:pt x="610797" y="894382"/>
                </a:lnTo>
                <a:lnTo>
                  <a:pt x="647255" y="863713"/>
                </a:lnTo>
                <a:lnTo>
                  <a:pt x="684769" y="833353"/>
                </a:lnTo>
                <a:lnTo>
                  <a:pt x="723341" y="803308"/>
                </a:lnTo>
                <a:lnTo>
                  <a:pt x="762968" y="773590"/>
                </a:lnTo>
                <a:lnTo>
                  <a:pt x="803653" y="744205"/>
                </a:lnTo>
                <a:lnTo>
                  <a:pt x="845394" y="715163"/>
                </a:lnTo>
                <a:lnTo>
                  <a:pt x="888193" y="686472"/>
                </a:lnTo>
                <a:lnTo>
                  <a:pt x="932047" y="658142"/>
                </a:lnTo>
                <a:lnTo>
                  <a:pt x="976959" y="630181"/>
                </a:lnTo>
                <a:lnTo>
                  <a:pt x="1022927" y="602599"/>
                </a:lnTo>
                <a:lnTo>
                  <a:pt x="1061753" y="580074"/>
                </a:lnTo>
                <a:lnTo>
                  <a:pt x="1101023" y="557978"/>
                </a:lnTo>
                <a:lnTo>
                  <a:pt x="1140728" y="536311"/>
                </a:lnTo>
                <a:lnTo>
                  <a:pt x="1180861" y="515073"/>
                </a:lnTo>
                <a:lnTo>
                  <a:pt x="1221411" y="494264"/>
                </a:lnTo>
                <a:lnTo>
                  <a:pt x="1262372" y="473884"/>
                </a:lnTo>
                <a:lnTo>
                  <a:pt x="1303734" y="453933"/>
                </a:lnTo>
                <a:lnTo>
                  <a:pt x="1345488" y="434411"/>
                </a:lnTo>
                <a:lnTo>
                  <a:pt x="1387627" y="415319"/>
                </a:lnTo>
                <a:lnTo>
                  <a:pt x="1430141" y="396655"/>
                </a:lnTo>
                <a:lnTo>
                  <a:pt x="1473023" y="378421"/>
                </a:lnTo>
                <a:lnTo>
                  <a:pt x="1516263" y="360615"/>
                </a:lnTo>
                <a:lnTo>
                  <a:pt x="1559853" y="343239"/>
                </a:lnTo>
                <a:lnTo>
                  <a:pt x="1603785" y="326291"/>
                </a:lnTo>
                <a:lnTo>
                  <a:pt x="1648050" y="309773"/>
                </a:lnTo>
                <a:lnTo>
                  <a:pt x="1692639" y="293683"/>
                </a:lnTo>
                <a:lnTo>
                  <a:pt x="1737544" y="278023"/>
                </a:lnTo>
                <a:lnTo>
                  <a:pt x="1782757" y="262792"/>
                </a:lnTo>
                <a:lnTo>
                  <a:pt x="1828268" y="247990"/>
                </a:lnTo>
                <a:lnTo>
                  <a:pt x="1874070" y="233617"/>
                </a:lnTo>
                <a:lnTo>
                  <a:pt x="1920153" y="219673"/>
                </a:lnTo>
                <a:lnTo>
                  <a:pt x="1966510" y="206157"/>
                </a:lnTo>
                <a:lnTo>
                  <a:pt x="2013131" y="193071"/>
                </a:lnTo>
                <a:lnTo>
                  <a:pt x="2060008" y="180415"/>
                </a:lnTo>
                <a:lnTo>
                  <a:pt x="2107133" y="168187"/>
                </a:lnTo>
                <a:lnTo>
                  <a:pt x="2154498" y="156388"/>
                </a:lnTo>
                <a:lnTo>
                  <a:pt x="2202092" y="145018"/>
                </a:lnTo>
                <a:lnTo>
                  <a:pt x="2249909" y="134077"/>
                </a:lnTo>
                <a:lnTo>
                  <a:pt x="2297939" y="123566"/>
                </a:lnTo>
                <a:lnTo>
                  <a:pt x="2346174" y="113483"/>
                </a:lnTo>
                <a:lnTo>
                  <a:pt x="2394605" y="103829"/>
                </a:lnTo>
                <a:lnTo>
                  <a:pt x="2443225" y="94605"/>
                </a:lnTo>
                <a:lnTo>
                  <a:pt x="2492023" y="85809"/>
                </a:lnTo>
                <a:lnTo>
                  <a:pt x="2540993" y="77443"/>
                </a:lnTo>
                <a:lnTo>
                  <a:pt x="2590124" y="69505"/>
                </a:lnTo>
                <a:lnTo>
                  <a:pt x="2639409" y="61997"/>
                </a:lnTo>
                <a:lnTo>
                  <a:pt x="2688840" y="54918"/>
                </a:lnTo>
                <a:lnTo>
                  <a:pt x="2738407" y="48267"/>
                </a:lnTo>
                <a:lnTo>
                  <a:pt x="2788102" y="42046"/>
                </a:lnTo>
                <a:lnTo>
                  <a:pt x="2837917" y="36254"/>
                </a:lnTo>
                <a:lnTo>
                  <a:pt x="2887842" y="30891"/>
                </a:lnTo>
                <a:lnTo>
                  <a:pt x="2937870" y="25957"/>
                </a:lnTo>
                <a:lnTo>
                  <a:pt x="2987992" y="21452"/>
                </a:lnTo>
                <a:lnTo>
                  <a:pt x="3038200" y="17376"/>
                </a:lnTo>
                <a:lnTo>
                  <a:pt x="3088484" y="13729"/>
                </a:lnTo>
                <a:lnTo>
                  <a:pt x="3138836" y="10511"/>
                </a:lnTo>
                <a:lnTo>
                  <a:pt x="3189249" y="7722"/>
                </a:lnTo>
                <a:lnTo>
                  <a:pt x="3239712" y="5363"/>
                </a:lnTo>
                <a:lnTo>
                  <a:pt x="3290218" y="3432"/>
                </a:lnTo>
                <a:lnTo>
                  <a:pt x="3340759" y="1930"/>
                </a:lnTo>
                <a:lnTo>
                  <a:pt x="3391325" y="858"/>
                </a:lnTo>
                <a:lnTo>
                  <a:pt x="3441908" y="214"/>
                </a:lnTo>
                <a:lnTo>
                  <a:pt x="3492499" y="0"/>
                </a:lnTo>
                <a:lnTo>
                  <a:pt x="3543091" y="214"/>
                </a:lnTo>
                <a:lnTo>
                  <a:pt x="3593674" y="858"/>
                </a:lnTo>
                <a:lnTo>
                  <a:pt x="3644240" y="1930"/>
                </a:lnTo>
                <a:lnTo>
                  <a:pt x="3694781" y="3432"/>
                </a:lnTo>
                <a:lnTo>
                  <a:pt x="3745287" y="5363"/>
                </a:lnTo>
                <a:lnTo>
                  <a:pt x="3795750" y="7722"/>
                </a:lnTo>
                <a:lnTo>
                  <a:pt x="3846163" y="10511"/>
                </a:lnTo>
                <a:lnTo>
                  <a:pt x="3896515" y="13729"/>
                </a:lnTo>
                <a:lnTo>
                  <a:pt x="3946799" y="17376"/>
                </a:lnTo>
                <a:lnTo>
                  <a:pt x="3997007" y="21452"/>
                </a:lnTo>
                <a:lnTo>
                  <a:pt x="4047129" y="25957"/>
                </a:lnTo>
                <a:lnTo>
                  <a:pt x="4097157" y="30891"/>
                </a:lnTo>
                <a:lnTo>
                  <a:pt x="4147082" y="36254"/>
                </a:lnTo>
                <a:lnTo>
                  <a:pt x="4196897" y="42046"/>
                </a:lnTo>
                <a:lnTo>
                  <a:pt x="4246592" y="48267"/>
                </a:lnTo>
                <a:lnTo>
                  <a:pt x="4296159" y="54918"/>
                </a:lnTo>
                <a:lnTo>
                  <a:pt x="4345590" y="61997"/>
                </a:lnTo>
                <a:lnTo>
                  <a:pt x="4394875" y="69505"/>
                </a:lnTo>
                <a:lnTo>
                  <a:pt x="4444006" y="77443"/>
                </a:lnTo>
                <a:lnTo>
                  <a:pt x="4492976" y="85809"/>
                </a:lnTo>
                <a:lnTo>
                  <a:pt x="4541774" y="94605"/>
                </a:lnTo>
                <a:lnTo>
                  <a:pt x="4590394" y="103829"/>
                </a:lnTo>
                <a:lnTo>
                  <a:pt x="4638825" y="113483"/>
                </a:lnTo>
                <a:lnTo>
                  <a:pt x="4687060" y="123566"/>
                </a:lnTo>
                <a:lnTo>
                  <a:pt x="4735090" y="134077"/>
                </a:lnTo>
                <a:lnTo>
                  <a:pt x="4782907" y="145018"/>
                </a:lnTo>
                <a:lnTo>
                  <a:pt x="4830501" y="156388"/>
                </a:lnTo>
                <a:lnTo>
                  <a:pt x="4877866" y="168187"/>
                </a:lnTo>
                <a:lnTo>
                  <a:pt x="4924991" y="180415"/>
                </a:lnTo>
                <a:lnTo>
                  <a:pt x="4971868" y="193071"/>
                </a:lnTo>
                <a:lnTo>
                  <a:pt x="5018489" y="206157"/>
                </a:lnTo>
                <a:lnTo>
                  <a:pt x="5064846" y="219673"/>
                </a:lnTo>
                <a:lnTo>
                  <a:pt x="5110929" y="233617"/>
                </a:lnTo>
                <a:lnTo>
                  <a:pt x="5156731" y="247990"/>
                </a:lnTo>
                <a:lnTo>
                  <a:pt x="5202242" y="262792"/>
                </a:lnTo>
                <a:lnTo>
                  <a:pt x="5247455" y="278023"/>
                </a:lnTo>
                <a:lnTo>
                  <a:pt x="5292360" y="293683"/>
                </a:lnTo>
                <a:lnTo>
                  <a:pt x="5336949" y="309773"/>
                </a:lnTo>
                <a:lnTo>
                  <a:pt x="5381214" y="326291"/>
                </a:lnTo>
                <a:lnTo>
                  <a:pt x="5425146" y="343239"/>
                </a:lnTo>
                <a:lnTo>
                  <a:pt x="5468736" y="360615"/>
                </a:lnTo>
                <a:lnTo>
                  <a:pt x="5511976" y="378421"/>
                </a:lnTo>
                <a:lnTo>
                  <a:pt x="5554858" y="396655"/>
                </a:lnTo>
                <a:lnTo>
                  <a:pt x="5597372" y="415319"/>
                </a:lnTo>
                <a:lnTo>
                  <a:pt x="5639511" y="434411"/>
                </a:lnTo>
                <a:lnTo>
                  <a:pt x="5681265" y="453933"/>
                </a:lnTo>
                <a:lnTo>
                  <a:pt x="5722627" y="473884"/>
                </a:lnTo>
                <a:lnTo>
                  <a:pt x="5763588" y="494264"/>
                </a:lnTo>
                <a:lnTo>
                  <a:pt x="5804138" y="515073"/>
                </a:lnTo>
                <a:lnTo>
                  <a:pt x="5844271" y="536311"/>
                </a:lnTo>
                <a:lnTo>
                  <a:pt x="5883976" y="557978"/>
                </a:lnTo>
                <a:lnTo>
                  <a:pt x="5923246" y="580074"/>
                </a:lnTo>
                <a:lnTo>
                  <a:pt x="5962072" y="602599"/>
                </a:lnTo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1523213" y="1866900"/>
            <a:ext cx="5183505" cy="141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5480"/>
              </a:lnSpc>
              <a:spcBef>
                <a:spcPts val="100"/>
              </a:spcBef>
            </a:pPr>
            <a:r>
              <a:rPr sz="4800" spc="-125" dirty="0"/>
              <a:t>Why </a:t>
            </a:r>
            <a:r>
              <a:rPr sz="4800" spc="-590" dirty="0"/>
              <a:t>do</a:t>
            </a:r>
            <a:r>
              <a:rPr sz="4800" spc="-165" dirty="0"/>
              <a:t> </a:t>
            </a:r>
            <a:r>
              <a:rPr sz="4800" spc="-400" dirty="0"/>
              <a:t>you</a:t>
            </a:r>
            <a:endParaRPr sz="4800"/>
          </a:p>
          <a:p>
            <a:pPr algn="ctr">
              <a:lnSpc>
                <a:spcPts val="5480"/>
              </a:lnSpc>
            </a:pPr>
            <a:r>
              <a:rPr sz="4800" spc="55" dirty="0"/>
              <a:t>think </a:t>
            </a:r>
            <a:r>
              <a:rPr sz="4800" spc="-430" dirty="0"/>
              <a:t>we </a:t>
            </a:r>
            <a:r>
              <a:rPr sz="4800" spc="-630" dirty="0"/>
              <a:t>use</a:t>
            </a:r>
            <a:r>
              <a:rPr sz="4800" spc="-85" dirty="0"/>
              <a:t> </a:t>
            </a:r>
            <a:r>
              <a:rPr sz="4800" spc="-315" dirty="0"/>
              <a:t>symbols</a:t>
            </a:r>
            <a:endParaRPr sz="4800"/>
          </a:p>
        </p:txBody>
      </p:sp>
      <p:sp>
        <p:nvSpPr>
          <p:cNvPr id="14" name="object 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12700" marR="5080" algn="ctr">
              <a:lnSpc>
                <a:spcPts val="5200"/>
              </a:lnSpc>
              <a:spcBef>
                <a:spcPts val="740"/>
              </a:spcBef>
            </a:pPr>
            <a:r>
              <a:rPr spc="110" dirty="0"/>
              <a:t>for </a:t>
            </a:r>
            <a:r>
              <a:rPr spc="-70" dirty="0"/>
              <a:t>all </a:t>
            </a:r>
            <a:r>
              <a:rPr spc="-270" dirty="0"/>
              <a:t>these </a:t>
            </a:r>
            <a:r>
              <a:rPr spc="-125" dirty="0"/>
              <a:t>things</a:t>
            </a:r>
            <a:r>
              <a:rPr spc="-355" dirty="0"/>
              <a:t> </a:t>
            </a:r>
            <a:r>
              <a:rPr spc="-175" dirty="0"/>
              <a:t>instead  </a:t>
            </a:r>
            <a:r>
              <a:rPr spc="-50" dirty="0"/>
              <a:t>of </a:t>
            </a:r>
            <a:r>
              <a:rPr spc="-345" dirty="0"/>
              <a:t>using </a:t>
            </a:r>
            <a:r>
              <a:rPr spc="-280" dirty="0"/>
              <a:t>words</a:t>
            </a:r>
            <a:r>
              <a:rPr spc="-30" dirty="0"/>
              <a:t> </a:t>
            </a:r>
            <a:r>
              <a:rPr spc="-150" dirty="0"/>
              <a:t>or</a:t>
            </a:r>
          </a:p>
          <a:p>
            <a:pPr algn="ctr">
              <a:lnSpc>
                <a:spcPts val="5115"/>
              </a:lnSpc>
            </a:pPr>
            <a:r>
              <a:rPr spc="-260" dirty="0"/>
              <a:t>pictures?</a:t>
            </a:r>
          </a:p>
        </p:txBody>
      </p:sp>
      <p:sp>
        <p:nvSpPr>
          <p:cNvPr id="15" name="object 15"/>
          <p:cNvSpPr/>
          <p:nvPr/>
        </p:nvSpPr>
        <p:spPr>
          <a:xfrm>
            <a:off x="7380299" y="2425698"/>
            <a:ext cx="530225" cy="330835"/>
          </a:xfrm>
          <a:custGeom>
            <a:avLst/>
            <a:gdLst/>
            <a:ahLst/>
            <a:cxnLst/>
            <a:rect l="l" t="t" r="r" b="b"/>
            <a:pathLst>
              <a:path w="530225" h="330835">
                <a:moveTo>
                  <a:pt x="265102" y="0"/>
                </a:moveTo>
                <a:lnTo>
                  <a:pt x="214165" y="3022"/>
                </a:lnTo>
                <a:lnTo>
                  <a:pt x="164745" y="12089"/>
                </a:lnTo>
                <a:lnTo>
                  <a:pt x="118357" y="27201"/>
                </a:lnTo>
                <a:lnTo>
                  <a:pt x="76520" y="48358"/>
                </a:lnTo>
                <a:lnTo>
                  <a:pt x="38260" y="78210"/>
                </a:lnTo>
                <a:lnTo>
                  <a:pt x="12753" y="111566"/>
                </a:lnTo>
                <a:lnTo>
                  <a:pt x="0" y="147023"/>
                </a:lnTo>
                <a:lnTo>
                  <a:pt x="0" y="183182"/>
                </a:lnTo>
                <a:lnTo>
                  <a:pt x="38260" y="251995"/>
                </a:lnTo>
                <a:lnTo>
                  <a:pt x="76520" y="281847"/>
                </a:lnTo>
                <a:lnTo>
                  <a:pt x="118357" y="303004"/>
                </a:lnTo>
                <a:lnTo>
                  <a:pt x="164745" y="318116"/>
                </a:lnTo>
                <a:lnTo>
                  <a:pt x="214165" y="327183"/>
                </a:lnTo>
                <a:lnTo>
                  <a:pt x="265102" y="330206"/>
                </a:lnTo>
                <a:lnTo>
                  <a:pt x="316039" y="327183"/>
                </a:lnTo>
                <a:lnTo>
                  <a:pt x="365460" y="318116"/>
                </a:lnTo>
                <a:lnTo>
                  <a:pt x="411847" y="303004"/>
                </a:lnTo>
                <a:lnTo>
                  <a:pt x="453684" y="281847"/>
                </a:lnTo>
                <a:lnTo>
                  <a:pt x="491945" y="251995"/>
                </a:lnTo>
                <a:lnTo>
                  <a:pt x="517451" y="218640"/>
                </a:lnTo>
                <a:lnTo>
                  <a:pt x="530205" y="183182"/>
                </a:lnTo>
                <a:lnTo>
                  <a:pt x="530205" y="147023"/>
                </a:lnTo>
                <a:lnTo>
                  <a:pt x="491945" y="78210"/>
                </a:lnTo>
                <a:lnTo>
                  <a:pt x="453684" y="48358"/>
                </a:lnTo>
                <a:lnTo>
                  <a:pt x="411847" y="27201"/>
                </a:lnTo>
                <a:lnTo>
                  <a:pt x="365460" y="12089"/>
                </a:lnTo>
                <a:lnTo>
                  <a:pt x="316039" y="3022"/>
                </a:lnTo>
                <a:lnTo>
                  <a:pt x="265102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380299" y="2425698"/>
            <a:ext cx="530225" cy="330835"/>
          </a:xfrm>
          <a:custGeom>
            <a:avLst/>
            <a:gdLst/>
            <a:ahLst/>
            <a:cxnLst/>
            <a:rect l="l" t="t" r="r" b="b"/>
            <a:pathLst>
              <a:path w="530225" h="330835">
                <a:moveTo>
                  <a:pt x="453684" y="48358"/>
                </a:moveTo>
                <a:lnTo>
                  <a:pt x="491945" y="78210"/>
                </a:lnTo>
                <a:lnTo>
                  <a:pt x="517451" y="111566"/>
                </a:lnTo>
                <a:lnTo>
                  <a:pt x="530205" y="147023"/>
                </a:lnTo>
                <a:lnTo>
                  <a:pt x="530205" y="183182"/>
                </a:lnTo>
                <a:lnTo>
                  <a:pt x="491945" y="251995"/>
                </a:lnTo>
                <a:lnTo>
                  <a:pt x="453684" y="281847"/>
                </a:lnTo>
                <a:lnTo>
                  <a:pt x="411847" y="303004"/>
                </a:lnTo>
                <a:lnTo>
                  <a:pt x="365460" y="318116"/>
                </a:lnTo>
                <a:lnTo>
                  <a:pt x="316039" y="327183"/>
                </a:lnTo>
                <a:lnTo>
                  <a:pt x="265102" y="330206"/>
                </a:lnTo>
                <a:lnTo>
                  <a:pt x="214165" y="327183"/>
                </a:lnTo>
                <a:lnTo>
                  <a:pt x="164745" y="318116"/>
                </a:lnTo>
                <a:lnTo>
                  <a:pt x="118357" y="303004"/>
                </a:lnTo>
                <a:lnTo>
                  <a:pt x="76520" y="281847"/>
                </a:lnTo>
                <a:lnTo>
                  <a:pt x="38260" y="251995"/>
                </a:lnTo>
                <a:lnTo>
                  <a:pt x="12753" y="218640"/>
                </a:lnTo>
                <a:lnTo>
                  <a:pt x="0" y="183182"/>
                </a:lnTo>
                <a:lnTo>
                  <a:pt x="0" y="147023"/>
                </a:lnTo>
                <a:lnTo>
                  <a:pt x="38260" y="78210"/>
                </a:lnTo>
                <a:lnTo>
                  <a:pt x="76520" y="48358"/>
                </a:lnTo>
                <a:lnTo>
                  <a:pt x="118357" y="27201"/>
                </a:lnTo>
                <a:lnTo>
                  <a:pt x="164745" y="12089"/>
                </a:lnTo>
                <a:lnTo>
                  <a:pt x="214165" y="3022"/>
                </a:lnTo>
                <a:lnTo>
                  <a:pt x="265102" y="0"/>
                </a:lnTo>
                <a:lnTo>
                  <a:pt x="316039" y="3022"/>
                </a:lnTo>
                <a:lnTo>
                  <a:pt x="365460" y="12089"/>
                </a:lnTo>
                <a:lnTo>
                  <a:pt x="411847" y="27201"/>
                </a:lnTo>
                <a:lnTo>
                  <a:pt x="453684" y="48358"/>
                </a:lnTo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102598" y="2413000"/>
            <a:ext cx="266700" cy="152400"/>
          </a:xfrm>
          <a:custGeom>
            <a:avLst/>
            <a:gdLst/>
            <a:ahLst/>
            <a:cxnLst/>
            <a:rect l="l" t="t" r="r" b="b"/>
            <a:pathLst>
              <a:path w="266700" h="152400">
                <a:moveTo>
                  <a:pt x="133348" y="0"/>
                </a:moveTo>
                <a:lnTo>
                  <a:pt x="83170" y="5579"/>
                </a:lnTo>
                <a:lnTo>
                  <a:pt x="39062" y="22317"/>
                </a:lnTo>
                <a:lnTo>
                  <a:pt x="9765" y="47523"/>
                </a:lnTo>
                <a:lnTo>
                  <a:pt x="0" y="76196"/>
                </a:lnTo>
                <a:lnTo>
                  <a:pt x="9765" y="104870"/>
                </a:lnTo>
                <a:lnTo>
                  <a:pt x="39062" y="130076"/>
                </a:lnTo>
                <a:lnTo>
                  <a:pt x="83170" y="146814"/>
                </a:lnTo>
                <a:lnTo>
                  <a:pt x="133348" y="152393"/>
                </a:lnTo>
                <a:lnTo>
                  <a:pt x="183528" y="146814"/>
                </a:lnTo>
                <a:lnTo>
                  <a:pt x="227644" y="130076"/>
                </a:lnTo>
                <a:lnTo>
                  <a:pt x="256933" y="104870"/>
                </a:lnTo>
                <a:lnTo>
                  <a:pt x="266696" y="76196"/>
                </a:lnTo>
                <a:lnTo>
                  <a:pt x="256933" y="47523"/>
                </a:lnTo>
                <a:lnTo>
                  <a:pt x="227644" y="22317"/>
                </a:lnTo>
                <a:lnTo>
                  <a:pt x="183528" y="5579"/>
                </a:lnTo>
                <a:lnTo>
                  <a:pt x="133348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02598" y="2413000"/>
            <a:ext cx="266700" cy="152400"/>
          </a:xfrm>
          <a:custGeom>
            <a:avLst/>
            <a:gdLst/>
            <a:ahLst/>
            <a:cxnLst/>
            <a:rect l="l" t="t" r="r" b="b"/>
            <a:pathLst>
              <a:path w="266700" h="152400">
                <a:moveTo>
                  <a:pt x="227644" y="22317"/>
                </a:moveTo>
                <a:lnTo>
                  <a:pt x="256933" y="47523"/>
                </a:lnTo>
                <a:lnTo>
                  <a:pt x="266696" y="76196"/>
                </a:lnTo>
                <a:lnTo>
                  <a:pt x="256933" y="104870"/>
                </a:lnTo>
                <a:lnTo>
                  <a:pt x="227644" y="130076"/>
                </a:lnTo>
                <a:lnTo>
                  <a:pt x="183528" y="146821"/>
                </a:lnTo>
                <a:lnTo>
                  <a:pt x="133348" y="152403"/>
                </a:lnTo>
                <a:lnTo>
                  <a:pt x="83170" y="146821"/>
                </a:lnTo>
                <a:lnTo>
                  <a:pt x="39062" y="130076"/>
                </a:lnTo>
                <a:lnTo>
                  <a:pt x="9765" y="104870"/>
                </a:lnTo>
                <a:lnTo>
                  <a:pt x="0" y="76196"/>
                </a:lnTo>
                <a:lnTo>
                  <a:pt x="9765" y="47523"/>
                </a:lnTo>
                <a:lnTo>
                  <a:pt x="39062" y="22317"/>
                </a:lnTo>
                <a:lnTo>
                  <a:pt x="83170" y="5579"/>
                </a:lnTo>
                <a:lnTo>
                  <a:pt x="133348" y="0"/>
                </a:lnTo>
                <a:lnTo>
                  <a:pt x="183528" y="5579"/>
                </a:lnTo>
                <a:lnTo>
                  <a:pt x="227644" y="22317"/>
                </a:lnTo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239291" y="7315200"/>
            <a:ext cx="374713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390" dirty="0">
                <a:solidFill>
                  <a:srgbClr val="FF4013"/>
                </a:solidFill>
                <a:latin typeface="Arial"/>
                <a:cs typeface="Arial"/>
              </a:rPr>
              <a:t>Discuss </a:t>
            </a:r>
            <a:r>
              <a:rPr sz="4000" spc="-160" dirty="0">
                <a:solidFill>
                  <a:srgbClr val="FF4013"/>
                </a:solidFill>
                <a:latin typeface="Arial"/>
                <a:cs typeface="Arial"/>
              </a:rPr>
              <a:t>your</a:t>
            </a:r>
            <a:r>
              <a:rPr sz="4000" spc="-61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000" spc="-310" dirty="0">
                <a:solidFill>
                  <a:srgbClr val="FF4013"/>
                </a:solidFill>
                <a:latin typeface="Arial"/>
                <a:cs typeface="Arial"/>
              </a:rPr>
              <a:t>ideas.</a:t>
            </a:r>
            <a:endParaRPr sz="4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4D1D789-F81B-4DD3-88B4-090AABF92F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16000" y="6280052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70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1649" y="469900"/>
            <a:ext cx="12878435" cy="6964045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110489" marR="102870" indent="-635" algn="ctr">
              <a:lnSpc>
                <a:spcPts val="4000"/>
              </a:lnSpc>
              <a:spcBef>
                <a:spcPts val="600"/>
              </a:spcBef>
            </a:pPr>
            <a:r>
              <a:rPr sz="3700" spc="-315" dirty="0">
                <a:solidFill>
                  <a:srgbClr val="FF4013"/>
                </a:solidFill>
                <a:latin typeface="Arial"/>
                <a:cs typeface="Arial"/>
              </a:rPr>
              <a:t>Using </a:t>
            </a:r>
            <a:r>
              <a:rPr sz="3700" spc="-245" dirty="0">
                <a:solidFill>
                  <a:srgbClr val="FF4013"/>
                </a:solidFill>
                <a:latin typeface="Arial"/>
                <a:cs typeface="Arial"/>
              </a:rPr>
              <a:t>symbols </a:t>
            </a:r>
            <a:r>
              <a:rPr sz="3700" spc="-135" dirty="0">
                <a:solidFill>
                  <a:srgbClr val="FF4013"/>
                </a:solidFill>
                <a:latin typeface="Arial"/>
                <a:cs typeface="Arial"/>
              </a:rPr>
              <a:t>instead </a:t>
            </a:r>
            <a:r>
              <a:rPr sz="3700" spc="-40" dirty="0">
                <a:solidFill>
                  <a:srgbClr val="FF4013"/>
                </a:solidFill>
                <a:latin typeface="Arial"/>
                <a:cs typeface="Arial"/>
              </a:rPr>
              <a:t>of </a:t>
            </a:r>
            <a:r>
              <a:rPr sz="3700" spc="-215" dirty="0">
                <a:solidFill>
                  <a:srgbClr val="FF4013"/>
                </a:solidFill>
                <a:latin typeface="Arial"/>
                <a:cs typeface="Arial"/>
              </a:rPr>
              <a:t>words </a:t>
            </a:r>
            <a:r>
              <a:rPr sz="3700" spc="-45" dirty="0">
                <a:solidFill>
                  <a:srgbClr val="FF4013"/>
                </a:solidFill>
                <a:latin typeface="Arial"/>
                <a:cs typeface="Arial"/>
              </a:rPr>
              <a:t>to </a:t>
            </a:r>
            <a:r>
              <a:rPr sz="3700" spc="-250" dirty="0">
                <a:solidFill>
                  <a:srgbClr val="FF4013"/>
                </a:solidFill>
                <a:latin typeface="Arial"/>
                <a:cs typeface="Arial"/>
              </a:rPr>
              <a:t>describe </a:t>
            </a:r>
            <a:r>
              <a:rPr sz="3700" spc="20" dirty="0">
                <a:solidFill>
                  <a:srgbClr val="FF4013"/>
                </a:solidFill>
                <a:latin typeface="Arial"/>
                <a:cs typeface="Arial"/>
              </a:rPr>
              <a:t>what </a:t>
            </a:r>
            <a:r>
              <a:rPr sz="3700" spc="-95" dirty="0">
                <a:solidFill>
                  <a:srgbClr val="FF4013"/>
                </a:solidFill>
                <a:latin typeface="Arial"/>
                <a:cs typeface="Arial"/>
              </a:rPr>
              <a:t>things </a:t>
            </a:r>
            <a:r>
              <a:rPr sz="3700" spc="-310" dirty="0">
                <a:solidFill>
                  <a:srgbClr val="FF4013"/>
                </a:solidFill>
                <a:latin typeface="Arial"/>
                <a:cs typeface="Arial"/>
              </a:rPr>
              <a:t>mean  </a:t>
            </a:r>
            <a:r>
              <a:rPr sz="3700" spc="-245" dirty="0">
                <a:solidFill>
                  <a:srgbClr val="FF4013"/>
                </a:solidFill>
                <a:latin typeface="Arial"/>
                <a:cs typeface="Arial"/>
              </a:rPr>
              <a:t>makes </a:t>
            </a:r>
            <a:r>
              <a:rPr sz="3700" spc="-295" dirty="0">
                <a:solidFill>
                  <a:srgbClr val="FF4013"/>
                </a:solidFill>
                <a:latin typeface="Arial"/>
                <a:cs typeface="Arial"/>
              </a:rPr>
              <a:t>sure </a:t>
            </a:r>
            <a:r>
              <a:rPr sz="3700" spc="110" dirty="0">
                <a:solidFill>
                  <a:srgbClr val="FF4013"/>
                </a:solidFill>
                <a:latin typeface="Arial"/>
                <a:cs typeface="Arial"/>
              </a:rPr>
              <a:t>that </a:t>
            </a:r>
            <a:r>
              <a:rPr sz="3700" spc="-215" dirty="0">
                <a:solidFill>
                  <a:srgbClr val="FF4013"/>
                </a:solidFill>
                <a:latin typeface="Arial"/>
                <a:cs typeface="Arial"/>
              </a:rPr>
              <a:t>everyone </a:t>
            </a:r>
            <a:r>
              <a:rPr sz="3700" spc="-229" dirty="0">
                <a:solidFill>
                  <a:srgbClr val="FF4013"/>
                </a:solidFill>
                <a:latin typeface="Arial"/>
                <a:cs typeface="Arial"/>
              </a:rPr>
              <a:t>can </a:t>
            </a:r>
            <a:r>
              <a:rPr sz="3700" spc="-180" dirty="0">
                <a:solidFill>
                  <a:srgbClr val="FF4013"/>
                </a:solidFill>
                <a:latin typeface="Arial"/>
                <a:cs typeface="Arial"/>
              </a:rPr>
              <a:t>understand </a:t>
            </a:r>
            <a:r>
              <a:rPr sz="3700" spc="20" dirty="0">
                <a:solidFill>
                  <a:srgbClr val="FF4013"/>
                </a:solidFill>
                <a:latin typeface="Arial"/>
                <a:cs typeface="Arial"/>
              </a:rPr>
              <a:t>what </a:t>
            </a:r>
            <a:r>
              <a:rPr sz="3700" spc="-105" dirty="0">
                <a:solidFill>
                  <a:srgbClr val="FF4013"/>
                </a:solidFill>
                <a:latin typeface="Arial"/>
                <a:cs typeface="Arial"/>
              </a:rPr>
              <a:t>the </a:t>
            </a:r>
            <a:r>
              <a:rPr sz="3700" spc="-245" dirty="0">
                <a:solidFill>
                  <a:srgbClr val="FF4013"/>
                </a:solidFill>
                <a:latin typeface="Arial"/>
                <a:cs typeface="Arial"/>
              </a:rPr>
              <a:t>symbols </a:t>
            </a:r>
            <a:r>
              <a:rPr sz="3700" spc="-310" dirty="0">
                <a:solidFill>
                  <a:srgbClr val="FF4013"/>
                </a:solidFill>
                <a:latin typeface="Arial"/>
                <a:cs typeface="Arial"/>
              </a:rPr>
              <a:t>mean,  </a:t>
            </a:r>
            <a:r>
              <a:rPr sz="3700" spc="-325" dirty="0">
                <a:solidFill>
                  <a:srgbClr val="FF4013"/>
                </a:solidFill>
                <a:latin typeface="Arial"/>
                <a:cs typeface="Arial"/>
              </a:rPr>
              <a:t>no </a:t>
            </a:r>
            <a:r>
              <a:rPr sz="3700" spc="40" dirty="0">
                <a:solidFill>
                  <a:srgbClr val="FF4013"/>
                </a:solidFill>
                <a:latin typeface="Arial"/>
                <a:cs typeface="Arial"/>
              </a:rPr>
              <a:t>matter </a:t>
            </a:r>
            <a:r>
              <a:rPr sz="3700" spc="-190" dirty="0">
                <a:solidFill>
                  <a:srgbClr val="FF4013"/>
                </a:solidFill>
                <a:latin typeface="Arial"/>
                <a:cs typeface="Arial"/>
              </a:rPr>
              <a:t>where </a:t>
            </a:r>
            <a:r>
              <a:rPr sz="3700" spc="-80" dirty="0">
                <a:solidFill>
                  <a:srgbClr val="FF4013"/>
                </a:solidFill>
                <a:latin typeface="Arial"/>
                <a:cs typeface="Arial"/>
              </a:rPr>
              <a:t>in </a:t>
            </a:r>
            <a:r>
              <a:rPr sz="3700" spc="-105" dirty="0">
                <a:solidFill>
                  <a:srgbClr val="FF4013"/>
                </a:solidFill>
                <a:latin typeface="Arial"/>
                <a:cs typeface="Arial"/>
              </a:rPr>
              <a:t>the </a:t>
            </a:r>
            <a:r>
              <a:rPr sz="3700" spc="-95" dirty="0">
                <a:solidFill>
                  <a:srgbClr val="FF4013"/>
                </a:solidFill>
                <a:latin typeface="Arial"/>
                <a:cs typeface="Arial"/>
              </a:rPr>
              <a:t>world </a:t>
            </a:r>
            <a:r>
              <a:rPr sz="3700" spc="-55" dirty="0">
                <a:solidFill>
                  <a:srgbClr val="FF4013"/>
                </a:solidFill>
                <a:latin typeface="Arial"/>
                <a:cs typeface="Arial"/>
              </a:rPr>
              <a:t>they </a:t>
            </a:r>
            <a:r>
              <a:rPr sz="3700" spc="-130" dirty="0">
                <a:solidFill>
                  <a:srgbClr val="FF4013"/>
                </a:solidFill>
                <a:latin typeface="Arial"/>
                <a:cs typeface="Arial"/>
              </a:rPr>
              <a:t>live </a:t>
            </a:r>
            <a:r>
              <a:rPr sz="3700" spc="-114" dirty="0">
                <a:solidFill>
                  <a:srgbClr val="FF4013"/>
                </a:solidFill>
                <a:latin typeface="Arial"/>
                <a:cs typeface="Arial"/>
              </a:rPr>
              <a:t>or </a:t>
            </a:r>
            <a:r>
              <a:rPr sz="3700" spc="20" dirty="0">
                <a:solidFill>
                  <a:srgbClr val="FF4013"/>
                </a:solidFill>
                <a:latin typeface="Arial"/>
                <a:cs typeface="Arial"/>
              </a:rPr>
              <a:t>what </a:t>
            </a:r>
            <a:r>
              <a:rPr sz="3700" spc="-300" dirty="0">
                <a:solidFill>
                  <a:srgbClr val="FF4013"/>
                </a:solidFill>
                <a:latin typeface="Arial"/>
                <a:cs typeface="Arial"/>
              </a:rPr>
              <a:t>language</a:t>
            </a:r>
            <a:r>
              <a:rPr sz="3700" spc="-10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3700" spc="-55" dirty="0">
                <a:solidFill>
                  <a:srgbClr val="FF4013"/>
                </a:solidFill>
                <a:latin typeface="Arial"/>
                <a:cs typeface="Arial"/>
              </a:rPr>
              <a:t>they</a:t>
            </a:r>
            <a:endParaRPr sz="3700">
              <a:latin typeface="Arial"/>
              <a:cs typeface="Arial"/>
            </a:endParaRPr>
          </a:p>
          <a:p>
            <a:pPr marL="12065" marR="5080" algn="ctr">
              <a:lnSpc>
                <a:spcPts val="4000"/>
              </a:lnSpc>
            </a:pPr>
            <a:r>
              <a:rPr sz="3700" spc="-225" dirty="0">
                <a:solidFill>
                  <a:srgbClr val="FF4013"/>
                </a:solidFill>
                <a:latin typeface="Arial"/>
                <a:cs typeface="Arial"/>
              </a:rPr>
              <a:t>speak. </a:t>
            </a:r>
            <a:r>
              <a:rPr sz="3700" spc="180" dirty="0">
                <a:solidFill>
                  <a:srgbClr val="FF4013"/>
                </a:solidFill>
                <a:latin typeface="Arial"/>
                <a:cs typeface="Arial"/>
              </a:rPr>
              <a:t>It </a:t>
            </a:r>
            <a:r>
              <a:rPr sz="3700" spc="-250" dirty="0">
                <a:solidFill>
                  <a:srgbClr val="FF4013"/>
                </a:solidFill>
                <a:latin typeface="Arial"/>
                <a:cs typeface="Arial"/>
              </a:rPr>
              <a:t>also </a:t>
            </a:r>
            <a:r>
              <a:rPr sz="3700" spc="-245" dirty="0">
                <a:solidFill>
                  <a:srgbClr val="FF4013"/>
                </a:solidFill>
                <a:latin typeface="Arial"/>
                <a:cs typeface="Arial"/>
              </a:rPr>
              <a:t>makes </a:t>
            </a:r>
            <a:r>
              <a:rPr sz="3700" spc="229" dirty="0">
                <a:solidFill>
                  <a:srgbClr val="FF4013"/>
                </a:solidFill>
                <a:latin typeface="Arial"/>
                <a:cs typeface="Arial"/>
              </a:rPr>
              <a:t>it </a:t>
            </a:r>
            <a:r>
              <a:rPr sz="3700" spc="-200" dirty="0">
                <a:solidFill>
                  <a:srgbClr val="FF4013"/>
                </a:solidFill>
                <a:latin typeface="Arial"/>
                <a:cs typeface="Arial"/>
              </a:rPr>
              <a:t>easier </a:t>
            </a:r>
            <a:r>
              <a:rPr sz="3700" spc="-265" dirty="0">
                <a:solidFill>
                  <a:srgbClr val="FF4013"/>
                </a:solidFill>
                <a:latin typeface="Arial"/>
                <a:cs typeface="Arial"/>
              </a:rPr>
              <a:t>and </a:t>
            </a:r>
            <a:r>
              <a:rPr sz="3700" spc="-170" dirty="0">
                <a:solidFill>
                  <a:srgbClr val="FF4013"/>
                </a:solidFill>
                <a:latin typeface="Arial"/>
                <a:cs typeface="Arial"/>
              </a:rPr>
              <a:t>quicker </a:t>
            </a:r>
            <a:r>
              <a:rPr sz="3700" spc="-45" dirty="0">
                <a:solidFill>
                  <a:srgbClr val="FF4013"/>
                </a:solidFill>
                <a:latin typeface="Arial"/>
                <a:cs typeface="Arial"/>
              </a:rPr>
              <a:t>to </a:t>
            </a:r>
            <a:r>
              <a:rPr sz="3700" spc="-180" dirty="0">
                <a:solidFill>
                  <a:srgbClr val="FF4013"/>
                </a:solidFill>
                <a:latin typeface="Arial"/>
                <a:cs typeface="Arial"/>
              </a:rPr>
              <a:t>understand </a:t>
            </a:r>
            <a:r>
              <a:rPr sz="3700" spc="20" dirty="0">
                <a:solidFill>
                  <a:srgbClr val="FF4013"/>
                </a:solidFill>
                <a:latin typeface="Arial"/>
                <a:cs typeface="Arial"/>
              </a:rPr>
              <a:t>what </a:t>
            </a:r>
            <a:r>
              <a:rPr sz="3700" spc="-360" dirty="0">
                <a:solidFill>
                  <a:srgbClr val="FF4013"/>
                </a:solidFill>
                <a:latin typeface="Arial"/>
                <a:cs typeface="Arial"/>
              </a:rPr>
              <a:t>a </a:t>
            </a:r>
            <a:r>
              <a:rPr sz="3700" spc="-240" dirty="0">
                <a:solidFill>
                  <a:srgbClr val="FF4013"/>
                </a:solidFill>
                <a:latin typeface="Arial"/>
                <a:cs typeface="Arial"/>
              </a:rPr>
              <a:t>sign  </a:t>
            </a:r>
            <a:r>
              <a:rPr sz="3700" spc="-315" dirty="0">
                <a:solidFill>
                  <a:srgbClr val="FF4013"/>
                </a:solidFill>
                <a:latin typeface="Arial"/>
                <a:cs typeface="Arial"/>
              </a:rPr>
              <a:t>means </a:t>
            </a:r>
            <a:r>
              <a:rPr sz="3700" spc="-135" dirty="0">
                <a:solidFill>
                  <a:srgbClr val="FF4013"/>
                </a:solidFill>
                <a:latin typeface="Arial"/>
                <a:cs typeface="Arial"/>
              </a:rPr>
              <a:t>through </a:t>
            </a:r>
            <a:r>
              <a:rPr sz="3700" spc="-360" dirty="0">
                <a:solidFill>
                  <a:srgbClr val="FF4013"/>
                </a:solidFill>
                <a:latin typeface="Arial"/>
                <a:cs typeface="Arial"/>
              </a:rPr>
              <a:t>a </a:t>
            </a:r>
            <a:r>
              <a:rPr sz="3700" spc="-229" dirty="0">
                <a:solidFill>
                  <a:srgbClr val="FF4013"/>
                </a:solidFill>
                <a:latin typeface="Arial"/>
                <a:cs typeface="Arial"/>
              </a:rPr>
              <a:t>symbol </a:t>
            </a:r>
            <a:r>
              <a:rPr sz="3700" spc="-20" dirty="0">
                <a:solidFill>
                  <a:srgbClr val="FF4013"/>
                </a:solidFill>
                <a:latin typeface="Arial"/>
                <a:cs typeface="Arial"/>
              </a:rPr>
              <a:t>than </a:t>
            </a:r>
            <a:r>
              <a:rPr sz="3700" spc="-135" dirty="0">
                <a:solidFill>
                  <a:srgbClr val="FF4013"/>
                </a:solidFill>
                <a:latin typeface="Arial"/>
                <a:cs typeface="Arial"/>
              </a:rPr>
              <a:t>through </a:t>
            </a:r>
            <a:r>
              <a:rPr sz="3700" spc="-360" dirty="0">
                <a:solidFill>
                  <a:srgbClr val="FF4013"/>
                </a:solidFill>
                <a:latin typeface="Arial"/>
                <a:cs typeface="Arial"/>
              </a:rPr>
              <a:t>a </a:t>
            </a:r>
            <a:r>
              <a:rPr sz="3700" spc="155" dirty="0">
                <a:solidFill>
                  <a:srgbClr val="FF4013"/>
                </a:solidFill>
                <a:latin typeface="Arial"/>
                <a:cs typeface="Arial"/>
              </a:rPr>
              <a:t>written</a:t>
            </a:r>
            <a:r>
              <a:rPr sz="3700" spc="-60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3700" spc="-120" dirty="0">
                <a:solidFill>
                  <a:srgbClr val="FF4013"/>
                </a:solidFill>
                <a:latin typeface="Arial"/>
                <a:cs typeface="Arial"/>
              </a:rPr>
              <a:t>description.</a:t>
            </a:r>
            <a:endParaRPr sz="3700">
              <a:latin typeface="Arial"/>
              <a:cs typeface="Arial"/>
            </a:endParaRPr>
          </a:p>
          <a:p>
            <a:pPr marL="445134" marR="450215" algn="ctr">
              <a:lnSpc>
                <a:spcPts val="4400"/>
              </a:lnSpc>
              <a:spcBef>
                <a:spcPts val="3579"/>
              </a:spcBef>
            </a:pPr>
            <a:r>
              <a:rPr sz="4000" spc="-155" dirty="0">
                <a:solidFill>
                  <a:srgbClr val="FF4013"/>
                </a:solidFill>
                <a:latin typeface="Arial"/>
                <a:cs typeface="Arial"/>
              </a:rPr>
              <a:t>Circuits </a:t>
            </a:r>
            <a:r>
              <a:rPr sz="4000" spc="-265" dirty="0">
                <a:solidFill>
                  <a:srgbClr val="FF4013"/>
                </a:solidFill>
                <a:latin typeface="Arial"/>
                <a:cs typeface="Arial"/>
              </a:rPr>
              <a:t>also </a:t>
            </a:r>
            <a:r>
              <a:rPr sz="4000" spc="-320" dirty="0">
                <a:solidFill>
                  <a:srgbClr val="FF4013"/>
                </a:solidFill>
                <a:latin typeface="Arial"/>
                <a:cs typeface="Arial"/>
              </a:rPr>
              <a:t>have </a:t>
            </a:r>
            <a:r>
              <a:rPr sz="4000" spc="-130" dirty="0">
                <a:solidFill>
                  <a:srgbClr val="FF4013"/>
                </a:solidFill>
                <a:latin typeface="Arial"/>
                <a:cs typeface="Arial"/>
              </a:rPr>
              <a:t>conventional </a:t>
            </a:r>
            <a:r>
              <a:rPr sz="4000" spc="-265" dirty="0">
                <a:solidFill>
                  <a:srgbClr val="FF4013"/>
                </a:solidFill>
                <a:latin typeface="Arial"/>
                <a:cs typeface="Arial"/>
              </a:rPr>
              <a:t>symbols </a:t>
            </a:r>
            <a:r>
              <a:rPr sz="4000" spc="-465" dirty="0">
                <a:solidFill>
                  <a:srgbClr val="FF4013"/>
                </a:solidFill>
                <a:latin typeface="Arial"/>
                <a:cs typeface="Arial"/>
              </a:rPr>
              <a:t>so </a:t>
            </a:r>
            <a:r>
              <a:rPr sz="4000" spc="120" dirty="0">
                <a:solidFill>
                  <a:srgbClr val="FF4013"/>
                </a:solidFill>
                <a:latin typeface="Arial"/>
                <a:cs typeface="Arial"/>
              </a:rPr>
              <a:t>that </a:t>
            </a:r>
            <a:r>
              <a:rPr sz="4000" spc="-185" dirty="0">
                <a:solidFill>
                  <a:srgbClr val="FF4013"/>
                </a:solidFill>
                <a:latin typeface="Arial"/>
                <a:cs typeface="Arial"/>
              </a:rPr>
              <a:t>when </a:t>
            </a:r>
            <a:r>
              <a:rPr sz="4000" spc="-60" dirty="0">
                <a:solidFill>
                  <a:srgbClr val="FF4013"/>
                </a:solidFill>
                <a:latin typeface="Arial"/>
                <a:cs typeface="Arial"/>
              </a:rPr>
              <a:t>they  </a:t>
            </a:r>
            <a:r>
              <a:rPr sz="4000" spc="-250" dirty="0">
                <a:solidFill>
                  <a:srgbClr val="FF4013"/>
                </a:solidFill>
                <a:latin typeface="Arial"/>
                <a:cs typeface="Arial"/>
              </a:rPr>
              <a:t>are </a:t>
            </a:r>
            <a:r>
              <a:rPr sz="4000" spc="-130" dirty="0">
                <a:solidFill>
                  <a:srgbClr val="FF4013"/>
                </a:solidFill>
                <a:latin typeface="Arial"/>
                <a:cs typeface="Arial"/>
              </a:rPr>
              <a:t>drawn, </a:t>
            </a:r>
            <a:r>
              <a:rPr sz="4000" spc="250" dirty="0">
                <a:solidFill>
                  <a:srgbClr val="FF4013"/>
                </a:solidFill>
                <a:latin typeface="Arial"/>
                <a:cs typeface="Arial"/>
              </a:rPr>
              <a:t>it </a:t>
            </a:r>
            <a:r>
              <a:rPr sz="4000" spc="-240" dirty="0">
                <a:solidFill>
                  <a:srgbClr val="FF4013"/>
                </a:solidFill>
                <a:latin typeface="Arial"/>
                <a:cs typeface="Arial"/>
              </a:rPr>
              <a:t>is </a:t>
            </a:r>
            <a:r>
              <a:rPr sz="4000" spc="-280" dirty="0">
                <a:solidFill>
                  <a:srgbClr val="FF4013"/>
                </a:solidFill>
                <a:latin typeface="Arial"/>
                <a:cs typeface="Arial"/>
              </a:rPr>
              <a:t>easy </a:t>
            </a:r>
            <a:r>
              <a:rPr sz="4000" spc="-50" dirty="0">
                <a:solidFill>
                  <a:srgbClr val="FF4013"/>
                </a:solidFill>
                <a:latin typeface="Arial"/>
                <a:cs typeface="Arial"/>
              </a:rPr>
              <a:t>to </a:t>
            </a:r>
            <a:r>
              <a:rPr sz="4000" spc="-195" dirty="0">
                <a:solidFill>
                  <a:srgbClr val="FF4013"/>
                </a:solidFill>
                <a:latin typeface="Arial"/>
                <a:cs typeface="Arial"/>
              </a:rPr>
              <a:t>understand </a:t>
            </a:r>
            <a:r>
              <a:rPr sz="4000" spc="-160" dirty="0">
                <a:solidFill>
                  <a:srgbClr val="FF4013"/>
                </a:solidFill>
                <a:latin typeface="Arial"/>
                <a:cs typeface="Arial"/>
              </a:rPr>
              <a:t>how </a:t>
            </a:r>
            <a:r>
              <a:rPr sz="4000" spc="-110" dirty="0">
                <a:solidFill>
                  <a:srgbClr val="FF4013"/>
                </a:solidFill>
                <a:latin typeface="Arial"/>
                <a:cs typeface="Arial"/>
              </a:rPr>
              <a:t>the </a:t>
            </a:r>
            <a:r>
              <a:rPr sz="4000" spc="-40" dirty="0">
                <a:solidFill>
                  <a:srgbClr val="FF4013"/>
                </a:solidFill>
                <a:latin typeface="Arial"/>
                <a:cs typeface="Arial"/>
              </a:rPr>
              <a:t>circuit</a:t>
            </a:r>
            <a:r>
              <a:rPr sz="4000" spc="2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000" spc="-240" dirty="0">
                <a:solidFill>
                  <a:srgbClr val="FF4013"/>
                </a:solidFill>
                <a:latin typeface="Arial"/>
                <a:cs typeface="Arial"/>
              </a:rPr>
              <a:t>is</a:t>
            </a:r>
            <a:endParaRPr sz="4000">
              <a:latin typeface="Arial"/>
              <a:cs typeface="Arial"/>
            </a:endParaRPr>
          </a:p>
          <a:p>
            <a:pPr marR="5715" algn="ctr">
              <a:lnSpc>
                <a:spcPts val="3770"/>
              </a:lnSpc>
            </a:pPr>
            <a:r>
              <a:rPr sz="4000" spc="-125" dirty="0">
                <a:solidFill>
                  <a:srgbClr val="FF4013"/>
                </a:solidFill>
                <a:latin typeface="Arial"/>
                <a:cs typeface="Arial"/>
              </a:rPr>
              <a:t>constructed.</a:t>
            </a:r>
            <a:endParaRPr sz="4000">
              <a:latin typeface="Arial"/>
              <a:cs typeface="Arial"/>
            </a:endParaRPr>
          </a:p>
          <a:p>
            <a:pPr marR="9500870" algn="ctr">
              <a:lnSpc>
                <a:spcPts val="4220"/>
              </a:lnSpc>
            </a:pPr>
            <a:r>
              <a:rPr sz="4200" spc="-509" dirty="0">
                <a:solidFill>
                  <a:srgbClr val="FF4013"/>
                </a:solidFill>
                <a:latin typeface="Arial"/>
                <a:cs typeface="Arial"/>
              </a:rPr>
              <a:t>Can</a:t>
            </a:r>
            <a:r>
              <a:rPr sz="4200" spc="-13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200" spc="-350" dirty="0">
                <a:solidFill>
                  <a:srgbClr val="FF4013"/>
                </a:solidFill>
                <a:latin typeface="Arial"/>
                <a:cs typeface="Arial"/>
              </a:rPr>
              <a:t>you</a:t>
            </a:r>
            <a:endParaRPr sz="4200">
              <a:latin typeface="Arial"/>
              <a:cs typeface="Arial"/>
            </a:endParaRPr>
          </a:p>
          <a:p>
            <a:pPr marL="353695" marR="9782175" indent="-72390" algn="just">
              <a:lnSpc>
                <a:spcPts val="4500"/>
              </a:lnSpc>
              <a:spcBef>
                <a:spcPts val="330"/>
              </a:spcBef>
            </a:pPr>
            <a:r>
              <a:rPr sz="4200" spc="-180" dirty="0">
                <a:solidFill>
                  <a:srgbClr val="FF4013"/>
                </a:solidFill>
                <a:latin typeface="Arial"/>
                <a:cs typeface="Arial"/>
              </a:rPr>
              <a:t>explain</a:t>
            </a:r>
            <a:r>
              <a:rPr sz="4200" spc="-215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200" spc="25" dirty="0">
                <a:solidFill>
                  <a:srgbClr val="FF4013"/>
                </a:solidFill>
                <a:latin typeface="Arial"/>
                <a:cs typeface="Arial"/>
              </a:rPr>
              <a:t>what  </a:t>
            </a:r>
            <a:r>
              <a:rPr sz="4200" spc="-40" dirty="0">
                <a:solidFill>
                  <a:srgbClr val="FF4013"/>
                </a:solidFill>
                <a:latin typeface="Arial"/>
                <a:cs typeface="Arial"/>
              </a:rPr>
              <a:t>this </a:t>
            </a:r>
            <a:r>
              <a:rPr sz="4200" spc="-240" dirty="0">
                <a:solidFill>
                  <a:srgbClr val="FF4013"/>
                </a:solidFill>
                <a:latin typeface="Arial"/>
                <a:cs typeface="Arial"/>
              </a:rPr>
              <a:t>diagram  </a:t>
            </a:r>
            <a:r>
              <a:rPr sz="4200" spc="-250" dirty="0">
                <a:solidFill>
                  <a:srgbClr val="FF4013"/>
                </a:solidFill>
                <a:latin typeface="Arial"/>
                <a:cs typeface="Arial"/>
              </a:rPr>
              <a:t>is</a:t>
            </a:r>
            <a:r>
              <a:rPr sz="4200" spc="-150" dirty="0">
                <a:solidFill>
                  <a:srgbClr val="FF4013"/>
                </a:solidFill>
                <a:latin typeface="Arial"/>
                <a:cs typeface="Arial"/>
              </a:rPr>
              <a:t> </a:t>
            </a:r>
            <a:r>
              <a:rPr sz="4200" spc="-245" dirty="0">
                <a:solidFill>
                  <a:srgbClr val="FF4013"/>
                </a:solidFill>
                <a:latin typeface="Arial"/>
                <a:cs typeface="Arial"/>
              </a:rPr>
              <a:t>showing?</a:t>
            </a:r>
            <a:endParaRPr sz="4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5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7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3F7961-CDBF-4CA6-9495-8EC582752D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84837" y="8575528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8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66700"/>
            <a:ext cx="13004800" cy="9207500"/>
          </a:xfrm>
          <a:custGeom>
            <a:avLst/>
            <a:gdLst/>
            <a:ahLst/>
            <a:cxnLst/>
            <a:rect l="l" t="t" r="r" b="b"/>
            <a:pathLst>
              <a:path w="13004800" h="9207500">
                <a:moveTo>
                  <a:pt x="0" y="9207500"/>
                </a:moveTo>
                <a:lnTo>
                  <a:pt x="13004800" y="9207500"/>
                </a:lnTo>
                <a:lnTo>
                  <a:pt x="13004800" y="0"/>
                </a:lnTo>
                <a:lnTo>
                  <a:pt x="0" y="0"/>
                </a:lnTo>
                <a:lnTo>
                  <a:pt x="0" y="9207500"/>
                </a:lnTo>
                <a:close/>
              </a:path>
            </a:pathLst>
          </a:custGeom>
          <a:solidFill>
            <a:srgbClr val="76D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678685" y="7664443"/>
            <a:ext cx="3279604" cy="20891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653421" y="8549099"/>
            <a:ext cx="3324860" cy="0"/>
          </a:xfrm>
          <a:custGeom>
            <a:avLst/>
            <a:gdLst/>
            <a:ahLst/>
            <a:cxnLst/>
            <a:rect l="l" t="t" r="r" b="b"/>
            <a:pathLst>
              <a:path w="3324859">
                <a:moveTo>
                  <a:pt x="0" y="0"/>
                </a:moveTo>
                <a:lnTo>
                  <a:pt x="3324495" y="0"/>
                </a:lnTo>
              </a:path>
            </a:pathLst>
          </a:custGeom>
          <a:ln w="32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565668" y="6663476"/>
            <a:ext cx="3535045" cy="1874520"/>
          </a:xfrm>
          <a:custGeom>
            <a:avLst/>
            <a:gdLst/>
            <a:ahLst/>
            <a:cxnLst/>
            <a:rect l="l" t="t" r="r" b="b"/>
            <a:pathLst>
              <a:path w="3535045" h="1874520">
                <a:moveTo>
                  <a:pt x="0" y="0"/>
                </a:moveTo>
                <a:lnTo>
                  <a:pt x="3534868" y="0"/>
                </a:lnTo>
                <a:lnTo>
                  <a:pt x="3534868" y="1873961"/>
                </a:lnTo>
                <a:lnTo>
                  <a:pt x="0" y="187396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569056" y="6668275"/>
            <a:ext cx="3531870" cy="1869439"/>
          </a:xfrm>
          <a:custGeom>
            <a:avLst/>
            <a:gdLst/>
            <a:ahLst/>
            <a:cxnLst/>
            <a:rect l="l" t="t" r="r" b="b"/>
            <a:pathLst>
              <a:path w="3531870" h="1869440">
                <a:moveTo>
                  <a:pt x="3531479" y="0"/>
                </a:moveTo>
                <a:lnTo>
                  <a:pt x="3315360" y="0"/>
                </a:lnTo>
                <a:lnTo>
                  <a:pt x="3314241" y="6007"/>
                </a:lnTo>
                <a:lnTo>
                  <a:pt x="3312871" y="12979"/>
                </a:lnTo>
                <a:lnTo>
                  <a:pt x="3301703" y="61524"/>
                </a:lnTo>
                <a:lnTo>
                  <a:pt x="3290949" y="100798"/>
                </a:lnTo>
                <a:lnTo>
                  <a:pt x="3276609" y="146948"/>
                </a:lnTo>
                <a:lnTo>
                  <a:pt x="3258239" y="199373"/>
                </a:lnTo>
                <a:lnTo>
                  <a:pt x="3243533" y="237513"/>
                </a:lnTo>
                <a:lnTo>
                  <a:pt x="3226705" y="277997"/>
                </a:lnTo>
                <a:lnTo>
                  <a:pt x="3207623" y="320648"/>
                </a:lnTo>
                <a:lnTo>
                  <a:pt x="3186155" y="365286"/>
                </a:lnTo>
                <a:lnTo>
                  <a:pt x="3162169" y="411735"/>
                </a:lnTo>
                <a:lnTo>
                  <a:pt x="3135532" y="459817"/>
                </a:lnTo>
                <a:lnTo>
                  <a:pt x="3106114" y="509353"/>
                </a:lnTo>
                <a:lnTo>
                  <a:pt x="3073780" y="560165"/>
                </a:lnTo>
                <a:lnTo>
                  <a:pt x="3038401" y="612076"/>
                </a:lnTo>
                <a:lnTo>
                  <a:pt x="2999842" y="664907"/>
                </a:lnTo>
                <a:lnTo>
                  <a:pt x="2957973" y="718481"/>
                </a:lnTo>
                <a:lnTo>
                  <a:pt x="2912660" y="772619"/>
                </a:lnTo>
                <a:lnTo>
                  <a:pt x="2863773" y="827144"/>
                </a:lnTo>
                <a:lnTo>
                  <a:pt x="2811178" y="881878"/>
                </a:lnTo>
                <a:lnTo>
                  <a:pt x="2783449" y="909268"/>
                </a:lnTo>
                <a:lnTo>
                  <a:pt x="2754744" y="936643"/>
                </a:lnTo>
                <a:lnTo>
                  <a:pt x="2725046" y="963981"/>
                </a:lnTo>
                <a:lnTo>
                  <a:pt x="2694338" y="991261"/>
                </a:lnTo>
                <a:lnTo>
                  <a:pt x="2662605" y="1018459"/>
                </a:lnTo>
                <a:lnTo>
                  <a:pt x="2629829" y="1045553"/>
                </a:lnTo>
                <a:lnTo>
                  <a:pt x="2595994" y="1072522"/>
                </a:lnTo>
                <a:lnTo>
                  <a:pt x="2561084" y="1099342"/>
                </a:lnTo>
                <a:lnTo>
                  <a:pt x="2525082" y="1125993"/>
                </a:lnTo>
                <a:lnTo>
                  <a:pt x="2487971" y="1152451"/>
                </a:lnTo>
                <a:lnTo>
                  <a:pt x="2449736" y="1178694"/>
                </a:lnTo>
                <a:lnTo>
                  <a:pt x="2410359" y="1204700"/>
                </a:lnTo>
                <a:lnTo>
                  <a:pt x="2369824" y="1230447"/>
                </a:lnTo>
                <a:lnTo>
                  <a:pt x="2328114" y="1255912"/>
                </a:lnTo>
                <a:lnTo>
                  <a:pt x="2285213" y="1281074"/>
                </a:lnTo>
                <a:lnTo>
                  <a:pt x="2241105" y="1305909"/>
                </a:lnTo>
                <a:lnTo>
                  <a:pt x="2195773" y="1330397"/>
                </a:lnTo>
                <a:lnTo>
                  <a:pt x="2149200" y="1354514"/>
                </a:lnTo>
                <a:lnTo>
                  <a:pt x="2101370" y="1378238"/>
                </a:lnTo>
                <a:lnTo>
                  <a:pt x="2052266" y="1401547"/>
                </a:lnTo>
                <a:lnTo>
                  <a:pt x="2001872" y="1424420"/>
                </a:lnTo>
                <a:lnTo>
                  <a:pt x="1950172" y="1446832"/>
                </a:lnTo>
                <a:lnTo>
                  <a:pt x="1897148" y="1468763"/>
                </a:lnTo>
                <a:lnTo>
                  <a:pt x="1842785" y="1490190"/>
                </a:lnTo>
                <a:lnTo>
                  <a:pt x="1787066" y="1511091"/>
                </a:lnTo>
                <a:lnTo>
                  <a:pt x="1729973" y="1531444"/>
                </a:lnTo>
                <a:lnTo>
                  <a:pt x="1671492" y="1551225"/>
                </a:lnTo>
                <a:lnTo>
                  <a:pt x="1611605" y="1570414"/>
                </a:lnTo>
                <a:lnTo>
                  <a:pt x="1550295" y="1588988"/>
                </a:lnTo>
                <a:lnTo>
                  <a:pt x="1487547" y="1606924"/>
                </a:lnTo>
                <a:lnTo>
                  <a:pt x="1423344" y="1624201"/>
                </a:lnTo>
                <a:lnTo>
                  <a:pt x="1357668" y="1640796"/>
                </a:lnTo>
                <a:lnTo>
                  <a:pt x="1290505" y="1656687"/>
                </a:lnTo>
                <a:lnTo>
                  <a:pt x="1221836" y="1671851"/>
                </a:lnTo>
                <a:lnTo>
                  <a:pt x="1151647" y="1686267"/>
                </a:lnTo>
                <a:lnTo>
                  <a:pt x="1079919" y="1699911"/>
                </a:lnTo>
                <a:lnTo>
                  <a:pt x="1006637" y="1712763"/>
                </a:lnTo>
                <a:lnTo>
                  <a:pt x="931784" y="1724799"/>
                </a:lnTo>
                <a:lnTo>
                  <a:pt x="855344" y="1735998"/>
                </a:lnTo>
                <a:lnTo>
                  <a:pt x="777299" y="1746337"/>
                </a:lnTo>
                <a:lnTo>
                  <a:pt x="697635" y="1755794"/>
                </a:lnTo>
                <a:lnTo>
                  <a:pt x="616333" y="1764346"/>
                </a:lnTo>
                <a:lnTo>
                  <a:pt x="533378" y="1771972"/>
                </a:lnTo>
                <a:lnTo>
                  <a:pt x="448753" y="1778650"/>
                </a:lnTo>
                <a:lnTo>
                  <a:pt x="362441" y="1784356"/>
                </a:lnTo>
                <a:lnTo>
                  <a:pt x="274427" y="1789068"/>
                </a:lnTo>
                <a:lnTo>
                  <a:pt x="184692" y="1792765"/>
                </a:lnTo>
                <a:lnTo>
                  <a:pt x="93222" y="1795425"/>
                </a:lnTo>
                <a:lnTo>
                  <a:pt x="0" y="1797024"/>
                </a:lnTo>
                <a:lnTo>
                  <a:pt x="0" y="1869147"/>
                </a:lnTo>
                <a:lnTo>
                  <a:pt x="3531479" y="1869147"/>
                </a:lnTo>
                <a:lnTo>
                  <a:pt x="3531479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3900" y="5588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3900" y="5588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3900" y="2616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23900" y="2616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23900" y="47625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23900" y="47625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23900" y="68199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23900" y="68199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05600" y="584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6705600" y="584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05600" y="2616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05600" y="26162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705600" y="47625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51689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460500"/>
                </a:lnTo>
                <a:lnTo>
                  <a:pt x="5031" y="1504178"/>
                </a:lnTo>
                <a:lnTo>
                  <a:pt x="19363" y="1544275"/>
                </a:lnTo>
                <a:lnTo>
                  <a:pt x="41851" y="1579646"/>
                </a:lnTo>
                <a:lnTo>
                  <a:pt x="71353" y="1609148"/>
                </a:lnTo>
                <a:lnTo>
                  <a:pt x="106724" y="1631636"/>
                </a:lnTo>
                <a:lnTo>
                  <a:pt x="146821" y="1645968"/>
                </a:lnTo>
                <a:lnTo>
                  <a:pt x="190500" y="1651000"/>
                </a:lnTo>
                <a:lnTo>
                  <a:pt x="5168900" y="1651000"/>
                </a:lnTo>
                <a:lnTo>
                  <a:pt x="5212578" y="1645968"/>
                </a:lnTo>
                <a:lnTo>
                  <a:pt x="5252675" y="1631636"/>
                </a:lnTo>
                <a:lnTo>
                  <a:pt x="5288046" y="1609148"/>
                </a:lnTo>
                <a:lnTo>
                  <a:pt x="5317548" y="1579646"/>
                </a:lnTo>
                <a:lnTo>
                  <a:pt x="5340036" y="1544275"/>
                </a:lnTo>
                <a:lnTo>
                  <a:pt x="5354368" y="1504178"/>
                </a:lnTo>
                <a:lnTo>
                  <a:pt x="5359400" y="1460500"/>
                </a:lnTo>
                <a:lnTo>
                  <a:pt x="5359400" y="190500"/>
                </a:lnTo>
                <a:lnTo>
                  <a:pt x="5354368" y="146821"/>
                </a:lnTo>
                <a:lnTo>
                  <a:pt x="5340036" y="106724"/>
                </a:lnTo>
                <a:lnTo>
                  <a:pt x="5317548" y="71353"/>
                </a:lnTo>
                <a:lnTo>
                  <a:pt x="5288046" y="41851"/>
                </a:lnTo>
                <a:lnTo>
                  <a:pt x="5252675" y="19363"/>
                </a:lnTo>
                <a:lnTo>
                  <a:pt x="5212578" y="5031"/>
                </a:lnTo>
                <a:lnTo>
                  <a:pt x="51689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705600" y="4762500"/>
            <a:ext cx="5359400" cy="1651000"/>
          </a:xfrm>
          <a:custGeom>
            <a:avLst/>
            <a:gdLst/>
            <a:ahLst/>
            <a:cxnLst/>
            <a:rect l="l" t="t" r="r" b="b"/>
            <a:pathLst>
              <a:path w="5359400" h="1651000">
                <a:moveTo>
                  <a:pt x="0" y="1460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5168900" y="0"/>
                </a:lnTo>
                <a:lnTo>
                  <a:pt x="5212578" y="5031"/>
                </a:lnTo>
                <a:lnTo>
                  <a:pt x="5252675" y="19363"/>
                </a:lnTo>
                <a:lnTo>
                  <a:pt x="5288046" y="41851"/>
                </a:lnTo>
                <a:lnTo>
                  <a:pt x="5317548" y="71353"/>
                </a:lnTo>
                <a:lnTo>
                  <a:pt x="5340036" y="106724"/>
                </a:lnTo>
                <a:lnTo>
                  <a:pt x="5354368" y="146821"/>
                </a:lnTo>
                <a:lnTo>
                  <a:pt x="5359400" y="190500"/>
                </a:lnTo>
                <a:lnTo>
                  <a:pt x="5359400" y="1460500"/>
                </a:lnTo>
                <a:lnTo>
                  <a:pt x="5354368" y="1504178"/>
                </a:lnTo>
                <a:lnTo>
                  <a:pt x="5340036" y="1544275"/>
                </a:lnTo>
                <a:lnTo>
                  <a:pt x="5317548" y="1579646"/>
                </a:lnTo>
                <a:lnTo>
                  <a:pt x="5288046" y="1609148"/>
                </a:lnTo>
                <a:lnTo>
                  <a:pt x="5252675" y="1631636"/>
                </a:lnTo>
                <a:lnTo>
                  <a:pt x="5212578" y="1645968"/>
                </a:lnTo>
                <a:lnTo>
                  <a:pt x="5168900" y="1651000"/>
                </a:lnTo>
                <a:lnTo>
                  <a:pt x="190500" y="1651000"/>
                </a:lnTo>
                <a:lnTo>
                  <a:pt x="146821" y="1645968"/>
                </a:lnTo>
                <a:lnTo>
                  <a:pt x="106724" y="1631636"/>
                </a:lnTo>
                <a:lnTo>
                  <a:pt x="71353" y="1609148"/>
                </a:lnTo>
                <a:lnTo>
                  <a:pt x="41851" y="1579646"/>
                </a:lnTo>
                <a:lnTo>
                  <a:pt x="19363" y="1544275"/>
                </a:lnTo>
                <a:lnTo>
                  <a:pt x="5031" y="1504178"/>
                </a:lnTo>
                <a:lnTo>
                  <a:pt x="0" y="1460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003300" y="762000"/>
            <a:ext cx="2057400" cy="1244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384297" y="7010402"/>
            <a:ext cx="1270000" cy="1270000"/>
          </a:xfrm>
          <a:custGeom>
            <a:avLst/>
            <a:gdLst/>
            <a:ahLst/>
            <a:cxnLst/>
            <a:rect l="l" t="t" r="r" b="b"/>
            <a:pathLst>
              <a:path w="1270000" h="1270000">
                <a:moveTo>
                  <a:pt x="1084014" y="185985"/>
                </a:moveTo>
                <a:lnTo>
                  <a:pt x="1116293" y="220726"/>
                </a:lnTo>
                <a:lnTo>
                  <a:pt x="1145497" y="257204"/>
                </a:lnTo>
                <a:lnTo>
                  <a:pt x="1171627" y="295245"/>
                </a:lnTo>
                <a:lnTo>
                  <a:pt x="1194683" y="334675"/>
                </a:lnTo>
                <a:lnTo>
                  <a:pt x="1214665" y="375320"/>
                </a:lnTo>
                <a:lnTo>
                  <a:pt x="1231573" y="417007"/>
                </a:lnTo>
                <a:lnTo>
                  <a:pt x="1245406" y="459563"/>
                </a:lnTo>
                <a:lnTo>
                  <a:pt x="1256166" y="502813"/>
                </a:lnTo>
                <a:lnTo>
                  <a:pt x="1263851" y="546584"/>
                </a:lnTo>
                <a:lnTo>
                  <a:pt x="1268462" y="590703"/>
                </a:lnTo>
                <a:lnTo>
                  <a:pt x="1269999" y="634995"/>
                </a:lnTo>
                <a:lnTo>
                  <a:pt x="1268462" y="679287"/>
                </a:lnTo>
                <a:lnTo>
                  <a:pt x="1263851" y="723406"/>
                </a:lnTo>
                <a:lnTo>
                  <a:pt x="1256166" y="767177"/>
                </a:lnTo>
                <a:lnTo>
                  <a:pt x="1245406" y="810428"/>
                </a:lnTo>
                <a:lnTo>
                  <a:pt x="1231573" y="852984"/>
                </a:lnTo>
                <a:lnTo>
                  <a:pt x="1214665" y="894672"/>
                </a:lnTo>
                <a:lnTo>
                  <a:pt x="1194683" y="935319"/>
                </a:lnTo>
                <a:lnTo>
                  <a:pt x="1171627" y="974750"/>
                </a:lnTo>
                <a:lnTo>
                  <a:pt x="1145497" y="1012792"/>
                </a:lnTo>
                <a:lnTo>
                  <a:pt x="1116293" y="1049271"/>
                </a:lnTo>
                <a:lnTo>
                  <a:pt x="1084014" y="1084014"/>
                </a:lnTo>
                <a:lnTo>
                  <a:pt x="1049273" y="1116293"/>
                </a:lnTo>
                <a:lnTo>
                  <a:pt x="1012795" y="1145497"/>
                </a:lnTo>
                <a:lnTo>
                  <a:pt x="974754" y="1171627"/>
                </a:lnTo>
                <a:lnTo>
                  <a:pt x="935324" y="1194683"/>
                </a:lnTo>
                <a:lnTo>
                  <a:pt x="894679" y="1214665"/>
                </a:lnTo>
                <a:lnTo>
                  <a:pt x="852992" y="1231573"/>
                </a:lnTo>
                <a:lnTo>
                  <a:pt x="810436" y="1245406"/>
                </a:lnTo>
                <a:lnTo>
                  <a:pt x="767186" y="1256166"/>
                </a:lnTo>
                <a:lnTo>
                  <a:pt x="723415" y="1263851"/>
                </a:lnTo>
                <a:lnTo>
                  <a:pt x="679296" y="1268462"/>
                </a:lnTo>
                <a:lnTo>
                  <a:pt x="635004" y="1269999"/>
                </a:lnTo>
                <a:lnTo>
                  <a:pt x="590712" y="1268462"/>
                </a:lnTo>
                <a:lnTo>
                  <a:pt x="546593" y="1263851"/>
                </a:lnTo>
                <a:lnTo>
                  <a:pt x="502822" y="1256166"/>
                </a:lnTo>
                <a:lnTo>
                  <a:pt x="459571" y="1245406"/>
                </a:lnTo>
                <a:lnTo>
                  <a:pt x="417015" y="1231573"/>
                </a:lnTo>
                <a:lnTo>
                  <a:pt x="375327" y="1214665"/>
                </a:lnTo>
                <a:lnTo>
                  <a:pt x="334680" y="1194683"/>
                </a:lnTo>
                <a:lnTo>
                  <a:pt x="295249" y="1171627"/>
                </a:lnTo>
                <a:lnTo>
                  <a:pt x="257207" y="1145497"/>
                </a:lnTo>
                <a:lnTo>
                  <a:pt x="220728" y="1116293"/>
                </a:lnTo>
                <a:lnTo>
                  <a:pt x="185985" y="1084014"/>
                </a:lnTo>
                <a:lnTo>
                  <a:pt x="153706" y="1049271"/>
                </a:lnTo>
                <a:lnTo>
                  <a:pt x="124502" y="1012792"/>
                </a:lnTo>
                <a:lnTo>
                  <a:pt x="98372" y="974750"/>
                </a:lnTo>
                <a:lnTo>
                  <a:pt x="75316" y="935319"/>
                </a:lnTo>
                <a:lnTo>
                  <a:pt x="55334" y="894672"/>
                </a:lnTo>
                <a:lnTo>
                  <a:pt x="38426" y="852984"/>
                </a:lnTo>
                <a:lnTo>
                  <a:pt x="24593" y="810428"/>
                </a:lnTo>
                <a:lnTo>
                  <a:pt x="13833" y="767177"/>
                </a:lnTo>
                <a:lnTo>
                  <a:pt x="6148" y="723406"/>
                </a:lnTo>
                <a:lnTo>
                  <a:pt x="1537" y="679287"/>
                </a:lnTo>
                <a:lnTo>
                  <a:pt x="0" y="634995"/>
                </a:lnTo>
                <a:lnTo>
                  <a:pt x="1537" y="590703"/>
                </a:lnTo>
                <a:lnTo>
                  <a:pt x="6148" y="546584"/>
                </a:lnTo>
                <a:lnTo>
                  <a:pt x="13833" y="502813"/>
                </a:lnTo>
                <a:lnTo>
                  <a:pt x="24593" y="459563"/>
                </a:lnTo>
                <a:lnTo>
                  <a:pt x="38426" y="417007"/>
                </a:lnTo>
                <a:lnTo>
                  <a:pt x="55334" y="375320"/>
                </a:lnTo>
                <a:lnTo>
                  <a:pt x="75316" y="334675"/>
                </a:lnTo>
                <a:lnTo>
                  <a:pt x="98372" y="295245"/>
                </a:lnTo>
                <a:lnTo>
                  <a:pt x="124502" y="257204"/>
                </a:lnTo>
                <a:lnTo>
                  <a:pt x="153706" y="220726"/>
                </a:lnTo>
                <a:lnTo>
                  <a:pt x="185985" y="185985"/>
                </a:lnTo>
                <a:lnTo>
                  <a:pt x="220728" y="153706"/>
                </a:lnTo>
                <a:lnTo>
                  <a:pt x="257207" y="124502"/>
                </a:lnTo>
                <a:lnTo>
                  <a:pt x="295249" y="98372"/>
                </a:lnTo>
                <a:lnTo>
                  <a:pt x="334680" y="75316"/>
                </a:lnTo>
                <a:lnTo>
                  <a:pt x="375327" y="55334"/>
                </a:lnTo>
                <a:lnTo>
                  <a:pt x="417015" y="38426"/>
                </a:lnTo>
                <a:lnTo>
                  <a:pt x="459571" y="24593"/>
                </a:lnTo>
                <a:lnTo>
                  <a:pt x="502822" y="13833"/>
                </a:lnTo>
                <a:lnTo>
                  <a:pt x="546593" y="6148"/>
                </a:lnTo>
                <a:lnTo>
                  <a:pt x="590712" y="1537"/>
                </a:lnTo>
                <a:lnTo>
                  <a:pt x="635004" y="0"/>
                </a:lnTo>
                <a:lnTo>
                  <a:pt x="679296" y="1537"/>
                </a:lnTo>
                <a:lnTo>
                  <a:pt x="723415" y="6148"/>
                </a:lnTo>
                <a:lnTo>
                  <a:pt x="767186" y="13833"/>
                </a:lnTo>
                <a:lnTo>
                  <a:pt x="810436" y="24593"/>
                </a:lnTo>
                <a:lnTo>
                  <a:pt x="852992" y="38426"/>
                </a:lnTo>
                <a:lnTo>
                  <a:pt x="894679" y="55334"/>
                </a:lnTo>
                <a:lnTo>
                  <a:pt x="935324" y="75316"/>
                </a:lnTo>
                <a:lnTo>
                  <a:pt x="974754" y="98372"/>
                </a:lnTo>
                <a:lnTo>
                  <a:pt x="1012795" y="124502"/>
                </a:lnTo>
                <a:lnTo>
                  <a:pt x="1049273" y="153706"/>
                </a:lnTo>
                <a:lnTo>
                  <a:pt x="1084014" y="185985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714395" y="7207250"/>
            <a:ext cx="631190" cy="8331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300" b="1" dirty="0">
                <a:latin typeface="Century Gothic"/>
                <a:cs typeface="Century Gothic"/>
              </a:rPr>
              <a:t>M</a:t>
            </a:r>
            <a:endParaRPr sz="5300">
              <a:latin typeface="Century Gothic"/>
              <a:cs typeface="Century Gothic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7641851" y="4891633"/>
            <a:ext cx="0" cy="1228725"/>
          </a:xfrm>
          <a:custGeom>
            <a:avLst/>
            <a:gdLst/>
            <a:ahLst/>
            <a:cxnLst/>
            <a:rect l="l" t="t" r="r" b="b"/>
            <a:pathLst>
              <a:path h="1228725">
                <a:moveTo>
                  <a:pt x="0" y="0"/>
                </a:moveTo>
                <a:lnTo>
                  <a:pt x="0" y="1228140"/>
                </a:lnTo>
              </a:path>
            </a:pathLst>
          </a:custGeom>
          <a:ln w="13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614642" y="6181674"/>
            <a:ext cx="54610" cy="0"/>
          </a:xfrm>
          <a:custGeom>
            <a:avLst/>
            <a:gdLst/>
            <a:ahLst/>
            <a:cxnLst/>
            <a:rect l="l" t="t" r="r" b="b"/>
            <a:pathLst>
              <a:path w="54609">
                <a:moveTo>
                  <a:pt x="0" y="0"/>
                </a:moveTo>
                <a:lnTo>
                  <a:pt x="54419" y="0"/>
                </a:lnTo>
              </a:path>
            </a:pathLst>
          </a:custGeom>
          <a:ln w="13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633897" y="6145174"/>
            <a:ext cx="1245870" cy="5080"/>
          </a:xfrm>
          <a:custGeom>
            <a:avLst/>
            <a:gdLst/>
            <a:ahLst/>
            <a:cxnLst/>
            <a:rect l="l" t="t" r="r" b="b"/>
            <a:pathLst>
              <a:path w="1245870" h="5079">
                <a:moveTo>
                  <a:pt x="1245831" y="0"/>
                </a:moveTo>
                <a:lnTo>
                  <a:pt x="0" y="4495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531096" y="5994396"/>
            <a:ext cx="228606" cy="2286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531096" y="5994396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5">
                <a:moveTo>
                  <a:pt x="195125" y="33480"/>
                </a:moveTo>
                <a:lnTo>
                  <a:pt x="220236" y="71292"/>
                </a:lnTo>
                <a:lnTo>
                  <a:pt x="228606" y="114303"/>
                </a:lnTo>
                <a:lnTo>
                  <a:pt x="220236" y="157313"/>
                </a:lnTo>
                <a:lnTo>
                  <a:pt x="195125" y="195125"/>
                </a:lnTo>
                <a:lnTo>
                  <a:pt x="157313" y="220236"/>
                </a:lnTo>
                <a:lnTo>
                  <a:pt x="114303" y="228606"/>
                </a:lnTo>
                <a:lnTo>
                  <a:pt x="71292" y="220236"/>
                </a:lnTo>
                <a:lnTo>
                  <a:pt x="33480" y="195125"/>
                </a:lnTo>
                <a:lnTo>
                  <a:pt x="8370" y="157313"/>
                </a:lnTo>
                <a:lnTo>
                  <a:pt x="0" y="114303"/>
                </a:lnTo>
                <a:lnTo>
                  <a:pt x="8370" y="71292"/>
                </a:lnTo>
                <a:lnTo>
                  <a:pt x="33480" y="33480"/>
                </a:lnTo>
                <a:lnTo>
                  <a:pt x="71292" y="8370"/>
                </a:lnTo>
                <a:lnTo>
                  <a:pt x="114303" y="0"/>
                </a:lnTo>
                <a:lnTo>
                  <a:pt x="157313" y="8370"/>
                </a:lnTo>
                <a:lnTo>
                  <a:pt x="195125" y="3348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774958" y="1028700"/>
            <a:ext cx="1640839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600" dirty="0">
                <a:solidFill>
                  <a:srgbClr val="FF4013"/>
                </a:solidFill>
                <a:latin typeface="Arial"/>
                <a:cs typeface="Arial"/>
              </a:rPr>
              <a:t>B</a:t>
            </a:r>
            <a:r>
              <a:rPr sz="4000" spc="-385" dirty="0">
                <a:solidFill>
                  <a:srgbClr val="FF4013"/>
                </a:solidFill>
                <a:latin typeface="Arial"/>
                <a:cs typeface="Arial"/>
              </a:rPr>
              <a:t>a</a:t>
            </a:r>
            <a:r>
              <a:rPr sz="4000" spc="665" dirty="0">
                <a:solidFill>
                  <a:srgbClr val="FF4013"/>
                </a:solidFill>
                <a:latin typeface="Arial"/>
                <a:cs typeface="Arial"/>
              </a:rPr>
              <a:t>t</a:t>
            </a:r>
            <a:r>
              <a:rPr sz="4000" spc="405" dirty="0">
                <a:solidFill>
                  <a:srgbClr val="FF4013"/>
                </a:solidFill>
                <a:latin typeface="Arial"/>
                <a:cs typeface="Arial"/>
              </a:rPr>
              <a:t>t</a:t>
            </a:r>
            <a:r>
              <a:rPr sz="4000" spc="-465" dirty="0">
                <a:solidFill>
                  <a:srgbClr val="FF4013"/>
                </a:solidFill>
                <a:latin typeface="Arial"/>
                <a:cs typeface="Arial"/>
              </a:rPr>
              <a:t>e</a:t>
            </a:r>
            <a:r>
              <a:rPr sz="4000" spc="520" dirty="0">
                <a:solidFill>
                  <a:srgbClr val="FF4013"/>
                </a:solidFill>
                <a:latin typeface="Arial"/>
                <a:cs typeface="Arial"/>
              </a:rPr>
              <a:t>r</a:t>
            </a:r>
            <a:r>
              <a:rPr sz="4000" spc="-120" dirty="0">
                <a:solidFill>
                  <a:srgbClr val="FF4013"/>
                </a:solidFill>
                <a:latin typeface="Arial"/>
                <a:cs typeface="Arial"/>
              </a:rPr>
              <a:t>y</a:t>
            </a:r>
            <a:endParaRPr sz="4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168658" y="3086100"/>
            <a:ext cx="86042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580" dirty="0">
                <a:solidFill>
                  <a:srgbClr val="FF4013"/>
                </a:solidFill>
                <a:latin typeface="Arial"/>
                <a:cs typeface="Arial"/>
              </a:rPr>
              <a:t>B</a:t>
            </a:r>
            <a:r>
              <a:rPr sz="4000" spc="-440" dirty="0">
                <a:solidFill>
                  <a:srgbClr val="FF4013"/>
                </a:solidFill>
                <a:latin typeface="Arial"/>
                <a:cs typeface="Arial"/>
              </a:rPr>
              <a:t>u</a:t>
            </a:r>
            <a:r>
              <a:rPr sz="4000" spc="80" dirty="0">
                <a:solidFill>
                  <a:srgbClr val="FF4013"/>
                </a:solidFill>
                <a:latin typeface="Arial"/>
                <a:cs typeface="Arial"/>
              </a:rPr>
              <a:t>l</a:t>
            </a:r>
            <a:r>
              <a:rPr sz="4000" spc="-505" dirty="0">
                <a:solidFill>
                  <a:srgbClr val="FF4013"/>
                </a:solidFill>
                <a:latin typeface="Arial"/>
                <a:cs typeface="Arial"/>
              </a:rPr>
              <a:t>b</a:t>
            </a:r>
            <a:endParaRPr sz="40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775466" y="5181600"/>
            <a:ext cx="142494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585" dirty="0">
                <a:solidFill>
                  <a:srgbClr val="FF4013"/>
                </a:solidFill>
                <a:latin typeface="Arial"/>
                <a:cs typeface="Arial"/>
              </a:rPr>
              <a:t>B</a:t>
            </a:r>
            <a:r>
              <a:rPr sz="4000" spc="-350" dirty="0">
                <a:solidFill>
                  <a:srgbClr val="FF4013"/>
                </a:solidFill>
                <a:latin typeface="Arial"/>
                <a:cs typeface="Arial"/>
              </a:rPr>
              <a:t>u</a:t>
            </a:r>
            <a:r>
              <a:rPr sz="4000" spc="-145" dirty="0">
                <a:solidFill>
                  <a:srgbClr val="FF4013"/>
                </a:solidFill>
                <a:latin typeface="Arial"/>
                <a:cs typeface="Arial"/>
              </a:rPr>
              <a:t>z</a:t>
            </a:r>
            <a:r>
              <a:rPr sz="4000" spc="-375" dirty="0">
                <a:solidFill>
                  <a:srgbClr val="FF4013"/>
                </a:solidFill>
                <a:latin typeface="Arial"/>
                <a:cs typeface="Arial"/>
              </a:rPr>
              <a:t>z</a:t>
            </a:r>
            <a:r>
              <a:rPr sz="4000" spc="-175" dirty="0">
                <a:solidFill>
                  <a:srgbClr val="FF4013"/>
                </a:solidFill>
                <a:latin typeface="Arial"/>
                <a:cs typeface="Arial"/>
              </a:rPr>
              <a:t>e</a:t>
            </a:r>
            <a:r>
              <a:rPr sz="4000" spc="185" dirty="0">
                <a:solidFill>
                  <a:srgbClr val="FF4013"/>
                </a:solidFill>
                <a:latin typeface="Arial"/>
                <a:cs typeface="Arial"/>
              </a:rPr>
              <a:t>r</a:t>
            </a:r>
            <a:endParaRPr sz="40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07470" y="7366000"/>
            <a:ext cx="136715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120" dirty="0">
                <a:solidFill>
                  <a:srgbClr val="FF4013"/>
                </a:solidFill>
                <a:latin typeface="Arial"/>
                <a:cs typeface="Arial"/>
              </a:rPr>
              <a:t>M</a:t>
            </a:r>
            <a:r>
              <a:rPr sz="4000" spc="200" dirty="0">
                <a:solidFill>
                  <a:srgbClr val="FF4013"/>
                </a:solidFill>
                <a:latin typeface="Arial"/>
                <a:cs typeface="Arial"/>
              </a:rPr>
              <a:t>o</a:t>
            </a:r>
            <a:r>
              <a:rPr sz="4000" spc="490" dirty="0">
                <a:solidFill>
                  <a:srgbClr val="FF4013"/>
                </a:solidFill>
                <a:latin typeface="Arial"/>
                <a:cs typeface="Arial"/>
              </a:rPr>
              <a:t>t</a:t>
            </a:r>
            <a:r>
              <a:rPr sz="4000" spc="-430" dirty="0">
                <a:solidFill>
                  <a:srgbClr val="FF4013"/>
                </a:solidFill>
                <a:latin typeface="Arial"/>
                <a:cs typeface="Arial"/>
              </a:rPr>
              <a:t>o</a:t>
            </a:r>
            <a:r>
              <a:rPr sz="4000" spc="185" dirty="0">
                <a:solidFill>
                  <a:srgbClr val="FF4013"/>
                </a:solidFill>
                <a:latin typeface="Arial"/>
                <a:cs typeface="Arial"/>
              </a:rPr>
              <a:t>r</a:t>
            </a:r>
            <a:endParaRPr sz="4000">
              <a:latin typeface="Arial"/>
              <a:cs typeface="Arial"/>
            </a:endParaRPr>
          </a:p>
        </p:txBody>
      </p:sp>
      <p:sp>
        <p:nvSpPr>
          <p:cNvPr id="41" name="object 41"/>
          <p:cNvSpPr txBox="1">
            <a:spLocks noGrp="1"/>
          </p:cNvSpPr>
          <p:nvPr>
            <p:ph type="title"/>
          </p:nvPr>
        </p:nvSpPr>
        <p:spPr>
          <a:xfrm>
            <a:off x="10001005" y="876300"/>
            <a:ext cx="1414780" cy="11938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 indent="68580">
              <a:lnSpc>
                <a:spcPts val="4400"/>
              </a:lnSpc>
              <a:spcBef>
                <a:spcPts val="580"/>
              </a:spcBef>
            </a:pPr>
            <a:r>
              <a:rPr sz="4000" spc="-434" dirty="0"/>
              <a:t>Closed  </a:t>
            </a:r>
            <a:r>
              <a:rPr sz="4000" spc="20" dirty="0"/>
              <a:t>s</a:t>
            </a:r>
            <a:r>
              <a:rPr sz="4000" spc="-114" dirty="0"/>
              <a:t>w</a:t>
            </a:r>
            <a:r>
              <a:rPr sz="4000" spc="170" dirty="0"/>
              <a:t>i</a:t>
            </a:r>
            <a:r>
              <a:rPr sz="4000" spc="434" dirty="0"/>
              <a:t>t</a:t>
            </a:r>
            <a:r>
              <a:rPr sz="4000" spc="-360" dirty="0"/>
              <a:t>c</a:t>
            </a:r>
            <a:r>
              <a:rPr sz="4000" spc="-345" dirty="0"/>
              <a:t>h</a:t>
            </a:r>
            <a:endParaRPr sz="4000"/>
          </a:p>
        </p:txBody>
      </p:sp>
      <p:sp>
        <p:nvSpPr>
          <p:cNvPr id="42" name="object 42"/>
          <p:cNvSpPr txBox="1"/>
          <p:nvPr/>
        </p:nvSpPr>
        <p:spPr>
          <a:xfrm>
            <a:off x="10004054" y="2768600"/>
            <a:ext cx="1414780" cy="11938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 indent="194310">
              <a:lnSpc>
                <a:spcPts val="4400"/>
              </a:lnSpc>
              <a:spcBef>
                <a:spcPts val="580"/>
              </a:spcBef>
            </a:pPr>
            <a:r>
              <a:rPr sz="4000" spc="-480" dirty="0">
                <a:solidFill>
                  <a:srgbClr val="FF4013"/>
                </a:solidFill>
                <a:latin typeface="Arial"/>
                <a:cs typeface="Arial"/>
              </a:rPr>
              <a:t>Open  </a:t>
            </a:r>
            <a:r>
              <a:rPr sz="4000" spc="20" dirty="0">
                <a:solidFill>
                  <a:srgbClr val="FF4013"/>
                </a:solidFill>
                <a:latin typeface="Arial"/>
                <a:cs typeface="Arial"/>
              </a:rPr>
              <a:t>s</a:t>
            </a:r>
            <a:r>
              <a:rPr sz="4000" spc="-114" dirty="0">
                <a:solidFill>
                  <a:srgbClr val="FF4013"/>
                </a:solidFill>
                <a:latin typeface="Arial"/>
                <a:cs typeface="Arial"/>
              </a:rPr>
              <a:t>w</a:t>
            </a:r>
            <a:r>
              <a:rPr sz="4000" spc="170" dirty="0">
                <a:solidFill>
                  <a:srgbClr val="FF4013"/>
                </a:solidFill>
                <a:latin typeface="Arial"/>
                <a:cs typeface="Arial"/>
              </a:rPr>
              <a:t>i</a:t>
            </a:r>
            <a:r>
              <a:rPr sz="4000" spc="434" dirty="0">
                <a:solidFill>
                  <a:srgbClr val="FF4013"/>
                </a:solidFill>
                <a:latin typeface="Arial"/>
                <a:cs typeface="Arial"/>
              </a:rPr>
              <a:t>t</a:t>
            </a:r>
            <a:r>
              <a:rPr sz="4000" spc="-360" dirty="0">
                <a:solidFill>
                  <a:srgbClr val="FF4013"/>
                </a:solidFill>
                <a:latin typeface="Arial"/>
                <a:cs typeface="Arial"/>
              </a:rPr>
              <a:t>c</a:t>
            </a:r>
            <a:r>
              <a:rPr sz="4000" spc="-345" dirty="0">
                <a:solidFill>
                  <a:srgbClr val="FF4013"/>
                </a:solidFill>
                <a:latin typeface="Arial"/>
                <a:cs typeface="Arial"/>
              </a:rPr>
              <a:t>h</a:t>
            </a:r>
            <a:endParaRPr sz="40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10089905" y="4978400"/>
            <a:ext cx="1249045" cy="11938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1115" marR="5080" indent="-19050">
              <a:lnSpc>
                <a:spcPts val="4400"/>
              </a:lnSpc>
              <a:spcBef>
                <a:spcPts val="580"/>
              </a:spcBef>
            </a:pPr>
            <a:r>
              <a:rPr sz="4000" spc="-55" dirty="0">
                <a:solidFill>
                  <a:srgbClr val="FF4013"/>
                </a:solidFill>
                <a:latin typeface="Arial"/>
                <a:cs typeface="Arial"/>
              </a:rPr>
              <a:t>W</a:t>
            </a:r>
            <a:r>
              <a:rPr sz="4000" spc="190" dirty="0">
                <a:solidFill>
                  <a:srgbClr val="FF4013"/>
                </a:solidFill>
                <a:latin typeface="Arial"/>
                <a:cs typeface="Arial"/>
              </a:rPr>
              <a:t>i</a:t>
            </a:r>
            <a:r>
              <a:rPr sz="4000" spc="-195" dirty="0">
                <a:solidFill>
                  <a:srgbClr val="FF4013"/>
                </a:solidFill>
                <a:latin typeface="Arial"/>
                <a:cs typeface="Arial"/>
              </a:rPr>
              <a:t>r</a:t>
            </a:r>
            <a:r>
              <a:rPr sz="4000" spc="-25" dirty="0">
                <a:solidFill>
                  <a:srgbClr val="FF4013"/>
                </a:solidFill>
                <a:latin typeface="Arial"/>
                <a:cs typeface="Arial"/>
              </a:rPr>
              <a:t>e</a:t>
            </a:r>
            <a:r>
              <a:rPr sz="4000" spc="-370" dirty="0">
                <a:solidFill>
                  <a:srgbClr val="FF4013"/>
                </a:solidFill>
                <a:latin typeface="Arial"/>
                <a:cs typeface="Arial"/>
              </a:rPr>
              <a:t>s  </a:t>
            </a:r>
            <a:r>
              <a:rPr sz="4000" spc="-225" dirty="0">
                <a:solidFill>
                  <a:srgbClr val="FF4013"/>
                </a:solidFill>
                <a:latin typeface="Arial"/>
                <a:cs typeface="Arial"/>
              </a:rPr>
              <a:t>joined</a:t>
            </a:r>
            <a:endParaRPr sz="40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510517" y="2908234"/>
            <a:ext cx="1056005" cy="1054735"/>
          </a:xfrm>
          <a:custGeom>
            <a:avLst/>
            <a:gdLst/>
            <a:ahLst/>
            <a:cxnLst/>
            <a:rect l="l" t="t" r="r" b="b"/>
            <a:pathLst>
              <a:path w="1056005" h="1054735">
                <a:moveTo>
                  <a:pt x="1055619" y="527180"/>
                </a:moveTo>
                <a:lnTo>
                  <a:pt x="1053462" y="575151"/>
                </a:lnTo>
                <a:lnTo>
                  <a:pt x="1047115" y="621916"/>
                </a:lnTo>
                <a:lnTo>
                  <a:pt x="1036766" y="667289"/>
                </a:lnTo>
                <a:lnTo>
                  <a:pt x="1022599" y="711083"/>
                </a:lnTo>
                <a:lnTo>
                  <a:pt x="1004802" y="753112"/>
                </a:lnTo>
                <a:lnTo>
                  <a:pt x="983559" y="793191"/>
                </a:lnTo>
                <a:lnTo>
                  <a:pt x="959059" y="831132"/>
                </a:lnTo>
                <a:lnTo>
                  <a:pt x="931486" y="866751"/>
                </a:lnTo>
                <a:lnTo>
                  <a:pt x="901027" y="899860"/>
                </a:lnTo>
                <a:lnTo>
                  <a:pt x="867868" y="930275"/>
                </a:lnTo>
                <a:lnTo>
                  <a:pt x="832195" y="957808"/>
                </a:lnTo>
                <a:lnTo>
                  <a:pt x="794195" y="982274"/>
                </a:lnTo>
                <a:lnTo>
                  <a:pt x="754054" y="1003486"/>
                </a:lnTo>
                <a:lnTo>
                  <a:pt x="711958" y="1021259"/>
                </a:lnTo>
                <a:lnTo>
                  <a:pt x="668092" y="1035406"/>
                </a:lnTo>
                <a:lnTo>
                  <a:pt x="622644" y="1045742"/>
                </a:lnTo>
                <a:lnTo>
                  <a:pt x="575800" y="1052080"/>
                </a:lnTo>
                <a:lnTo>
                  <a:pt x="527746" y="1054233"/>
                </a:lnTo>
                <a:lnTo>
                  <a:pt x="479711" y="1052080"/>
                </a:lnTo>
                <a:lnTo>
                  <a:pt x="432884" y="1045742"/>
                </a:lnTo>
                <a:lnTo>
                  <a:pt x="387452" y="1035406"/>
                </a:lnTo>
                <a:lnTo>
                  <a:pt x="343601" y="1021259"/>
                </a:lnTo>
                <a:lnTo>
                  <a:pt x="301516" y="1003486"/>
                </a:lnTo>
                <a:lnTo>
                  <a:pt x="261385" y="982274"/>
                </a:lnTo>
                <a:lnTo>
                  <a:pt x="223394" y="957808"/>
                </a:lnTo>
                <a:lnTo>
                  <a:pt x="187728" y="930275"/>
                </a:lnTo>
                <a:lnTo>
                  <a:pt x="154575" y="899860"/>
                </a:lnTo>
                <a:lnTo>
                  <a:pt x="124121" y="866751"/>
                </a:lnTo>
                <a:lnTo>
                  <a:pt x="96552" y="831132"/>
                </a:lnTo>
                <a:lnTo>
                  <a:pt x="72054" y="793191"/>
                </a:lnTo>
                <a:lnTo>
                  <a:pt x="50814" y="753112"/>
                </a:lnTo>
                <a:lnTo>
                  <a:pt x="33017" y="711083"/>
                </a:lnTo>
                <a:lnTo>
                  <a:pt x="18852" y="667289"/>
                </a:lnTo>
                <a:lnTo>
                  <a:pt x="8502" y="621916"/>
                </a:lnTo>
                <a:lnTo>
                  <a:pt x="2156" y="575151"/>
                </a:lnTo>
                <a:lnTo>
                  <a:pt x="0" y="527180"/>
                </a:lnTo>
                <a:lnTo>
                  <a:pt x="2156" y="479188"/>
                </a:lnTo>
                <a:lnTo>
                  <a:pt x="8502" y="432405"/>
                </a:lnTo>
                <a:lnTo>
                  <a:pt x="18852" y="387017"/>
                </a:lnTo>
                <a:lnTo>
                  <a:pt x="33017" y="343210"/>
                </a:lnTo>
                <a:lnTo>
                  <a:pt x="50814" y="301168"/>
                </a:lnTo>
                <a:lnTo>
                  <a:pt x="72054" y="261080"/>
                </a:lnTo>
                <a:lnTo>
                  <a:pt x="96552" y="223130"/>
                </a:lnTo>
                <a:lnTo>
                  <a:pt x="124121" y="187504"/>
                </a:lnTo>
                <a:lnTo>
                  <a:pt x="154575" y="154388"/>
                </a:lnTo>
                <a:lnTo>
                  <a:pt x="187728" y="123969"/>
                </a:lnTo>
                <a:lnTo>
                  <a:pt x="223394" y="96433"/>
                </a:lnTo>
                <a:lnTo>
                  <a:pt x="261385" y="71964"/>
                </a:lnTo>
                <a:lnTo>
                  <a:pt x="301516" y="50750"/>
                </a:lnTo>
                <a:lnTo>
                  <a:pt x="343601" y="32976"/>
                </a:lnTo>
                <a:lnTo>
                  <a:pt x="387452" y="18827"/>
                </a:lnTo>
                <a:lnTo>
                  <a:pt x="432884" y="8491"/>
                </a:lnTo>
                <a:lnTo>
                  <a:pt x="479711" y="2153"/>
                </a:lnTo>
                <a:lnTo>
                  <a:pt x="527746" y="0"/>
                </a:lnTo>
                <a:lnTo>
                  <a:pt x="575800" y="2153"/>
                </a:lnTo>
                <a:lnTo>
                  <a:pt x="622644" y="8491"/>
                </a:lnTo>
                <a:lnTo>
                  <a:pt x="668092" y="18827"/>
                </a:lnTo>
                <a:lnTo>
                  <a:pt x="711958" y="32976"/>
                </a:lnTo>
                <a:lnTo>
                  <a:pt x="754054" y="50750"/>
                </a:lnTo>
                <a:lnTo>
                  <a:pt x="794195" y="71964"/>
                </a:lnTo>
                <a:lnTo>
                  <a:pt x="832195" y="96433"/>
                </a:lnTo>
                <a:lnTo>
                  <a:pt x="867868" y="123969"/>
                </a:lnTo>
                <a:lnTo>
                  <a:pt x="901027" y="154388"/>
                </a:lnTo>
                <a:lnTo>
                  <a:pt x="931486" y="187504"/>
                </a:lnTo>
                <a:lnTo>
                  <a:pt x="959059" y="223130"/>
                </a:lnTo>
                <a:lnTo>
                  <a:pt x="983559" y="261080"/>
                </a:lnTo>
                <a:lnTo>
                  <a:pt x="1004802" y="301168"/>
                </a:lnTo>
                <a:lnTo>
                  <a:pt x="1022599" y="343210"/>
                </a:lnTo>
                <a:lnTo>
                  <a:pt x="1036766" y="387017"/>
                </a:lnTo>
                <a:lnTo>
                  <a:pt x="1047115" y="432405"/>
                </a:lnTo>
                <a:lnTo>
                  <a:pt x="1053462" y="479188"/>
                </a:lnTo>
                <a:lnTo>
                  <a:pt x="1055619" y="527180"/>
                </a:lnTo>
                <a:close/>
              </a:path>
            </a:pathLst>
          </a:custGeom>
          <a:ln w="5069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6266" y="3193611"/>
            <a:ext cx="484505" cy="241935"/>
          </a:xfrm>
          <a:custGeom>
            <a:avLst/>
            <a:gdLst/>
            <a:ahLst/>
            <a:cxnLst/>
            <a:rect l="l" t="t" r="r" b="b"/>
            <a:pathLst>
              <a:path w="484505" h="241935">
                <a:moveTo>
                  <a:pt x="0" y="241803"/>
                </a:moveTo>
                <a:lnTo>
                  <a:pt x="4915" y="193046"/>
                </a:lnTo>
                <a:lnTo>
                  <a:pt x="19012" y="147646"/>
                </a:lnTo>
                <a:lnTo>
                  <a:pt x="41320" y="106570"/>
                </a:lnTo>
                <a:lnTo>
                  <a:pt x="70867" y="70789"/>
                </a:lnTo>
                <a:lnTo>
                  <a:pt x="106679" y="41273"/>
                </a:lnTo>
                <a:lnTo>
                  <a:pt x="147786" y="18989"/>
                </a:lnTo>
                <a:lnTo>
                  <a:pt x="193215" y="4909"/>
                </a:lnTo>
                <a:lnTo>
                  <a:pt x="241994" y="0"/>
                </a:lnTo>
                <a:lnTo>
                  <a:pt x="290815" y="4909"/>
                </a:lnTo>
                <a:lnTo>
                  <a:pt x="336276" y="18989"/>
                </a:lnTo>
                <a:lnTo>
                  <a:pt x="377405" y="41273"/>
                </a:lnTo>
                <a:lnTo>
                  <a:pt x="413233" y="70789"/>
                </a:lnTo>
                <a:lnTo>
                  <a:pt x="442788" y="106570"/>
                </a:lnTo>
                <a:lnTo>
                  <a:pt x="465101" y="147646"/>
                </a:lnTo>
                <a:lnTo>
                  <a:pt x="479200" y="193046"/>
                </a:lnTo>
                <a:lnTo>
                  <a:pt x="484116" y="241803"/>
                </a:lnTo>
              </a:path>
            </a:pathLst>
          </a:custGeom>
          <a:ln w="5067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231865" y="3460698"/>
            <a:ext cx="562610" cy="0"/>
          </a:xfrm>
          <a:custGeom>
            <a:avLst/>
            <a:gdLst/>
            <a:ahLst/>
            <a:cxnLst/>
            <a:rect l="l" t="t" r="r" b="b"/>
            <a:pathLst>
              <a:path w="562610">
                <a:moveTo>
                  <a:pt x="562282" y="0"/>
                </a:moveTo>
                <a:lnTo>
                  <a:pt x="0" y="0"/>
                </a:lnTo>
              </a:path>
            </a:pathLst>
          </a:custGeom>
          <a:ln w="5066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280338" y="3452256"/>
            <a:ext cx="513715" cy="0"/>
          </a:xfrm>
          <a:custGeom>
            <a:avLst/>
            <a:gdLst/>
            <a:ahLst/>
            <a:cxnLst/>
            <a:rect l="l" t="t" r="r" b="b"/>
            <a:pathLst>
              <a:path w="513714">
                <a:moveTo>
                  <a:pt x="0" y="0"/>
                </a:moveTo>
                <a:lnTo>
                  <a:pt x="513667" y="0"/>
                </a:lnTo>
              </a:path>
            </a:pathLst>
          </a:custGeom>
          <a:ln w="5066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61125" y="5048657"/>
            <a:ext cx="560705" cy="1104265"/>
          </a:xfrm>
          <a:custGeom>
            <a:avLst/>
            <a:gdLst/>
            <a:ahLst/>
            <a:cxnLst/>
            <a:rect l="l" t="t" r="r" b="b"/>
            <a:pathLst>
              <a:path w="560705" h="1104264">
                <a:moveTo>
                  <a:pt x="560604" y="1103928"/>
                </a:moveTo>
                <a:lnTo>
                  <a:pt x="556922" y="1104089"/>
                </a:lnTo>
                <a:lnTo>
                  <a:pt x="553240" y="1104089"/>
                </a:lnTo>
                <a:lnTo>
                  <a:pt x="549558" y="1104089"/>
                </a:lnTo>
                <a:lnTo>
                  <a:pt x="502140" y="1102063"/>
                </a:lnTo>
                <a:lnTo>
                  <a:pt x="455842" y="1096095"/>
                </a:lnTo>
                <a:lnTo>
                  <a:pt x="410829" y="1086351"/>
                </a:lnTo>
                <a:lnTo>
                  <a:pt x="367266" y="1072996"/>
                </a:lnTo>
                <a:lnTo>
                  <a:pt x="325318" y="1056196"/>
                </a:lnTo>
                <a:lnTo>
                  <a:pt x="285150" y="1036117"/>
                </a:lnTo>
                <a:lnTo>
                  <a:pt x="246927" y="1012923"/>
                </a:lnTo>
                <a:lnTo>
                  <a:pt x="210814" y="986782"/>
                </a:lnTo>
                <a:lnTo>
                  <a:pt x="176976" y="957857"/>
                </a:lnTo>
                <a:lnTo>
                  <a:pt x="145577" y="926314"/>
                </a:lnTo>
                <a:lnTo>
                  <a:pt x="116783" y="892320"/>
                </a:lnTo>
                <a:lnTo>
                  <a:pt x="90759" y="856040"/>
                </a:lnTo>
                <a:lnTo>
                  <a:pt x="67670" y="817638"/>
                </a:lnTo>
                <a:lnTo>
                  <a:pt x="47680" y="777282"/>
                </a:lnTo>
                <a:lnTo>
                  <a:pt x="30955" y="735135"/>
                </a:lnTo>
                <a:lnTo>
                  <a:pt x="17659" y="691365"/>
                </a:lnTo>
                <a:lnTo>
                  <a:pt x="7958" y="646136"/>
                </a:lnTo>
                <a:lnTo>
                  <a:pt x="2017" y="599613"/>
                </a:lnTo>
                <a:lnTo>
                  <a:pt x="0" y="551964"/>
                </a:lnTo>
                <a:lnTo>
                  <a:pt x="2017" y="504338"/>
                </a:lnTo>
                <a:lnTo>
                  <a:pt x="7958" y="457837"/>
                </a:lnTo>
                <a:lnTo>
                  <a:pt x="17659" y="412627"/>
                </a:lnTo>
                <a:lnTo>
                  <a:pt x="30955" y="368874"/>
                </a:lnTo>
                <a:lnTo>
                  <a:pt x="47680" y="326742"/>
                </a:lnTo>
                <a:lnTo>
                  <a:pt x="67670" y="286398"/>
                </a:lnTo>
                <a:lnTo>
                  <a:pt x="90759" y="248008"/>
                </a:lnTo>
                <a:lnTo>
                  <a:pt x="116783" y="211737"/>
                </a:lnTo>
                <a:lnTo>
                  <a:pt x="145577" y="177750"/>
                </a:lnTo>
                <a:lnTo>
                  <a:pt x="176976" y="146214"/>
                </a:lnTo>
                <a:lnTo>
                  <a:pt x="210814" y="117295"/>
                </a:lnTo>
                <a:lnTo>
                  <a:pt x="246927" y="91157"/>
                </a:lnTo>
                <a:lnTo>
                  <a:pt x="285150" y="67966"/>
                </a:lnTo>
                <a:lnTo>
                  <a:pt x="325318" y="47889"/>
                </a:lnTo>
                <a:lnTo>
                  <a:pt x="367266" y="31091"/>
                </a:lnTo>
                <a:lnTo>
                  <a:pt x="410829" y="17737"/>
                </a:lnTo>
                <a:lnTo>
                  <a:pt x="455842" y="7993"/>
                </a:lnTo>
                <a:lnTo>
                  <a:pt x="502140" y="2026"/>
                </a:lnTo>
                <a:lnTo>
                  <a:pt x="549558" y="0"/>
                </a:lnTo>
                <a:lnTo>
                  <a:pt x="553240" y="0"/>
                </a:lnTo>
                <a:lnTo>
                  <a:pt x="556762" y="0"/>
                </a:lnTo>
                <a:lnTo>
                  <a:pt x="560284" y="160"/>
                </a:lnTo>
              </a:path>
            </a:pathLst>
          </a:custGeom>
          <a:ln w="6408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33383" y="5056718"/>
            <a:ext cx="0" cy="1088390"/>
          </a:xfrm>
          <a:custGeom>
            <a:avLst/>
            <a:gdLst/>
            <a:ahLst/>
            <a:cxnLst/>
            <a:rect l="l" t="t" r="r" b="b"/>
            <a:pathLst>
              <a:path h="1088389">
                <a:moveTo>
                  <a:pt x="0" y="0"/>
                </a:moveTo>
                <a:lnTo>
                  <a:pt x="0" y="1087962"/>
                </a:lnTo>
              </a:path>
            </a:pathLst>
          </a:custGeom>
          <a:ln w="6403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466162" y="5405084"/>
            <a:ext cx="512445" cy="0"/>
          </a:xfrm>
          <a:custGeom>
            <a:avLst/>
            <a:gdLst/>
            <a:ahLst/>
            <a:cxnLst/>
            <a:rect l="l" t="t" r="r" b="b"/>
            <a:pathLst>
              <a:path w="512444">
                <a:moveTo>
                  <a:pt x="512259" y="0"/>
                </a:moveTo>
                <a:lnTo>
                  <a:pt x="0" y="0"/>
                </a:lnTo>
              </a:path>
            </a:pathLst>
          </a:custGeom>
          <a:ln w="6239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466163" y="5796314"/>
            <a:ext cx="492759" cy="0"/>
          </a:xfrm>
          <a:custGeom>
            <a:avLst/>
            <a:gdLst/>
            <a:ahLst/>
            <a:cxnLst/>
            <a:rect l="l" t="t" r="r" b="b"/>
            <a:pathLst>
              <a:path w="492760">
                <a:moveTo>
                  <a:pt x="492169" y="0"/>
                </a:moveTo>
                <a:lnTo>
                  <a:pt x="0" y="0"/>
                </a:lnTo>
              </a:path>
            </a:pathLst>
          </a:custGeom>
          <a:ln w="6239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7565668" y="6889750"/>
            <a:ext cx="3535045" cy="1402715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52095" marR="247650" indent="-635" algn="ctr">
              <a:lnSpc>
                <a:spcPts val="3500"/>
              </a:lnSpc>
              <a:spcBef>
                <a:spcPts val="500"/>
              </a:spcBef>
            </a:pPr>
            <a:r>
              <a:rPr sz="3200" spc="-160" dirty="0">
                <a:latin typeface="Arial"/>
                <a:cs typeface="Arial"/>
              </a:rPr>
              <a:t>Try </a:t>
            </a:r>
            <a:r>
              <a:rPr sz="3200" spc="-229" dirty="0">
                <a:latin typeface="Arial"/>
                <a:cs typeface="Arial"/>
              </a:rPr>
              <a:t>and </a:t>
            </a:r>
            <a:r>
              <a:rPr sz="3200" spc="-245" dirty="0">
                <a:latin typeface="Arial"/>
                <a:cs typeface="Arial"/>
              </a:rPr>
              <a:t>memorise  </a:t>
            </a:r>
            <a:r>
              <a:rPr sz="3200" spc="-215" dirty="0">
                <a:latin typeface="Arial"/>
                <a:cs typeface="Arial"/>
              </a:rPr>
              <a:t>these...you </a:t>
            </a:r>
            <a:r>
              <a:rPr sz="3200" spc="-200" dirty="0">
                <a:latin typeface="Arial"/>
                <a:cs typeface="Arial"/>
              </a:rPr>
              <a:t>are  </a:t>
            </a:r>
            <a:r>
              <a:rPr sz="3200" spc="-145" dirty="0">
                <a:latin typeface="Arial"/>
                <a:cs typeface="Arial"/>
              </a:rPr>
              <a:t>about </a:t>
            </a:r>
            <a:r>
              <a:rPr sz="3200" spc="-40" dirty="0">
                <a:latin typeface="Arial"/>
                <a:cs typeface="Arial"/>
              </a:rPr>
              <a:t>to </a:t>
            </a:r>
            <a:r>
              <a:rPr sz="3200" spc="-430" dirty="0">
                <a:latin typeface="Arial"/>
                <a:cs typeface="Arial"/>
              </a:rPr>
              <a:t>be</a:t>
            </a:r>
            <a:r>
              <a:rPr sz="3200" spc="-160" dirty="0">
                <a:latin typeface="Arial"/>
                <a:cs typeface="Arial"/>
              </a:rPr>
              <a:t> </a:t>
            </a:r>
            <a:r>
              <a:rPr sz="3200" spc="-114" dirty="0">
                <a:latin typeface="Arial"/>
                <a:cs typeface="Arial"/>
              </a:rPr>
              <a:t>tested!</a:t>
            </a:r>
            <a:endParaRPr sz="32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7010394" y="996949"/>
            <a:ext cx="673100" cy="673100"/>
          </a:xfrm>
          <a:custGeom>
            <a:avLst/>
            <a:gdLst/>
            <a:ahLst/>
            <a:cxnLst/>
            <a:rect l="l" t="t" r="r" b="b"/>
            <a:pathLst>
              <a:path w="673100" h="673100">
                <a:moveTo>
                  <a:pt x="574532" y="98574"/>
                </a:moveTo>
                <a:lnTo>
                  <a:pt x="604652" y="133039"/>
                </a:lnTo>
                <a:lnTo>
                  <a:pt x="629295" y="170339"/>
                </a:lnTo>
                <a:lnTo>
                  <a:pt x="648462" y="209907"/>
                </a:lnTo>
                <a:lnTo>
                  <a:pt x="662153" y="251177"/>
                </a:lnTo>
                <a:lnTo>
                  <a:pt x="670368" y="293581"/>
                </a:lnTo>
                <a:lnTo>
                  <a:pt x="673106" y="336553"/>
                </a:lnTo>
                <a:lnTo>
                  <a:pt x="670368" y="379524"/>
                </a:lnTo>
                <a:lnTo>
                  <a:pt x="662153" y="421928"/>
                </a:lnTo>
                <a:lnTo>
                  <a:pt x="648462" y="463198"/>
                </a:lnTo>
                <a:lnTo>
                  <a:pt x="629295" y="502767"/>
                </a:lnTo>
                <a:lnTo>
                  <a:pt x="604652" y="540067"/>
                </a:lnTo>
                <a:lnTo>
                  <a:pt x="574532" y="574532"/>
                </a:lnTo>
                <a:lnTo>
                  <a:pt x="540067" y="604652"/>
                </a:lnTo>
                <a:lnTo>
                  <a:pt x="502767" y="629295"/>
                </a:lnTo>
                <a:lnTo>
                  <a:pt x="463198" y="648462"/>
                </a:lnTo>
                <a:lnTo>
                  <a:pt x="421928" y="662153"/>
                </a:lnTo>
                <a:lnTo>
                  <a:pt x="379524" y="670368"/>
                </a:lnTo>
                <a:lnTo>
                  <a:pt x="336553" y="673106"/>
                </a:lnTo>
                <a:lnTo>
                  <a:pt x="293581" y="670368"/>
                </a:lnTo>
                <a:lnTo>
                  <a:pt x="251177" y="662153"/>
                </a:lnTo>
                <a:lnTo>
                  <a:pt x="209907" y="648462"/>
                </a:lnTo>
                <a:lnTo>
                  <a:pt x="170339" y="629295"/>
                </a:lnTo>
                <a:lnTo>
                  <a:pt x="133039" y="604652"/>
                </a:lnTo>
                <a:lnTo>
                  <a:pt x="98574" y="574532"/>
                </a:lnTo>
                <a:lnTo>
                  <a:pt x="68454" y="540067"/>
                </a:lnTo>
                <a:lnTo>
                  <a:pt x="43810" y="502767"/>
                </a:lnTo>
                <a:lnTo>
                  <a:pt x="24643" y="463198"/>
                </a:lnTo>
                <a:lnTo>
                  <a:pt x="10952" y="421928"/>
                </a:lnTo>
                <a:lnTo>
                  <a:pt x="2738" y="379524"/>
                </a:lnTo>
                <a:lnTo>
                  <a:pt x="0" y="336553"/>
                </a:lnTo>
                <a:lnTo>
                  <a:pt x="2738" y="293581"/>
                </a:lnTo>
                <a:lnTo>
                  <a:pt x="10952" y="251177"/>
                </a:lnTo>
                <a:lnTo>
                  <a:pt x="24643" y="209907"/>
                </a:lnTo>
                <a:lnTo>
                  <a:pt x="43810" y="170339"/>
                </a:lnTo>
                <a:lnTo>
                  <a:pt x="68454" y="133039"/>
                </a:lnTo>
                <a:lnTo>
                  <a:pt x="98574" y="98574"/>
                </a:lnTo>
                <a:lnTo>
                  <a:pt x="133039" y="68454"/>
                </a:lnTo>
                <a:lnTo>
                  <a:pt x="170339" y="43810"/>
                </a:lnTo>
                <a:lnTo>
                  <a:pt x="209907" y="24643"/>
                </a:lnTo>
                <a:lnTo>
                  <a:pt x="251177" y="10952"/>
                </a:lnTo>
                <a:lnTo>
                  <a:pt x="293581" y="2738"/>
                </a:lnTo>
                <a:lnTo>
                  <a:pt x="336553" y="0"/>
                </a:lnTo>
                <a:lnTo>
                  <a:pt x="379524" y="2738"/>
                </a:lnTo>
                <a:lnTo>
                  <a:pt x="421928" y="10952"/>
                </a:lnTo>
                <a:lnTo>
                  <a:pt x="463198" y="24643"/>
                </a:lnTo>
                <a:lnTo>
                  <a:pt x="502767" y="43810"/>
                </a:lnTo>
                <a:lnTo>
                  <a:pt x="540067" y="68454"/>
                </a:lnTo>
                <a:lnTo>
                  <a:pt x="574532" y="98574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8953494" y="1003299"/>
            <a:ext cx="673100" cy="673100"/>
          </a:xfrm>
          <a:custGeom>
            <a:avLst/>
            <a:gdLst/>
            <a:ahLst/>
            <a:cxnLst/>
            <a:rect l="l" t="t" r="r" b="b"/>
            <a:pathLst>
              <a:path w="673100" h="673100">
                <a:moveTo>
                  <a:pt x="574532" y="98574"/>
                </a:moveTo>
                <a:lnTo>
                  <a:pt x="604652" y="133039"/>
                </a:lnTo>
                <a:lnTo>
                  <a:pt x="629295" y="170339"/>
                </a:lnTo>
                <a:lnTo>
                  <a:pt x="648462" y="209907"/>
                </a:lnTo>
                <a:lnTo>
                  <a:pt x="662153" y="251177"/>
                </a:lnTo>
                <a:lnTo>
                  <a:pt x="670368" y="293581"/>
                </a:lnTo>
                <a:lnTo>
                  <a:pt x="673106" y="336553"/>
                </a:lnTo>
                <a:lnTo>
                  <a:pt x="670368" y="379524"/>
                </a:lnTo>
                <a:lnTo>
                  <a:pt x="662153" y="421928"/>
                </a:lnTo>
                <a:lnTo>
                  <a:pt x="648462" y="463198"/>
                </a:lnTo>
                <a:lnTo>
                  <a:pt x="629295" y="502767"/>
                </a:lnTo>
                <a:lnTo>
                  <a:pt x="604652" y="540067"/>
                </a:lnTo>
                <a:lnTo>
                  <a:pt x="574532" y="574532"/>
                </a:lnTo>
                <a:lnTo>
                  <a:pt x="540067" y="604652"/>
                </a:lnTo>
                <a:lnTo>
                  <a:pt x="502767" y="629295"/>
                </a:lnTo>
                <a:lnTo>
                  <a:pt x="463198" y="648462"/>
                </a:lnTo>
                <a:lnTo>
                  <a:pt x="421928" y="662153"/>
                </a:lnTo>
                <a:lnTo>
                  <a:pt x="379524" y="670368"/>
                </a:lnTo>
                <a:lnTo>
                  <a:pt x="336553" y="673106"/>
                </a:lnTo>
                <a:lnTo>
                  <a:pt x="293581" y="670368"/>
                </a:lnTo>
                <a:lnTo>
                  <a:pt x="251177" y="662153"/>
                </a:lnTo>
                <a:lnTo>
                  <a:pt x="209907" y="648462"/>
                </a:lnTo>
                <a:lnTo>
                  <a:pt x="170339" y="629295"/>
                </a:lnTo>
                <a:lnTo>
                  <a:pt x="133039" y="604652"/>
                </a:lnTo>
                <a:lnTo>
                  <a:pt x="98574" y="574532"/>
                </a:lnTo>
                <a:lnTo>
                  <a:pt x="68454" y="540067"/>
                </a:lnTo>
                <a:lnTo>
                  <a:pt x="43810" y="502767"/>
                </a:lnTo>
                <a:lnTo>
                  <a:pt x="24643" y="463198"/>
                </a:lnTo>
                <a:lnTo>
                  <a:pt x="10952" y="421928"/>
                </a:lnTo>
                <a:lnTo>
                  <a:pt x="2738" y="379524"/>
                </a:lnTo>
                <a:lnTo>
                  <a:pt x="0" y="336553"/>
                </a:lnTo>
                <a:lnTo>
                  <a:pt x="2738" y="293581"/>
                </a:lnTo>
                <a:lnTo>
                  <a:pt x="10952" y="251177"/>
                </a:lnTo>
                <a:lnTo>
                  <a:pt x="24643" y="209907"/>
                </a:lnTo>
                <a:lnTo>
                  <a:pt x="43810" y="170339"/>
                </a:lnTo>
                <a:lnTo>
                  <a:pt x="68454" y="133039"/>
                </a:lnTo>
                <a:lnTo>
                  <a:pt x="98574" y="98574"/>
                </a:lnTo>
                <a:lnTo>
                  <a:pt x="133039" y="68454"/>
                </a:lnTo>
                <a:lnTo>
                  <a:pt x="170339" y="43810"/>
                </a:lnTo>
                <a:lnTo>
                  <a:pt x="209907" y="24643"/>
                </a:lnTo>
                <a:lnTo>
                  <a:pt x="251177" y="10952"/>
                </a:lnTo>
                <a:lnTo>
                  <a:pt x="293581" y="2738"/>
                </a:lnTo>
                <a:lnTo>
                  <a:pt x="336553" y="0"/>
                </a:lnTo>
                <a:lnTo>
                  <a:pt x="379524" y="2738"/>
                </a:lnTo>
                <a:lnTo>
                  <a:pt x="421928" y="10952"/>
                </a:lnTo>
                <a:lnTo>
                  <a:pt x="463198" y="24643"/>
                </a:lnTo>
                <a:lnTo>
                  <a:pt x="502767" y="43810"/>
                </a:lnTo>
                <a:lnTo>
                  <a:pt x="540067" y="68454"/>
                </a:lnTo>
                <a:lnTo>
                  <a:pt x="574532" y="98574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7683500" y="1333500"/>
            <a:ext cx="1270635" cy="0"/>
          </a:xfrm>
          <a:custGeom>
            <a:avLst/>
            <a:gdLst/>
            <a:ahLst/>
            <a:cxnLst/>
            <a:rect l="l" t="t" r="r" b="b"/>
            <a:pathLst>
              <a:path w="1270634">
                <a:moveTo>
                  <a:pt x="0" y="0"/>
                </a:moveTo>
                <a:lnTo>
                  <a:pt x="127025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010394" y="3073399"/>
            <a:ext cx="673100" cy="673100"/>
          </a:xfrm>
          <a:custGeom>
            <a:avLst/>
            <a:gdLst/>
            <a:ahLst/>
            <a:cxnLst/>
            <a:rect l="l" t="t" r="r" b="b"/>
            <a:pathLst>
              <a:path w="673100" h="673100">
                <a:moveTo>
                  <a:pt x="574532" y="98574"/>
                </a:moveTo>
                <a:lnTo>
                  <a:pt x="604652" y="133039"/>
                </a:lnTo>
                <a:lnTo>
                  <a:pt x="629295" y="170339"/>
                </a:lnTo>
                <a:lnTo>
                  <a:pt x="648462" y="209907"/>
                </a:lnTo>
                <a:lnTo>
                  <a:pt x="662153" y="251177"/>
                </a:lnTo>
                <a:lnTo>
                  <a:pt x="670368" y="293581"/>
                </a:lnTo>
                <a:lnTo>
                  <a:pt x="673106" y="336553"/>
                </a:lnTo>
                <a:lnTo>
                  <a:pt x="670368" y="379524"/>
                </a:lnTo>
                <a:lnTo>
                  <a:pt x="662153" y="421928"/>
                </a:lnTo>
                <a:lnTo>
                  <a:pt x="648462" y="463198"/>
                </a:lnTo>
                <a:lnTo>
                  <a:pt x="629295" y="502767"/>
                </a:lnTo>
                <a:lnTo>
                  <a:pt x="604652" y="540067"/>
                </a:lnTo>
                <a:lnTo>
                  <a:pt x="574532" y="574532"/>
                </a:lnTo>
                <a:lnTo>
                  <a:pt x="540067" y="604649"/>
                </a:lnTo>
                <a:lnTo>
                  <a:pt x="502767" y="629290"/>
                </a:lnTo>
                <a:lnTo>
                  <a:pt x="463198" y="648455"/>
                </a:lnTo>
                <a:lnTo>
                  <a:pt x="421928" y="662145"/>
                </a:lnTo>
                <a:lnTo>
                  <a:pt x="379524" y="670358"/>
                </a:lnTo>
                <a:lnTo>
                  <a:pt x="336553" y="673096"/>
                </a:lnTo>
                <a:lnTo>
                  <a:pt x="293581" y="670358"/>
                </a:lnTo>
                <a:lnTo>
                  <a:pt x="251177" y="662145"/>
                </a:lnTo>
                <a:lnTo>
                  <a:pt x="209907" y="648455"/>
                </a:lnTo>
                <a:lnTo>
                  <a:pt x="170339" y="629290"/>
                </a:lnTo>
                <a:lnTo>
                  <a:pt x="133039" y="604649"/>
                </a:lnTo>
                <a:lnTo>
                  <a:pt x="98574" y="574532"/>
                </a:lnTo>
                <a:lnTo>
                  <a:pt x="68454" y="540067"/>
                </a:lnTo>
                <a:lnTo>
                  <a:pt x="43810" y="502767"/>
                </a:lnTo>
                <a:lnTo>
                  <a:pt x="24643" y="463198"/>
                </a:lnTo>
                <a:lnTo>
                  <a:pt x="10952" y="421928"/>
                </a:lnTo>
                <a:lnTo>
                  <a:pt x="2738" y="379524"/>
                </a:lnTo>
                <a:lnTo>
                  <a:pt x="0" y="336553"/>
                </a:lnTo>
                <a:lnTo>
                  <a:pt x="2738" y="293581"/>
                </a:lnTo>
                <a:lnTo>
                  <a:pt x="10952" y="251177"/>
                </a:lnTo>
                <a:lnTo>
                  <a:pt x="24643" y="209907"/>
                </a:lnTo>
                <a:lnTo>
                  <a:pt x="43810" y="170339"/>
                </a:lnTo>
                <a:lnTo>
                  <a:pt x="68454" y="133039"/>
                </a:lnTo>
                <a:lnTo>
                  <a:pt x="98574" y="98574"/>
                </a:lnTo>
                <a:lnTo>
                  <a:pt x="133039" y="68454"/>
                </a:lnTo>
                <a:lnTo>
                  <a:pt x="170339" y="43810"/>
                </a:lnTo>
                <a:lnTo>
                  <a:pt x="209907" y="24643"/>
                </a:lnTo>
                <a:lnTo>
                  <a:pt x="251177" y="10952"/>
                </a:lnTo>
                <a:lnTo>
                  <a:pt x="293581" y="2738"/>
                </a:lnTo>
                <a:lnTo>
                  <a:pt x="336553" y="0"/>
                </a:lnTo>
                <a:lnTo>
                  <a:pt x="379524" y="2738"/>
                </a:lnTo>
                <a:lnTo>
                  <a:pt x="421928" y="10952"/>
                </a:lnTo>
                <a:lnTo>
                  <a:pt x="463198" y="24643"/>
                </a:lnTo>
                <a:lnTo>
                  <a:pt x="502767" y="43810"/>
                </a:lnTo>
                <a:lnTo>
                  <a:pt x="540067" y="68454"/>
                </a:lnTo>
                <a:lnTo>
                  <a:pt x="574532" y="98574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8953494" y="3073399"/>
            <a:ext cx="673100" cy="673100"/>
          </a:xfrm>
          <a:custGeom>
            <a:avLst/>
            <a:gdLst/>
            <a:ahLst/>
            <a:cxnLst/>
            <a:rect l="l" t="t" r="r" b="b"/>
            <a:pathLst>
              <a:path w="673100" h="673100">
                <a:moveTo>
                  <a:pt x="574532" y="98574"/>
                </a:moveTo>
                <a:lnTo>
                  <a:pt x="604652" y="133039"/>
                </a:lnTo>
                <a:lnTo>
                  <a:pt x="629295" y="170339"/>
                </a:lnTo>
                <a:lnTo>
                  <a:pt x="648462" y="209907"/>
                </a:lnTo>
                <a:lnTo>
                  <a:pt x="662153" y="251177"/>
                </a:lnTo>
                <a:lnTo>
                  <a:pt x="670368" y="293581"/>
                </a:lnTo>
                <a:lnTo>
                  <a:pt x="673106" y="336553"/>
                </a:lnTo>
                <a:lnTo>
                  <a:pt x="670368" y="379524"/>
                </a:lnTo>
                <a:lnTo>
                  <a:pt x="662153" y="421928"/>
                </a:lnTo>
                <a:lnTo>
                  <a:pt x="648462" y="463198"/>
                </a:lnTo>
                <a:lnTo>
                  <a:pt x="629295" y="502767"/>
                </a:lnTo>
                <a:lnTo>
                  <a:pt x="604652" y="540067"/>
                </a:lnTo>
                <a:lnTo>
                  <a:pt x="574532" y="574532"/>
                </a:lnTo>
                <a:lnTo>
                  <a:pt x="540067" y="604649"/>
                </a:lnTo>
                <a:lnTo>
                  <a:pt x="502767" y="629290"/>
                </a:lnTo>
                <a:lnTo>
                  <a:pt x="463198" y="648455"/>
                </a:lnTo>
                <a:lnTo>
                  <a:pt x="421928" y="662145"/>
                </a:lnTo>
                <a:lnTo>
                  <a:pt x="379524" y="670358"/>
                </a:lnTo>
                <a:lnTo>
                  <a:pt x="336553" y="673096"/>
                </a:lnTo>
                <a:lnTo>
                  <a:pt x="293581" y="670358"/>
                </a:lnTo>
                <a:lnTo>
                  <a:pt x="251177" y="662145"/>
                </a:lnTo>
                <a:lnTo>
                  <a:pt x="209907" y="648455"/>
                </a:lnTo>
                <a:lnTo>
                  <a:pt x="170339" y="629290"/>
                </a:lnTo>
                <a:lnTo>
                  <a:pt x="133039" y="604649"/>
                </a:lnTo>
                <a:lnTo>
                  <a:pt x="98574" y="574532"/>
                </a:lnTo>
                <a:lnTo>
                  <a:pt x="68454" y="540067"/>
                </a:lnTo>
                <a:lnTo>
                  <a:pt x="43810" y="502767"/>
                </a:lnTo>
                <a:lnTo>
                  <a:pt x="24643" y="463198"/>
                </a:lnTo>
                <a:lnTo>
                  <a:pt x="10952" y="421928"/>
                </a:lnTo>
                <a:lnTo>
                  <a:pt x="2738" y="379524"/>
                </a:lnTo>
                <a:lnTo>
                  <a:pt x="0" y="336553"/>
                </a:lnTo>
                <a:lnTo>
                  <a:pt x="2738" y="293581"/>
                </a:lnTo>
                <a:lnTo>
                  <a:pt x="10952" y="251177"/>
                </a:lnTo>
                <a:lnTo>
                  <a:pt x="24643" y="209907"/>
                </a:lnTo>
                <a:lnTo>
                  <a:pt x="43810" y="170339"/>
                </a:lnTo>
                <a:lnTo>
                  <a:pt x="68454" y="133039"/>
                </a:lnTo>
                <a:lnTo>
                  <a:pt x="98574" y="98574"/>
                </a:lnTo>
                <a:lnTo>
                  <a:pt x="133039" y="68454"/>
                </a:lnTo>
                <a:lnTo>
                  <a:pt x="170339" y="43810"/>
                </a:lnTo>
                <a:lnTo>
                  <a:pt x="209907" y="24643"/>
                </a:lnTo>
                <a:lnTo>
                  <a:pt x="251177" y="10952"/>
                </a:lnTo>
                <a:lnTo>
                  <a:pt x="293581" y="2738"/>
                </a:lnTo>
                <a:lnTo>
                  <a:pt x="336553" y="0"/>
                </a:lnTo>
                <a:lnTo>
                  <a:pt x="379524" y="2738"/>
                </a:lnTo>
                <a:lnTo>
                  <a:pt x="421928" y="10952"/>
                </a:lnTo>
                <a:lnTo>
                  <a:pt x="463198" y="24643"/>
                </a:lnTo>
                <a:lnTo>
                  <a:pt x="502767" y="43810"/>
                </a:lnTo>
                <a:lnTo>
                  <a:pt x="540067" y="68454"/>
                </a:lnTo>
                <a:lnTo>
                  <a:pt x="574532" y="98574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683500" y="3403600"/>
            <a:ext cx="1147445" cy="523875"/>
          </a:xfrm>
          <a:custGeom>
            <a:avLst/>
            <a:gdLst/>
            <a:ahLst/>
            <a:cxnLst/>
            <a:rect l="l" t="t" r="r" b="b"/>
            <a:pathLst>
              <a:path w="1147445" h="523875">
                <a:moveTo>
                  <a:pt x="0" y="0"/>
                </a:moveTo>
                <a:lnTo>
                  <a:pt x="1146873" y="523722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6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>
            <a:extLst>
              <a:ext uri="{FF2B5EF4-FFF2-40B4-BE49-F238E27FC236}">
                <a16:creationId xmlns:a16="http://schemas.microsoft.com/office/drawing/2014/main" id="{5B82B89D-B273-4748-AC1E-80CD8B803B11}"/>
              </a:ext>
            </a:extLst>
          </p:cNvPr>
          <p:cNvSpPr/>
          <p:nvPr/>
        </p:nvSpPr>
        <p:spPr>
          <a:xfrm>
            <a:off x="3263899" y="5085495"/>
            <a:ext cx="7886701" cy="469460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2">
            <a:extLst>
              <a:ext uri="{FF2B5EF4-FFF2-40B4-BE49-F238E27FC236}">
                <a16:creationId xmlns:a16="http://schemas.microsoft.com/office/drawing/2014/main" id="{DA4C1978-9259-44A3-9CAC-48DD453CEFE5}"/>
              </a:ext>
            </a:extLst>
          </p:cNvPr>
          <p:cNvSpPr txBox="1"/>
          <p:nvPr/>
        </p:nvSpPr>
        <p:spPr>
          <a:xfrm>
            <a:off x="2476181" y="1447800"/>
            <a:ext cx="8674419" cy="1929695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52095" marR="247650" indent="-635" algn="ctr">
              <a:lnSpc>
                <a:spcPts val="3500"/>
              </a:lnSpc>
              <a:spcBef>
                <a:spcPts val="500"/>
              </a:spcBef>
            </a:pPr>
            <a:r>
              <a:rPr lang="en-GB" sz="3600" spc="-160" dirty="0">
                <a:latin typeface="Arial"/>
                <a:cs typeface="Arial"/>
              </a:rPr>
              <a:t>Watch this video and practice matching the symbols: </a:t>
            </a:r>
          </a:p>
          <a:p>
            <a:pPr marL="252095" marR="247650" indent="-635" algn="ctr">
              <a:lnSpc>
                <a:spcPts val="3500"/>
              </a:lnSpc>
              <a:spcBef>
                <a:spcPts val="500"/>
              </a:spcBef>
            </a:pPr>
            <a:r>
              <a:rPr lang="en-GB" sz="3600" u="sng" dirty="0">
                <a:hlinkClick r:id="rId6"/>
              </a:rPr>
              <a:t>https://www.bbc.co.uk/bitesize/topics/zq99q6f/articles/zs7g4j6</a:t>
            </a:r>
            <a:endParaRPr sz="3600" dirty="0">
              <a:latin typeface="Arial"/>
              <a:cs typeface="Arial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87010F-6728-4ECA-A35A-6485C1E1B8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35000" y="4396382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2310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6303943" y="2925544"/>
            <a:ext cx="2752725" cy="5388610"/>
          </a:xfrm>
          <a:custGeom>
            <a:avLst/>
            <a:gdLst/>
            <a:ahLst/>
            <a:cxnLst/>
            <a:rect l="l" t="t" r="r" b="b"/>
            <a:pathLst>
              <a:path w="2752725" h="5388609">
                <a:moveTo>
                  <a:pt x="2752631" y="5387649"/>
                </a:moveTo>
                <a:lnTo>
                  <a:pt x="2739072" y="5388103"/>
                </a:lnTo>
                <a:lnTo>
                  <a:pt x="2725513" y="5388336"/>
                </a:lnTo>
                <a:lnTo>
                  <a:pt x="2711954" y="5388422"/>
                </a:lnTo>
                <a:lnTo>
                  <a:pt x="2698396" y="5388434"/>
                </a:lnTo>
                <a:lnTo>
                  <a:pt x="2649901" y="5388008"/>
                </a:lnTo>
                <a:lnTo>
                  <a:pt x="2601613" y="5386734"/>
                </a:lnTo>
                <a:lnTo>
                  <a:pt x="2553539" y="5384619"/>
                </a:lnTo>
                <a:lnTo>
                  <a:pt x="2505687" y="5381670"/>
                </a:lnTo>
                <a:lnTo>
                  <a:pt x="2458063" y="5377895"/>
                </a:lnTo>
                <a:lnTo>
                  <a:pt x="2410675" y="5373301"/>
                </a:lnTo>
                <a:lnTo>
                  <a:pt x="2363530" y="5367894"/>
                </a:lnTo>
                <a:lnTo>
                  <a:pt x="2316635" y="5361683"/>
                </a:lnTo>
                <a:lnTo>
                  <a:pt x="2269997" y="5354673"/>
                </a:lnTo>
                <a:lnTo>
                  <a:pt x="2223623" y="5346872"/>
                </a:lnTo>
                <a:lnTo>
                  <a:pt x="2177520" y="5338288"/>
                </a:lnTo>
                <a:lnTo>
                  <a:pt x="2131697" y="5328927"/>
                </a:lnTo>
                <a:lnTo>
                  <a:pt x="2086158" y="5318796"/>
                </a:lnTo>
                <a:lnTo>
                  <a:pt x="2040913" y="5307903"/>
                </a:lnTo>
                <a:lnTo>
                  <a:pt x="1995967" y="5296254"/>
                </a:lnTo>
                <a:lnTo>
                  <a:pt x="1951329" y="5283857"/>
                </a:lnTo>
                <a:lnTo>
                  <a:pt x="1907004" y="5270720"/>
                </a:lnTo>
                <a:lnTo>
                  <a:pt x="1863001" y="5256848"/>
                </a:lnTo>
                <a:lnTo>
                  <a:pt x="1819327" y="5242249"/>
                </a:lnTo>
                <a:lnTo>
                  <a:pt x="1775988" y="5226931"/>
                </a:lnTo>
                <a:lnTo>
                  <a:pt x="1732992" y="5210900"/>
                </a:lnTo>
                <a:lnTo>
                  <a:pt x="1690345" y="5194163"/>
                </a:lnTo>
                <a:lnTo>
                  <a:pt x="1648056" y="5176728"/>
                </a:lnTo>
                <a:lnTo>
                  <a:pt x="1606131" y="5158602"/>
                </a:lnTo>
                <a:lnTo>
                  <a:pt x="1564577" y="5139792"/>
                </a:lnTo>
                <a:lnTo>
                  <a:pt x="1523401" y="5120304"/>
                </a:lnTo>
                <a:lnTo>
                  <a:pt x="1482611" y="5100147"/>
                </a:lnTo>
                <a:lnTo>
                  <a:pt x="1442214" y="5079327"/>
                </a:lnTo>
                <a:lnTo>
                  <a:pt x="1402216" y="5057851"/>
                </a:lnTo>
                <a:lnTo>
                  <a:pt x="1362625" y="5035727"/>
                </a:lnTo>
                <a:lnTo>
                  <a:pt x="1323449" y="5012961"/>
                </a:lnTo>
                <a:lnTo>
                  <a:pt x="1284693" y="4989560"/>
                </a:lnTo>
                <a:lnTo>
                  <a:pt x="1246366" y="4965533"/>
                </a:lnTo>
                <a:lnTo>
                  <a:pt x="1208475" y="4940885"/>
                </a:lnTo>
                <a:lnTo>
                  <a:pt x="1171026" y="4915625"/>
                </a:lnTo>
                <a:lnTo>
                  <a:pt x="1134027" y="4889758"/>
                </a:lnTo>
                <a:lnTo>
                  <a:pt x="1097484" y="4863293"/>
                </a:lnTo>
                <a:lnTo>
                  <a:pt x="1061406" y="4836236"/>
                </a:lnTo>
                <a:lnTo>
                  <a:pt x="1025799" y="4808594"/>
                </a:lnTo>
                <a:lnTo>
                  <a:pt x="990670" y="4780375"/>
                </a:lnTo>
                <a:lnTo>
                  <a:pt x="956026" y="4751586"/>
                </a:lnTo>
                <a:lnTo>
                  <a:pt x="921875" y="4722234"/>
                </a:lnTo>
                <a:lnTo>
                  <a:pt x="888224" y="4692325"/>
                </a:lnTo>
                <a:lnTo>
                  <a:pt x="855079" y="4661868"/>
                </a:lnTo>
                <a:lnTo>
                  <a:pt x="822449" y="4630869"/>
                </a:lnTo>
                <a:lnTo>
                  <a:pt x="790340" y="4599335"/>
                </a:lnTo>
                <a:lnTo>
                  <a:pt x="758758" y="4567273"/>
                </a:lnTo>
                <a:lnTo>
                  <a:pt x="727712" y="4534691"/>
                </a:lnTo>
                <a:lnTo>
                  <a:pt x="697209" y="4501596"/>
                </a:lnTo>
                <a:lnTo>
                  <a:pt x="667255" y="4467994"/>
                </a:lnTo>
                <a:lnTo>
                  <a:pt x="637858" y="4433893"/>
                </a:lnTo>
                <a:lnTo>
                  <a:pt x="609025" y="4399300"/>
                </a:lnTo>
                <a:lnTo>
                  <a:pt x="580763" y="4364223"/>
                </a:lnTo>
                <a:lnTo>
                  <a:pt x="553079" y="4328667"/>
                </a:lnTo>
                <a:lnTo>
                  <a:pt x="525981" y="4292641"/>
                </a:lnTo>
                <a:lnTo>
                  <a:pt x="499475" y="4256151"/>
                </a:lnTo>
                <a:lnTo>
                  <a:pt x="473568" y="4219205"/>
                </a:lnTo>
                <a:lnTo>
                  <a:pt x="448268" y="4181809"/>
                </a:lnTo>
                <a:lnTo>
                  <a:pt x="423582" y="4143972"/>
                </a:lnTo>
                <a:lnTo>
                  <a:pt x="399517" y="4105699"/>
                </a:lnTo>
                <a:lnTo>
                  <a:pt x="376080" y="4066998"/>
                </a:lnTo>
                <a:lnTo>
                  <a:pt x="353278" y="4027876"/>
                </a:lnTo>
                <a:lnTo>
                  <a:pt x="331119" y="3988341"/>
                </a:lnTo>
                <a:lnTo>
                  <a:pt x="309609" y="3948399"/>
                </a:lnTo>
                <a:lnTo>
                  <a:pt x="288756" y="3908057"/>
                </a:lnTo>
                <a:lnTo>
                  <a:pt x="268566" y="3867323"/>
                </a:lnTo>
                <a:lnTo>
                  <a:pt x="249048" y="3826204"/>
                </a:lnTo>
                <a:lnTo>
                  <a:pt x="230207" y="3784707"/>
                </a:lnTo>
                <a:lnTo>
                  <a:pt x="212052" y="3742838"/>
                </a:lnTo>
                <a:lnTo>
                  <a:pt x="194589" y="3700606"/>
                </a:lnTo>
                <a:lnTo>
                  <a:pt x="177826" y="3658017"/>
                </a:lnTo>
                <a:lnTo>
                  <a:pt x="161769" y="3615078"/>
                </a:lnTo>
                <a:lnTo>
                  <a:pt x="146425" y="3571797"/>
                </a:lnTo>
                <a:lnTo>
                  <a:pt x="131803" y="3528180"/>
                </a:lnTo>
                <a:lnTo>
                  <a:pt x="117909" y="3484235"/>
                </a:lnTo>
                <a:lnTo>
                  <a:pt x="104749" y="3439968"/>
                </a:lnTo>
                <a:lnTo>
                  <a:pt x="92332" y="3395388"/>
                </a:lnTo>
                <a:lnTo>
                  <a:pt x="80665" y="3350500"/>
                </a:lnTo>
                <a:lnTo>
                  <a:pt x="69754" y="3305312"/>
                </a:lnTo>
                <a:lnTo>
                  <a:pt x="59606" y="3259832"/>
                </a:lnTo>
                <a:lnTo>
                  <a:pt x="50230" y="3214066"/>
                </a:lnTo>
                <a:lnTo>
                  <a:pt x="41631" y="3168022"/>
                </a:lnTo>
                <a:lnTo>
                  <a:pt x="33817" y="3121706"/>
                </a:lnTo>
                <a:lnTo>
                  <a:pt x="26796" y="3075126"/>
                </a:lnTo>
                <a:lnTo>
                  <a:pt x="20574" y="3028289"/>
                </a:lnTo>
                <a:lnTo>
                  <a:pt x="15158" y="2981201"/>
                </a:lnTo>
                <a:lnTo>
                  <a:pt x="10556" y="2933871"/>
                </a:lnTo>
                <a:lnTo>
                  <a:pt x="6775" y="2886305"/>
                </a:lnTo>
                <a:lnTo>
                  <a:pt x="3821" y="2838510"/>
                </a:lnTo>
                <a:lnTo>
                  <a:pt x="1703" y="2790494"/>
                </a:lnTo>
                <a:lnTo>
                  <a:pt x="427" y="2742263"/>
                </a:lnTo>
                <a:lnTo>
                  <a:pt x="0" y="2693824"/>
                </a:lnTo>
                <a:lnTo>
                  <a:pt x="427" y="2645411"/>
                </a:lnTo>
                <a:lnTo>
                  <a:pt x="1703" y="2597205"/>
                </a:lnTo>
                <a:lnTo>
                  <a:pt x="3821" y="2549213"/>
                </a:lnTo>
                <a:lnTo>
                  <a:pt x="6775" y="2501442"/>
                </a:lnTo>
                <a:lnTo>
                  <a:pt x="10556" y="2453899"/>
                </a:lnTo>
                <a:lnTo>
                  <a:pt x="15158" y="2406591"/>
                </a:lnTo>
                <a:lnTo>
                  <a:pt x="20574" y="2359526"/>
                </a:lnTo>
                <a:lnTo>
                  <a:pt x="26796" y="2312710"/>
                </a:lnTo>
                <a:lnTo>
                  <a:pt x="33817" y="2266151"/>
                </a:lnTo>
                <a:lnTo>
                  <a:pt x="41631" y="2219856"/>
                </a:lnTo>
                <a:lnTo>
                  <a:pt x="50230" y="2173832"/>
                </a:lnTo>
                <a:lnTo>
                  <a:pt x="59606" y="2128085"/>
                </a:lnTo>
                <a:lnTo>
                  <a:pt x="69754" y="2082624"/>
                </a:lnTo>
                <a:lnTo>
                  <a:pt x="80665" y="2037455"/>
                </a:lnTo>
                <a:lnTo>
                  <a:pt x="92332" y="1992586"/>
                </a:lnTo>
                <a:lnTo>
                  <a:pt x="104749" y="1948023"/>
                </a:lnTo>
                <a:lnTo>
                  <a:pt x="117909" y="1903774"/>
                </a:lnTo>
                <a:lnTo>
                  <a:pt x="131803" y="1859845"/>
                </a:lnTo>
                <a:lnTo>
                  <a:pt x="146425" y="1816245"/>
                </a:lnTo>
                <a:lnTo>
                  <a:pt x="161769" y="1772979"/>
                </a:lnTo>
                <a:lnTo>
                  <a:pt x="177826" y="1730056"/>
                </a:lnTo>
                <a:lnTo>
                  <a:pt x="194589" y="1687482"/>
                </a:lnTo>
                <a:lnTo>
                  <a:pt x="212052" y="1645264"/>
                </a:lnTo>
                <a:lnTo>
                  <a:pt x="230207" y="1603410"/>
                </a:lnTo>
                <a:lnTo>
                  <a:pt x="249048" y="1561926"/>
                </a:lnTo>
                <a:lnTo>
                  <a:pt x="268566" y="1520820"/>
                </a:lnTo>
                <a:lnTo>
                  <a:pt x="288756" y="1480099"/>
                </a:lnTo>
                <a:lnTo>
                  <a:pt x="309609" y="1439770"/>
                </a:lnTo>
                <a:lnTo>
                  <a:pt x="331119" y="1399841"/>
                </a:lnTo>
                <a:lnTo>
                  <a:pt x="353278" y="1360317"/>
                </a:lnTo>
                <a:lnTo>
                  <a:pt x="376080" y="1321207"/>
                </a:lnTo>
                <a:lnTo>
                  <a:pt x="399517" y="1282517"/>
                </a:lnTo>
                <a:lnTo>
                  <a:pt x="423582" y="1244255"/>
                </a:lnTo>
                <a:lnTo>
                  <a:pt x="448268" y="1206428"/>
                </a:lnTo>
                <a:lnTo>
                  <a:pt x="473568" y="1169042"/>
                </a:lnTo>
                <a:lnTo>
                  <a:pt x="499475" y="1132105"/>
                </a:lnTo>
                <a:lnTo>
                  <a:pt x="525981" y="1095625"/>
                </a:lnTo>
                <a:lnTo>
                  <a:pt x="553079" y="1059608"/>
                </a:lnTo>
                <a:lnTo>
                  <a:pt x="580763" y="1024061"/>
                </a:lnTo>
                <a:lnTo>
                  <a:pt x="609025" y="988991"/>
                </a:lnTo>
                <a:lnTo>
                  <a:pt x="637858" y="954407"/>
                </a:lnTo>
                <a:lnTo>
                  <a:pt x="667255" y="920314"/>
                </a:lnTo>
                <a:lnTo>
                  <a:pt x="697209" y="886719"/>
                </a:lnTo>
                <a:lnTo>
                  <a:pt x="727712" y="853631"/>
                </a:lnTo>
                <a:lnTo>
                  <a:pt x="758758" y="821056"/>
                </a:lnTo>
                <a:lnTo>
                  <a:pt x="790340" y="789001"/>
                </a:lnTo>
                <a:lnTo>
                  <a:pt x="822449" y="757473"/>
                </a:lnTo>
                <a:lnTo>
                  <a:pt x="855079" y="726480"/>
                </a:lnTo>
                <a:lnTo>
                  <a:pt x="888224" y="696028"/>
                </a:lnTo>
                <a:lnTo>
                  <a:pt x="921875" y="666125"/>
                </a:lnTo>
                <a:lnTo>
                  <a:pt x="956026" y="636778"/>
                </a:lnTo>
                <a:lnTo>
                  <a:pt x="990670" y="607994"/>
                </a:lnTo>
                <a:lnTo>
                  <a:pt x="1025799" y="579779"/>
                </a:lnTo>
                <a:lnTo>
                  <a:pt x="1061406" y="552142"/>
                </a:lnTo>
                <a:lnTo>
                  <a:pt x="1097484" y="525090"/>
                </a:lnTo>
                <a:lnTo>
                  <a:pt x="1134027" y="498629"/>
                </a:lnTo>
                <a:lnTo>
                  <a:pt x="1171026" y="472766"/>
                </a:lnTo>
                <a:lnTo>
                  <a:pt x="1208475" y="447509"/>
                </a:lnTo>
                <a:lnTo>
                  <a:pt x="1246366" y="422865"/>
                </a:lnTo>
                <a:lnTo>
                  <a:pt x="1284693" y="398840"/>
                </a:lnTo>
                <a:lnTo>
                  <a:pt x="1323449" y="375443"/>
                </a:lnTo>
                <a:lnTo>
                  <a:pt x="1362625" y="352680"/>
                </a:lnTo>
                <a:lnTo>
                  <a:pt x="1402216" y="330558"/>
                </a:lnTo>
                <a:lnTo>
                  <a:pt x="1442214" y="309085"/>
                </a:lnTo>
                <a:lnTo>
                  <a:pt x="1482611" y="288267"/>
                </a:lnTo>
                <a:lnTo>
                  <a:pt x="1523401" y="268111"/>
                </a:lnTo>
                <a:lnTo>
                  <a:pt x="1564577" y="248626"/>
                </a:lnTo>
                <a:lnTo>
                  <a:pt x="1606131" y="229817"/>
                </a:lnTo>
                <a:lnTo>
                  <a:pt x="1648056" y="211693"/>
                </a:lnTo>
                <a:lnTo>
                  <a:pt x="1690345" y="194260"/>
                </a:lnTo>
                <a:lnTo>
                  <a:pt x="1732992" y="177524"/>
                </a:lnTo>
                <a:lnTo>
                  <a:pt x="1775988" y="161495"/>
                </a:lnTo>
                <a:lnTo>
                  <a:pt x="1819327" y="146177"/>
                </a:lnTo>
                <a:lnTo>
                  <a:pt x="1863001" y="131580"/>
                </a:lnTo>
                <a:lnTo>
                  <a:pt x="1907004" y="117709"/>
                </a:lnTo>
                <a:lnTo>
                  <a:pt x="1951329" y="104572"/>
                </a:lnTo>
                <a:lnTo>
                  <a:pt x="1995967" y="92176"/>
                </a:lnTo>
                <a:lnTo>
                  <a:pt x="2040913" y="80528"/>
                </a:lnTo>
                <a:lnTo>
                  <a:pt x="2086158" y="69635"/>
                </a:lnTo>
                <a:lnTo>
                  <a:pt x="2131697" y="59505"/>
                </a:lnTo>
                <a:lnTo>
                  <a:pt x="2177520" y="50144"/>
                </a:lnTo>
                <a:lnTo>
                  <a:pt x="2223623" y="41560"/>
                </a:lnTo>
                <a:lnTo>
                  <a:pt x="2269997" y="33760"/>
                </a:lnTo>
                <a:lnTo>
                  <a:pt x="2316635" y="26750"/>
                </a:lnTo>
                <a:lnTo>
                  <a:pt x="2363530" y="20539"/>
                </a:lnTo>
                <a:lnTo>
                  <a:pt x="2410675" y="15132"/>
                </a:lnTo>
                <a:lnTo>
                  <a:pt x="2458063" y="10538"/>
                </a:lnTo>
                <a:lnTo>
                  <a:pt x="2505687" y="6763"/>
                </a:lnTo>
                <a:lnTo>
                  <a:pt x="2553539" y="3815"/>
                </a:lnTo>
                <a:lnTo>
                  <a:pt x="2601613" y="1700"/>
                </a:lnTo>
                <a:lnTo>
                  <a:pt x="2649901" y="426"/>
                </a:lnTo>
                <a:lnTo>
                  <a:pt x="2698396" y="0"/>
                </a:lnTo>
                <a:lnTo>
                  <a:pt x="2711819" y="12"/>
                </a:lnTo>
                <a:lnTo>
                  <a:pt x="2725022" y="98"/>
                </a:lnTo>
                <a:lnTo>
                  <a:pt x="2738077" y="331"/>
                </a:lnTo>
                <a:lnTo>
                  <a:pt x="2751059" y="784"/>
                </a:lnTo>
              </a:path>
            </a:pathLst>
          </a:custGeom>
          <a:ln w="31429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56593" y="2964881"/>
            <a:ext cx="314960" cy="5309870"/>
          </a:xfrm>
          <a:custGeom>
            <a:avLst/>
            <a:gdLst/>
            <a:ahLst/>
            <a:cxnLst/>
            <a:rect l="l" t="t" r="r" b="b"/>
            <a:pathLst>
              <a:path w="314959" h="5309870">
                <a:moveTo>
                  <a:pt x="0" y="5309730"/>
                </a:moveTo>
                <a:lnTo>
                  <a:pt x="314406" y="5309730"/>
                </a:lnTo>
                <a:lnTo>
                  <a:pt x="314406" y="0"/>
                </a:lnTo>
                <a:lnTo>
                  <a:pt x="0" y="0"/>
                </a:lnTo>
                <a:lnTo>
                  <a:pt x="0" y="530973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73618" y="4512791"/>
            <a:ext cx="2515870" cy="304800"/>
          </a:xfrm>
          <a:custGeom>
            <a:avLst/>
            <a:gdLst/>
            <a:ahLst/>
            <a:cxnLst/>
            <a:rect l="l" t="t" r="r" b="b"/>
            <a:pathLst>
              <a:path w="2515870" h="304800">
                <a:moveTo>
                  <a:pt x="0" y="304536"/>
                </a:moveTo>
                <a:lnTo>
                  <a:pt x="2515254" y="304536"/>
                </a:lnTo>
                <a:lnTo>
                  <a:pt x="2515254" y="0"/>
                </a:lnTo>
                <a:lnTo>
                  <a:pt x="0" y="0"/>
                </a:lnTo>
                <a:lnTo>
                  <a:pt x="0" y="30453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73625" y="6422164"/>
            <a:ext cx="2416810" cy="304800"/>
          </a:xfrm>
          <a:custGeom>
            <a:avLst/>
            <a:gdLst/>
            <a:ahLst/>
            <a:cxnLst/>
            <a:rect l="l" t="t" r="r" b="b"/>
            <a:pathLst>
              <a:path w="2416810" h="304800">
                <a:moveTo>
                  <a:pt x="0" y="304536"/>
                </a:moveTo>
                <a:lnTo>
                  <a:pt x="2416609" y="304536"/>
                </a:lnTo>
                <a:lnTo>
                  <a:pt x="2416609" y="0"/>
                </a:lnTo>
                <a:lnTo>
                  <a:pt x="0" y="0"/>
                </a:lnTo>
                <a:lnTo>
                  <a:pt x="0" y="30453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34249" y="660400"/>
            <a:ext cx="272415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585" dirty="0"/>
              <a:t>BUZ</a:t>
            </a:r>
            <a:r>
              <a:rPr sz="6000" spc="-395" dirty="0"/>
              <a:t>Z</a:t>
            </a:r>
            <a:r>
              <a:rPr sz="6000" spc="-1230" dirty="0"/>
              <a:t>E</a:t>
            </a:r>
            <a:r>
              <a:rPr sz="6000" spc="-595" dirty="0"/>
              <a:t>R</a:t>
            </a:r>
            <a:r>
              <a:rPr sz="6000" spc="-470" dirty="0"/>
              <a:t>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6303943" y="2925544"/>
            <a:ext cx="2752725" cy="5388610"/>
          </a:xfrm>
          <a:custGeom>
            <a:avLst/>
            <a:gdLst/>
            <a:ahLst/>
            <a:cxnLst/>
            <a:rect l="l" t="t" r="r" b="b"/>
            <a:pathLst>
              <a:path w="2752725" h="5388609">
                <a:moveTo>
                  <a:pt x="2752631" y="5387649"/>
                </a:moveTo>
                <a:lnTo>
                  <a:pt x="2739072" y="5388103"/>
                </a:lnTo>
                <a:lnTo>
                  <a:pt x="2725513" y="5388336"/>
                </a:lnTo>
                <a:lnTo>
                  <a:pt x="2711954" y="5388422"/>
                </a:lnTo>
                <a:lnTo>
                  <a:pt x="2698396" y="5388434"/>
                </a:lnTo>
                <a:lnTo>
                  <a:pt x="2649901" y="5388008"/>
                </a:lnTo>
                <a:lnTo>
                  <a:pt x="2601613" y="5386734"/>
                </a:lnTo>
                <a:lnTo>
                  <a:pt x="2553539" y="5384619"/>
                </a:lnTo>
                <a:lnTo>
                  <a:pt x="2505687" y="5381670"/>
                </a:lnTo>
                <a:lnTo>
                  <a:pt x="2458063" y="5377895"/>
                </a:lnTo>
                <a:lnTo>
                  <a:pt x="2410675" y="5373301"/>
                </a:lnTo>
                <a:lnTo>
                  <a:pt x="2363530" y="5367894"/>
                </a:lnTo>
                <a:lnTo>
                  <a:pt x="2316635" y="5361683"/>
                </a:lnTo>
                <a:lnTo>
                  <a:pt x="2269997" y="5354673"/>
                </a:lnTo>
                <a:lnTo>
                  <a:pt x="2223623" y="5346872"/>
                </a:lnTo>
                <a:lnTo>
                  <a:pt x="2177520" y="5338288"/>
                </a:lnTo>
                <a:lnTo>
                  <a:pt x="2131697" y="5328927"/>
                </a:lnTo>
                <a:lnTo>
                  <a:pt x="2086158" y="5318796"/>
                </a:lnTo>
                <a:lnTo>
                  <a:pt x="2040913" y="5307903"/>
                </a:lnTo>
                <a:lnTo>
                  <a:pt x="1995967" y="5296254"/>
                </a:lnTo>
                <a:lnTo>
                  <a:pt x="1951329" y="5283857"/>
                </a:lnTo>
                <a:lnTo>
                  <a:pt x="1907004" y="5270720"/>
                </a:lnTo>
                <a:lnTo>
                  <a:pt x="1863001" y="5256848"/>
                </a:lnTo>
                <a:lnTo>
                  <a:pt x="1819327" y="5242249"/>
                </a:lnTo>
                <a:lnTo>
                  <a:pt x="1775988" y="5226931"/>
                </a:lnTo>
                <a:lnTo>
                  <a:pt x="1732992" y="5210900"/>
                </a:lnTo>
                <a:lnTo>
                  <a:pt x="1690345" y="5194163"/>
                </a:lnTo>
                <a:lnTo>
                  <a:pt x="1648056" y="5176728"/>
                </a:lnTo>
                <a:lnTo>
                  <a:pt x="1606131" y="5158602"/>
                </a:lnTo>
                <a:lnTo>
                  <a:pt x="1564577" y="5139792"/>
                </a:lnTo>
                <a:lnTo>
                  <a:pt x="1523401" y="5120304"/>
                </a:lnTo>
                <a:lnTo>
                  <a:pt x="1482611" y="5100147"/>
                </a:lnTo>
                <a:lnTo>
                  <a:pt x="1442214" y="5079327"/>
                </a:lnTo>
                <a:lnTo>
                  <a:pt x="1402216" y="5057851"/>
                </a:lnTo>
                <a:lnTo>
                  <a:pt x="1362625" y="5035727"/>
                </a:lnTo>
                <a:lnTo>
                  <a:pt x="1323449" y="5012961"/>
                </a:lnTo>
                <a:lnTo>
                  <a:pt x="1284693" y="4989560"/>
                </a:lnTo>
                <a:lnTo>
                  <a:pt x="1246366" y="4965533"/>
                </a:lnTo>
                <a:lnTo>
                  <a:pt x="1208475" y="4940885"/>
                </a:lnTo>
                <a:lnTo>
                  <a:pt x="1171026" y="4915625"/>
                </a:lnTo>
                <a:lnTo>
                  <a:pt x="1134027" y="4889758"/>
                </a:lnTo>
                <a:lnTo>
                  <a:pt x="1097484" y="4863293"/>
                </a:lnTo>
                <a:lnTo>
                  <a:pt x="1061406" y="4836236"/>
                </a:lnTo>
                <a:lnTo>
                  <a:pt x="1025799" y="4808594"/>
                </a:lnTo>
                <a:lnTo>
                  <a:pt x="990670" y="4780375"/>
                </a:lnTo>
                <a:lnTo>
                  <a:pt x="956026" y="4751586"/>
                </a:lnTo>
                <a:lnTo>
                  <a:pt x="921875" y="4722234"/>
                </a:lnTo>
                <a:lnTo>
                  <a:pt x="888224" y="4692325"/>
                </a:lnTo>
                <a:lnTo>
                  <a:pt x="855079" y="4661868"/>
                </a:lnTo>
                <a:lnTo>
                  <a:pt x="822449" y="4630869"/>
                </a:lnTo>
                <a:lnTo>
                  <a:pt x="790340" y="4599335"/>
                </a:lnTo>
                <a:lnTo>
                  <a:pt x="758758" y="4567273"/>
                </a:lnTo>
                <a:lnTo>
                  <a:pt x="727712" y="4534691"/>
                </a:lnTo>
                <a:lnTo>
                  <a:pt x="697209" y="4501596"/>
                </a:lnTo>
                <a:lnTo>
                  <a:pt x="667255" y="4467994"/>
                </a:lnTo>
                <a:lnTo>
                  <a:pt x="637858" y="4433893"/>
                </a:lnTo>
                <a:lnTo>
                  <a:pt x="609025" y="4399300"/>
                </a:lnTo>
                <a:lnTo>
                  <a:pt x="580763" y="4364223"/>
                </a:lnTo>
                <a:lnTo>
                  <a:pt x="553079" y="4328667"/>
                </a:lnTo>
                <a:lnTo>
                  <a:pt x="525981" y="4292641"/>
                </a:lnTo>
                <a:lnTo>
                  <a:pt x="499475" y="4256151"/>
                </a:lnTo>
                <a:lnTo>
                  <a:pt x="473568" y="4219205"/>
                </a:lnTo>
                <a:lnTo>
                  <a:pt x="448268" y="4181809"/>
                </a:lnTo>
                <a:lnTo>
                  <a:pt x="423582" y="4143972"/>
                </a:lnTo>
                <a:lnTo>
                  <a:pt x="399517" y="4105699"/>
                </a:lnTo>
                <a:lnTo>
                  <a:pt x="376080" y="4066998"/>
                </a:lnTo>
                <a:lnTo>
                  <a:pt x="353278" y="4027876"/>
                </a:lnTo>
                <a:lnTo>
                  <a:pt x="331119" y="3988341"/>
                </a:lnTo>
                <a:lnTo>
                  <a:pt x="309609" y="3948399"/>
                </a:lnTo>
                <a:lnTo>
                  <a:pt x="288756" y="3908057"/>
                </a:lnTo>
                <a:lnTo>
                  <a:pt x="268566" y="3867323"/>
                </a:lnTo>
                <a:lnTo>
                  <a:pt x="249048" y="3826204"/>
                </a:lnTo>
                <a:lnTo>
                  <a:pt x="230207" y="3784707"/>
                </a:lnTo>
                <a:lnTo>
                  <a:pt x="212052" y="3742838"/>
                </a:lnTo>
                <a:lnTo>
                  <a:pt x="194589" y="3700606"/>
                </a:lnTo>
                <a:lnTo>
                  <a:pt x="177826" y="3658017"/>
                </a:lnTo>
                <a:lnTo>
                  <a:pt x="161769" y="3615078"/>
                </a:lnTo>
                <a:lnTo>
                  <a:pt x="146425" y="3571797"/>
                </a:lnTo>
                <a:lnTo>
                  <a:pt x="131803" y="3528180"/>
                </a:lnTo>
                <a:lnTo>
                  <a:pt x="117909" y="3484235"/>
                </a:lnTo>
                <a:lnTo>
                  <a:pt x="104749" y="3439968"/>
                </a:lnTo>
                <a:lnTo>
                  <a:pt x="92332" y="3395388"/>
                </a:lnTo>
                <a:lnTo>
                  <a:pt x="80665" y="3350500"/>
                </a:lnTo>
                <a:lnTo>
                  <a:pt x="69754" y="3305312"/>
                </a:lnTo>
                <a:lnTo>
                  <a:pt x="59606" y="3259832"/>
                </a:lnTo>
                <a:lnTo>
                  <a:pt x="50230" y="3214066"/>
                </a:lnTo>
                <a:lnTo>
                  <a:pt x="41631" y="3168022"/>
                </a:lnTo>
                <a:lnTo>
                  <a:pt x="33817" y="3121706"/>
                </a:lnTo>
                <a:lnTo>
                  <a:pt x="26796" y="3075126"/>
                </a:lnTo>
                <a:lnTo>
                  <a:pt x="20574" y="3028289"/>
                </a:lnTo>
                <a:lnTo>
                  <a:pt x="15158" y="2981201"/>
                </a:lnTo>
                <a:lnTo>
                  <a:pt x="10556" y="2933871"/>
                </a:lnTo>
                <a:lnTo>
                  <a:pt x="6775" y="2886305"/>
                </a:lnTo>
                <a:lnTo>
                  <a:pt x="3821" y="2838510"/>
                </a:lnTo>
                <a:lnTo>
                  <a:pt x="1703" y="2790494"/>
                </a:lnTo>
                <a:lnTo>
                  <a:pt x="427" y="2742263"/>
                </a:lnTo>
                <a:lnTo>
                  <a:pt x="0" y="2693824"/>
                </a:lnTo>
                <a:lnTo>
                  <a:pt x="427" y="2645411"/>
                </a:lnTo>
                <a:lnTo>
                  <a:pt x="1703" y="2597205"/>
                </a:lnTo>
                <a:lnTo>
                  <a:pt x="3821" y="2549213"/>
                </a:lnTo>
                <a:lnTo>
                  <a:pt x="6775" y="2501442"/>
                </a:lnTo>
                <a:lnTo>
                  <a:pt x="10556" y="2453899"/>
                </a:lnTo>
                <a:lnTo>
                  <a:pt x="15158" y="2406591"/>
                </a:lnTo>
                <a:lnTo>
                  <a:pt x="20574" y="2359526"/>
                </a:lnTo>
                <a:lnTo>
                  <a:pt x="26796" y="2312710"/>
                </a:lnTo>
                <a:lnTo>
                  <a:pt x="33817" y="2266151"/>
                </a:lnTo>
                <a:lnTo>
                  <a:pt x="41631" y="2219856"/>
                </a:lnTo>
                <a:lnTo>
                  <a:pt x="50230" y="2173832"/>
                </a:lnTo>
                <a:lnTo>
                  <a:pt x="59606" y="2128085"/>
                </a:lnTo>
                <a:lnTo>
                  <a:pt x="69754" y="2082624"/>
                </a:lnTo>
                <a:lnTo>
                  <a:pt x="80665" y="2037455"/>
                </a:lnTo>
                <a:lnTo>
                  <a:pt x="92332" y="1992586"/>
                </a:lnTo>
                <a:lnTo>
                  <a:pt x="104749" y="1948023"/>
                </a:lnTo>
                <a:lnTo>
                  <a:pt x="117909" y="1903774"/>
                </a:lnTo>
                <a:lnTo>
                  <a:pt x="131803" y="1859845"/>
                </a:lnTo>
                <a:lnTo>
                  <a:pt x="146425" y="1816245"/>
                </a:lnTo>
                <a:lnTo>
                  <a:pt x="161769" y="1772979"/>
                </a:lnTo>
                <a:lnTo>
                  <a:pt x="177826" y="1730056"/>
                </a:lnTo>
                <a:lnTo>
                  <a:pt x="194589" y="1687482"/>
                </a:lnTo>
                <a:lnTo>
                  <a:pt x="212052" y="1645264"/>
                </a:lnTo>
                <a:lnTo>
                  <a:pt x="230207" y="1603410"/>
                </a:lnTo>
                <a:lnTo>
                  <a:pt x="249048" y="1561926"/>
                </a:lnTo>
                <a:lnTo>
                  <a:pt x="268566" y="1520820"/>
                </a:lnTo>
                <a:lnTo>
                  <a:pt x="288756" y="1480099"/>
                </a:lnTo>
                <a:lnTo>
                  <a:pt x="309609" y="1439770"/>
                </a:lnTo>
                <a:lnTo>
                  <a:pt x="331119" y="1399841"/>
                </a:lnTo>
                <a:lnTo>
                  <a:pt x="353278" y="1360317"/>
                </a:lnTo>
                <a:lnTo>
                  <a:pt x="376080" y="1321207"/>
                </a:lnTo>
                <a:lnTo>
                  <a:pt x="399517" y="1282517"/>
                </a:lnTo>
                <a:lnTo>
                  <a:pt x="423582" y="1244255"/>
                </a:lnTo>
                <a:lnTo>
                  <a:pt x="448268" y="1206428"/>
                </a:lnTo>
                <a:lnTo>
                  <a:pt x="473568" y="1169042"/>
                </a:lnTo>
                <a:lnTo>
                  <a:pt x="499475" y="1132105"/>
                </a:lnTo>
                <a:lnTo>
                  <a:pt x="525981" y="1095625"/>
                </a:lnTo>
                <a:lnTo>
                  <a:pt x="553079" y="1059608"/>
                </a:lnTo>
                <a:lnTo>
                  <a:pt x="580763" y="1024061"/>
                </a:lnTo>
                <a:lnTo>
                  <a:pt x="609025" y="988991"/>
                </a:lnTo>
                <a:lnTo>
                  <a:pt x="637858" y="954407"/>
                </a:lnTo>
                <a:lnTo>
                  <a:pt x="667255" y="920314"/>
                </a:lnTo>
                <a:lnTo>
                  <a:pt x="697209" y="886719"/>
                </a:lnTo>
                <a:lnTo>
                  <a:pt x="727712" y="853631"/>
                </a:lnTo>
                <a:lnTo>
                  <a:pt x="758758" y="821056"/>
                </a:lnTo>
                <a:lnTo>
                  <a:pt x="790340" y="789001"/>
                </a:lnTo>
                <a:lnTo>
                  <a:pt x="822449" y="757473"/>
                </a:lnTo>
                <a:lnTo>
                  <a:pt x="855079" y="726480"/>
                </a:lnTo>
                <a:lnTo>
                  <a:pt x="888224" y="696028"/>
                </a:lnTo>
                <a:lnTo>
                  <a:pt x="921875" y="666125"/>
                </a:lnTo>
                <a:lnTo>
                  <a:pt x="956026" y="636778"/>
                </a:lnTo>
                <a:lnTo>
                  <a:pt x="990670" y="607994"/>
                </a:lnTo>
                <a:lnTo>
                  <a:pt x="1025799" y="579779"/>
                </a:lnTo>
                <a:lnTo>
                  <a:pt x="1061406" y="552142"/>
                </a:lnTo>
                <a:lnTo>
                  <a:pt x="1097484" y="525090"/>
                </a:lnTo>
                <a:lnTo>
                  <a:pt x="1134027" y="498629"/>
                </a:lnTo>
                <a:lnTo>
                  <a:pt x="1171026" y="472766"/>
                </a:lnTo>
                <a:lnTo>
                  <a:pt x="1208475" y="447509"/>
                </a:lnTo>
                <a:lnTo>
                  <a:pt x="1246366" y="422865"/>
                </a:lnTo>
                <a:lnTo>
                  <a:pt x="1284693" y="398840"/>
                </a:lnTo>
                <a:lnTo>
                  <a:pt x="1323449" y="375443"/>
                </a:lnTo>
                <a:lnTo>
                  <a:pt x="1362625" y="352680"/>
                </a:lnTo>
                <a:lnTo>
                  <a:pt x="1402216" y="330558"/>
                </a:lnTo>
                <a:lnTo>
                  <a:pt x="1442214" y="309085"/>
                </a:lnTo>
                <a:lnTo>
                  <a:pt x="1482611" y="288267"/>
                </a:lnTo>
                <a:lnTo>
                  <a:pt x="1523401" y="268111"/>
                </a:lnTo>
                <a:lnTo>
                  <a:pt x="1564577" y="248626"/>
                </a:lnTo>
                <a:lnTo>
                  <a:pt x="1606131" y="229817"/>
                </a:lnTo>
                <a:lnTo>
                  <a:pt x="1648056" y="211693"/>
                </a:lnTo>
                <a:lnTo>
                  <a:pt x="1690345" y="194260"/>
                </a:lnTo>
                <a:lnTo>
                  <a:pt x="1732992" y="177524"/>
                </a:lnTo>
                <a:lnTo>
                  <a:pt x="1775988" y="161495"/>
                </a:lnTo>
                <a:lnTo>
                  <a:pt x="1819327" y="146177"/>
                </a:lnTo>
                <a:lnTo>
                  <a:pt x="1863001" y="131580"/>
                </a:lnTo>
                <a:lnTo>
                  <a:pt x="1907004" y="117709"/>
                </a:lnTo>
                <a:lnTo>
                  <a:pt x="1951329" y="104572"/>
                </a:lnTo>
                <a:lnTo>
                  <a:pt x="1995967" y="92176"/>
                </a:lnTo>
                <a:lnTo>
                  <a:pt x="2040913" y="80528"/>
                </a:lnTo>
                <a:lnTo>
                  <a:pt x="2086158" y="69635"/>
                </a:lnTo>
                <a:lnTo>
                  <a:pt x="2131697" y="59505"/>
                </a:lnTo>
                <a:lnTo>
                  <a:pt x="2177520" y="50144"/>
                </a:lnTo>
                <a:lnTo>
                  <a:pt x="2223623" y="41560"/>
                </a:lnTo>
                <a:lnTo>
                  <a:pt x="2269997" y="33760"/>
                </a:lnTo>
                <a:lnTo>
                  <a:pt x="2316635" y="26750"/>
                </a:lnTo>
                <a:lnTo>
                  <a:pt x="2363530" y="20539"/>
                </a:lnTo>
                <a:lnTo>
                  <a:pt x="2410675" y="15132"/>
                </a:lnTo>
                <a:lnTo>
                  <a:pt x="2458063" y="10538"/>
                </a:lnTo>
                <a:lnTo>
                  <a:pt x="2505687" y="6763"/>
                </a:lnTo>
                <a:lnTo>
                  <a:pt x="2553539" y="3815"/>
                </a:lnTo>
                <a:lnTo>
                  <a:pt x="2601613" y="1700"/>
                </a:lnTo>
                <a:lnTo>
                  <a:pt x="2649901" y="426"/>
                </a:lnTo>
                <a:lnTo>
                  <a:pt x="2698396" y="0"/>
                </a:lnTo>
                <a:lnTo>
                  <a:pt x="2711819" y="12"/>
                </a:lnTo>
                <a:lnTo>
                  <a:pt x="2725022" y="98"/>
                </a:lnTo>
                <a:lnTo>
                  <a:pt x="2738077" y="331"/>
                </a:lnTo>
                <a:lnTo>
                  <a:pt x="2751059" y="784"/>
                </a:lnTo>
              </a:path>
            </a:pathLst>
          </a:custGeom>
          <a:ln w="31429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56593" y="2964881"/>
            <a:ext cx="314960" cy="5309870"/>
          </a:xfrm>
          <a:custGeom>
            <a:avLst/>
            <a:gdLst/>
            <a:ahLst/>
            <a:cxnLst/>
            <a:rect l="l" t="t" r="r" b="b"/>
            <a:pathLst>
              <a:path w="314959" h="5309870">
                <a:moveTo>
                  <a:pt x="0" y="5309730"/>
                </a:moveTo>
                <a:lnTo>
                  <a:pt x="314406" y="5309730"/>
                </a:lnTo>
                <a:lnTo>
                  <a:pt x="314406" y="0"/>
                </a:lnTo>
                <a:lnTo>
                  <a:pt x="0" y="0"/>
                </a:lnTo>
                <a:lnTo>
                  <a:pt x="0" y="5309730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73618" y="4512791"/>
            <a:ext cx="2515870" cy="304800"/>
          </a:xfrm>
          <a:custGeom>
            <a:avLst/>
            <a:gdLst/>
            <a:ahLst/>
            <a:cxnLst/>
            <a:rect l="l" t="t" r="r" b="b"/>
            <a:pathLst>
              <a:path w="2515870" h="304800">
                <a:moveTo>
                  <a:pt x="0" y="304536"/>
                </a:moveTo>
                <a:lnTo>
                  <a:pt x="2515254" y="304536"/>
                </a:lnTo>
                <a:lnTo>
                  <a:pt x="2515254" y="0"/>
                </a:lnTo>
                <a:lnTo>
                  <a:pt x="0" y="0"/>
                </a:lnTo>
                <a:lnTo>
                  <a:pt x="0" y="30453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73625" y="6422164"/>
            <a:ext cx="2416810" cy="304800"/>
          </a:xfrm>
          <a:custGeom>
            <a:avLst/>
            <a:gdLst/>
            <a:ahLst/>
            <a:cxnLst/>
            <a:rect l="l" t="t" r="r" b="b"/>
            <a:pathLst>
              <a:path w="2416810" h="304800">
                <a:moveTo>
                  <a:pt x="0" y="304536"/>
                </a:moveTo>
                <a:lnTo>
                  <a:pt x="2416609" y="304536"/>
                </a:lnTo>
                <a:lnTo>
                  <a:pt x="2416609" y="0"/>
                </a:lnTo>
                <a:lnTo>
                  <a:pt x="0" y="0"/>
                </a:lnTo>
                <a:lnTo>
                  <a:pt x="0" y="304536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1904998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10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34145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09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70653" y="4968970"/>
            <a:ext cx="4030979" cy="1838325"/>
          </a:xfrm>
          <a:custGeom>
            <a:avLst/>
            <a:gdLst/>
            <a:ahLst/>
            <a:cxnLst/>
            <a:rect l="l" t="t" r="r" b="b"/>
            <a:pathLst>
              <a:path w="4030979" h="1838325">
                <a:moveTo>
                  <a:pt x="0" y="0"/>
                </a:moveTo>
                <a:lnTo>
                  <a:pt x="4030738" y="1838223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14339" y="660400"/>
            <a:ext cx="436372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165" dirty="0"/>
              <a:t>OPEN</a:t>
            </a:r>
            <a:r>
              <a:rPr sz="6000" spc="-755" dirty="0"/>
              <a:t> </a:t>
            </a:r>
            <a:r>
              <a:rPr sz="6000" spc="-720" dirty="0"/>
              <a:t>SWITCH!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904998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10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34145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09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70653" y="4968970"/>
            <a:ext cx="4030979" cy="1838325"/>
          </a:xfrm>
          <a:custGeom>
            <a:avLst/>
            <a:gdLst/>
            <a:ahLst/>
            <a:cxnLst/>
            <a:rect l="l" t="t" r="r" b="b"/>
            <a:pathLst>
              <a:path w="4030979" h="1838325">
                <a:moveTo>
                  <a:pt x="0" y="0"/>
                </a:moveTo>
                <a:lnTo>
                  <a:pt x="4030738" y="1838223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2159000" y="3035300"/>
            <a:ext cx="7734300" cy="4686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37472" y="660400"/>
            <a:ext cx="29171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315" dirty="0"/>
              <a:t>B</a:t>
            </a:r>
            <a:r>
              <a:rPr sz="6000" spc="-745" dirty="0"/>
              <a:t>A</a:t>
            </a:r>
            <a:r>
              <a:rPr sz="6000" spc="-969" dirty="0"/>
              <a:t>TT</a:t>
            </a:r>
            <a:r>
              <a:rPr sz="6000" spc="-865" dirty="0"/>
              <a:t>E</a:t>
            </a:r>
            <a:r>
              <a:rPr sz="6000" spc="-1120" dirty="0"/>
              <a:t>R</a:t>
            </a:r>
            <a:r>
              <a:rPr sz="6000" spc="-150" dirty="0"/>
              <a:t>Y</a:t>
            </a:r>
            <a:r>
              <a:rPr sz="6000" spc="-470" dirty="0"/>
              <a:t>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2159000" y="3035300"/>
            <a:ext cx="7734300" cy="4686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4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5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4741414" y="2654300"/>
            <a:ext cx="0" cy="4944745"/>
          </a:xfrm>
          <a:custGeom>
            <a:avLst/>
            <a:gdLst/>
            <a:ahLst/>
            <a:cxnLst/>
            <a:rect l="l" t="t" r="r" b="b"/>
            <a:pathLst>
              <a:path h="4944745">
                <a:moveTo>
                  <a:pt x="0" y="0"/>
                </a:moveTo>
                <a:lnTo>
                  <a:pt x="0" y="4944478"/>
                </a:lnTo>
              </a:path>
            </a:pathLst>
          </a:custGeom>
          <a:ln w="53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08718" y="7694231"/>
            <a:ext cx="65405" cy="0"/>
          </a:xfrm>
          <a:custGeom>
            <a:avLst/>
            <a:gdLst/>
            <a:ahLst/>
            <a:cxnLst/>
            <a:rect l="l" t="t" r="r" b="b"/>
            <a:pathLst>
              <a:path w="65404">
                <a:moveTo>
                  <a:pt x="0" y="0"/>
                </a:moveTo>
                <a:lnTo>
                  <a:pt x="65392" y="0"/>
                </a:lnTo>
              </a:path>
            </a:pathLst>
          </a:custGeom>
          <a:ln w="53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09332" y="7624178"/>
            <a:ext cx="5021580" cy="18415"/>
          </a:xfrm>
          <a:custGeom>
            <a:avLst/>
            <a:gdLst/>
            <a:ahLst/>
            <a:cxnLst/>
            <a:rect l="l" t="t" r="r" b="b"/>
            <a:pathLst>
              <a:path w="5021580" h="18415">
                <a:moveTo>
                  <a:pt x="5021287" y="0"/>
                </a:moveTo>
                <a:lnTo>
                  <a:pt x="0" y="18046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95035" y="7017162"/>
            <a:ext cx="921385" cy="920750"/>
          </a:xfrm>
          <a:custGeom>
            <a:avLst/>
            <a:gdLst/>
            <a:ahLst/>
            <a:cxnLst/>
            <a:rect l="l" t="t" r="r" b="b"/>
            <a:pathLst>
              <a:path w="921385" h="920750">
                <a:moveTo>
                  <a:pt x="460679" y="0"/>
                </a:moveTo>
                <a:lnTo>
                  <a:pt x="416522" y="2105"/>
                </a:lnTo>
                <a:lnTo>
                  <a:pt x="372693" y="8423"/>
                </a:lnTo>
                <a:lnTo>
                  <a:pt x="329518" y="18953"/>
                </a:lnTo>
                <a:lnTo>
                  <a:pt x="287326" y="33694"/>
                </a:lnTo>
                <a:lnTo>
                  <a:pt x="246444" y="52647"/>
                </a:lnTo>
                <a:lnTo>
                  <a:pt x="207199" y="75813"/>
                </a:lnTo>
                <a:lnTo>
                  <a:pt x="169919" y="103189"/>
                </a:lnTo>
                <a:lnTo>
                  <a:pt x="134931" y="134778"/>
                </a:lnTo>
                <a:lnTo>
                  <a:pt x="103306" y="169727"/>
                </a:lnTo>
                <a:lnTo>
                  <a:pt x="75898" y="206965"/>
                </a:lnTo>
                <a:lnTo>
                  <a:pt x="52707" y="246167"/>
                </a:lnTo>
                <a:lnTo>
                  <a:pt x="33732" y="287004"/>
                </a:lnTo>
                <a:lnTo>
                  <a:pt x="18974" y="329149"/>
                </a:lnTo>
                <a:lnTo>
                  <a:pt x="8433" y="372276"/>
                </a:lnTo>
                <a:lnTo>
                  <a:pt x="2108" y="416057"/>
                </a:lnTo>
                <a:lnTo>
                  <a:pt x="0" y="460165"/>
                </a:lnTo>
                <a:lnTo>
                  <a:pt x="2108" y="504273"/>
                </a:lnTo>
                <a:lnTo>
                  <a:pt x="8433" y="548054"/>
                </a:lnTo>
                <a:lnTo>
                  <a:pt x="18974" y="591181"/>
                </a:lnTo>
                <a:lnTo>
                  <a:pt x="33732" y="633326"/>
                </a:lnTo>
                <a:lnTo>
                  <a:pt x="52707" y="674163"/>
                </a:lnTo>
                <a:lnTo>
                  <a:pt x="75898" y="713364"/>
                </a:lnTo>
                <a:lnTo>
                  <a:pt x="103306" y="750603"/>
                </a:lnTo>
                <a:lnTo>
                  <a:pt x="134931" y="785552"/>
                </a:lnTo>
                <a:lnTo>
                  <a:pt x="169919" y="817143"/>
                </a:lnTo>
                <a:lnTo>
                  <a:pt x="207199" y="844522"/>
                </a:lnTo>
                <a:lnTo>
                  <a:pt x="246444" y="867688"/>
                </a:lnTo>
                <a:lnTo>
                  <a:pt x="287326" y="886643"/>
                </a:lnTo>
                <a:lnTo>
                  <a:pt x="329518" y="901385"/>
                </a:lnTo>
                <a:lnTo>
                  <a:pt x="372693" y="911916"/>
                </a:lnTo>
                <a:lnTo>
                  <a:pt x="416522" y="918234"/>
                </a:lnTo>
                <a:lnTo>
                  <a:pt x="460679" y="920340"/>
                </a:lnTo>
                <a:lnTo>
                  <a:pt x="504836" y="918234"/>
                </a:lnTo>
                <a:lnTo>
                  <a:pt x="548666" y="911916"/>
                </a:lnTo>
                <a:lnTo>
                  <a:pt x="591840" y="901385"/>
                </a:lnTo>
                <a:lnTo>
                  <a:pt x="634032" y="886643"/>
                </a:lnTo>
                <a:lnTo>
                  <a:pt x="674915" y="867688"/>
                </a:lnTo>
                <a:lnTo>
                  <a:pt x="714160" y="844522"/>
                </a:lnTo>
                <a:lnTo>
                  <a:pt x="751440" y="817143"/>
                </a:lnTo>
                <a:lnTo>
                  <a:pt x="786428" y="785552"/>
                </a:lnTo>
                <a:lnTo>
                  <a:pt x="818052" y="750603"/>
                </a:lnTo>
                <a:lnTo>
                  <a:pt x="845460" y="713364"/>
                </a:lnTo>
                <a:lnTo>
                  <a:pt x="868652" y="674163"/>
                </a:lnTo>
                <a:lnTo>
                  <a:pt x="887626" y="633326"/>
                </a:lnTo>
                <a:lnTo>
                  <a:pt x="902384" y="591181"/>
                </a:lnTo>
                <a:lnTo>
                  <a:pt x="912926" y="548054"/>
                </a:lnTo>
                <a:lnTo>
                  <a:pt x="919251" y="504273"/>
                </a:lnTo>
                <a:lnTo>
                  <a:pt x="921359" y="460165"/>
                </a:lnTo>
                <a:lnTo>
                  <a:pt x="919251" y="416057"/>
                </a:lnTo>
                <a:lnTo>
                  <a:pt x="912926" y="372276"/>
                </a:lnTo>
                <a:lnTo>
                  <a:pt x="902384" y="329149"/>
                </a:lnTo>
                <a:lnTo>
                  <a:pt x="887626" y="287004"/>
                </a:lnTo>
                <a:lnTo>
                  <a:pt x="868652" y="246167"/>
                </a:lnTo>
                <a:lnTo>
                  <a:pt x="845460" y="206965"/>
                </a:lnTo>
                <a:lnTo>
                  <a:pt x="818052" y="169727"/>
                </a:lnTo>
                <a:lnTo>
                  <a:pt x="786428" y="134778"/>
                </a:lnTo>
                <a:lnTo>
                  <a:pt x="751440" y="103189"/>
                </a:lnTo>
                <a:lnTo>
                  <a:pt x="714160" y="75813"/>
                </a:lnTo>
                <a:lnTo>
                  <a:pt x="674915" y="52647"/>
                </a:lnTo>
                <a:lnTo>
                  <a:pt x="634032" y="33694"/>
                </a:lnTo>
                <a:lnTo>
                  <a:pt x="591840" y="18953"/>
                </a:lnTo>
                <a:lnTo>
                  <a:pt x="548666" y="8423"/>
                </a:lnTo>
                <a:lnTo>
                  <a:pt x="504836" y="2105"/>
                </a:lnTo>
                <a:lnTo>
                  <a:pt x="460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95035" y="7017162"/>
            <a:ext cx="921385" cy="920750"/>
          </a:xfrm>
          <a:custGeom>
            <a:avLst/>
            <a:gdLst/>
            <a:ahLst/>
            <a:cxnLst/>
            <a:rect l="l" t="t" r="r" b="b"/>
            <a:pathLst>
              <a:path w="921385" h="920750">
                <a:moveTo>
                  <a:pt x="786428" y="134778"/>
                </a:moveTo>
                <a:lnTo>
                  <a:pt x="818052" y="169727"/>
                </a:lnTo>
                <a:lnTo>
                  <a:pt x="845460" y="206965"/>
                </a:lnTo>
                <a:lnTo>
                  <a:pt x="868652" y="246167"/>
                </a:lnTo>
                <a:lnTo>
                  <a:pt x="887626" y="287004"/>
                </a:lnTo>
                <a:lnTo>
                  <a:pt x="902384" y="329149"/>
                </a:lnTo>
                <a:lnTo>
                  <a:pt x="912926" y="372276"/>
                </a:lnTo>
                <a:lnTo>
                  <a:pt x="919251" y="416057"/>
                </a:lnTo>
                <a:lnTo>
                  <a:pt x="921359" y="460165"/>
                </a:lnTo>
                <a:lnTo>
                  <a:pt x="919251" y="504273"/>
                </a:lnTo>
                <a:lnTo>
                  <a:pt x="912926" y="548054"/>
                </a:lnTo>
                <a:lnTo>
                  <a:pt x="902384" y="591181"/>
                </a:lnTo>
                <a:lnTo>
                  <a:pt x="887626" y="633326"/>
                </a:lnTo>
                <a:lnTo>
                  <a:pt x="868652" y="674163"/>
                </a:lnTo>
                <a:lnTo>
                  <a:pt x="845460" y="713364"/>
                </a:lnTo>
                <a:lnTo>
                  <a:pt x="818052" y="750603"/>
                </a:lnTo>
                <a:lnTo>
                  <a:pt x="786428" y="785552"/>
                </a:lnTo>
                <a:lnTo>
                  <a:pt x="751440" y="817143"/>
                </a:lnTo>
                <a:lnTo>
                  <a:pt x="714160" y="844522"/>
                </a:lnTo>
                <a:lnTo>
                  <a:pt x="674915" y="867688"/>
                </a:lnTo>
                <a:lnTo>
                  <a:pt x="634032" y="886643"/>
                </a:lnTo>
                <a:lnTo>
                  <a:pt x="591840" y="901385"/>
                </a:lnTo>
                <a:lnTo>
                  <a:pt x="548666" y="911916"/>
                </a:lnTo>
                <a:lnTo>
                  <a:pt x="504836" y="918234"/>
                </a:lnTo>
                <a:lnTo>
                  <a:pt x="460679" y="920340"/>
                </a:lnTo>
                <a:lnTo>
                  <a:pt x="416522" y="918234"/>
                </a:lnTo>
                <a:lnTo>
                  <a:pt x="372693" y="911916"/>
                </a:lnTo>
                <a:lnTo>
                  <a:pt x="329518" y="901385"/>
                </a:lnTo>
                <a:lnTo>
                  <a:pt x="287326" y="886643"/>
                </a:lnTo>
                <a:lnTo>
                  <a:pt x="246444" y="867688"/>
                </a:lnTo>
                <a:lnTo>
                  <a:pt x="207199" y="844522"/>
                </a:lnTo>
                <a:lnTo>
                  <a:pt x="169919" y="817143"/>
                </a:lnTo>
                <a:lnTo>
                  <a:pt x="134931" y="785552"/>
                </a:lnTo>
                <a:lnTo>
                  <a:pt x="103306" y="750603"/>
                </a:lnTo>
                <a:lnTo>
                  <a:pt x="75898" y="713364"/>
                </a:lnTo>
                <a:lnTo>
                  <a:pt x="52707" y="674163"/>
                </a:lnTo>
                <a:lnTo>
                  <a:pt x="33732" y="633326"/>
                </a:lnTo>
                <a:lnTo>
                  <a:pt x="18974" y="591181"/>
                </a:lnTo>
                <a:lnTo>
                  <a:pt x="8433" y="548054"/>
                </a:lnTo>
                <a:lnTo>
                  <a:pt x="2108" y="504273"/>
                </a:lnTo>
                <a:lnTo>
                  <a:pt x="0" y="460165"/>
                </a:lnTo>
                <a:lnTo>
                  <a:pt x="2108" y="416057"/>
                </a:lnTo>
                <a:lnTo>
                  <a:pt x="8433" y="372276"/>
                </a:lnTo>
                <a:lnTo>
                  <a:pt x="18974" y="329149"/>
                </a:lnTo>
                <a:lnTo>
                  <a:pt x="33732" y="287004"/>
                </a:lnTo>
                <a:lnTo>
                  <a:pt x="52707" y="246167"/>
                </a:lnTo>
                <a:lnTo>
                  <a:pt x="75898" y="206965"/>
                </a:lnTo>
                <a:lnTo>
                  <a:pt x="103306" y="169727"/>
                </a:lnTo>
                <a:lnTo>
                  <a:pt x="134931" y="134778"/>
                </a:lnTo>
                <a:lnTo>
                  <a:pt x="169919" y="103189"/>
                </a:lnTo>
                <a:lnTo>
                  <a:pt x="207199" y="75813"/>
                </a:lnTo>
                <a:lnTo>
                  <a:pt x="246444" y="52647"/>
                </a:lnTo>
                <a:lnTo>
                  <a:pt x="287326" y="33694"/>
                </a:lnTo>
                <a:lnTo>
                  <a:pt x="329518" y="18953"/>
                </a:lnTo>
                <a:lnTo>
                  <a:pt x="372693" y="8423"/>
                </a:lnTo>
                <a:lnTo>
                  <a:pt x="416522" y="2105"/>
                </a:lnTo>
                <a:lnTo>
                  <a:pt x="460679" y="0"/>
                </a:lnTo>
                <a:lnTo>
                  <a:pt x="504836" y="2105"/>
                </a:lnTo>
                <a:lnTo>
                  <a:pt x="548666" y="8423"/>
                </a:lnTo>
                <a:lnTo>
                  <a:pt x="591840" y="18953"/>
                </a:lnTo>
                <a:lnTo>
                  <a:pt x="634032" y="33694"/>
                </a:lnTo>
                <a:lnTo>
                  <a:pt x="674915" y="52647"/>
                </a:lnTo>
                <a:lnTo>
                  <a:pt x="714160" y="75813"/>
                </a:lnTo>
                <a:lnTo>
                  <a:pt x="751440" y="103189"/>
                </a:lnTo>
                <a:lnTo>
                  <a:pt x="786428" y="134778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83288" y="660400"/>
            <a:ext cx="462597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585" dirty="0"/>
              <a:t>WIRES</a:t>
            </a:r>
            <a:r>
              <a:rPr sz="6000" spc="-235" dirty="0"/>
              <a:t> </a:t>
            </a:r>
            <a:r>
              <a:rPr sz="6000" spc="-819" dirty="0"/>
              <a:t>JOINED!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4741414" y="2654300"/>
            <a:ext cx="0" cy="4944745"/>
          </a:xfrm>
          <a:custGeom>
            <a:avLst/>
            <a:gdLst/>
            <a:ahLst/>
            <a:cxnLst/>
            <a:rect l="l" t="t" r="r" b="b"/>
            <a:pathLst>
              <a:path h="4944745">
                <a:moveTo>
                  <a:pt x="0" y="0"/>
                </a:moveTo>
                <a:lnTo>
                  <a:pt x="0" y="4944478"/>
                </a:lnTo>
              </a:path>
            </a:pathLst>
          </a:custGeom>
          <a:ln w="53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08718" y="7694231"/>
            <a:ext cx="65405" cy="0"/>
          </a:xfrm>
          <a:custGeom>
            <a:avLst/>
            <a:gdLst/>
            <a:ahLst/>
            <a:cxnLst/>
            <a:rect l="l" t="t" r="r" b="b"/>
            <a:pathLst>
              <a:path w="65404">
                <a:moveTo>
                  <a:pt x="0" y="0"/>
                </a:moveTo>
                <a:lnTo>
                  <a:pt x="65392" y="0"/>
                </a:lnTo>
              </a:path>
            </a:pathLst>
          </a:custGeom>
          <a:ln w="532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09332" y="7624178"/>
            <a:ext cx="5021580" cy="18415"/>
          </a:xfrm>
          <a:custGeom>
            <a:avLst/>
            <a:gdLst/>
            <a:ahLst/>
            <a:cxnLst/>
            <a:rect l="l" t="t" r="r" b="b"/>
            <a:pathLst>
              <a:path w="5021580" h="18415">
                <a:moveTo>
                  <a:pt x="5021287" y="0"/>
                </a:moveTo>
                <a:lnTo>
                  <a:pt x="0" y="18046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95035" y="7017162"/>
            <a:ext cx="921385" cy="920750"/>
          </a:xfrm>
          <a:custGeom>
            <a:avLst/>
            <a:gdLst/>
            <a:ahLst/>
            <a:cxnLst/>
            <a:rect l="l" t="t" r="r" b="b"/>
            <a:pathLst>
              <a:path w="921385" h="920750">
                <a:moveTo>
                  <a:pt x="460679" y="0"/>
                </a:moveTo>
                <a:lnTo>
                  <a:pt x="416522" y="2105"/>
                </a:lnTo>
                <a:lnTo>
                  <a:pt x="372693" y="8423"/>
                </a:lnTo>
                <a:lnTo>
                  <a:pt x="329518" y="18953"/>
                </a:lnTo>
                <a:lnTo>
                  <a:pt x="287326" y="33694"/>
                </a:lnTo>
                <a:lnTo>
                  <a:pt x="246444" y="52647"/>
                </a:lnTo>
                <a:lnTo>
                  <a:pt x="207199" y="75813"/>
                </a:lnTo>
                <a:lnTo>
                  <a:pt x="169919" y="103189"/>
                </a:lnTo>
                <a:lnTo>
                  <a:pt x="134931" y="134778"/>
                </a:lnTo>
                <a:lnTo>
                  <a:pt x="103306" y="169727"/>
                </a:lnTo>
                <a:lnTo>
                  <a:pt x="75898" y="206965"/>
                </a:lnTo>
                <a:lnTo>
                  <a:pt x="52707" y="246167"/>
                </a:lnTo>
                <a:lnTo>
                  <a:pt x="33732" y="287004"/>
                </a:lnTo>
                <a:lnTo>
                  <a:pt x="18974" y="329149"/>
                </a:lnTo>
                <a:lnTo>
                  <a:pt x="8433" y="372276"/>
                </a:lnTo>
                <a:lnTo>
                  <a:pt x="2108" y="416057"/>
                </a:lnTo>
                <a:lnTo>
                  <a:pt x="0" y="460165"/>
                </a:lnTo>
                <a:lnTo>
                  <a:pt x="2108" y="504273"/>
                </a:lnTo>
                <a:lnTo>
                  <a:pt x="8433" y="548054"/>
                </a:lnTo>
                <a:lnTo>
                  <a:pt x="18974" y="591181"/>
                </a:lnTo>
                <a:lnTo>
                  <a:pt x="33732" y="633326"/>
                </a:lnTo>
                <a:lnTo>
                  <a:pt x="52707" y="674163"/>
                </a:lnTo>
                <a:lnTo>
                  <a:pt x="75898" y="713364"/>
                </a:lnTo>
                <a:lnTo>
                  <a:pt x="103306" y="750603"/>
                </a:lnTo>
                <a:lnTo>
                  <a:pt x="134931" y="785552"/>
                </a:lnTo>
                <a:lnTo>
                  <a:pt x="169919" y="817143"/>
                </a:lnTo>
                <a:lnTo>
                  <a:pt x="207199" y="844522"/>
                </a:lnTo>
                <a:lnTo>
                  <a:pt x="246444" y="867688"/>
                </a:lnTo>
                <a:lnTo>
                  <a:pt x="287326" y="886643"/>
                </a:lnTo>
                <a:lnTo>
                  <a:pt x="329518" y="901385"/>
                </a:lnTo>
                <a:lnTo>
                  <a:pt x="372693" y="911916"/>
                </a:lnTo>
                <a:lnTo>
                  <a:pt x="416522" y="918234"/>
                </a:lnTo>
                <a:lnTo>
                  <a:pt x="460679" y="920340"/>
                </a:lnTo>
                <a:lnTo>
                  <a:pt x="504836" y="918234"/>
                </a:lnTo>
                <a:lnTo>
                  <a:pt x="548666" y="911916"/>
                </a:lnTo>
                <a:lnTo>
                  <a:pt x="591840" y="901385"/>
                </a:lnTo>
                <a:lnTo>
                  <a:pt x="634032" y="886643"/>
                </a:lnTo>
                <a:lnTo>
                  <a:pt x="674915" y="867688"/>
                </a:lnTo>
                <a:lnTo>
                  <a:pt x="714160" y="844522"/>
                </a:lnTo>
                <a:lnTo>
                  <a:pt x="751440" y="817143"/>
                </a:lnTo>
                <a:lnTo>
                  <a:pt x="786428" y="785552"/>
                </a:lnTo>
                <a:lnTo>
                  <a:pt x="818052" y="750603"/>
                </a:lnTo>
                <a:lnTo>
                  <a:pt x="845460" y="713364"/>
                </a:lnTo>
                <a:lnTo>
                  <a:pt x="868652" y="674163"/>
                </a:lnTo>
                <a:lnTo>
                  <a:pt x="887626" y="633326"/>
                </a:lnTo>
                <a:lnTo>
                  <a:pt x="902384" y="591181"/>
                </a:lnTo>
                <a:lnTo>
                  <a:pt x="912926" y="548054"/>
                </a:lnTo>
                <a:lnTo>
                  <a:pt x="919251" y="504273"/>
                </a:lnTo>
                <a:lnTo>
                  <a:pt x="921359" y="460165"/>
                </a:lnTo>
                <a:lnTo>
                  <a:pt x="919251" y="416057"/>
                </a:lnTo>
                <a:lnTo>
                  <a:pt x="912926" y="372276"/>
                </a:lnTo>
                <a:lnTo>
                  <a:pt x="902384" y="329149"/>
                </a:lnTo>
                <a:lnTo>
                  <a:pt x="887626" y="287004"/>
                </a:lnTo>
                <a:lnTo>
                  <a:pt x="868652" y="246167"/>
                </a:lnTo>
                <a:lnTo>
                  <a:pt x="845460" y="206965"/>
                </a:lnTo>
                <a:lnTo>
                  <a:pt x="818052" y="169727"/>
                </a:lnTo>
                <a:lnTo>
                  <a:pt x="786428" y="134778"/>
                </a:lnTo>
                <a:lnTo>
                  <a:pt x="751440" y="103189"/>
                </a:lnTo>
                <a:lnTo>
                  <a:pt x="714160" y="75813"/>
                </a:lnTo>
                <a:lnTo>
                  <a:pt x="674915" y="52647"/>
                </a:lnTo>
                <a:lnTo>
                  <a:pt x="634032" y="33694"/>
                </a:lnTo>
                <a:lnTo>
                  <a:pt x="591840" y="18953"/>
                </a:lnTo>
                <a:lnTo>
                  <a:pt x="548666" y="8423"/>
                </a:lnTo>
                <a:lnTo>
                  <a:pt x="504836" y="2105"/>
                </a:lnTo>
                <a:lnTo>
                  <a:pt x="4606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95035" y="7017162"/>
            <a:ext cx="921385" cy="920750"/>
          </a:xfrm>
          <a:custGeom>
            <a:avLst/>
            <a:gdLst/>
            <a:ahLst/>
            <a:cxnLst/>
            <a:rect l="l" t="t" r="r" b="b"/>
            <a:pathLst>
              <a:path w="921385" h="920750">
                <a:moveTo>
                  <a:pt x="786428" y="134778"/>
                </a:moveTo>
                <a:lnTo>
                  <a:pt x="818052" y="169727"/>
                </a:lnTo>
                <a:lnTo>
                  <a:pt x="845460" y="206965"/>
                </a:lnTo>
                <a:lnTo>
                  <a:pt x="868652" y="246167"/>
                </a:lnTo>
                <a:lnTo>
                  <a:pt x="887626" y="287004"/>
                </a:lnTo>
                <a:lnTo>
                  <a:pt x="902384" y="329149"/>
                </a:lnTo>
                <a:lnTo>
                  <a:pt x="912926" y="372276"/>
                </a:lnTo>
                <a:lnTo>
                  <a:pt x="919251" y="416057"/>
                </a:lnTo>
                <a:lnTo>
                  <a:pt x="921359" y="460165"/>
                </a:lnTo>
                <a:lnTo>
                  <a:pt x="919251" y="504273"/>
                </a:lnTo>
                <a:lnTo>
                  <a:pt x="912926" y="548054"/>
                </a:lnTo>
                <a:lnTo>
                  <a:pt x="902384" y="591181"/>
                </a:lnTo>
                <a:lnTo>
                  <a:pt x="887626" y="633326"/>
                </a:lnTo>
                <a:lnTo>
                  <a:pt x="868652" y="674163"/>
                </a:lnTo>
                <a:lnTo>
                  <a:pt x="845460" y="713364"/>
                </a:lnTo>
                <a:lnTo>
                  <a:pt x="818052" y="750603"/>
                </a:lnTo>
                <a:lnTo>
                  <a:pt x="786428" y="785552"/>
                </a:lnTo>
                <a:lnTo>
                  <a:pt x="751440" y="817143"/>
                </a:lnTo>
                <a:lnTo>
                  <a:pt x="714160" y="844522"/>
                </a:lnTo>
                <a:lnTo>
                  <a:pt x="674915" y="867688"/>
                </a:lnTo>
                <a:lnTo>
                  <a:pt x="634032" y="886643"/>
                </a:lnTo>
                <a:lnTo>
                  <a:pt x="591840" y="901385"/>
                </a:lnTo>
                <a:lnTo>
                  <a:pt x="548666" y="911916"/>
                </a:lnTo>
                <a:lnTo>
                  <a:pt x="504836" y="918234"/>
                </a:lnTo>
                <a:lnTo>
                  <a:pt x="460679" y="920340"/>
                </a:lnTo>
                <a:lnTo>
                  <a:pt x="416522" y="918234"/>
                </a:lnTo>
                <a:lnTo>
                  <a:pt x="372693" y="911916"/>
                </a:lnTo>
                <a:lnTo>
                  <a:pt x="329518" y="901385"/>
                </a:lnTo>
                <a:lnTo>
                  <a:pt x="287326" y="886643"/>
                </a:lnTo>
                <a:lnTo>
                  <a:pt x="246444" y="867688"/>
                </a:lnTo>
                <a:lnTo>
                  <a:pt x="207199" y="844522"/>
                </a:lnTo>
                <a:lnTo>
                  <a:pt x="169919" y="817143"/>
                </a:lnTo>
                <a:lnTo>
                  <a:pt x="134931" y="785552"/>
                </a:lnTo>
                <a:lnTo>
                  <a:pt x="103306" y="750603"/>
                </a:lnTo>
                <a:lnTo>
                  <a:pt x="75898" y="713364"/>
                </a:lnTo>
                <a:lnTo>
                  <a:pt x="52707" y="674163"/>
                </a:lnTo>
                <a:lnTo>
                  <a:pt x="33732" y="633326"/>
                </a:lnTo>
                <a:lnTo>
                  <a:pt x="18974" y="591181"/>
                </a:lnTo>
                <a:lnTo>
                  <a:pt x="8433" y="548054"/>
                </a:lnTo>
                <a:lnTo>
                  <a:pt x="2108" y="504273"/>
                </a:lnTo>
                <a:lnTo>
                  <a:pt x="0" y="460165"/>
                </a:lnTo>
                <a:lnTo>
                  <a:pt x="2108" y="416057"/>
                </a:lnTo>
                <a:lnTo>
                  <a:pt x="8433" y="372276"/>
                </a:lnTo>
                <a:lnTo>
                  <a:pt x="18974" y="329149"/>
                </a:lnTo>
                <a:lnTo>
                  <a:pt x="33732" y="287004"/>
                </a:lnTo>
                <a:lnTo>
                  <a:pt x="52707" y="246167"/>
                </a:lnTo>
                <a:lnTo>
                  <a:pt x="75898" y="206965"/>
                </a:lnTo>
                <a:lnTo>
                  <a:pt x="103306" y="169727"/>
                </a:lnTo>
                <a:lnTo>
                  <a:pt x="134931" y="134778"/>
                </a:lnTo>
                <a:lnTo>
                  <a:pt x="169919" y="103189"/>
                </a:lnTo>
                <a:lnTo>
                  <a:pt x="207199" y="75813"/>
                </a:lnTo>
                <a:lnTo>
                  <a:pt x="246444" y="52647"/>
                </a:lnTo>
                <a:lnTo>
                  <a:pt x="287326" y="33694"/>
                </a:lnTo>
                <a:lnTo>
                  <a:pt x="329518" y="18953"/>
                </a:lnTo>
                <a:lnTo>
                  <a:pt x="372693" y="8423"/>
                </a:lnTo>
                <a:lnTo>
                  <a:pt x="416522" y="2105"/>
                </a:lnTo>
                <a:lnTo>
                  <a:pt x="460679" y="0"/>
                </a:lnTo>
                <a:lnTo>
                  <a:pt x="504836" y="2105"/>
                </a:lnTo>
                <a:lnTo>
                  <a:pt x="548666" y="8423"/>
                </a:lnTo>
                <a:lnTo>
                  <a:pt x="591840" y="18953"/>
                </a:lnTo>
                <a:lnTo>
                  <a:pt x="634032" y="33694"/>
                </a:lnTo>
                <a:lnTo>
                  <a:pt x="674915" y="52647"/>
                </a:lnTo>
                <a:lnTo>
                  <a:pt x="714160" y="75813"/>
                </a:lnTo>
                <a:lnTo>
                  <a:pt x="751440" y="103189"/>
                </a:lnTo>
                <a:lnTo>
                  <a:pt x="786428" y="134778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4266153" y="3083037"/>
            <a:ext cx="4626610" cy="4629150"/>
          </a:xfrm>
          <a:custGeom>
            <a:avLst/>
            <a:gdLst/>
            <a:ahLst/>
            <a:cxnLst/>
            <a:rect l="l" t="t" r="r" b="b"/>
            <a:pathLst>
              <a:path w="4626609" h="4629150">
                <a:moveTo>
                  <a:pt x="4626579" y="2314745"/>
                </a:moveTo>
                <a:lnTo>
                  <a:pt x="4626083" y="2363161"/>
                </a:lnTo>
                <a:lnTo>
                  <a:pt x="4624601" y="2411335"/>
                </a:lnTo>
                <a:lnTo>
                  <a:pt x="4622142" y="2459257"/>
                </a:lnTo>
                <a:lnTo>
                  <a:pt x="4618717" y="2506917"/>
                </a:lnTo>
                <a:lnTo>
                  <a:pt x="4614335" y="2554306"/>
                </a:lnTo>
                <a:lnTo>
                  <a:pt x="4609006" y="2601414"/>
                </a:lnTo>
                <a:lnTo>
                  <a:pt x="4602739" y="2648232"/>
                </a:lnTo>
                <a:lnTo>
                  <a:pt x="4595543" y="2694749"/>
                </a:lnTo>
                <a:lnTo>
                  <a:pt x="4587430" y="2740956"/>
                </a:lnTo>
                <a:lnTo>
                  <a:pt x="4578408" y="2786844"/>
                </a:lnTo>
                <a:lnTo>
                  <a:pt x="4568486" y="2832403"/>
                </a:lnTo>
                <a:lnTo>
                  <a:pt x="4557675" y="2877622"/>
                </a:lnTo>
                <a:lnTo>
                  <a:pt x="4545985" y="2922493"/>
                </a:lnTo>
                <a:lnTo>
                  <a:pt x="4533424" y="2967006"/>
                </a:lnTo>
                <a:lnTo>
                  <a:pt x="4520003" y="3011151"/>
                </a:lnTo>
                <a:lnTo>
                  <a:pt x="4505731" y="3054919"/>
                </a:lnTo>
                <a:lnTo>
                  <a:pt x="4490618" y="3098299"/>
                </a:lnTo>
                <a:lnTo>
                  <a:pt x="4474673" y="3141282"/>
                </a:lnTo>
                <a:lnTo>
                  <a:pt x="4457907" y="3183859"/>
                </a:lnTo>
                <a:lnTo>
                  <a:pt x="4440328" y="3226019"/>
                </a:lnTo>
                <a:lnTo>
                  <a:pt x="4421947" y="3267754"/>
                </a:lnTo>
                <a:lnTo>
                  <a:pt x="4402772" y="3309053"/>
                </a:lnTo>
                <a:lnTo>
                  <a:pt x="4382815" y="3349907"/>
                </a:lnTo>
                <a:lnTo>
                  <a:pt x="4362084" y="3390306"/>
                </a:lnTo>
                <a:lnTo>
                  <a:pt x="4340589" y="3430240"/>
                </a:lnTo>
                <a:lnTo>
                  <a:pt x="4318340" y="3469700"/>
                </a:lnTo>
                <a:lnTo>
                  <a:pt x="4295346" y="3508677"/>
                </a:lnTo>
                <a:lnTo>
                  <a:pt x="4271617" y="3547160"/>
                </a:lnTo>
                <a:lnTo>
                  <a:pt x="4247163" y="3585139"/>
                </a:lnTo>
                <a:lnTo>
                  <a:pt x="4221994" y="3622606"/>
                </a:lnTo>
                <a:lnTo>
                  <a:pt x="4196118" y="3659550"/>
                </a:lnTo>
                <a:lnTo>
                  <a:pt x="4169546" y="3695962"/>
                </a:lnTo>
                <a:lnTo>
                  <a:pt x="4142287" y="3731832"/>
                </a:lnTo>
                <a:lnTo>
                  <a:pt x="4114351" y="3767151"/>
                </a:lnTo>
                <a:lnTo>
                  <a:pt x="4085748" y="3801908"/>
                </a:lnTo>
                <a:lnTo>
                  <a:pt x="4056487" y="3836095"/>
                </a:lnTo>
                <a:lnTo>
                  <a:pt x="4026577" y="3869701"/>
                </a:lnTo>
                <a:lnTo>
                  <a:pt x="3996030" y="3902716"/>
                </a:lnTo>
                <a:lnTo>
                  <a:pt x="3964853" y="3935132"/>
                </a:lnTo>
                <a:lnTo>
                  <a:pt x="3933058" y="3966939"/>
                </a:lnTo>
                <a:lnTo>
                  <a:pt x="3900653" y="3998126"/>
                </a:lnTo>
                <a:lnTo>
                  <a:pt x="3867648" y="4028684"/>
                </a:lnTo>
                <a:lnTo>
                  <a:pt x="3834053" y="4058604"/>
                </a:lnTo>
                <a:lnTo>
                  <a:pt x="3799878" y="4087876"/>
                </a:lnTo>
                <a:lnTo>
                  <a:pt x="3765131" y="4116490"/>
                </a:lnTo>
                <a:lnTo>
                  <a:pt x="3729824" y="4144436"/>
                </a:lnTo>
                <a:lnTo>
                  <a:pt x="3693964" y="4171705"/>
                </a:lnTo>
                <a:lnTo>
                  <a:pt x="3657563" y="4198288"/>
                </a:lnTo>
                <a:lnTo>
                  <a:pt x="3620630" y="4224173"/>
                </a:lnTo>
                <a:lnTo>
                  <a:pt x="3583174" y="4249353"/>
                </a:lnTo>
                <a:lnTo>
                  <a:pt x="3545205" y="4273817"/>
                </a:lnTo>
                <a:lnTo>
                  <a:pt x="3506733" y="4297555"/>
                </a:lnTo>
                <a:lnTo>
                  <a:pt x="3467767" y="4320558"/>
                </a:lnTo>
                <a:lnTo>
                  <a:pt x="3428317" y="4342817"/>
                </a:lnTo>
                <a:lnTo>
                  <a:pt x="3388393" y="4364320"/>
                </a:lnTo>
                <a:lnTo>
                  <a:pt x="3348004" y="4385060"/>
                </a:lnTo>
                <a:lnTo>
                  <a:pt x="3307160" y="4405026"/>
                </a:lnTo>
                <a:lnTo>
                  <a:pt x="3265871" y="4424208"/>
                </a:lnTo>
                <a:lnTo>
                  <a:pt x="3224146" y="4442597"/>
                </a:lnTo>
                <a:lnTo>
                  <a:pt x="3181995" y="4460184"/>
                </a:lnTo>
                <a:lnTo>
                  <a:pt x="3139428" y="4476958"/>
                </a:lnTo>
                <a:lnTo>
                  <a:pt x="3096454" y="4492909"/>
                </a:lnTo>
                <a:lnTo>
                  <a:pt x="3053082" y="4508029"/>
                </a:lnTo>
                <a:lnTo>
                  <a:pt x="3009324" y="4522308"/>
                </a:lnTo>
                <a:lnTo>
                  <a:pt x="2965187" y="4535735"/>
                </a:lnTo>
                <a:lnTo>
                  <a:pt x="2920682" y="4548302"/>
                </a:lnTo>
                <a:lnTo>
                  <a:pt x="2875819" y="4559998"/>
                </a:lnTo>
                <a:lnTo>
                  <a:pt x="2830607" y="4570813"/>
                </a:lnTo>
                <a:lnTo>
                  <a:pt x="2785056" y="4580739"/>
                </a:lnTo>
                <a:lnTo>
                  <a:pt x="2739175" y="4589766"/>
                </a:lnTo>
                <a:lnTo>
                  <a:pt x="2692974" y="4597884"/>
                </a:lnTo>
                <a:lnTo>
                  <a:pt x="2646463" y="4605082"/>
                </a:lnTo>
                <a:lnTo>
                  <a:pt x="2599652" y="4611352"/>
                </a:lnTo>
                <a:lnTo>
                  <a:pt x="2552549" y="4616684"/>
                </a:lnTo>
                <a:lnTo>
                  <a:pt x="2505166" y="4621069"/>
                </a:lnTo>
                <a:lnTo>
                  <a:pt x="2457510" y="4624496"/>
                </a:lnTo>
                <a:lnTo>
                  <a:pt x="2409593" y="4626955"/>
                </a:lnTo>
                <a:lnTo>
                  <a:pt x="2361424" y="4628438"/>
                </a:lnTo>
                <a:lnTo>
                  <a:pt x="2313011" y="4628935"/>
                </a:lnTo>
                <a:lnTo>
                  <a:pt x="2264620" y="4628438"/>
                </a:lnTo>
                <a:lnTo>
                  <a:pt x="2216471" y="4626955"/>
                </a:lnTo>
                <a:lnTo>
                  <a:pt x="2168573" y="4624496"/>
                </a:lnTo>
                <a:lnTo>
                  <a:pt x="2120937" y="4621069"/>
                </a:lnTo>
                <a:lnTo>
                  <a:pt x="2073572" y="4616684"/>
                </a:lnTo>
                <a:lnTo>
                  <a:pt x="2026488" y="4611352"/>
                </a:lnTo>
                <a:lnTo>
                  <a:pt x="1979695" y="4605082"/>
                </a:lnTo>
                <a:lnTo>
                  <a:pt x="1933201" y="4597884"/>
                </a:lnTo>
                <a:lnTo>
                  <a:pt x="1887017" y="4589766"/>
                </a:lnTo>
                <a:lnTo>
                  <a:pt x="1841153" y="4580739"/>
                </a:lnTo>
                <a:lnTo>
                  <a:pt x="1795617" y="4570813"/>
                </a:lnTo>
                <a:lnTo>
                  <a:pt x="1750421" y="4559998"/>
                </a:lnTo>
                <a:lnTo>
                  <a:pt x="1705572" y="4548302"/>
                </a:lnTo>
                <a:lnTo>
                  <a:pt x="1661082" y="4535735"/>
                </a:lnTo>
                <a:lnTo>
                  <a:pt x="1616960" y="4522308"/>
                </a:lnTo>
                <a:lnTo>
                  <a:pt x="1573215" y="4508029"/>
                </a:lnTo>
                <a:lnTo>
                  <a:pt x="1529856" y="4492909"/>
                </a:lnTo>
                <a:lnTo>
                  <a:pt x="1486895" y="4476958"/>
                </a:lnTo>
                <a:lnTo>
                  <a:pt x="1444340" y="4460184"/>
                </a:lnTo>
                <a:lnTo>
                  <a:pt x="1402201" y="4442597"/>
                </a:lnTo>
                <a:lnTo>
                  <a:pt x="1360488" y="4424208"/>
                </a:lnTo>
                <a:lnTo>
                  <a:pt x="1319209" y="4405026"/>
                </a:lnTo>
                <a:lnTo>
                  <a:pt x="1278376" y="4385060"/>
                </a:lnTo>
                <a:lnTo>
                  <a:pt x="1237998" y="4364320"/>
                </a:lnTo>
                <a:lnTo>
                  <a:pt x="1198084" y="4342817"/>
                </a:lnTo>
                <a:lnTo>
                  <a:pt x="1158644" y="4320558"/>
                </a:lnTo>
                <a:lnTo>
                  <a:pt x="1119687" y="4297555"/>
                </a:lnTo>
                <a:lnTo>
                  <a:pt x="1081224" y="4273817"/>
                </a:lnTo>
                <a:lnTo>
                  <a:pt x="1043264" y="4249353"/>
                </a:lnTo>
                <a:lnTo>
                  <a:pt x="1005816" y="4224173"/>
                </a:lnTo>
                <a:lnTo>
                  <a:pt x="968891" y="4198288"/>
                </a:lnTo>
                <a:lnTo>
                  <a:pt x="932497" y="4171705"/>
                </a:lnTo>
                <a:lnTo>
                  <a:pt x="896645" y="4144436"/>
                </a:lnTo>
                <a:lnTo>
                  <a:pt x="861345" y="4116490"/>
                </a:lnTo>
                <a:lnTo>
                  <a:pt x="826605" y="4087876"/>
                </a:lnTo>
                <a:lnTo>
                  <a:pt x="792436" y="4058604"/>
                </a:lnTo>
                <a:lnTo>
                  <a:pt x="758847" y="4028684"/>
                </a:lnTo>
                <a:lnTo>
                  <a:pt x="725848" y="3998126"/>
                </a:lnTo>
                <a:lnTo>
                  <a:pt x="693449" y="3966939"/>
                </a:lnTo>
                <a:lnTo>
                  <a:pt x="661658" y="3935132"/>
                </a:lnTo>
                <a:lnTo>
                  <a:pt x="630487" y="3902716"/>
                </a:lnTo>
                <a:lnTo>
                  <a:pt x="599944" y="3869701"/>
                </a:lnTo>
                <a:lnTo>
                  <a:pt x="570040" y="3836095"/>
                </a:lnTo>
                <a:lnTo>
                  <a:pt x="540783" y="3801908"/>
                </a:lnTo>
                <a:lnTo>
                  <a:pt x="512184" y="3767151"/>
                </a:lnTo>
                <a:lnTo>
                  <a:pt x="484251" y="3731832"/>
                </a:lnTo>
                <a:lnTo>
                  <a:pt x="456996" y="3695962"/>
                </a:lnTo>
                <a:lnTo>
                  <a:pt x="430427" y="3659550"/>
                </a:lnTo>
                <a:lnTo>
                  <a:pt x="404555" y="3622606"/>
                </a:lnTo>
                <a:lnTo>
                  <a:pt x="379388" y="3585139"/>
                </a:lnTo>
                <a:lnTo>
                  <a:pt x="354937" y="3547160"/>
                </a:lnTo>
                <a:lnTo>
                  <a:pt x="331210" y="3508677"/>
                </a:lnTo>
                <a:lnTo>
                  <a:pt x="308219" y="3469700"/>
                </a:lnTo>
                <a:lnTo>
                  <a:pt x="285972" y="3430240"/>
                </a:lnTo>
                <a:lnTo>
                  <a:pt x="264479" y="3390306"/>
                </a:lnTo>
                <a:lnTo>
                  <a:pt x="243750" y="3349907"/>
                </a:lnTo>
                <a:lnTo>
                  <a:pt x="223794" y="3309053"/>
                </a:lnTo>
                <a:lnTo>
                  <a:pt x="204622" y="3267754"/>
                </a:lnTo>
                <a:lnTo>
                  <a:pt x="186242" y="3226019"/>
                </a:lnTo>
                <a:lnTo>
                  <a:pt x="168664" y="3183859"/>
                </a:lnTo>
                <a:lnTo>
                  <a:pt x="151899" y="3141282"/>
                </a:lnTo>
                <a:lnTo>
                  <a:pt x="135955" y="3098299"/>
                </a:lnTo>
                <a:lnTo>
                  <a:pt x="120843" y="3054919"/>
                </a:lnTo>
                <a:lnTo>
                  <a:pt x="106572" y="3011151"/>
                </a:lnTo>
                <a:lnTo>
                  <a:pt x="93152" y="2967006"/>
                </a:lnTo>
                <a:lnTo>
                  <a:pt x="80592" y="2922493"/>
                </a:lnTo>
                <a:lnTo>
                  <a:pt x="68901" y="2877622"/>
                </a:lnTo>
                <a:lnTo>
                  <a:pt x="58091" y="2832403"/>
                </a:lnTo>
                <a:lnTo>
                  <a:pt x="48170" y="2786844"/>
                </a:lnTo>
                <a:lnTo>
                  <a:pt x="39148" y="2740956"/>
                </a:lnTo>
                <a:lnTo>
                  <a:pt x="31035" y="2694749"/>
                </a:lnTo>
                <a:lnTo>
                  <a:pt x="23840" y="2648232"/>
                </a:lnTo>
                <a:lnTo>
                  <a:pt x="17573" y="2601414"/>
                </a:lnTo>
                <a:lnTo>
                  <a:pt x="12243" y="2554306"/>
                </a:lnTo>
                <a:lnTo>
                  <a:pt x="7861" y="2506917"/>
                </a:lnTo>
                <a:lnTo>
                  <a:pt x="4436" y="2459257"/>
                </a:lnTo>
                <a:lnTo>
                  <a:pt x="1978" y="2411335"/>
                </a:lnTo>
                <a:lnTo>
                  <a:pt x="496" y="2363161"/>
                </a:lnTo>
                <a:lnTo>
                  <a:pt x="0" y="2314745"/>
                </a:lnTo>
                <a:lnTo>
                  <a:pt x="496" y="2266308"/>
                </a:lnTo>
                <a:lnTo>
                  <a:pt x="1978" y="2218114"/>
                </a:lnTo>
                <a:lnTo>
                  <a:pt x="4436" y="2170173"/>
                </a:lnTo>
                <a:lnTo>
                  <a:pt x="7861" y="2122493"/>
                </a:lnTo>
                <a:lnTo>
                  <a:pt x="12243" y="2075085"/>
                </a:lnTo>
                <a:lnTo>
                  <a:pt x="17573" y="2027959"/>
                </a:lnTo>
                <a:lnTo>
                  <a:pt x="23840" y="1981123"/>
                </a:lnTo>
                <a:lnTo>
                  <a:pt x="31035" y="1934589"/>
                </a:lnTo>
                <a:lnTo>
                  <a:pt x="39148" y="1888365"/>
                </a:lnTo>
                <a:lnTo>
                  <a:pt x="48170" y="1842461"/>
                </a:lnTo>
                <a:lnTo>
                  <a:pt x="58091" y="1796886"/>
                </a:lnTo>
                <a:lnTo>
                  <a:pt x="68901" y="1751651"/>
                </a:lnTo>
                <a:lnTo>
                  <a:pt x="80592" y="1706765"/>
                </a:lnTo>
                <a:lnTo>
                  <a:pt x="93152" y="1662238"/>
                </a:lnTo>
                <a:lnTo>
                  <a:pt x="106572" y="1618079"/>
                </a:lnTo>
                <a:lnTo>
                  <a:pt x="120843" y="1574297"/>
                </a:lnTo>
                <a:lnTo>
                  <a:pt x="135955" y="1530904"/>
                </a:lnTo>
                <a:lnTo>
                  <a:pt x="151899" y="1487908"/>
                </a:lnTo>
                <a:lnTo>
                  <a:pt x="168664" y="1445319"/>
                </a:lnTo>
                <a:lnTo>
                  <a:pt x="186242" y="1403146"/>
                </a:lnTo>
                <a:lnTo>
                  <a:pt x="204622" y="1361400"/>
                </a:lnTo>
                <a:lnTo>
                  <a:pt x="223794" y="1320090"/>
                </a:lnTo>
                <a:lnTo>
                  <a:pt x="243750" y="1279225"/>
                </a:lnTo>
                <a:lnTo>
                  <a:pt x="264479" y="1238816"/>
                </a:lnTo>
                <a:lnTo>
                  <a:pt x="285972" y="1198871"/>
                </a:lnTo>
                <a:lnTo>
                  <a:pt x="308219" y="1159402"/>
                </a:lnTo>
                <a:lnTo>
                  <a:pt x="331210" y="1120416"/>
                </a:lnTo>
                <a:lnTo>
                  <a:pt x="354937" y="1081924"/>
                </a:lnTo>
                <a:lnTo>
                  <a:pt x="379388" y="1043936"/>
                </a:lnTo>
                <a:lnTo>
                  <a:pt x="404555" y="1006461"/>
                </a:lnTo>
                <a:lnTo>
                  <a:pt x="430427" y="969509"/>
                </a:lnTo>
                <a:lnTo>
                  <a:pt x="456996" y="933089"/>
                </a:lnTo>
                <a:lnTo>
                  <a:pt x="484251" y="897212"/>
                </a:lnTo>
                <a:lnTo>
                  <a:pt x="512184" y="861886"/>
                </a:lnTo>
                <a:lnTo>
                  <a:pt x="540783" y="827122"/>
                </a:lnTo>
                <a:lnTo>
                  <a:pt x="570040" y="792929"/>
                </a:lnTo>
                <a:lnTo>
                  <a:pt x="599944" y="759317"/>
                </a:lnTo>
                <a:lnTo>
                  <a:pt x="630487" y="726295"/>
                </a:lnTo>
                <a:lnTo>
                  <a:pt x="661658" y="693874"/>
                </a:lnTo>
                <a:lnTo>
                  <a:pt x="693449" y="662062"/>
                </a:lnTo>
                <a:lnTo>
                  <a:pt x="725848" y="630870"/>
                </a:lnTo>
                <a:lnTo>
                  <a:pt x="758847" y="600307"/>
                </a:lnTo>
                <a:lnTo>
                  <a:pt x="792436" y="570382"/>
                </a:lnTo>
                <a:lnTo>
                  <a:pt x="826605" y="541107"/>
                </a:lnTo>
                <a:lnTo>
                  <a:pt x="861345" y="512489"/>
                </a:lnTo>
                <a:lnTo>
                  <a:pt x="896645" y="484539"/>
                </a:lnTo>
                <a:lnTo>
                  <a:pt x="932497" y="457266"/>
                </a:lnTo>
                <a:lnTo>
                  <a:pt x="968891" y="430680"/>
                </a:lnTo>
                <a:lnTo>
                  <a:pt x="1005816" y="404791"/>
                </a:lnTo>
                <a:lnTo>
                  <a:pt x="1043264" y="379609"/>
                </a:lnTo>
                <a:lnTo>
                  <a:pt x="1081224" y="355142"/>
                </a:lnTo>
                <a:lnTo>
                  <a:pt x="1119687" y="331401"/>
                </a:lnTo>
                <a:lnTo>
                  <a:pt x="1158644" y="308396"/>
                </a:lnTo>
                <a:lnTo>
                  <a:pt x="1198084" y="286135"/>
                </a:lnTo>
                <a:lnTo>
                  <a:pt x="1237998" y="264629"/>
                </a:lnTo>
                <a:lnTo>
                  <a:pt x="1278376" y="243888"/>
                </a:lnTo>
                <a:lnTo>
                  <a:pt x="1319209" y="223920"/>
                </a:lnTo>
                <a:lnTo>
                  <a:pt x="1360488" y="204736"/>
                </a:lnTo>
                <a:lnTo>
                  <a:pt x="1402201" y="186346"/>
                </a:lnTo>
                <a:lnTo>
                  <a:pt x="1444340" y="168758"/>
                </a:lnTo>
                <a:lnTo>
                  <a:pt x="1486895" y="151983"/>
                </a:lnTo>
                <a:lnTo>
                  <a:pt x="1529856" y="136030"/>
                </a:lnTo>
                <a:lnTo>
                  <a:pt x="1573215" y="120909"/>
                </a:lnTo>
                <a:lnTo>
                  <a:pt x="1616960" y="106630"/>
                </a:lnTo>
                <a:lnTo>
                  <a:pt x="1661082" y="93202"/>
                </a:lnTo>
                <a:lnTo>
                  <a:pt x="1705572" y="80635"/>
                </a:lnTo>
                <a:lnTo>
                  <a:pt x="1750421" y="68938"/>
                </a:lnTo>
                <a:lnTo>
                  <a:pt x="1795617" y="58122"/>
                </a:lnTo>
                <a:lnTo>
                  <a:pt x="1841153" y="48196"/>
                </a:lnTo>
                <a:lnTo>
                  <a:pt x="1887017" y="39169"/>
                </a:lnTo>
                <a:lnTo>
                  <a:pt x="1933201" y="31051"/>
                </a:lnTo>
                <a:lnTo>
                  <a:pt x="1979695" y="23852"/>
                </a:lnTo>
                <a:lnTo>
                  <a:pt x="2026488" y="17582"/>
                </a:lnTo>
                <a:lnTo>
                  <a:pt x="2073572" y="12250"/>
                </a:lnTo>
                <a:lnTo>
                  <a:pt x="2120937" y="7865"/>
                </a:lnTo>
                <a:lnTo>
                  <a:pt x="2168573" y="4439"/>
                </a:lnTo>
                <a:lnTo>
                  <a:pt x="2216471" y="1979"/>
                </a:lnTo>
                <a:lnTo>
                  <a:pt x="2264620" y="496"/>
                </a:lnTo>
                <a:lnTo>
                  <a:pt x="2313011" y="0"/>
                </a:lnTo>
                <a:lnTo>
                  <a:pt x="2361424" y="496"/>
                </a:lnTo>
                <a:lnTo>
                  <a:pt x="2409593" y="1979"/>
                </a:lnTo>
                <a:lnTo>
                  <a:pt x="2457510" y="4439"/>
                </a:lnTo>
                <a:lnTo>
                  <a:pt x="2505166" y="7865"/>
                </a:lnTo>
                <a:lnTo>
                  <a:pt x="2552549" y="12250"/>
                </a:lnTo>
                <a:lnTo>
                  <a:pt x="2599652" y="17582"/>
                </a:lnTo>
                <a:lnTo>
                  <a:pt x="2646463" y="23852"/>
                </a:lnTo>
                <a:lnTo>
                  <a:pt x="2692974" y="31051"/>
                </a:lnTo>
                <a:lnTo>
                  <a:pt x="2739175" y="39169"/>
                </a:lnTo>
                <a:lnTo>
                  <a:pt x="2785056" y="48196"/>
                </a:lnTo>
                <a:lnTo>
                  <a:pt x="2830607" y="58122"/>
                </a:lnTo>
                <a:lnTo>
                  <a:pt x="2875819" y="68938"/>
                </a:lnTo>
                <a:lnTo>
                  <a:pt x="2920682" y="80635"/>
                </a:lnTo>
                <a:lnTo>
                  <a:pt x="2965187" y="93202"/>
                </a:lnTo>
                <a:lnTo>
                  <a:pt x="3009324" y="106630"/>
                </a:lnTo>
                <a:lnTo>
                  <a:pt x="3053082" y="120909"/>
                </a:lnTo>
                <a:lnTo>
                  <a:pt x="3096454" y="136030"/>
                </a:lnTo>
                <a:lnTo>
                  <a:pt x="3139428" y="151983"/>
                </a:lnTo>
                <a:lnTo>
                  <a:pt x="3181995" y="168758"/>
                </a:lnTo>
                <a:lnTo>
                  <a:pt x="3224146" y="186346"/>
                </a:lnTo>
                <a:lnTo>
                  <a:pt x="3265871" y="204736"/>
                </a:lnTo>
                <a:lnTo>
                  <a:pt x="3307160" y="223920"/>
                </a:lnTo>
                <a:lnTo>
                  <a:pt x="3348004" y="243888"/>
                </a:lnTo>
                <a:lnTo>
                  <a:pt x="3388393" y="264629"/>
                </a:lnTo>
                <a:lnTo>
                  <a:pt x="3428317" y="286135"/>
                </a:lnTo>
                <a:lnTo>
                  <a:pt x="3467767" y="308396"/>
                </a:lnTo>
                <a:lnTo>
                  <a:pt x="3506733" y="331401"/>
                </a:lnTo>
                <a:lnTo>
                  <a:pt x="3545205" y="355142"/>
                </a:lnTo>
                <a:lnTo>
                  <a:pt x="3583174" y="379609"/>
                </a:lnTo>
                <a:lnTo>
                  <a:pt x="3620630" y="404791"/>
                </a:lnTo>
                <a:lnTo>
                  <a:pt x="3657563" y="430680"/>
                </a:lnTo>
                <a:lnTo>
                  <a:pt x="3693964" y="457266"/>
                </a:lnTo>
                <a:lnTo>
                  <a:pt x="3729824" y="484539"/>
                </a:lnTo>
                <a:lnTo>
                  <a:pt x="3765131" y="512489"/>
                </a:lnTo>
                <a:lnTo>
                  <a:pt x="3799878" y="541107"/>
                </a:lnTo>
                <a:lnTo>
                  <a:pt x="3834053" y="570382"/>
                </a:lnTo>
                <a:lnTo>
                  <a:pt x="3867648" y="600307"/>
                </a:lnTo>
                <a:lnTo>
                  <a:pt x="3900653" y="630870"/>
                </a:lnTo>
                <a:lnTo>
                  <a:pt x="3933058" y="662062"/>
                </a:lnTo>
                <a:lnTo>
                  <a:pt x="3964853" y="693874"/>
                </a:lnTo>
                <a:lnTo>
                  <a:pt x="3996030" y="726295"/>
                </a:lnTo>
                <a:lnTo>
                  <a:pt x="4026577" y="759317"/>
                </a:lnTo>
                <a:lnTo>
                  <a:pt x="4056487" y="792929"/>
                </a:lnTo>
                <a:lnTo>
                  <a:pt x="4085748" y="827122"/>
                </a:lnTo>
                <a:lnTo>
                  <a:pt x="4114351" y="861886"/>
                </a:lnTo>
                <a:lnTo>
                  <a:pt x="4142287" y="897212"/>
                </a:lnTo>
                <a:lnTo>
                  <a:pt x="4169546" y="933089"/>
                </a:lnTo>
                <a:lnTo>
                  <a:pt x="4196118" y="969509"/>
                </a:lnTo>
                <a:lnTo>
                  <a:pt x="4221994" y="1006461"/>
                </a:lnTo>
                <a:lnTo>
                  <a:pt x="4247163" y="1043936"/>
                </a:lnTo>
                <a:lnTo>
                  <a:pt x="4271617" y="1081924"/>
                </a:lnTo>
                <a:lnTo>
                  <a:pt x="4295346" y="1120416"/>
                </a:lnTo>
                <a:lnTo>
                  <a:pt x="4318340" y="1159402"/>
                </a:lnTo>
                <a:lnTo>
                  <a:pt x="4340589" y="1198871"/>
                </a:lnTo>
                <a:lnTo>
                  <a:pt x="4362084" y="1238816"/>
                </a:lnTo>
                <a:lnTo>
                  <a:pt x="4382815" y="1279225"/>
                </a:lnTo>
                <a:lnTo>
                  <a:pt x="4402772" y="1320090"/>
                </a:lnTo>
                <a:lnTo>
                  <a:pt x="4421947" y="1361400"/>
                </a:lnTo>
                <a:lnTo>
                  <a:pt x="4440328" y="1403146"/>
                </a:lnTo>
                <a:lnTo>
                  <a:pt x="4457907" y="1445319"/>
                </a:lnTo>
                <a:lnTo>
                  <a:pt x="4474673" y="1487908"/>
                </a:lnTo>
                <a:lnTo>
                  <a:pt x="4490618" y="1530904"/>
                </a:lnTo>
                <a:lnTo>
                  <a:pt x="4505731" y="1574297"/>
                </a:lnTo>
                <a:lnTo>
                  <a:pt x="4520003" y="1618079"/>
                </a:lnTo>
                <a:lnTo>
                  <a:pt x="4533424" y="1662238"/>
                </a:lnTo>
                <a:lnTo>
                  <a:pt x="4545985" y="1706765"/>
                </a:lnTo>
                <a:lnTo>
                  <a:pt x="4557675" y="1751651"/>
                </a:lnTo>
                <a:lnTo>
                  <a:pt x="4568486" y="1796886"/>
                </a:lnTo>
                <a:lnTo>
                  <a:pt x="4578408" y="1842461"/>
                </a:lnTo>
                <a:lnTo>
                  <a:pt x="4587430" y="1888365"/>
                </a:lnTo>
                <a:lnTo>
                  <a:pt x="4595543" y="1934589"/>
                </a:lnTo>
                <a:lnTo>
                  <a:pt x="4602739" y="1981123"/>
                </a:lnTo>
                <a:lnTo>
                  <a:pt x="4609006" y="2027959"/>
                </a:lnTo>
                <a:lnTo>
                  <a:pt x="4614335" y="2075085"/>
                </a:lnTo>
                <a:lnTo>
                  <a:pt x="4618717" y="2122493"/>
                </a:lnTo>
                <a:lnTo>
                  <a:pt x="4622142" y="2170173"/>
                </a:lnTo>
                <a:lnTo>
                  <a:pt x="4624601" y="2218114"/>
                </a:lnTo>
                <a:lnTo>
                  <a:pt x="4626083" y="2266308"/>
                </a:lnTo>
                <a:lnTo>
                  <a:pt x="4626579" y="2314745"/>
                </a:lnTo>
                <a:close/>
              </a:path>
            </a:pathLst>
          </a:custGeom>
          <a:ln w="22240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18537" y="4336070"/>
            <a:ext cx="2122170" cy="1061720"/>
          </a:xfrm>
          <a:custGeom>
            <a:avLst/>
            <a:gdLst/>
            <a:ahLst/>
            <a:cxnLst/>
            <a:rect l="l" t="t" r="r" b="b"/>
            <a:pathLst>
              <a:path w="2122170" h="1061720">
                <a:moveTo>
                  <a:pt x="0" y="1061712"/>
                </a:moveTo>
                <a:lnTo>
                  <a:pt x="1091" y="1013083"/>
                </a:lnTo>
                <a:lnTo>
                  <a:pt x="4333" y="965018"/>
                </a:lnTo>
                <a:lnTo>
                  <a:pt x="9679" y="917564"/>
                </a:lnTo>
                <a:lnTo>
                  <a:pt x="17083" y="870767"/>
                </a:lnTo>
                <a:lnTo>
                  <a:pt x="26498" y="824675"/>
                </a:lnTo>
                <a:lnTo>
                  <a:pt x="37876" y="779334"/>
                </a:lnTo>
                <a:lnTo>
                  <a:pt x="51172" y="734791"/>
                </a:lnTo>
                <a:lnTo>
                  <a:pt x="66339" y="691092"/>
                </a:lnTo>
                <a:lnTo>
                  <a:pt x="83329" y="648284"/>
                </a:lnTo>
                <a:lnTo>
                  <a:pt x="102096" y="606415"/>
                </a:lnTo>
                <a:lnTo>
                  <a:pt x="122594" y="565529"/>
                </a:lnTo>
                <a:lnTo>
                  <a:pt x="144775" y="525675"/>
                </a:lnTo>
                <a:lnTo>
                  <a:pt x="168593" y="486900"/>
                </a:lnTo>
                <a:lnTo>
                  <a:pt x="194001" y="449248"/>
                </a:lnTo>
                <a:lnTo>
                  <a:pt x="220952" y="412768"/>
                </a:lnTo>
                <a:lnTo>
                  <a:pt x="249399" y="377507"/>
                </a:lnTo>
                <a:lnTo>
                  <a:pt x="279297" y="343510"/>
                </a:lnTo>
                <a:lnTo>
                  <a:pt x="310597" y="310824"/>
                </a:lnTo>
                <a:lnTo>
                  <a:pt x="343253" y="279497"/>
                </a:lnTo>
                <a:lnTo>
                  <a:pt x="377219" y="249575"/>
                </a:lnTo>
                <a:lnTo>
                  <a:pt x="412448" y="221104"/>
                </a:lnTo>
                <a:lnTo>
                  <a:pt x="448893" y="194132"/>
                </a:lnTo>
                <a:lnTo>
                  <a:pt x="486507" y="168705"/>
                </a:lnTo>
                <a:lnTo>
                  <a:pt x="525243" y="144869"/>
                </a:lnTo>
                <a:lnTo>
                  <a:pt x="565055" y="122672"/>
                </a:lnTo>
                <a:lnTo>
                  <a:pt x="605897" y="102160"/>
                </a:lnTo>
                <a:lnTo>
                  <a:pt x="647720" y="83380"/>
                </a:lnTo>
                <a:lnTo>
                  <a:pt x="690479" y="66379"/>
                </a:lnTo>
                <a:lnTo>
                  <a:pt x="734126" y="51203"/>
                </a:lnTo>
                <a:lnTo>
                  <a:pt x="778616" y="37898"/>
                </a:lnTo>
                <a:lnTo>
                  <a:pt x="823901" y="26513"/>
                </a:lnTo>
                <a:lnTo>
                  <a:pt x="869934" y="17093"/>
                </a:lnTo>
                <a:lnTo>
                  <a:pt x="916669" y="9684"/>
                </a:lnTo>
                <a:lnTo>
                  <a:pt x="964059" y="4335"/>
                </a:lnTo>
                <a:lnTo>
                  <a:pt x="1012057" y="1091"/>
                </a:lnTo>
                <a:lnTo>
                  <a:pt x="1060616" y="0"/>
                </a:lnTo>
                <a:lnTo>
                  <a:pt x="1109221" y="1091"/>
                </a:lnTo>
                <a:lnTo>
                  <a:pt x="1157262" y="4335"/>
                </a:lnTo>
                <a:lnTo>
                  <a:pt x="1204692" y="9684"/>
                </a:lnTo>
                <a:lnTo>
                  <a:pt x="1251464" y="17093"/>
                </a:lnTo>
                <a:lnTo>
                  <a:pt x="1297533" y="26513"/>
                </a:lnTo>
                <a:lnTo>
                  <a:pt x="1342851" y="37898"/>
                </a:lnTo>
                <a:lnTo>
                  <a:pt x="1387372" y="51203"/>
                </a:lnTo>
                <a:lnTo>
                  <a:pt x="1431048" y="66379"/>
                </a:lnTo>
                <a:lnTo>
                  <a:pt x="1473834" y="83380"/>
                </a:lnTo>
                <a:lnTo>
                  <a:pt x="1515683" y="102160"/>
                </a:lnTo>
                <a:lnTo>
                  <a:pt x="1556547" y="122672"/>
                </a:lnTo>
                <a:lnTo>
                  <a:pt x="1596381" y="144869"/>
                </a:lnTo>
                <a:lnTo>
                  <a:pt x="1635137" y="168705"/>
                </a:lnTo>
                <a:lnTo>
                  <a:pt x="1672769" y="194132"/>
                </a:lnTo>
                <a:lnTo>
                  <a:pt x="1709230" y="221104"/>
                </a:lnTo>
                <a:lnTo>
                  <a:pt x="1744474" y="249575"/>
                </a:lnTo>
                <a:lnTo>
                  <a:pt x="1778454" y="279497"/>
                </a:lnTo>
                <a:lnTo>
                  <a:pt x="1811122" y="310824"/>
                </a:lnTo>
                <a:lnTo>
                  <a:pt x="1842434" y="343510"/>
                </a:lnTo>
                <a:lnTo>
                  <a:pt x="1872341" y="377507"/>
                </a:lnTo>
                <a:lnTo>
                  <a:pt x="1900797" y="412768"/>
                </a:lnTo>
                <a:lnTo>
                  <a:pt x="1927755" y="449248"/>
                </a:lnTo>
                <a:lnTo>
                  <a:pt x="1953170" y="486900"/>
                </a:lnTo>
                <a:lnTo>
                  <a:pt x="1976993" y="525675"/>
                </a:lnTo>
                <a:lnTo>
                  <a:pt x="1999179" y="565529"/>
                </a:lnTo>
                <a:lnTo>
                  <a:pt x="2019680" y="606415"/>
                </a:lnTo>
                <a:lnTo>
                  <a:pt x="2038451" y="648284"/>
                </a:lnTo>
                <a:lnTo>
                  <a:pt x="2055444" y="691092"/>
                </a:lnTo>
                <a:lnTo>
                  <a:pt x="2070612" y="734791"/>
                </a:lnTo>
                <a:lnTo>
                  <a:pt x="2083910" y="779334"/>
                </a:lnTo>
                <a:lnTo>
                  <a:pt x="2095289" y="824675"/>
                </a:lnTo>
                <a:lnTo>
                  <a:pt x="2104705" y="870767"/>
                </a:lnTo>
                <a:lnTo>
                  <a:pt x="2112109" y="917564"/>
                </a:lnTo>
                <a:lnTo>
                  <a:pt x="2117456" y="965018"/>
                </a:lnTo>
                <a:lnTo>
                  <a:pt x="2120698" y="1013083"/>
                </a:lnTo>
                <a:lnTo>
                  <a:pt x="2121789" y="1061712"/>
                </a:lnTo>
              </a:path>
            </a:pathLst>
          </a:custGeom>
          <a:ln w="22244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4875" y="5397566"/>
            <a:ext cx="2464435" cy="222885"/>
          </a:xfrm>
          <a:custGeom>
            <a:avLst/>
            <a:gdLst/>
            <a:ahLst/>
            <a:cxnLst/>
            <a:rect l="l" t="t" r="r" b="b"/>
            <a:pathLst>
              <a:path w="2464435" h="222885">
                <a:moveTo>
                  <a:pt x="0" y="222464"/>
                </a:moveTo>
                <a:lnTo>
                  <a:pt x="2464377" y="222464"/>
                </a:lnTo>
                <a:lnTo>
                  <a:pt x="2464377" y="0"/>
                </a:lnTo>
                <a:lnTo>
                  <a:pt x="0" y="0"/>
                </a:lnTo>
                <a:lnTo>
                  <a:pt x="0" y="22246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40132" y="5360499"/>
            <a:ext cx="2251710" cy="222885"/>
          </a:xfrm>
          <a:custGeom>
            <a:avLst/>
            <a:gdLst/>
            <a:ahLst/>
            <a:cxnLst/>
            <a:rect l="l" t="t" r="r" b="b"/>
            <a:pathLst>
              <a:path w="2251709" h="222885">
                <a:moveTo>
                  <a:pt x="0" y="222464"/>
                </a:moveTo>
                <a:lnTo>
                  <a:pt x="2251309" y="222464"/>
                </a:lnTo>
                <a:lnTo>
                  <a:pt x="2251309" y="0"/>
                </a:lnTo>
                <a:lnTo>
                  <a:pt x="0" y="0"/>
                </a:lnTo>
                <a:lnTo>
                  <a:pt x="0" y="22246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44018" y="660400"/>
            <a:ext cx="1704339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035" dirty="0"/>
              <a:t>B</a:t>
            </a:r>
            <a:r>
              <a:rPr sz="6000" spc="-910" dirty="0"/>
              <a:t>U</a:t>
            </a:r>
            <a:r>
              <a:rPr sz="6000" spc="-855" dirty="0"/>
              <a:t>L</a:t>
            </a:r>
            <a:r>
              <a:rPr sz="6000" spc="-865" dirty="0"/>
              <a:t>B</a:t>
            </a:r>
            <a:r>
              <a:rPr sz="6000" spc="-470" dirty="0"/>
              <a:t>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4266153" y="3083037"/>
            <a:ext cx="4626610" cy="4629150"/>
          </a:xfrm>
          <a:custGeom>
            <a:avLst/>
            <a:gdLst/>
            <a:ahLst/>
            <a:cxnLst/>
            <a:rect l="l" t="t" r="r" b="b"/>
            <a:pathLst>
              <a:path w="4626609" h="4629150">
                <a:moveTo>
                  <a:pt x="4626579" y="2314745"/>
                </a:moveTo>
                <a:lnTo>
                  <a:pt x="4626083" y="2363161"/>
                </a:lnTo>
                <a:lnTo>
                  <a:pt x="4624601" y="2411335"/>
                </a:lnTo>
                <a:lnTo>
                  <a:pt x="4622142" y="2459257"/>
                </a:lnTo>
                <a:lnTo>
                  <a:pt x="4618717" y="2506917"/>
                </a:lnTo>
                <a:lnTo>
                  <a:pt x="4614335" y="2554306"/>
                </a:lnTo>
                <a:lnTo>
                  <a:pt x="4609006" y="2601414"/>
                </a:lnTo>
                <a:lnTo>
                  <a:pt x="4602739" y="2648232"/>
                </a:lnTo>
                <a:lnTo>
                  <a:pt x="4595543" y="2694749"/>
                </a:lnTo>
                <a:lnTo>
                  <a:pt x="4587430" y="2740956"/>
                </a:lnTo>
                <a:lnTo>
                  <a:pt x="4578408" y="2786844"/>
                </a:lnTo>
                <a:lnTo>
                  <a:pt x="4568486" y="2832403"/>
                </a:lnTo>
                <a:lnTo>
                  <a:pt x="4557675" y="2877622"/>
                </a:lnTo>
                <a:lnTo>
                  <a:pt x="4545985" y="2922493"/>
                </a:lnTo>
                <a:lnTo>
                  <a:pt x="4533424" y="2967006"/>
                </a:lnTo>
                <a:lnTo>
                  <a:pt x="4520003" y="3011151"/>
                </a:lnTo>
                <a:lnTo>
                  <a:pt x="4505731" y="3054919"/>
                </a:lnTo>
                <a:lnTo>
                  <a:pt x="4490618" y="3098299"/>
                </a:lnTo>
                <a:lnTo>
                  <a:pt x="4474673" y="3141282"/>
                </a:lnTo>
                <a:lnTo>
                  <a:pt x="4457907" y="3183859"/>
                </a:lnTo>
                <a:lnTo>
                  <a:pt x="4440328" y="3226019"/>
                </a:lnTo>
                <a:lnTo>
                  <a:pt x="4421947" y="3267754"/>
                </a:lnTo>
                <a:lnTo>
                  <a:pt x="4402772" y="3309053"/>
                </a:lnTo>
                <a:lnTo>
                  <a:pt x="4382815" y="3349907"/>
                </a:lnTo>
                <a:lnTo>
                  <a:pt x="4362084" y="3390306"/>
                </a:lnTo>
                <a:lnTo>
                  <a:pt x="4340589" y="3430240"/>
                </a:lnTo>
                <a:lnTo>
                  <a:pt x="4318340" y="3469700"/>
                </a:lnTo>
                <a:lnTo>
                  <a:pt x="4295346" y="3508677"/>
                </a:lnTo>
                <a:lnTo>
                  <a:pt x="4271617" y="3547160"/>
                </a:lnTo>
                <a:lnTo>
                  <a:pt x="4247163" y="3585139"/>
                </a:lnTo>
                <a:lnTo>
                  <a:pt x="4221994" y="3622606"/>
                </a:lnTo>
                <a:lnTo>
                  <a:pt x="4196118" y="3659550"/>
                </a:lnTo>
                <a:lnTo>
                  <a:pt x="4169546" y="3695962"/>
                </a:lnTo>
                <a:lnTo>
                  <a:pt x="4142287" y="3731832"/>
                </a:lnTo>
                <a:lnTo>
                  <a:pt x="4114351" y="3767151"/>
                </a:lnTo>
                <a:lnTo>
                  <a:pt x="4085748" y="3801908"/>
                </a:lnTo>
                <a:lnTo>
                  <a:pt x="4056487" y="3836095"/>
                </a:lnTo>
                <a:lnTo>
                  <a:pt x="4026577" y="3869701"/>
                </a:lnTo>
                <a:lnTo>
                  <a:pt x="3996030" y="3902716"/>
                </a:lnTo>
                <a:lnTo>
                  <a:pt x="3964853" y="3935132"/>
                </a:lnTo>
                <a:lnTo>
                  <a:pt x="3933058" y="3966939"/>
                </a:lnTo>
                <a:lnTo>
                  <a:pt x="3900653" y="3998126"/>
                </a:lnTo>
                <a:lnTo>
                  <a:pt x="3867648" y="4028684"/>
                </a:lnTo>
                <a:lnTo>
                  <a:pt x="3834053" y="4058604"/>
                </a:lnTo>
                <a:lnTo>
                  <a:pt x="3799878" y="4087876"/>
                </a:lnTo>
                <a:lnTo>
                  <a:pt x="3765131" y="4116490"/>
                </a:lnTo>
                <a:lnTo>
                  <a:pt x="3729824" y="4144436"/>
                </a:lnTo>
                <a:lnTo>
                  <a:pt x="3693964" y="4171705"/>
                </a:lnTo>
                <a:lnTo>
                  <a:pt x="3657563" y="4198288"/>
                </a:lnTo>
                <a:lnTo>
                  <a:pt x="3620630" y="4224173"/>
                </a:lnTo>
                <a:lnTo>
                  <a:pt x="3583174" y="4249353"/>
                </a:lnTo>
                <a:lnTo>
                  <a:pt x="3545205" y="4273817"/>
                </a:lnTo>
                <a:lnTo>
                  <a:pt x="3506733" y="4297555"/>
                </a:lnTo>
                <a:lnTo>
                  <a:pt x="3467767" y="4320558"/>
                </a:lnTo>
                <a:lnTo>
                  <a:pt x="3428317" y="4342817"/>
                </a:lnTo>
                <a:lnTo>
                  <a:pt x="3388393" y="4364320"/>
                </a:lnTo>
                <a:lnTo>
                  <a:pt x="3348004" y="4385060"/>
                </a:lnTo>
                <a:lnTo>
                  <a:pt x="3307160" y="4405026"/>
                </a:lnTo>
                <a:lnTo>
                  <a:pt x="3265871" y="4424208"/>
                </a:lnTo>
                <a:lnTo>
                  <a:pt x="3224146" y="4442597"/>
                </a:lnTo>
                <a:lnTo>
                  <a:pt x="3181995" y="4460184"/>
                </a:lnTo>
                <a:lnTo>
                  <a:pt x="3139428" y="4476958"/>
                </a:lnTo>
                <a:lnTo>
                  <a:pt x="3096454" y="4492909"/>
                </a:lnTo>
                <a:lnTo>
                  <a:pt x="3053082" y="4508029"/>
                </a:lnTo>
                <a:lnTo>
                  <a:pt x="3009324" y="4522308"/>
                </a:lnTo>
                <a:lnTo>
                  <a:pt x="2965187" y="4535735"/>
                </a:lnTo>
                <a:lnTo>
                  <a:pt x="2920682" y="4548302"/>
                </a:lnTo>
                <a:lnTo>
                  <a:pt x="2875819" y="4559998"/>
                </a:lnTo>
                <a:lnTo>
                  <a:pt x="2830607" y="4570813"/>
                </a:lnTo>
                <a:lnTo>
                  <a:pt x="2785056" y="4580739"/>
                </a:lnTo>
                <a:lnTo>
                  <a:pt x="2739175" y="4589766"/>
                </a:lnTo>
                <a:lnTo>
                  <a:pt x="2692974" y="4597884"/>
                </a:lnTo>
                <a:lnTo>
                  <a:pt x="2646463" y="4605082"/>
                </a:lnTo>
                <a:lnTo>
                  <a:pt x="2599652" y="4611352"/>
                </a:lnTo>
                <a:lnTo>
                  <a:pt x="2552549" y="4616684"/>
                </a:lnTo>
                <a:lnTo>
                  <a:pt x="2505166" y="4621069"/>
                </a:lnTo>
                <a:lnTo>
                  <a:pt x="2457510" y="4624496"/>
                </a:lnTo>
                <a:lnTo>
                  <a:pt x="2409593" y="4626955"/>
                </a:lnTo>
                <a:lnTo>
                  <a:pt x="2361424" y="4628438"/>
                </a:lnTo>
                <a:lnTo>
                  <a:pt x="2313011" y="4628935"/>
                </a:lnTo>
                <a:lnTo>
                  <a:pt x="2264620" y="4628438"/>
                </a:lnTo>
                <a:lnTo>
                  <a:pt x="2216471" y="4626955"/>
                </a:lnTo>
                <a:lnTo>
                  <a:pt x="2168573" y="4624496"/>
                </a:lnTo>
                <a:lnTo>
                  <a:pt x="2120937" y="4621069"/>
                </a:lnTo>
                <a:lnTo>
                  <a:pt x="2073572" y="4616684"/>
                </a:lnTo>
                <a:lnTo>
                  <a:pt x="2026488" y="4611352"/>
                </a:lnTo>
                <a:lnTo>
                  <a:pt x="1979695" y="4605082"/>
                </a:lnTo>
                <a:lnTo>
                  <a:pt x="1933201" y="4597884"/>
                </a:lnTo>
                <a:lnTo>
                  <a:pt x="1887017" y="4589766"/>
                </a:lnTo>
                <a:lnTo>
                  <a:pt x="1841153" y="4580739"/>
                </a:lnTo>
                <a:lnTo>
                  <a:pt x="1795617" y="4570813"/>
                </a:lnTo>
                <a:lnTo>
                  <a:pt x="1750421" y="4559998"/>
                </a:lnTo>
                <a:lnTo>
                  <a:pt x="1705572" y="4548302"/>
                </a:lnTo>
                <a:lnTo>
                  <a:pt x="1661082" y="4535735"/>
                </a:lnTo>
                <a:lnTo>
                  <a:pt x="1616960" y="4522308"/>
                </a:lnTo>
                <a:lnTo>
                  <a:pt x="1573215" y="4508029"/>
                </a:lnTo>
                <a:lnTo>
                  <a:pt x="1529856" y="4492909"/>
                </a:lnTo>
                <a:lnTo>
                  <a:pt x="1486895" y="4476958"/>
                </a:lnTo>
                <a:lnTo>
                  <a:pt x="1444340" y="4460184"/>
                </a:lnTo>
                <a:lnTo>
                  <a:pt x="1402201" y="4442597"/>
                </a:lnTo>
                <a:lnTo>
                  <a:pt x="1360488" y="4424208"/>
                </a:lnTo>
                <a:lnTo>
                  <a:pt x="1319209" y="4405026"/>
                </a:lnTo>
                <a:lnTo>
                  <a:pt x="1278376" y="4385060"/>
                </a:lnTo>
                <a:lnTo>
                  <a:pt x="1237998" y="4364320"/>
                </a:lnTo>
                <a:lnTo>
                  <a:pt x="1198084" y="4342817"/>
                </a:lnTo>
                <a:lnTo>
                  <a:pt x="1158644" y="4320558"/>
                </a:lnTo>
                <a:lnTo>
                  <a:pt x="1119687" y="4297555"/>
                </a:lnTo>
                <a:lnTo>
                  <a:pt x="1081224" y="4273817"/>
                </a:lnTo>
                <a:lnTo>
                  <a:pt x="1043264" y="4249353"/>
                </a:lnTo>
                <a:lnTo>
                  <a:pt x="1005816" y="4224173"/>
                </a:lnTo>
                <a:lnTo>
                  <a:pt x="968891" y="4198288"/>
                </a:lnTo>
                <a:lnTo>
                  <a:pt x="932497" y="4171705"/>
                </a:lnTo>
                <a:lnTo>
                  <a:pt x="896645" y="4144436"/>
                </a:lnTo>
                <a:lnTo>
                  <a:pt x="861345" y="4116490"/>
                </a:lnTo>
                <a:lnTo>
                  <a:pt x="826605" y="4087876"/>
                </a:lnTo>
                <a:lnTo>
                  <a:pt x="792436" y="4058604"/>
                </a:lnTo>
                <a:lnTo>
                  <a:pt x="758847" y="4028684"/>
                </a:lnTo>
                <a:lnTo>
                  <a:pt x="725848" y="3998126"/>
                </a:lnTo>
                <a:lnTo>
                  <a:pt x="693449" y="3966939"/>
                </a:lnTo>
                <a:lnTo>
                  <a:pt x="661658" y="3935132"/>
                </a:lnTo>
                <a:lnTo>
                  <a:pt x="630487" y="3902716"/>
                </a:lnTo>
                <a:lnTo>
                  <a:pt x="599944" y="3869701"/>
                </a:lnTo>
                <a:lnTo>
                  <a:pt x="570040" y="3836095"/>
                </a:lnTo>
                <a:lnTo>
                  <a:pt x="540783" y="3801908"/>
                </a:lnTo>
                <a:lnTo>
                  <a:pt x="512184" y="3767151"/>
                </a:lnTo>
                <a:lnTo>
                  <a:pt x="484251" y="3731832"/>
                </a:lnTo>
                <a:lnTo>
                  <a:pt x="456996" y="3695962"/>
                </a:lnTo>
                <a:lnTo>
                  <a:pt x="430427" y="3659550"/>
                </a:lnTo>
                <a:lnTo>
                  <a:pt x="404555" y="3622606"/>
                </a:lnTo>
                <a:lnTo>
                  <a:pt x="379388" y="3585139"/>
                </a:lnTo>
                <a:lnTo>
                  <a:pt x="354937" y="3547160"/>
                </a:lnTo>
                <a:lnTo>
                  <a:pt x="331210" y="3508677"/>
                </a:lnTo>
                <a:lnTo>
                  <a:pt x="308219" y="3469700"/>
                </a:lnTo>
                <a:lnTo>
                  <a:pt x="285972" y="3430240"/>
                </a:lnTo>
                <a:lnTo>
                  <a:pt x="264479" y="3390306"/>
                </a:lnTo>
                <a:lnTo>
                  <a:pt x="243750" y="3349907"/>
                </a:lnTo>
                <a:lnTo>
                  <a:pt x="223794" y="3309053"/>
                </a:lnTo>
                <a:lnTo>
                  <a:pt x="204622" y="3267754"/>
                </a:lnTo>
                <a:lnTo>
                  <a:pt x="186242" y="3226019"/>
                </a:lnTo>
                <a:lnTo>
                  <a:pt x="168664" y="3183859"/>
                </a:lnTo>
                <a:lnTo>
                  <a:pt x="151899" y="3141282"/>
                </a:lnTo>
                <a:lnTo>
                  <a:pt x="135955" y="3098299"/>
                </a:lnTo>
                <a:lnTo>
                  <a:pt x="120843" y="3054919"/>
                </a:lnTo>
                <a:lnTo>
                  <a:pt x="106572" y="3011151"/>
                </a:lnTo>
                <a:lnTo>
                  <a:pt x="93152" y="2967006"/>
                </a:lnTo>
                <a:lnTo>
                  <a:pt x="80592" y="2922493"/>
                </a:lnTo>
                <a:lnTo>
                  <a:pt x="68901" y="2877622"/>
                </a:lnTo>
                <a:lnTo>
                  <a:pt x="58091" y="2832403"/>
                </a:lnTo>
                <a:lnTo>
                  <a:pt x="48170" y="2786844"/>
                </a:lnTo>
                <a:lnTo>
                  <a:pt x="39148" y="2740956"/>
                </a:lnTo>
                <a:lnTo>
                  <a:pt x="31035" y="2694749"/>
                </a:lnTo>
                <a:lnTo>
                  <a:pt x="23840" y="2648232"/>
                </a:lnTo>
                <a:lnTo>
                  <a:pt x="17573" y="2601414"/>
                </a:lnTo>
                <a:lnTo>
                  <a:pt x="12243" y="2554306"/>
                </a:lnTo>
                <a:lnTo>
                  <a:pt x="7861" y="2506917"/>
                </a:lnTo>
                <a:lnTo>
                  <a:pt x="4436" y="2459257"/>
                </a:lnTo>
                <a:lnTo>
                  <a:pt x="1978" y="2411335"/>
                </a:lnTo>
                <a:lnTo>
                  <a:pt x="496" y="2363161"/>
                </a:lnTo>
                <a:lnTo>
                  <a:pt x="0" y="2314745"/>
                </a:lnTo>
                <a:lnTo>
                  <a:pt x="496" y="2266308"/>
                </a:lnTo>
                <a:lnTo>
                  <a:pt x="1978" y="2218114"/>
                </a:lnTo>
                <a:lnTo>
                  <a:pt x="4436" y="2170173"/>
                </a:lnTo>
                <a:lnTo>
                  <a:pt x="7861" y="2122493"/>
                </a:lnTo>
                <a:lnTo>
                  <a:pt x="12243" y="2075085"/>
                </a:lnTo>
                <a:lnTo>
                  <a:pt x="17573" y="2027959"/>
                </a:lnTo>
                <a:lnTo>
                  <a:pt x="23840" y="1981123"/>
                </a:lnTo>
                <a:lnTo>
                  <a:pt x="31035" y="1934589"/>
                </a:lnTo>
                <a:lnTo>
                  <a:pt x="39148" y="1888365"/>
                </a:lnTo>
                <a:lnTo>
                  <a:pt x="48170" y="1842461"/>
                </a:lnTo>
                <a:lnTo>
                  <a:pt x="58091" y="1796886"/>
                </a:lnTo>
                <a:lnTo>
                  <a:pt x="68901" y="1751651"/>
                </a:lnTo>
                <a:lnTo>
                  <a:pt x="80592" y="1706765"/>
                </a:lnTo>
                <a:lnTo>
                  <a:pt x="93152" y="1662238"/>
                </a:lnTo>
                <a:lnTo>
                  <a:pt x="106572" y="1618079"/>
                </a:lnTo>
                <a:lnTo>
                  <a:pt x="120843" y="1574297"/>
                </a:lnTo>
                <a:lnTo>
                  <a:pt x="135955" y="1530904"/>
                </a:lnTo>
                <a:lnTo>
                  <a:pt x="151899" y="1487908"/>
                </a:lnTo>
                <a:lnTo>
                  <a:pt x="168664" y="1445319"/>
                </a:lnTo>
                <a:lnTo>
                  <a:pt x="186242" y="1403146"/>
                </a:lnTo>
                <a:lnTo>
                  <a:pt x="204622" y="1361400"/>
                </a:lnTo>
                <a:lnTo>
                  <a:pt x="223794" y="1320090"/>
                </a:lnTo>
                <a:lnTo>
                  <a:pt x="243750" y="1279225"/>
                </a:lnTo>
                <a:lnTo>
                  <a:pt x="264479" y="1238816"/>
                </a:lnTo>
                <a:lnTo>
                  <a:pt x="285972" y="1198871"/>
                </a:lnTo>
                <a:lnTo>
                  <a:pt x="308219" y="1159402"/>
                </a:lnTo>
                <a:lnTo>
                  <a:pt x="331210" y="1120416"/>
                </a:lnTo>
                <a:lnTo>
                  <a:pt x="354937" y="1081924"/>
                </a:lnTo>
                <a:lnTo>
                  <a:pt x="379388" y="1043936"/>
                </a:lnTo>
                <a:lnTo>
                  <a:pt x="404555" y="1006461"/>
                </a:lnTo>
                <a:lnTo>
                  <a:pt x="430427" y="969509"/>
                </a:lnTo>
                <a:lnTo>
                  <a:pt x="456996" y="933089"/>
                </a:lnTo>
                <a:lnTo>
                  <a:pt x="484251" y="897212"/>
                </a:lnTo>
                <a:lnTo>
                  <a:pt x="512184" y="861886"/>
                </a:lnTo>
                <a:lnTo>
                  <a:pt x="540783" y="827122"/>
                </a:lnTo>
                <a:lnTo>
                  <a:pt x="570040" y="792929"/>
                </a:lnTo>
                <a:lnTo>
                  <a:pt x="599944" y="759317"/>
                </a:lnTo>
                <a:lnTo>
                  <a:pt x="630487" y="726295"/>
                </a:lnTo>
                <a:lnTo>
                  <a:pt x="661658" y="693874"/>
                </a:lnTo>
                <a:lnTo>
                  <a:pt x="693449" y="662062"/>
                </a:lnTo>
                <a:lnTo>
                  <a:pt x="725848" y="630870"/>
                </a:lnTo>
                <a:lnTo>
                  <a:pt x="758847" y="600307"/>
                </a:lnTo>
                <a:lnTo>
                  <a:pt x="792436" y="570382"/>
                </a:lnTo>
                <a:lnTo>
                  <a:pt x="826605" y="541107"/>
                </a:lnTo>
                <a:lnTo>
                  <a:pt x="861345" y="512489"/>
                </a:lnTo>
                <a:lnTo>
                  <a:pt x="896645" y="484539"/>
                </a:lnTo>
                <a:lnTo>
                  <a:pt x="932497" y="457266"/>
                </a:lnTo>
                <a:lnTo>
                  <a:pt x="968891" y="430680"/>
                </a:lnTo>
                <a:lnTo>
                  <a:pt x="1005816" y="404791"/>
                </a:lnTo>
                <a:lnTo>
                  <a:pt x="1043264" y="379609"/>
                </a:lnTo>
                <a:lnTo>
                  <a:pt x="1081224" y="355142"/>
                </a:lnTo>
                <a:lnTo>
                  <a:pt x="1119687" y="331401"/>
                </a:lnTo>
                <a:lnTo>
                  <a:pt x="1158644" y="308396"/>
                </a:lnTo>
                <a:lnTo>
                  <a:pt x="1198084" y="286135"/>
                </a:lnTo>
                <a:lnTo>
                  <a:pt x="1237998" y="264629"/>
                </a:lnTo>
                <a:lnTo>
                  <a:pt x="1278376" y="243888"/>
                </a:lnTo>
                <a:lnTo>
                  <a:pt x="1319209" y="223920"/>
                </a:lnTo>
                <a:lnTo>
                  <a:pt x="1360488" y="204736"/>
                </a:lnTo>
                <a:lnTo>
                  <a:pt x="1402201" y="186346"/>
                </a:lnTo>
                <a:lnTo>
                  <a:pt x="1444340" y="168758"/>
                </a:lnTo>
                <a:lnTo>
                  <a:pt x="1486895" y="151983"/>
                </a:lnTo>
                <a:lnTo>
                  <a:pt x="1529856" y="136030"/>
                </a:lnTo>
                <a:lnTo>
                  <a:pt x="1573215" y="120909"/>
                </a:lnTo>
                <a:lnTo>
                  <a:pt x="1616960" y="106630"/>
                </a:lnTo>
                <a:lnTo>
                  <a:pt x="1661082" y="93202"/>
                </a:lnTo>
                <a:lnTo>
                  <a:pt x="1705572" y="80635"/>
                </a:lnTo>
                <a:lnTo>
                  <a:pt x="1750421" y="68938"/>
                </a:lnTo>
                <a:lnTo>
                  <a:pt x="1795617" y="58122"/>
                </a:lnTo>
                <a:lnTo>
                  <a:pt x="1841153" y="48196"/>
                </a:lnTo>
                <a:lnTo>
                  <a:pt x="1887017" y="39169"/>
                </a:lnTo>
                <a:lnTo>
                  <a:pt x="1933201" y="31051"/>
                </a:lnTo>
                <a:lnTo>
                  <a:pt x="1979695" y="23852"/>
                </a:lnTo>
                <a:lnTo>
                  <a:pt x="2026488" y="17582"/>
                </a:lnTo>
                <a:lnTo>
                  <a:pt x="2073572" y="12250"/>
                </a:lnTo>
                <a:lnTo>
                  <a:pt x="2120937" y="7865"/>
                </a:lnTo>
                <a:lnTo>
                  <a:pt x="2168573" y="4439"/>
                </a:lnTo>
                <a:lnTo>
                  <a:pt x="2216471" y="1979"/>
                </a:lnTo>
                <a:lnTo>
                  <a:pt x="2264620" y="496"/>
                </a:lnTo>
                <a:lnTo>
                  <a:pt x="2313011" y="0"/>
                </a:lnTo>
                <a:lnTo>
                  <a:pt x="2361424" y="496"/>
                </a:lnTo>
                <a:lnTo>
                  <a:pt x="2409593" y="1979"/>
                </a:lnTo>
                <a:lnTo>
                  <a:pt x="2457510" y="4439"/>
                </a:lnTo>
                <a:lnTo>
                  <a:pt x="2505166" y="7865"/>
                </a:lnTo>
                <a:lnTo>
                  <a:pt x="2552549" y="12250"/>
                </a:lnTo>
                <a:lnTo>
                  <a:pt x="2599652" y="17582"/>
                </a:lnTo>
                <a:lnTo>
                  <a:pt x="2646463" y="23852"/>
                </a:lnTo>
                <a:lnTo>
                  <a:pt x="2692974" y="31051"/>
                </a:lnTo>
                <a:lnTo>
                  <a:pt x="2739175" y="39169"/>
                </a:lnTo>
                <a:lnTo>
                  <a:pt x="2785056" y="48196"/>
                </a:lnTo>
                <a:lnTo>
                  <a:pt x="2830607" y="58122"/>
                </a:lnTo>
                <a:lnTo>
                  <a:pt x="2875819" y="68938"/>
                </a:lnTo>
                <a:lnTo>
                  <a:pt x="2920682" y="80635"/>
                </a:lnTo>
                <a:lnTo>
                  <a:pt x="2965187" y="93202"/>
                </a:lnTo>
                <a:lnTo>
                  <a:pt x="3009324" y="106630"/>
                </a:lnTo>
                <a:lnTo>
                  <a:pt x="3053082" y="120909"/>
                </a:lnTo>
                <a:lnTo>
                  <a:pt x="3096454" y="136030"/>
                </a:lnTo>
                <a:lnTo>
                  <a:pt x="3139428" y="151983"/>
                </a:lnTo>
                <a:lnTo>
                  <a:pt x="3181995" y="168758"/>
                </a:lnTo>
                <a:lnTo>
                  <a:pt x="3224146" y="186346"/>
                </a:lnTo>
                <a:lnTo>
                  <a:pt x="3265871" y="204736"/>
                </a:lnTo>
                <a:lnTo>
                  <a:pt x="3307160" y="223920"/>
                </a:lnTo>
                <a:lnTo>
                  <a:pt x="3348004" y="243888"/>
                </a:lnTo>
                <a:lnTo>
                  <a:pt x="3388393" y="264629"/>
                </a:lnTo>
                <a:lnTo>
                  <a:pt x="3428317" y="286135"/>
                </a:lnTo>
                <a:lnTo>
                  <a:pt x="3467767" y="308396"/>
                </a:lnTo>
                <a:lnTo>
                  <a:pt x="3506733" y="331401"/>
                </a:lnTo>
                <a:lnTo>
                  <a:pt x="3545205" y="355142"/>
                </a:lnTo>
                <a:lnTo>
                  <a:pt x="3583174" y="379609"/>
                </a:lnTo>
                <a:lnTo>
                  <a:pt x="3620630" y="404791"/>
                </a:lnTo>
                <a:lnTo>
                  <a:pt x="3657563" y="430680"/>
                </a:lnTo>
                <a:lnTo>
                  <a:pt x="3693964" y="457266"/>
                </a:lnTo>
                <a:lnTo>
                  <a:pt x="3729824" y="484539"/>
                </a:lnTo>
                <a:lnTo>
                  <a:pt x="3765131" y="512489"/>
                </a:lnTo>
                <a:lnTo>
                  <a:pt x="3799878" y="541107"/>
                </a:lnTo>
                <a:lnTo>
                  <a:pt x="3834053" y="570382"/>
                </a:lnTo>
                <a:lnTo>
                  <a:pt x="3867648" y="600307"/>
                </a:lnTo>
                <a:lnTo>
                  <a:pt x="3900653" y="630870"/>
                </a:lnTo>
                <a:lnTo>
                  <a:pt x="3933058" y="662062"/>
                </a:lnTo>
                <a:lnTo>
                  <a:pt x="3964853" y="693874"/>
                </a:lnTo>
                <a:lnTo>
                  <a:pt x="3996030" y="726295"/>
                </a:lnTo>
                <a:lnTo>
                  <a:pt x="4026577" y="759317"/>
                </a:lnTo>
                <a:lnTo>
                  <a:pt x="4056487" y="792929"/>
                </a:lnTo>
                <a:lnTo>
                  <a:pt x="4085748" y="827122"/>
                </a:lnTo>
                <a:lnTo>
                  <a:pt x="4114351" y="861886"/>
                </a:lnTo>
                <a:lnTo>
                  <a:pt x="4142287" y="897212"/>
                </a:lnTo>
                <a:lnTo>
                  <a:pt x="4169546" y="933089"/>
                </a:lnTo>
                <a:lnTo>
                  <a:pt x="4196118" y="969509"/>
                </a:lnTo>
                <a:lnTo>
                  <a:pt x="4221994" y="1006461"/>
                </a:lnTo>
                <a:lnTo>
                  <a:pt x="4247163" y="1043936"/>
                </a:lnTo>
                <a:lnTo>
                  <a:pt x="4271617" y="1081924"/>
                </a:lnTo>
                <a:lnTo>
                  <a:pt x="4295346" y="1120416"/>
                </a:lnTo>
                <a:lnTo>
                  <a:pt x="4318340" y="1159402"/>
                </a:lnTo>
                <a:lnTo>
                  <a:pt x="4340589" y="1198871"/>
                </a:lnTo>
                <a:lnTo>
                  <a:pt x="4362084" y="1238816"/>
                </a:lnTo>
                <a:lnTo>
                  <a:pt x="4382815" y="1279225"/>
                </a:lnTo>
                <a:lnTo>
                  <a:pt x="4402772" y="1320090"/>
                </a:lnTo>
                <a:lnTo>
                  <a:pt x="4421947" y="1361400"/>
                </a:lnTo>
                <a:lnTo>
                  <a:pt x="4440328" y="1403146"/>
                </a:lnTo>
                <a:lnTo>
                  <a:pt x="4457907" y="1445319"/>
                </a:lnTo>
                <a:lnTo>
                  <a:pt x="4474673" y="1487908"/>
                </a:lnTo>
                <a:lnTo>
                  <a:pt x="4490618" y="1530904"/>
                </a:lnTo>
                <a:lnTo>
                  <a:pt x="4505731" y="1574297"/>
                </a:lnTo>
                <a:lnTo>
                  <a:pt x="4520003" y="1618079"/>
                </a:lnTo>
                <a:lnTo>
                  <a:pt x="4533424" y="1662238"/>
                </a:lnTo>
                <a:lnTo>
                  <a:pt x="4545985" y="1706765"/>
                </a:lnTo>
                <a:lnTo>
                  <a:pt x="4557675" y="1751651"/>
                </a:lnTo>
                <a:lnTo>
                  <a:pt x="4568486" y="1796886"/>
                </a:lnTo>
                <a:lnTo>
                  <a:pt x="4578408" y="1842461"/>
                </a:lnTo>
                <a:lnTo>
                  <a:pt x="4587430" y="1888365"/>
                </a:lnTo>
                <a:lnTo>
                  <a:pt x="4595543" y="1934589"/>
                </a:lnTo>
                <a:lnTo>
                  <a:pt x="4602739" y="1981123"/>
                </a:lnTo>
                <a:lnTo>
                  <a:pt x="4609006" y="2027959"/>
                </a:lnTo>
                <a:lnTo>
                  <a:pt x="4614335" y="2075085"/>
                </a:lnTo>
                <a:lnTo>
                  <a:pt x="4618717" y="2122493"/>
                </a:lnTo>
                <a:lnTo>
                  <a:pt x="4622142" y="2170173"/>
                </a:lnTo>
                <a:lnTo>
                  <a:pt x="4624601" y="2218114"/>
                </a:lnTo>
                <a:lnTo>
                  <a:pt x="4626083" y="2266308"/>
                </a:lnTo>
                <a:lnTo>
                  <a:pt x="4626579" y="2314745"/>
                </a:lnTo>
                <a:close/>
              </a:path>
            </a:pathLst>
          </a:custGeom>
          <a:ln w="22240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18537" y="4336070"/>
            <a:ext cx="2122170" cy="1061720"/>
          </a:xfrm>
          <a:custGeom>
            <a:avLst/>
            <a:gdLst/>
            <a:ahLst/>
            <a:cxnLst/>
            <a:rect l="l" t="t" r="r" b="b"/>
            <a:pathLst>
              <a:path w="2122170" h="1061720">
                <a:moveTo>
                  <a:pt x="0" y="1061712"/>
                </a:moveTo>
                <a:lnTo>
                  <a:pt x="1091" y="1013083"/>
                </a:lnTo>
                <a:lnTo>
                  <a:pt x="4333" y="965018"/>
                </a:lnTo>
                <a:lnTo>
                  <a:pt x="9679" y="917564"/>
                </a:lnTo>
                <a:lnTo>
                  <a:pt x="17083" y="870767"/>
                </a:lnTo>
                <a:lnTo>
                  <a:pt x="26498" y="824675"/>
                </a:lnTo>
                <a:lnTo>
                  <a:pt x="37876" y="779334"/>
                </a:lnTo>
                <a:lnTo>
                  <a:pt x="51172" y="734791"/>
                </a:lnTo>
                <a:lnTo>
                  <a:pt x="66339" y="691092"/>
                </a:lnTo>
                <a:lnTo>
                  <a:pt x="83329" y="648284"/>
                </a:lnTo>
                <a:lnTo>
                  <a:pt x="102096" y="606415"/>
                </a:lnTo>
                <a:lnTo>
                  <a:pt x="122594" y="565529"/>
                </a:lnTo>
                <a:lnTo>
                  <a:pt x="144775" y="525675"/>
                </a:lnTo>
                <a:lnTo>
                  <a:pt x="168593" y="486900"/>
                </a:lnTo>
                <a:lnTo>
                  <a:pt x="194001" y="449248"/>
                </a:lnTo>
                <a:lnTo>
                  <a:pt x="220952" y="412768"/>
                </a:lnTo>
                <a:lnTo>
                  <a:pt x="249399" y="377507"/>
                </a:lnTo>
                <a:lnTo>
                  <a:pt x="279297" y="343510"/>
                </a:lnTo>
                <a:lnTo>
                  <a:pt x="310597" y="310824"/>
                </a:lnTo>
                <a:lnTo>
                  <a:pt x="343253" y="279497"/>
                </a:lnTo>
                <a:lnTo>
                  <a:pt x="377219" y="249575"/>
                </a:lnTo>
                <a:lnTo>
                  <a:pt x="412448" y="221104"/>
                </a:lnTo>
                <a:lnTo>
                  <a:pt x="448893" y="194132"/>
                </a:lnTo>
                <a:lnTo>
                  <a:pt x="486507" y="168705"/>
                </a:lnTo>
                <a:lnTo>
                  <a:pt x="525243" y="144869"/>
                </a:lnTo>
                <a:lnTo>
                  <a:pt x="565055" y="122672"/>
                </a:lnTo>
                <a:lnTo>
                  <a:pt x="605897" y="102160"/>
                </a:lnTo>
                <a:lnTo>
                  <a:pt x="647720" y="83380"/>
                </a:lnTo>
                <a:lnTo>
                  <a:pt x="690479" y="66379"/>
                </a:lnTo>
                <a:lnTo>
                  <a:pt x="734126" y="51203"/>
                </a:lnTo>
                <a:lnTo>
                  <a:pt x="778616" y="37898"/>
                </a:lnTo>
                <a:lnTo>
                  <a:pt x="823901" y="26513"/>
                </a:lnTo>
                <a:lnTo>
                  <a:pt x="869934" y="17093"/>
                </a:lnTo>
                <a:lnTo>
                  <a:pt x="916669" y="9684"/>
                </a:lnTo>
                <a:lnTo>
                  <a:pt x="964059" y="4335"/>
                </a:lnTo>
                <a:lnTo>
                  <a:pt x="1012057" y="1091"/>
                </a:lnTo>
                <a:lnTo>
                  <a:pt x="1060616" y="0"/>
                </a:lnTo>
                <a:lnTo>
                  <a:pt x="1109221" y="1091"/>
                </a:lnTo>
                <a:lnTo>
                  <a:pt x="1157262" y="4335"/>
                </a:lnTo>
                <a:lnTo>
                  <a:pt x="1204692" y="9684"/>
                </a:lnTo>
                <a:lnTo>
                  <a:pt x="1251464" y="17093"/>
                </a:lnTo>
                <a:lnTo>
                  <a:pt x="1297533" y="26513"/>
                </a:lnTo>
                <a:lnTo>
                  <a:pt x="1342851" y="37898"/>
                </a:lnTo>
                <a:lnTo>
                  <a:pt x="1387372" y="51203"/>
                </a:lnTo>
                <a:lnTo>
                  <a:pt x="1431048" y="66379"/>
                </a:lnTo>
                <a:lnTo>
                  <a:pt x="1473834" y="83380"/>
                </a:lnTo>
                <a:lnTo>
                  <a:pt x="1515683" y="102160"/>
                </a:lnTo>
                <a:lnTo>
                  <a:pt x="1556547" y="122672"/>
                </a:lnTo>
                <a:lnTo>
                  <a:pt x="1596381" y="144869"/>
                </a:lnTo>
                <a:lnTo>
                  <a:pt x="1635137" y="168705"/>
                </a:lnTo>
                <a:lnTo>
                  <a:pt x="1672769" y="194132"/>
                </a:lnTo>
                <a:lnTo>
                  <a:pt x="1709230" y="221104"/>
                </a:lnTo>
                <a:lnTo>
                  <a:pt x="1744474" y="249575"/>
                </a:lnTo>
                <a:lnTo>
                  <a:pt x="1778454" y="279497"/>
                </a:lnTo>
                <a:lnTo>
                  <a:pt x="1811122" y="310824"/>
                </a:lnTo>
                <a:lnTo>
                  <a:pt x="1842434" y="343510"/>
                </a:lnTo>
                <a:lnTo>
                  <a:pt x="1872341" y="377507"/>
                </a:lnTo>
                <a:lnTo>
                  <a:pt x="1900797" y="412768"/>
                </a:lnTo>
                <a:lnTo>
                  <a:pt x="1927755" y="449248"/>
                </a:lnTo>
                <a:lnTo>
                  <a:pt x="1953170" y="486900"/>
                </a:lnTo>
                <a:lnTo>
                  <a:pt x="1976993" y="525675"/>
                </a:lnTo>
                <a:lnTo>
                  <a:pt x="1999179" y="565529"/>
                </a:lnTo>
                <a:lnTo>
                  <a:pt x="2019680" y="606415"/>
                </a:lnTo>
                <a:lnTo>
                  <a:pt x="2038451" y="648284"/>
                </a:lnTo>
                <a:lnTo>
                  <a:pt x="2055444" y="691092"/>
                </a:lnTo>
                <a:lnTo>
                  <a:pt x="2070612" y="734791"/>
                </a:lnTo>
                <a:lnTo>
                  <a:pt x="2083910" y="779334"/>
                </a:lnTo>
                <a:lnTo>
                  <a:pt x="2095289" y="824675"/>
                </a:lnTo>
                <a:lnTo>
                  <a:pt x="2104705" y="870767"/>
                </a:lnTo>
                <a:lnTo>
                  <a:pt x="2112109" y="917564"/>
                </a:lnTo>
                <a:lnTo>
                  <a:pt x="2117456" y="965018"/>
                </a:lnTo>
                <a:lnTo>
                  <a:pt x="2120698" y="1013083"/>
                </a:lnTo>
                <a:lnTo>
                  <a:pt x="2121789" y="1061712"/>
                </a:lnTo>
              </a:path>
            </a:pathLst>
          </a:custGeom>
          <a:ln w="22244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4875" y="5397566"/>
            <a:ext cx="2464435" cy="222885"/>
          </a:xfrm>
          <a:custGeom>
            <a:avLst/>
            <a:gdLst/>
            <a:ahLst/>
            <a:cxnLst/>
            <a:rect l="l" t="t" r="r" b="b"/>
            <a:pathLst>
              <a:path w="2464435" h="222885">
                <a:moveTo>
                  <a:pt x="0" y="222464"/>
                </a:moveTo>
                <a:lnTo>
                  <a:pt x="2464377" y="222464"/>
                </a:lnTo>
                <a:lnTo>
                  <a:pt x="2464377" y="0"/>
                </a:lnTo>
                <a:lnTo>
                  <a:pt x="0" y="0"/>
                </a:lnTo>
                <a:lnTo>
                  <a:pt x="0" y="22246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40132" y="5360499"/>
            <a:ext cx="2251710" cy="222885"/>
          </a:xfrm>
          <a:custGeom>
            <a:avLst/>
            <a:gdLst/>
            <a:ahLst/>
            <a:cxnLst/>
            <a:rect l="l" t="t" r="r" b="b"/>
            <a:pathLst>
              <a:path w="2251709" h="222885">
                <a:moveTo>
                  <a:pt x="0" y="222464"/>
                </a:moveTo>
                <a:lnTo>
                  <a:pt x="2251309" y="222464"/>
                </a:lnTo>
                <a:lnTo>
                  <a:pt x="2251309" y="0"/>
                </a:lnTo>
                <a:lnTo>
                  <a:pt x="0" y="0"/>
                </a:lnTo>
                <a:lnTo>
                  <a:pt x="0" y="222464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3" name="object 3"/>
          <p:cNvSpPr/>
          <p:nvPr/>
        </p:nvSpPr>
        <p:spPr>
          <a:xfrm>
            <a:off x="1904998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10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34145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09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70653" y="4968970"/>
            <a:ext cx="4449445" cy="15875"/>
          </a:xfrm>
          <a:custGeom>
            <a:avLst/>
            <a:gdLst/>
            <a:ahLst/>
            <a:cxnLst/>
            <a:rect l="l" t="t" r="r" b="b"/>
            <a:pathLst>
              <a:path w="4449445" h="15875">
                <a:moveTo>
                  <a:pt x="0" y="0"/>
                </a:moveTo>
                <a:lnTo>
                  <a:pt x="4449241" y="15659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4021" y="660400"/>
            <a:ext cx="494411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1295" dirty="0"/>
              <a:t>CLOSED</a:t>
            </a:r>
            <a:r>
              <a:rPr sz="6000" spc="-980" dirty="0"/>
              <a:t> </a:t>
            </a:r>
            <a:r>
              <a:rPr sz="6000" spc="-720" dirty="0"/>
              <a:t>SWITCH!</a:t>
            </a:r>
            <a:endParaRPr sz="6000"/>
          </a:p>
        </p:txBody>
      </p:sp>
      <p:sp>
        <p:nvSpPr>
          <p:cNvPr id="3" name="object 3"/>
          <p:cNvSpPr/>
          <p:nvPr/>
        </p:nvSpPr>
        <p:spPr>
          <a:xfrm>
            <a:off x="1904998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10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34145" y="3809996"/>
            <a:ext cx="2366010" cy="2362835"/>
          </a:xfrm>
          <a:custGeom>
            <a:avLst/>
            <a:gdLst/>
            <a:ahLst/>
            <a:cxnLst/>
            <a:rect l="l" t="t" r="r" b="b"/>
            <a:pathLst>
              <a:path w="2366009" h="2362835">
                <a:moveTo>
                  <a:pt x="2019211" y="345986"/>
                </a:moveTo>
                <a:lnTo>
                  <a:pt x="2052989" y="381113"/>
                </a:lnTo>
                <a:lnTo>
                  <a:pt x="2085035" y="417261"/>
                </a:lnTo>
                <a:lnTo>
                  <a:pt x="2115349" y="454376"/>
                </a:lnTo>
                <a:lnTo>
                  <a:pt x="2143930" y="492405"/>
                </a:lnTo>
                <a:lnTo>
                  <a:pt x="2170780" y="531294"/>
                </a:lnTo>
                <a:lnTo>
                  <a:pt x="2195897" y="570989"/>
                </a:lnTo>
                <a:lnTo>
                  <a:pt x="2219282" y="611436"/>
                </a:lnTo>
                <a:lnTo>
                  <a:pt x="2240934" y="652582"/>
                </a:lnTo>
                <a:lnTo>
                  <a:pt x="2260855" y="694373"/>
                </a:lnTo>
                <a:lnTo>
                  <a:pt x="2279043" y="736755"/>
                </a:lnTo>
                <a:lnTo>
                  <a:pt x="2295499" y="779674"/>
                </a:lnTo>
                <a:lnTo>
                  <a:pt x="2310223" y="823077"/>
                </a:lnTo>
                <a:lnTo>
                  <a:pt x="2323215" y="866910"/>
                </a:lnTo>
                <a:lnTo>
                  <a:pt x="2334474" y="911119"/>
                </a:lnTo>
                <a:lnTo>
                  <a:pt x="2344001" y="955650"/>
                </a:lnTo>
                <a:lnTo>
                  <a:pt x="2351796" y="1000451"/>
                </a:lnTo>
                <a:lnTo>
                  <a:pt x="2357859" y="1045466"/>
                </a:lnTo>
                <a:lnTo>
                  <a:pt x="2362189" y="1090642"/>
                </a:lnTo>
                <a:lnTo>
                  <a:pt x="2364788" y="1135926"/>
                </a:lnTo>
                <a:lnTo>
                  <a:pt x="2365654" y="1181263"/>
                </a:lnTo>
                <a:lnTo>
                  <a:pt x="2364788" y="1226600"/>
                </a:lnTo>
                <a:lnTo>
                  <a:pt x="2362189" y="1271884"/>
                </a:lnTo>
                <a:lnTo>
                  <a:pt x="2357859" y="1317060"/>
                </a:lnTo>
                <a:lnTo>
                  <a:pt x="2351796" y="1362075"/>
                </a:lnTo>
                <a:lnTo>
                  <a:pt x="2344001" y="1406875"/>
                </a:lnTo>
                <a:lnTo>
                  <a:pt x="2334474" y="1451406"/>
                </a:lnTo>
                <a:lnTo>
                  <a:pt x="2323215" y="1495615"/>
                </a:lnTo>
                <a:lnTo>
                  <a:pt x="2310223" y="1539447"/>
                </a:lnTo>
                <a:lnTo>
                  <a:pt x="2295499" y="1582850"/>
                </a:lnTo>
                <a:lnTo>
                  <a:pt x="2279043" y="1625769"/>
                </a:lnTo>
                <a:lnTo>
                  <a:pt x="2260855" y="1668150"/>
                </a:lnTo>
                <a:lnTo>
                  <a:pt x="2240934" y="1709940"/>
                </a:lnTo>
                <a:lnTo>
                  <a:pt x="2219282" y="1751086"/>
                </a:lnTo>
                <a:lnTo>
                  <a:pt x="2195897" y="1791532"/>
                </a:lnTo>
                <a:lnTo>
                  <a:pt x="2170780" y="1831227"/>
                </a:lnTo>
                <a:lnTo>
                  <a:pt x="2143930" y="1870115"/>
                </a:lnTo>
                <a:lnTo>
                  <a:pt x="2115349" y="1908143"/>
                </a:lnTo>
                <a:lnTo>
                  <a:pt x="2085035" y="1945258"/>
                </a:lnTo>
                <a:lnTo>
                  <a:pt x="2052989" y="1981405"/>
                </a:lnTo>
                <a:lnTo>
                  <a:pt x="2019211" y="2016531"/>
                </a:lnTo>
                <a:lnTo>
                  <a:pt x="1984037" y="2050265"/>
                </a:lnTo>
                <a:lnTo>
                  <a:pt x="1947841" y="2082268"/>
                </a:lnTo>
                <a:lnTo>
                  <a:pt x="1910677" y="2112542"/>
                </a:lnTo>
                <a:lnTo>
                  <a:pt x="1872597" y="2141086"/>
                </a:lnTo>
                <a:lnTo>
                  <a:pt x="1833657" y="2167900"/>
                </a:lnTo>
                <a:lnTo>
                  <a:pt x="1793910" y="2192984"/>
                </a:lnTo>
                <a:lnTo>
                  <a:pt x="1753409" y="2216338"/>
                </a:lnTo>
                <a:lnTo>
                  <a:pt x="1712209" y="2237962"/>
                </a:lnTo>
                <a:lnTo>
                  <a:pt x="1670362" y="2257856"/>
                </a:lnTo>
                <a:lnTo>
                  <a:pt x="1627924" y="2276020"/>
                </a:lnTo>
                <a:lnTo>
                  <a:pt x="1584948" y="2292455"/>
                </a:lnTo>
                <a:lnTo>
                  <a:pt x="1541488" y="2307159"/>
                </a:lnTo>
                <a:lnTo>
                  <a:pt x="1497597" y="2320134"/>
                </a:lnTo>
                <a:lnTo>
                  <a:pt x="1453329" y="2331378"/>
                </a:lnTo>
                <a:lnTo>
                  <a:pt x="1408739" y="2340893"/>
                </a:lnTo>
                <a:lnTo>
                  <a:pt x="1363879" y="2348678"/>
                </a:lnTo>
                <a:lnTo>
                  <a:pt x="1318804" y="2354732"/>
                </a:lnTo>
                <a:lnTo>
                  <a:pt x="1273568" y="2359057"/>
                </a:lnTo>
                <a:lnTo>
                  <a:pt x="1228224" y="2361652"/>
                </a:lnTo>
                <a:lnTo>
                  <a:pt x="1182827" y="2362517"/>
                </a:lnTo>
                <a:lnTo>
                  <a:pt x="1137429" y="2361652"/>
                </a:lnTo>
                <a:lnTo>
                  <a:pt x="1092085" y="2359057"/>
                </a:lnTo>
                <a:lnTo>
                  <a:pt x="1046849" y="2354732"/>
                </a:lnTo>
                <a:lnTo>
                  <a:pt x="1001774" y="2348678"/>
                </a:lnTo>
                <a:lnTo>
                  <a:pt x="956915" y="2340893"/>
                </a:lnTo>
                <a:lnTo>
                  <a:pt x="912324" y="2331378"/>
                </a:lnTo>
                <a:lnTo>
                  <a:pt x="868057" y="2320134"/>
                </a:lnTo>
                <a:lnTo>
                  <a:pt x="824166" y="2307159"/>
                </a:lnTo>
                <a:lnTo>
                  <a:pt x="780705" y="2292455"/>
                </a:lnTo>
                <a:lnTo>
                  <a:pt x="737729" y="2276020"/>
                </a:lnTo>
                <a:lnTo>
                  <a:pt x="695291" y="2257856"/>
                </a:lnTo>
                <a:lnTo>
                  <a:pt x="653445" y="2237962"/>
                </a:lnTo>
                <a:lnTo>
                  <a:pt x="612245" y="2216338"/>
                </a:lnTo>
                <a:lnTo>
                  <a:pt x="571744" y="2192984"/>
                </a:lnTo>
                <a:lnTo>
                  <a:pt x="531996" y="2167900"/>
                </a:lnTo>
                <a:lnTo>
                  <a:pt x="493056" y="2141086"/>
                </a:lnTo>
                <a:lnTo>
                  <a:pt x="454977" y="2112542"/>
                </a:lnTo>
                <a:lnTo>
                  <a:pt x="417812" y="2082268"/>
                </a:lnTo>
                <a:lnTo>
                  <a:pt x="381616" y="2050265"/>
                </a:lnTo>
                <a:lnTo>
                  <a:pt x="346443" y="2016531"/>
                </a:lnTo>
                <a:lnTo>
                  <a:pt x="312665" y="1981405"/>
                </a:lnTo>
                <a:lnTo>
                  <a:pt x="280619" y="1945258"/>
                </a:lnTo>
                <a:lnTo>
                  <a:pt x="250305" y="1908143"/>
                </a:lnTo>
                <a:lnTo>
                  <a:pt x="221723" y="1870115"/>
                </a:lnTo>
                <a:lnTo>
                  <a:pt x="194874" y="1831227"/>
                </a:lnTo>
                <a:lnTo>
                  <a:pt x="169757" y="1791532"/>
                </a:lnTo>
                <a:lnTo>
                  <a:pt x="146372" y="1751086"/>
                </a:lnTo>
                <a:lnTo>
                  <a:pt x="124719" y="1709940"/>
                </a:lnTo>
                <a:lnTo>
                  <a:pt x="104799" y="1668150"/>
                </a:lnTo>
                <a:lnTo>
                  <a:pt x="86610" y="1625769"/>
                </a:lnTo>
                <a:lnTo>
                  <a:pt x="70154" y="1582850"/>
                </a:lnTo>
                <a:lnTo>
                  <a:pt x="55430" y="1539447"/>
                </a:lnTo>
                <a:lnTo>
                  <a:pt x="42439" y="1495615"/>
                </a:lnTo>
                <a:lnTo>
                  <a:pt x="31179" y="1451406"/>
                </a:lnTo>
                <a:lnTo>
                  <a:pt x="21652" y="1406875"/>
                </a:lnTo>
                <a:lnTo>
                  <a:pt x="13857" y="1362075"/>
                </a:lnTo>
                <a:lnTo>
                  <a:pt x="7794" y="1317060"/>
                </a:lnTo>
                <a:lnTo>
                  <a:pt x="3464" y="1271884"/>
                </a:lnTo>
                <a:lnTo>
                  <a:pt x="866" y="1226600"/>
                </a:lnTo>
                <a:lnTo>
                  <a:pt x="0" y="1181263"/>
                </a:lnTo>
                <a:lnTo>
                  <a:pt x="866" y="1135926"/>
                </a:lnTo>
                <a:lnTo>
                  <a:pt x="3464" y="1090642"/>
                </a:lnTo>
                <a:lnTo>
                  <a:pt x="7794" y="1045466"/>
                </a:lnTo>
                <a:lnTo>
                  <a:pt x="13857" y="1000451"/>
                </a:lnTo>
                <a:lnTo>
                  <a:pt x="21652" y="955650"/>
                </a:lnTo>
                <a:lnTo>
                  <a:pt x="31179" y="911119"/>
                </a:lnTo>
                <a:lnTo>
                  <a:pt x="42439" y="866910"/>
                </a:lnTo>
                <a:lnTo>
                  <a:pt x="55430" y="823077"/>
                </a:lnTo>
                <a:lnTo>
                  <a:pt x="70154" y="779674"/>
                </a:lnTo>
                <a:lnTo>
                  <a:pt x="86610" y="736755"/>
                </a:lnTo>
                <a:lnTo>
                  <a:pt x="104799" y="694373"/>
                </a:lnTo>
                <a:lnTo>
                  <a:pt x="124719" y="652582"/>
                </a:lnTo>
                <a:lnTo>
                  <a:pt x="146372" y="611436"/>
                </a:lnTo>
                <a:lnTo>
                  <a:pt x="169757" y="570989"/>
                </a:lnTo>
                <a:lnTo>
                  <a:pt x="194874" y="531294"/>
                </a:lnTo>
                <a:lnTo>
                  <a:pt x="221723" y="492405"/>
                </a:lnTo>
                <a:lnTo>
                  <a:pt x="250305" y="454376"/>
                </a:lnTo>
                <a:lnTo>
                  <a:pt x="280619" y="417261"/>
                </a:lnTo>
                <a:lnTo>
                  <a:pt x="312665" y="381113"/>
                </a:lnTo>
                <a:lnTo>
                  <a:pt x="346443" y="345986"/>
                </a:lnTo>
                <a:lnTo>
                  <a:pt x="381616" y="312252"/>
                </a:lnTo>
                <a:lnTo>
                  <a:pt x="417812" y="280248"/>
                </a:lnTo>
                <a:lnTo>
                  <a:pt x="454977" y="249974"/>
                </a:lnTo>
                <a:lnTo>
                  <a:pt x="493056" y="221431"/>
                </a:lnTo>
                <a:lnTo>
                  <a:pt x="531996" y="194617"/>
                </a:lnTo>
                <a:lnTo>
                  <a:pt x="571744" y="169533"/>
                </a:lnTo>
                <a:lnTo>
                  <a:pt x="612245" y="146179"/>
                </a:lnTo>
                <a:lnTo>
                  <a:pt x="653445" y="124554"/>
                </a:lnTo>
                <a:lnTo>
                  <a:pt x="695291" y="104660"/>
                </a:lnTo>
                <a:lnTo>
                  <a:pt x="737729" y="86496"/>
                </a:lnTo>
                <a:lnTo>
                  <a:pt x="780705" y="70062"/>
                </a:lnTo>
                <a:lnTo>
                  <a:pt x="824166" y="55357"/>
                </a:lnTo>
                <a:lnTo>
                  <a:pt x="868057" y="42383"/>
                </a:lnTo>
                <a:lnTo>
                  <a:pt x="912324" y="31138"/>
                </a:lnTo>
                <a:lnTo>
                  <a:pt x="956915" y="21624"/>
                </a:lnTo>
                <a:lnTo>
                  <a:pt x="1001774" y="13839"/>
                </a:lnTo>
                <a:lnTo>
                  <a:pt x="1046849" y="7784"/>
                </a:lnTo>
                <a:lnTo>
                  <a:pt x="1092085" y="3459"/>
                </a:lnTo>
                <a:lnTo>
                  <a:pt x="1137429" y="864"/>
                </a:lnTo>
                <a:lnTo>
                  <a:pt x="1182827" y="0"/>
                </a:lnTo>
                <a:lnTo>
                  <a:pt x="1228224" y="864"/>
                </a:lnTo>
                <a:lnTo>
                  <a:pt x="1273568" y="3459"/>
                </a:lnTo>
                <a:lnTo>
                  <a:pt x="1318804" y="7784"/>
                </a:lnTo>
                <a:lnTo>
                  <a:pt x="1363879" y="13839"/>
                </a:lnTo>
                <a:lnTo>
                  <a:pt x="1408739" y="21624"/>
                </a:lnTo>
                <a:lnTo>
                  <a:pt x="1453329" y="31138"/>
                </a:lnTo>
                <a:lnTo>
                  <a:pt x="1497597" y="42383"/>
                </a:lnTo>
                <a:lnTo>
                  <a:pt x="1541488" y="55357"/>
                </a:lnTo>
                <a:lnTo>
                  <a:pt x="1584948" y="70062"/>
                </a:lnTo>
                <a:lnTo>
                  <a:pt x="1627924" y="86496"/>
                </a:lnTo>
                <a:lnTo>
                  <a:pt x="1670362" y="104660"/>
                </a:lnTo>
                <a:lnTo>
                  <a:pt x="1712209" y="124554"/>
                </a:lnTo>
                <a:lnTo>
                  <a:pt x="1753409" y="146179"/>
                </a:lnTo>
                <a:lnTo>
                  <a:pt x="1793910" y="169533"/>
                </a:lnTo>
                <a:lnTo>
                  <a:pt x="1833657" y="194617"/>
                </a:lnTo>
                <a:lnTo>
                  <a:pt x="1872597" y="221431"/>
                </a:lnTo>
                <a:lnTo>
                  <a:pt x="1910677" y="249974"/>
                </a:lnTo>
                <a:lnTo>
                  <a:pt x="1947841" y="280248"/>
                </a:lnTo>
                <a:lnTo>
                  <a:pt x="1984037" y="312252"/>
                </a:lnTo>
                <a:lnTo>
                  <a:pt x="2019211" y="345986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70653" y="4968970"/>
            <a:ext cx="4449445" cy="15875"/>
          </a:xfrm>
          <a:custGeom>
            <a:avLst/>
            <a:gdLst/>
            <a:ahLst/>
            <a:cxnLst/>
            <a:rect l="l" t="t" r="r" b="b"/>
            <a:pathLst>
              <a:path w="4449445" h="15875">
                <a:moveTo>
                  <a:pt x="0" y="0"/>
                </a:moveTo>
                <a:lnTo>
                  <a:pt x="4449241" y="15659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114808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079500"/>
                </a:lnTo>
                <a:lnTo>
                  <a:pt x="5031" y="1123178"/>
                </a:lnTo>
                <a:lnTo>
                  <a:pt x="19363" y="1163275"/>
                </a:lnTo>
                <a:lnTo>
                  <a:pt x="41851" y="1198646"/>
                </a:lnTo>
                <a:lnTo>
                  <a:pt x="71353" y="1228148"/>
                </a:lnTo>
                <a:lnTo>
                  <a:pt x="106724" y="1250636"/>
                </a:lnTo>
                <a:lnTo>
                  <a:pt x="146821" y="1264968"/>
                </a:lnTo>
                <a:lnTo>
                  <a:pt x="190500" y="1270000"/>
                </a:lnTo>
                <a:lnTo>
                  <a:pt x="11480800" y="1270000"/>
                </a:lnTo>
                <a:lnTo>
                  <a:pt x="11524478" y="1264968"/>
                </a:lnTo>
                <a:lnTo>
                  <a:pt x="11564575" y="1250636"/>
                </a:lnTo>
                <a:lnTo>
                  <a:pt x="11599946" y="1228148"/>
                </a:lnTo>
                <a:lnTo>
                  <a:pt x="11629448" y="1198646"/>
                </a:lnTo>
                <a:lnTo>
                  <a:pt x="11651936" y="1163275"/>
                </a:lnTo>
                <a:lnTo>
                  <a:pt x="11666268" y="1123178"/>
                </a:lnTo>
                <a:lnTo>
                  <a:pt x="11671300" y="1079500"/>
                </a:lnTo>
                <a:lnTo>
                  <a:pt x="11671300" y="190500"/>
                </a:lnTo>
                <a:lnTo>
                  <a:pt x="11666268" y="146821"/>
                </a:lnTo>
                <a:lnTo>
                  <a:pt x="11651936" y="106724"/>
                </a:lnTo>
                <a:lnTo>
                  <a:pt x="11629448" y="71353"/>
                </a:lnTo>
                <a:lnTo>
                  <a:pt x="11599946" y="41851"/>
                </a:lnTo>
                <a:lnTo>
                  <a:pt x="11564575" y="19363"/>
                </a:lnTo>
                <a:lnTo>
                  <a:pt x="11524478" y="5031"/>
                </a:lnTo>
                <a:lnTo>
                  <a:pt x="114808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0" y="1079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1480800" y="0"/>
                </a:lnTo>
                <a:lnTo>
                  <a:pt x="11524478" y="5031"/>
                </a:lnTo>
                <a:lnTo>
                  <a:pt x="11564575" y="19363"/>
                </a:lnTo>
                <a:lnTo>
                  <a:pt x="11599946" y="41851"/>
                </a:lnTo>
                <a:lnTo>
                  <a:pt x="11629448" y="71353"/>
                </a:lnTo>
                <a:lnTo>
                  <a:pt x="11651936" y="106724"/>
                </a:lnTo>
                <a:lnTo>
                  <a:pt x="11666268" y="146821"/>
                </a:lnTo>
                <a:lnTo>
                  <a:pt x="11671300" y="190500"/>
                </a:lnTo>
                <a:lnTo>
                  <a:pt x="11671300" y="1079500"/>
                </a:lnTo>
                <a:lnTo>
                  <a:pt x="11666268" y="1123178"/>
                </a:lnTo>
                <a:lnTo>
                  <a:pt x="11651936" y="1163275"/>
                </a:lnTo>
                <a:lnTo>
                  <a:pt x="11629448" y="1198646"/>
                </a:lnTo>
                <a:lnTo>
                  <a:pt x="11599946" y="1228148"/>
                </a:lnTo>
                <a:lnTo>
                  <a:pt x="11564575" y="1250636"/>
                </a:lnTo>
                <a:lnTo>
                  <a:pt x="11524478" y="1264968"/>
                </a:lnTo>
                <a:lnTo>
                  <a:pt x="11480800" y="1270000"/>
                </a:lnTo>
                <a:lnTo>
                  <a:pt x="190500" y="1270000"/>
                </a:lnTo>
                <a:lnTo>
                  <a:pt x="146821" y="1264968"/>
                </a:lnTo>
                <a:lnTo>
                  <a:pt x="106724" y="1250636"/>
                </a:lnTo>
                <a:lnTo>
                  <a:pt x="71353" y="1228148"/>
                </a:lnTo>
                <a:lnTo>
                  <a:pt x="41851" y="1198646"/>
                </a:lnTo>
                <a:lnTo>
                  <a:pt x="19363" y="1163275"/>
                </a:lnTo>
                <a:lnTo>
                  <a:pt x="5031" y="1123178"/>
                </a:lnTo>
                <a:lnTo>
                  <a:pt x="0" y="1079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304345" y="812800"/>
            <a:ext cx="6383655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What </a:t>
            </a:r>
            <a:r>
              <a:rPr spc="-455" dirty="0"/>
              <a:t>does </a:t>
            </a:r>
            <a:r>
              <a:rPr spc="-40" dirty="0"/>
              <a:t>this </a:t>
            </a:r>
            <a:r>
              <a:rPr spc="-260" dirty="0"/>
              <a:t>symbol</a:t>
            </a:r>
            <a:r>
              <a:rPr spc="-745" dirty="0"/>
              <a:t> </a:t>
            </a:r>
            <a:r>
              <a:rPr spc="-445" dirty="0"/>
              <a:t>mean?</a:t>
            </a:r>
          </a:p>
        </p:txBody>
      </p:sp>
      <p:sp>
        <p:nvSpPr>
          <p:cNvPr id="13" name="object 13"/>
          <p:cNvSpPr/>
          <p:nvPr/>
        </p:nvSpPr>
        <p:spPr>
          <a:xfrm>
            <a:off x="3746503" y="2590803"/>
            <a:ext cx="5486400" cy="5486400"/>
          </a:xfrm>
          <a:custGeom>
            <a:avLst/>
            <a:gdLst/>
            <a:ahLst/>
            <a:cxnLst/>
            <a:rect l="l" t="t" r="r" b="b"/>
            <a:pathLst>
              <a:path w="5486400" h="5486400">
                <a:moveTo>
                  <a:pt x="4682931" y="803462"/>
                </a:moveTo>
                <a:lnTo>
                  <a:pt x="4716757" y="837876"/>
                </a:lnTo>
                <a:lnTo>
                  <a:pt x="4749856" y="872733"/>
                </a:lnTo>
                <a:lnTo>
                  <a:pt x="4782227" y="908022"/>
                </a:lnTo>
                <a:lnTo>
                  <a:pt x="4813871" y="943735"/>
                </a:lnTo>
                <a:lnTo>
                  <a:pt x="4844787" y="979861"/>
                </a:lnTo>
                <a:lnTo>
                  <a:pt x="4874976" y="1016391"/>
                </a:lnTo>
                <a:lnTo>
                  <a:pt x="4904438" y="1053315"/>
                </a:lnTo>
                <a:lnTo>
                  <a:pt x="4933172" y="1090624"/>
                </a:lnTo>
                <a:lnTo>
                  <a:pt x="4961178" y="1128308"/>
                </a:lnTo>
                <a:lnTo>
                  <a:pt x="4988457" y="1166357"/>
                </a:lnTo>
                <a:lnTo>
                  <a:pt x="5015009" y="1204762"/>
                </a:lnTo>
                <a:lnTo>
                  <a:pt x="5040833" y="1243514"/>
                </a:lnTo>
                <a:lnTo>
                  <a:pt x="5065930" y="1282602"/>
                </a:lnTo>
                <a:lnTo>
                  <a:pt x="5090300" y="1322017"/>
                </a:lnTo>
                <a:lnTo>
                  <a:pt x="5113942" y="1361749"/>
                </a:lnTo>
                <a:lnTo>
                  <a:pt x="5136856" y="1401789"/>
                </a:lnTo>
                <a:lnTo>
                  <a:pt x="5159043" y="1442127"/>
                </a:lnTo>
                <a:lnTo>
                  <a:pt x="5180503" y="1482754"/>
                </a:lnTo>
                <a:lnTo>
                  <a:pt x="5201235" y="1523659"/>
                </a:lnTo>
                <a:lnTo>
                  <a:pt x="5221240" y="1564834"/>
                </a:lnTo>
                <a:lnTo>
                  <a:pt x="5240517" y="1606268"/>
                </a:lnTo>
                <a:lnTo>
                  <a:pt x="5259067" y="1647953"/>
                </a:lnTo>
                <a:lnTo>
                  <a:pt x="5276889" y="1689878"/>
                </a:lnTo>
                <a:lnTo>
                  <a:pt x="5293984" y="1732033"/>
                </a:lnTo>
                <a:lnTo>
                  <a:pt x="5310352" y="1774410"/>
                </a:lnTo>
                <a:lnTo>
                  <a:pt x="5325992" y="1816999"/>
                </a:lnTo>
                <a:lnTo>
                  <a:pt x="5340904" y="1859789"/>
                </a:lnTo>
                <a:lnTo>
                  <a:pt x="5355089" y="1902772"/>
                </a:lnTo>
                <a:lnTo>
                  <a:pt x="5368547" y="1945937"/>
                </a:lnTo>
                <a:lnTo>
                  <a:pt x="5381277" y="1989276"/>
                </a:lnTo>
                <a:lnTo>
                  <a:pt x="5393280" y="2032778"/>
                </a:lnTo>
                <a:lnTo>
                  <a:pt x="5404556" y="2076434"/>
                </a:lnTo>
                <a:lnTo>
                  <a:pt x="5415104" y="2120234"/>
                </a:lnTo>
                <a:lnTo>
                  <a:pt x="5424924" y="2164168"/>
                </a:lnTo>
                <a:lnTo>
                  <a:pt x="5434017" y="2208228"/>
                </a:lnTo>
                <a:lnTo>
                  <a:pt x="5442383" y="2252403"/>
                </a:lnTo>
                <a:lnTo>
                  <a:pt x="5450021" y="2296684"/>
                </a:lnTo>
                <a:lnTo>
                  <a:pt x="5456932" y="2341061"/>
                </a:lnTo>
                <a:lnTo>
                  <a:pt x="5463115" y="2385525"/>
                </a:lnTo>
                <a:lnTo>
                  <a:pt x="5468571" y="2430066"/>
                </a:lnTo>
                <a:lnTo>
                  <a:pt x="5473299" y="2474674"/>
                </a:lnTo>
                <a:lnTo>
                  <a:pt x="5477300" y="2519339"/>
                </a:lnTo>
                <a:lnTo>
                  <a:pt x="5480574" y="2564053"/>
                </a:lnTo>
                <a:lnTo>
                  <a:pt x="5483120" y="2608805"/>
                </a:lnTo>
                <a:lnTo>
                  <a:pt x="5484938" y="2653586"/>
                </a:lnTo>
                <a:lnTo>
                  <a:pt x="5486029" y="2698386"/>
                </a:lnTo>
                <a:lnTo>
                  <a:pt x="5486393" y="2743196"/>
                </a:lnTo>
                <a:lnTo>
                  <a:pt x="5486029" y="2788006"/>
                </a:lnTo>
                <a:lnTo>
                  <a:pt x="5484938" y="2832806"/>
                </a:lnTo>
                <a:lnTo>
                  <a:pt x="5483120" y="2877587"/>
                </a:lnTo>
                <a:lnTo>
                  <a:pt x="5480574" y="2922340"/>
                </a:lnTo>
                <a:lnTo>
                  <a:pt x="5477300" y="2967053"/>
                </a:lnTo>
                <a:lnTo>
                  <a:pt x="5473299" y="3011719"/>
                </a:lnTo>
                <a:lnTo>
                  <a:pt x="5468571" y="3056327"/>
                </a:lnTo>
                <a:lnTo>
                  <a:pt x="5463115" y="3100868"/>
                </a:lnTo>
                <a:lnTo>
                  <a:pt x="5456932" y="3145331"/>
                </a:lnTo>
                <a:lnTo>
                  <a:pt x="5450021" y="3189708"/>
                </a:lnTo>
                <a:lnTo>
                  <a:pt x="5442383" y="3233989"/>
                </a:lnTo>
                <a:lnTo>
                  <a:pt x="5434017" y="3278164"/>
                </a:lnTo>
                <a:lnTo>
                  <a:pt x="5424924" y="3322224"/>
                </a:lnTo>
                <a:lnTo>
                  <a:pt x="5415104" y="3366159"/>
                </a:lnTo>
                <a:lnTo>
                  <a:pt x="5404556" y="3409959"/>
                </a:lnTo>
                <a:lnTo>
                  <a:pt x="5393280" y="3453615"/>
                </a:lnTo>
                <a:lnTo>
                  <a:pt x="5381277" y="3497117"/>
                </a:lnTo>
                <a:lnTo>
                  <a:pt x="5368547" y="3540456"/>
                </a:lnTo>
                <a:lnTo>
                  <a:pt x="5355089" y="3583621"/>
                </a:lnTo>
                <a:lnTo>
                  <a:pt x="5340904" y="3626604"/>
                </a:lnTo>
                <a:lnTo>
                  <a:pt x="5325992" y="3669394"/>
                </a:lnTo>
                <a:lnTo>
                  <a:pt x="5310352" y="3711982"/>
                </a:lnTo>
                <a:lnTo>
                  <a:pt x="5293984" y="3754359"/>
                </a:lnTo>
                <a:lnTo>
                  <a:pt x="5276889" y="3796515"/>
                </a:lnTo>
                <a:lnTo>
                  <a:pt x="5259067" y="3838440"/>
                </a:lnTo>
                <a:lnTo>
                  <a:pt x="5240517" y="3880124"/>
                </a:lnTo>
                <a:lnTo>
                  <a:pt x="5221240" y="3921559"/>
                </a:lnTo>
                <a:lnTo>
                  <a:pt x="5201235" y="3962734"/>
                </a:lnTo>
                <a:lnTo>
                  <a:pt x="5180503" y="4003639"/>
                </a:lnTo>
                <a:lnTo>
                  <a:pt x="5159043" y="4044266"/>
                </a:lnTo>
                <a:lnTo>
                  <a:pt x="5136856" y="4084604"/>
                </a:lnTo>
                <a:lnTo>
                  <a:pt x="5113942" y="4124644"/>
                </a:lnTo>
                <a:lnTo>
                  <a:pt x="5090300" y="4164376"/>
                </a:lnTo>
                <a:lnTo>
                  <a:pt x="5065930" y="4203791"/>
                </a:lnTo>
                <a:lnTo>
                  <a:pt x="5040833" y="4242879"/>
                </a:lnTo>
                <a:lnTo>
                  <a:pt x="5015009" y="4281630"/>
                </a:lnTo>
                <a:lnTo>
                  <a:pt x="4988457" y="4320036"/>
                </a:lnTo>
                <a:lnTo>
                  <a:pt x="4961178" y="4358085"/>
                </a:lnTo>
                <a:lnTo>
                  <a:pt x="4933172" y="4395769"/>
                </a:lnTo>
                <a:lnTo>
                  <a:pt x="4904438" y="4433078"/>
                </a:lnTo>
                <a:lnTo>
                  <a:pt x="4874976" y="4470002"/>
                </a:lnTo>
                <a:lnTo>
                  <a:pt x="4844787" y="4506532"/>
                </a:lnTo>
                <a:lnTo>
                  <a:pt x="4813871" y="4542658"/>
                </a:lnTo>
                <a:lnTo>
                  <a:pt x="4782227" y="4578371"/>
                </a:lnTo>
                <a:lnTo>
                  <a:pt x="4749856" y="4613660"/>
                </a:lnTo>
                <a:lnTo>
                  <a:pt x="4716757" y="4648517"/>
                </a:lnTo>
                <a:lnTo>
                  <a:pt x="4682931" y="4682931"/>
                </a:lnTo>
                <a:lnTo>
                  <a:pt x="4648517" y="4716757"/>
                </a:lnTo>
                <a:lnTo>
                  <a:pt x="4613660" y="4749856"/>
                </a:lnTo>
                <a:lnTo>
                  <a:pt x="4578371" y="4782227"/>
                </a:lnTo>
                <a:lnTo>
                  <a:pt x="4542658" y="4813871"/>
                </a:lnTo>
                <a:lnTo>
                  <a:pt x="4506532" y="4844787"/>
                </a:lnTo>
                <a:lnTo>
                  <a:pt x="4470002" y="4874976"/>
                </a:lnTo>
                <a:lnTo>
                  <a:pt x="4433078" y="4904438"/>
                </a:lnTo>
                <a:lnTo>
                  <a:pt x="4395769" y="4933172"/>
                </a:lnTo>
                <a:lnTo>
                  <a:pt x="4358085" y="4961178"/>
                </a:lnTo>
                <a:lnTo>
                  <a:pt x="4320036" y="4988457"/>
                </a:lnTo>
                <a:lnTo>
                  <a:pt x="4281630" y="5015009"/>
                </a:lnTo>
                <a:lnTo>
                  <a:pt x="4242879" y="5040833"/>
                </a:lnTo>
                <a:lnTo>
                  <a:pt x="4203791" y="5065930"/>
                </a:lnTo>
                <a:lnTo>
                  <a:pt x="4164376" y="5090300"/>
                </a:lnTo>
                <a:lnTo>
                  <a:pt x="4124644" y="5113942"/>
                </a:lnTo>
                <a:lnTo>
                  <a:pt x="4084604" y="5136856"/>
                </a:lnTo>
                <a:lnTo>
                  <a:pt x="4044266" y="5159043"/>
                </a:lnTo>
                <a:lnTo>
                  <a:pt x="4003639" y="5180503"/>
                </a:lnTo>
                <a:lnTo>
                  <a:pt x="3962734" y="5201235"/>
                </a:lnTo>
                <a:lnTo>
                  <a:pt x="3921559" y="5221240"/>
                </a:lnTo>
                <a:lnTo>
                  <a:pt x="3880124" y="5240517"/>
                </a:lnTo>
                <a:lnTo>
                  <a:pt x="3838440" y="5259067"/>
                </a:lnTo>
                <a:lnTo>
                  <a:pt x="3796515" y="5276889"/>
                </a:lnTo>
                <a:lnTo>
                  <a:pt x="3754359" y="5293984"/>
                </a:lnTo>
                <a:lnTo>
                  <a:pt x="3711982" y="5310352"/>
                </a:lnTo>
                <a:lnTo>
                  <a:pt x="3669394" y="5325992"/>
                </a:lnTo>
                <a:lnTo>
                  <a:pt x="3626604" y="5340904"/>
                </a:lnTo>
                <a:lnTo>
                  <a:pt x="3583621" y="5355089"/>
                </a:lnTo>
                <a:lnTo>
                  <a:pt x="3540456" y="5368547"/>
                </a:lnTo>
                <a:lnTo>
                  <a:pt x="3497117" y="5381277"/>
                </a:lnTo>
                <a:lnTo>
                  <a:pt x="3453615" y="5393280"/>
                </a:lnTo>
                <a:lnTo>
                  <a:pt x="3409959" y="5404556"/>
                </a:lnTo>
                <a:lnTo>
                  <a:pt x="3366159" y="5415104"/>
                </a:lnTo>
                <a:lnTo>
                  <a:pt x="3322224" y="5424924"/>
                </a:lnTo>
                <a:lnTo>
                  <a:pt x="3278164" y="5434017"/>
                </a:lnTo>
                <a:lnTo>
                  <a:pt x="3233989" y="5442383"/>
                </a:lnTo>
                <a:lnTo>
                  <a:pt x="3189708" y="5450021"/>
                </a:lnTo>
                <a:lnTo>
                  <a:pt x="3145331" y="5456932"/>
                </a:lnTo>
                <a:lnTo>
                  <a:pt x="3100868" y="5463115"/>
                </a:lnTo>
                <a:lnTo>
                  <a:pt x="3056327" y="5468571"/>
                </a:lnTo>
                <a:lnTo>
                  <a:pt x="3011719" y="5473299"/>
                </a:lnTo>
                <a:lnTo>
                  <a:pt x="2967053" y="5477300"/>
                </a:lnTo>
                <a:lnTo>
                  <a:pt x="2922340" y="5480574"/>
                </a:lnTo>
                <a:lnTo>
                  <a:pt x="2877587" y="5483120"/>
                </a:lnTo>
                <a:lnTo>
                  <a:pt x="2832806" y="5484938"/>
                </a:lnTo>
                <a:lnTo>
                  <a:pt x="2788006" y="5486029"/>
                </a:lnTo>
                <a:lnTo>
                  <a:pt x="2743196" y="5486393"/>
                </a:lnTo>
                <a:lnTo>
                  <a:pt x="2698386" y="5486029"/>
                </a:lnTo>
                <a:lnTo>
                  <a:pt x="2653586" y="5484938"/>
                </a:lnTo>
                <a:lnTo>
                  <a:pt x="2608805" y="5483120"/>
                </a:lnTo>
                <a:lnTo>
                  <a:pt x="2564053" y="5480574"/>
                </a:lnTo>
                <a:lnTo>
                  <a:pt x="2519339" y="5477300"/>
                </a:lnTo>
                <a:lnTo>
                  <a:pt x="2474674" y="5473299"/>
                </a:lnTo>
                <a:lnTo>
                  <a:pt x="2430066" y="5468571"/>
                </a:lnTo>
                <a:lnTo>
                  <a:pt x="2385525" y="5463115"/>
                </a:lnTo>
                <a:lnTo>
                  <a:pt x="2341061" y="5456932"/>
                </a:lnTo>
                <a:lnTo>
                  <a:pt x="2296684" y="5450021"/>
                </a:lnTo>
                <a:lnTo>
                  <a:pt x="2252403" y="5442383"/>
                </a:lnTo>
                <a:lnTo>
                  <a:pt x="2208228" y="5434017"/>
                </a:lnTo>
                <a:lnTo>
                  <a:pt x="2164168" y="5424924"/>
                </a:lnTo>
                <a:lnTo>
                  <a:pt x="2120234" y="5415104"/>
                </a:lnTo>
                <a:lnTo>
                  <a:pt x="2076434" y="5404556"/>
                </a:lnTo>
                <a:lnTo>
                  <a:pt x="2032778" y="5393280"/>
                </a:lnTo>
                <a:lnTo>
                  <a:pt x="1989276" y="5381277"/>
                </a:lnTo>
                <a:lnTo>
                  <a:pt x="1945937" y="5368547"/>
                </a:lnTo>
                <a:lnTo>
                  <a:pt x="1902772" y="5355089"/>
                </a:lnTo>
                <a:lnTo>
                  <a:pt x="1859789" y="5340904"/>
                </a:lnTo>
                <a:lnTo>
                  <a:pt x="1816999" y="5325992"/>
                </a:lnTo>
                <a:lnTo>
                  <a:pt x="1774410" y="5310352"/>
                </a:lnTo>
                <a:lnTo>
                  <a:pt x="1732033" y="5293984"/>
                </a:lnTo>
                <a:lnTo>
                  <a:pt x="1689878" y="5276889"/>
                </a:lnTo>
                <a:lnTo>
                  <a:pt x="1647953" y="5259067"/>
                </a:lnTo>
                <a:lnTo>
                  <a:pt x="1606268" y="5240517"/>
                </a:lnTo>
                <a:lnTo>
                  <a:pt x="1564834" y="5221240"/>
                </a:lnTo>
                <a:lnTo>
                  <a:pt x="1523659" y="5201235"/>
                </a:lnTo>
                <a:lnTo>
                  <a:pt x="1482754" y="5180503"/>
                </a:lnTo>
                <a:lnTo>
                  <a:pt x="1442127" y="5159043"/>
                </a:lnTo>
                <a:lnTo>
                  <a:pt x="1401789" y="5136856"/>
                </a:lnTo>
                <a:lnTo>
                  <a:pt x="1361749" y="5113942"/>
                </a:lnTo>
                <a:lnTo>
                  <a:pt x="1322017" y="5090300"/>
                </a:lnTo>
                <a:lnTo>
                  <a:pt x="1282602" y="5065930"/>
                </a:lnTo>
                <a:lnTo>
                  <a:pt x="1243514" y="5040833"/>
                </a:lnTo>
                <a:lnTo>
                  <a:pt x="1204762" y="5015009"/>
                </a:lnTo>
                <a:lnTo>
                  <a:pt x="1166357" y="4988457"/>
                </a:lnTo>
                <a:lnTo>
                  <a:pt x="1128308" y="4961178"/>
                </a:lnTo>
                <a:lnTo>
                  <a:pt x="1090624" y="4933172"/>
                </a:lnTo>
                <a:lnTo>
                  <a:pt x="1053315" y="4904438"/>
                </a:lnTo>
                <a:lnTo>
                  <a:pt x="1016391" y="4874976"/>
                </a:lnTo>
                <a:lnTo>
                  <a:pt x="979861" y="4844787"/>
                </a:lnTo>
                <a:lnTo>
                  <a:pt x="943735" y="4813871"/>
                </a:lnTo>
                <a:lnTo>
                  <a:pt x="908022" y="4782227"/>
                </a:lnTo>
                <a:lnTo>
                  <a:pt x="872733" y="4749856"/>
                </a:lnTo>
                <a:lnTo>
                  <a:pt x="837876" y="4716757"/>
                </a:lnTo>
                <a:lnTo>
                  <a:pt x="803462" y="4682931"/>
                </a:lnTo>
                <a:lnTo>
                  <a:pt x="769636" y="4648517"/>
                </a:lnTo>
                <a:lnTo>
                  <a:pt x="736537" y="4613660"/>
                </a:lnTo>
                <a:lnTo>
                  <a:pt x="704166" y="4578371"/>
                </a:lnTo>
                <a:lnTo>
                  <a:pt x="672522" y="4542658"/>
                </a:lnTo>
                <a:lnTo>
                  <a:pt x="641605" y="4506532"/>
                </a:lnTo>
                <a:lnTo>
                  <a:pt x="611417" y="4470002"/>
                </a:lnTo>
                <a:lnTo>
                  <a:pt x="581955" y="4433078"/>
                </a:lnTo>
                <a:lnTo>
                  <a:pt x="553221" y="4395769"/>
                </a:lnTo>
                <a:lnTo>
                  <a:pt x="525214" y="4358085"/>
                </a:lnTo>
                <a:lnTo>
                  <a:pt x="497935" y="4320036"/>
                </a:lnTo>
                <a:lnTo>
                  <a:pt x="471383" y="4281630"/>
                </a:lnTo>
                <a:lnTo>
                  <a:pt x="445559" y="4242879"/>
                </a:lnTo>
                <a:lnTo>
                  <a:pt x="420462" y="4203791"/>
                </a:lnTo>
                <a:lnTo>
                  <a:pt x="396093" y="4164376"/>
                </a:lnTo>
                <a:lnTo>
                  <a:pt x="372451" y="4124644"/>
                </a:lnTo>
                <a:lnTo>
                  <a:pt x="349537" y="4084604"/>
                </a:lnTo>
                <a:lnTo>
                  <a:pt x="327349" y="4044266"/>
                </a:lnTo>
                <a:lnTo>
                  <a:pt x="305890" y="4003639"/>
                </a:lnTo>
                <a:lnTo>
                  <a:pt x="285158" y="3962734"/>
                </a:lnTo>
                <a:lnTo>
                  <a:pt x="265153" y="3921559"/>
                </a:lnTo>
                <a:lnTo>
                  <a:pt x="245876" y="3880124"/>
                </a:lnTo>
                <a:lnTo>
                  <a:pt x="227326" y="3838440"/>
                </a:lnTo>
                <a:lnTo>
                  <a:pt x="209503" y="3796515"/>
                </a:lnTo>
                <a:lnTo>
                  <a:pt x="192409" y="3754359"/>
                </a:lnTo>
                <a:lnTo>
                  <a:pt x="176041" y="3711982"/>
                </a:lnTo>
                <a:lnTo>
                  <a:pt x="160401" y="3669394"/>
                </a:lnTo>
                <a:lnTo>
                  <a:pt x="145488" y="3626604"/>
                </a:lnTo>
                <a:lnTo>
                  <a:pt x="131303" y="3583621"/>
                </a:lnTo>
                <a:lnTo>
                  <a:pt x="117845" y="3540456"/>
                </a:lnTo>
                <a:lnTo>
                  <a:pt x="105115" y="3497117"/>
                </a:lnTo>
                <a:lnTo>
                  <a:pt x="93112" y="3453615"/>
                </a:lnTo>
                <a:lnTo>
                  <a:pt x="81837" y="3409959"/>
                </a:lnTo>
                <a:lnTo>
                  <a:pt x="71289" y="3366159"/>
                </a:lnTo>
                <a:lnTo>
                  <a:pt x="61469" y="3322224"/>
                </a:lnTo>
                <a:lnTo>
                  <a:pt x="52375" y="3278164"/>
                </a:lnTo>
                <a:lnTo>
                  <a:pt x="44010" y="3233989"/>
                </a:lnTo>
                <a:lnTo>
                  <a:pt x="36372" y="3189708"/>
                </a:lnTo>
                <a:lnTo>
                  <a:pt x="29461" y="3145331"/>
                </a:lnTo>
                <a:lnTo>
                  <a:pt x="23278" y="3100868"/>
                </a:lnTo>
                <a:lnTo>
                  <a:pt x="17822" y="3056327"/>
                </a:lnTo>
                <a:lnTo>
                  <a:pt x="13093" y="3011719"/>
                </a:lnTo>
                <a:lnTo>
                  <a:pt x="9093" y="2967053"/>
                </a:lnTo>
                <a:lnTo>
                  <a:pt x="5819" y="2922340"/>
                </a:lnTo>
                <a:lnTo>
                  <a:pt x="3273" y="2877587"/>
                </a:lnTo>
                <a:lnTo>
                  <a:pt x="1454" y="2832806"/>
                </a:lnTo>
                <a:lnTo>
                  <a:pt x="363" y="2788006"/>
                </a:lnTo>
                <a:lnTo>
                  <a:pt x="0" y="2743196"/>
                </a:lnTo>
                <a:lnTo>
                  <a:pt x="363" y="2698386"/>
                </a:lnTo>
                <a:lnTo>
                  <a:pt x="1454" y="2653586"/>
                </a:lnTo>
                <a:lnTo>
                  <a:pt x="3273" y="2608805"/>
                </a:lnTo>
                <a:lnTo>
                  <a:pt x="5819" y="2564053"/>
                </a:lnTo>
                <a:lnTo>
                  <a:pt x="9093" y="2519339"/>
                </a:lnTo>
                <a:lnTo>
                  <a:pt x="13093" y="2474674"/>
                </a:lnTo>
                <a:lnTo>
                  <a:pt x="17822" y="2430066"/>
                </a:lnTo>
                <a:lnTo>
                  <a:pt x="23278" y="2385525"/>
                </a:lnTo>
                <a:lnTo>
                  <a:pt x="29461" y="2341061"/>
                </a:lnTo>
                <a:lnTo>
                  <a:pt x="36372" y="2296684"/>
                </a:lnTo>
                <a:lnTo>
                  <a:pt x="44010" y="2252403"/>
                </a:lnTo>
                <a:lnTo>
                  <a:pt x="52375" y="2208228"/>
                </a:lnTo>
                <a:lnTo>
                  <a:pt x="61469" y="2164168"/>
                </a:lnTo>
                <a:lnTo>
                  <a:pt x="71289" y="2120234"/>
                </a:lnTo>
                <a:lnTo>
                  <a:pt x="81837" y="2076434"/>
                </a:lnTo>
                <a:lnTo>
                  <a:pt x="93112" y="2032778"/>
                </a:lnTo>
                <a:lnTo>
                  <a:pt x="105115" y="1989276"/>
                </a:lnTo>
                <a:lnTo>
                  <a:pt x="117845" y="1945937"/>
                </a:lnTo>
                <a:lnTo>
                  <a:pt x="131303" y="1902772"/>
                </a:lnTo>
                <a:lnTo>
                  <a:pt x="145488" y="1859789"/>
                </a:lnTo>
                <a:lnTo>
                  <a:pt x="160401" y="1816999"/>
                </a:lnTo>
                <a:lnTo>
                  <a:pt x="176041" y="1774410"/>
                </a:lnTo>
                <a:lnTo>
                  <a:pt x="192409" y="1732033"/>
                </a:lnTo>
                <a:lnTo>
                  <a:pt x="209503" y="1689878"/>
                </a:lnTo>
                <a:lnTo>
                  <a:pt x="227326" y="1647953"/>
                </a:lnTo>
                <a:lnTo>
                  <a:pt x="245876" y="1606268"/>
                </a:lnTo>
                <a:lnTo>
                  <a:pt x="265153" y="1564834"/>
                </a:lnTo>
                <a:lnTo>
                  <a:pt x="285158" y="1523659"/>
                </a:lnTo>
                <a:lnTo>
                  <a:pt x="305890" y="1482754"/>
                </a:lnTo>
                <a:lnTo>
                  <a:pt x="327349" y="1442127"/>
                </a:lnTo>
                <a:lnTo>
                  <a:pt x="349537" y="1401789"/>
                </a:lnTo>
                <a:lnTo>
                  <a:pt x="372451" y="1361749"/>
                </a:lnTo>
                <a:lnTo>
                  <a:pt x="396093" y="1322017"/>
                </a:lnTo>
                <a:lnTo>
                  <a:pt x="420462" y="1282602"/>
                </a:lnTo>
                <a:lnTo>
                  <a:pt x="445559" y="1243514"/>
                </a:lnTo>
                <a:lnTo>
                  <a:pt x="471383" y="1204762"/>
                </a:lnTo>
                <a:lnTo>
                  <a:pt x="497935" y="1166357"/>
                </a:lnTo>
                <a:lnTo>
                  <a:pt x="525214" y="1128308"/>
                </a:lnTo>
                <a:lnTo>
                  <a:pt x="553221" y="1090624"/>
                </a:lnTo>
                <a:lnTo>
                  <a:pt x="581955" y="1053315"/>
                </a:lnTo>
                <a:lnTo>
                  <a:pt x="611417" y="1016391"/>
                </a:lnTo>
                <a:lnTo>
                  <a:pt x="641605" y="979861"/>
                </a:lnTo>
                <a:lnTo>
                  <a:pt x="672522" y="943735"/>
                </a:lnTo>
                <a:lnTo>
                  <a:pt x="704166" y="908022"/>
                </a:lnTo>
                <a:lnTo>
                  <a:pt x="736537" y="872733"/>
                </a:lnTo>
                <a:lnTo>
                  <a:pt x="769636" y="837876"/>
                </a:lnTo>
                <a:lnTo>
                  <a:pt x="803462" y="803462"/>
                </a:lnTo>
                <a:lnTo>
                  <a:pt x="837876" y="769636"/>
                </a:lnTo>
                <a:lnTo>
                  <a:pt x="872733" y="736537"/>
                </a:lnTo>
                <a:lnTo>
                  <a:pt x="908022" y="704166"/>
                </a:lnTo>
                <a:lnTo>
                  <a:pt x="943735" y="672522"/>
                </a:lnTo>
                <a:lnTo>
                  <a:pt x="979861" y="641605"/>
                </a:lnTo>
                <a:lnTo>
                  <a:pt x="1016391" y="611417"/>
                </a:lnTo>
                <a:lnTo>
                  <a:pt x="1053315" y="581955"/>
                </a:lnTo>
                <a:lnTo>
                  <a:pt x="1090624" y="553221"/>
                </a:lnTo>
                <a:lnTo>
                  <a:pt x="1128308" y="525214"/>
                </a:lnTo>
                <a:lnTo>
                  <a:pt x="1166357" y="497935"/>
                </a:lnTo>
                <a:lnTo>
                  <a:pt x="1204762" y="471383"/>
                </a:lnTo>
                <a:lnTo>
                  <a:pt x="1243514" y="445559"/>
                </a:lnTo>
                <a:lnTo>
                  <a:pt x="1282602" y="420462"/>
                </a:lnTo>
                <a:lnTo>
                  <a:pt x="1322017" y="396093"/>
                </a:lnTo>
                <a:lnTo>
                  <a:pt x="1361749" y="372451"/>
                </a:lnTo>
                <a:lnTo>
                  <a:pt x="1401789" y="349537"/>
                </a:lnTo>
                <a:lnTo>
                  <a:pt x="1442127" y="327349"/>
                </a:lnTo>
                <a:lnTo>
                  <a:pt x="1482754" y="305890"/>
                </a:lnTo>
                <a:lnTo>
                  <a:pt x="1523659" y="285158"/>
                </a:lnTo>
                <a:lnTo>
                  <a:pt x="1564834" y="265153"/>
                </a:lnTo>
                <a:lnTo>
                  <a:pt x="1606268" y="245876"/>
                </a:lnTo>
                <a:lnTo>
                  <a:pt x="1647953" y="227326"/>
                </a:lnTo>
                <a:lnTo>
                  <a:pt x="1689878" y="209503"/>
                </a:lnTo>
                <a:lnTo>
                  <a:pt x="1732033" y="192409"/>
                </a:lnTo>
                <a:lnTo>
                  <a:pt x="1774410" y="176041"/>
                </a:lnTo>
                <a:lnTo>
                  <a:pt x="1816999" y="160401"/>
                </a:lnTo>
                <a:lnTo>
                  <a:pt x="1859789" y="145488"/>
                </a:lnTo>
                <a:lnTo>
                  <a:pt x="1902772" y="131303"/>
                </a:lnTo>
                <a:lnTo>
                  <a:pt x="1945937" y="117845"/>
                </a:lnTo>
                <a:lnTo>
                  <a:pt x="1989276" y="105115"/>
                </a:lnTo>
                <a:lnTo>
                  <a:pt x="2032778" y="93112"/>
                </a:lnTo>
                <a:lnTo>
                  <a:pt x="2076434" y="81837"/>
                </a:lnTo>
                <a:lnTo>
                  <a:pt x="2120234" y="71289"/>
                </a:lnTo>
                <a:lnTo>
                  <a:pt x="2164168" y="61469"/>
                </a:lnTo>
                <a:lnTo>
                  <a:pt x="2208228" y="52375"/>
                </a:lnTo>
                <a:lnTo>
                  <a:pt x="2252403" y="44010"/>
                </a:lnTo>
                <a:lnTo>
                  <a:pt x="2296684" y="36372"/>
                </a:lnTo>
                <a:lnTo>
                  <a:pt x="2341061" y="29461"/>
                </a:lnTo>
                <a:lnTo>
                  <a:pt x="2385525" y="23278"/>
                </a:lnTo>
                <a:lnTo>
                  <a:pt x="2430066" y="17822"/>
                </a:lnTo>
                <a:lnTo>
                  <a:pt x="2474674" y="13093"/>
                </a:lnTo>
                <a:lnTo>
                  <a:pt x="2519339" y="9093"/>
                </a:lnTo>
                <a:lnTo>
                  <a:pt x="2564053" y="5819"/>
                </a:lnTo>
                <a:lnTo>
                  <a:pt x="2608805" y="3273"/>
                </a:lnTo>
                <a:lnTo>
                  <a:pt x="2653586" y="1454"/>
                </a:lnTo>
                <a:lnTo>
                  <a:pt x="2698386" y="363"/>
                </a:lnTo>
                <a:lnTo>
                  <a:pt x="2743196" y="0"/>
                </a:lnTo>
                <a:lnTo>
                  <a:pt x="2788006" y="363"/>
                </a:lnTo>
                <a:lnTo>
                  <a:pt x="2832806" y="1454"/>
                </a:lnTo>
                <a:lnTo>
                  <a:pt x="2877587" y="3273"/>
                </a:lnTo>
                <a:lnTo>
                  <a:pt x="2922340" y="5819"/>
                </a:lnTo>
                <a:lnTo>
                  <a:pt x="2967053" y="9093"/>
                </a:lnTo>
                <a:lnTo>
                  <a:pt x="3011719" y="13093"/>
                </a:lnTo>
                <a:lnTo>
                  <a:pt x="3056327" y="17822"/>
                </a:lnTo>
                <a:lnTo>
                  <a:pt x="3100868" y="23278"/>
                </a:lnTo>
                <a:lnTo>
                  <a:pt x="3145331" y="29461"/>
                </a:lnTo>
                <a:lnTo>
                  <a:pt x="3189708" y="36372"/>
                </a:lnTo>
                <a:lnTo>
                  <a:pt x="3233989" y="44010"/>
                </a:lnTo>
                <a:lnTo>
                  <a:pt x="3278164" y="52375"/>
                </a:lnTo>
                <a:lnTo>
                  <a:pt x="3322224" y="61469"/>
                </a:lnTo>
                <a:lnTo>
                  <a:pt x="3366159" y="71289"/>
                </a:lnTo>
                <a:lnTo>
                  <a:pt x="3409959" y="81837"/>
                </a:lnTo>
                <a:lnTo>
                  <a:pt x="3453615" y="93112"/>
                </a:lnTo>
                <a:lnTo>
                  <a:pt x="3497117" y="105115"/>
                </a:lnTo>
                <a:lnTo>
                  <a:pt x="3540456" y="117845"/>
                </a:lnTo>
                <a:lnTo>
                  <a:pt x="3583621" y="131303"/>
                </a:lnTo>
                <a:lnTo>
                  <a:pt x="3626604" y="145488"/>
                </a:lnTo>
                <a:lnTo>
                  <a:pt x="3669394" y="160401"/>
                </a:lnTo>
                <a:lnTo>
                  <a:pt x="3711982" y="176041"/>
                </a:lnTo>
                <a:lnTo>
                  <a:pt x="3754359" y="192409"/>
                </a:lnTo>
                <a:lnTo>
                  <a:pt x="3796515" y="209503"/>
                </a:lnTo>
                <a:lnTo>
                  <a:pt x="3838440" y="227326"/>
                </a:lnTo>
                <a:lnTo>
                  <a:pt x="3880124" y="245876"/>
                </a:lnTo>
                <a:lnTo>
                  <a:pt x="3921559" y="265153"/>
                </a:lnTo>
                <a:lnTo>
                  <a:pt x="3962734" y="285158"/>
                </a:lnTo>
                <a:lnTo>
                  <a:pt x="4003639" y="305890"/>
                </a:lnTo>
                <a:lnTo>
                  <a:pt x="4044266" y="327349"/>
                </a:lnTo>
                <a:lnTo>
                  <a:pt x="4084604" y="349537"/>
                </a:lnTo>
                <a:lnTo>
                  <a:pt x="4124644" y="372451"/>
                </a:lnTo>
                <a:lnTo>
                  <a:pt x="4164376" y="396093"/>
                </a:lnTo>
                <a:lnTo>
                  <a:pt x="4203791" y="420462"/>
                </a:lnTo>
                <a:lnTo>
                  <a:pt x="4242879" y="445559"/>
                </a:lnTo>
                <a:lnTo>
                  <a:pt x="4281630" y="471383"/>
                </a:lnTo>
                <a:lnTo>
                  <a:pt x="4320036" y="497935"/>
                </a:lnTo>
                <a:lnTo>
                  <a:pt x="4358085" y="525214"/>
                </a:lnTo>
                <a:lnTo>
                  <a:pt x="4395769" y="553221"/>
                </a:lnTo>
                <a:lnTo>
                  <a:pt x="4433078" y="581955"/>
                </a:lnTo>
                <a:lnTo>
                  <a:pt x="4470002" y="611417"/>
                </a:lnTo>
                <a:lnTo>
                  <a:pt x="4506532" y="641605"/>
                </a:lnTo>
                <a:lnTo>
                  <a:pt x="4542658" y="672522"/>
                </a:lnTo>
                <a:lnTo>
                  <a:pt x="4578371" y="704166"/>
                </a:lnTo>
                <a:lnTo>
                  <a:pt x="4613660" y="736537"/>
                </a:lnTo>
                <a:lnTo>
                  <a:pt x="4648517" y="769636"/>
                </a:lnTo>
                <a:lnTo>
                  <a:pt x="4682931" y="803462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38911" y="2552700"/>
            <a:ext cx="3526790" cy="459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0" dirty="0">
                <a:latin typeface="Century Gothic"/>
                <a:cs typeface="Century Gothic"/>
              </a:rPr>
              <a:t>M</a:t>
            </a:r>
            <a:endParaRPr sz="300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114808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079500"/>
                </a:lnTo>
                <a:lnTo>
                  <a:pt x="5031" y="1123178"/>
                </a:lnTo>
                <a:lnTo>
                  <a:pt x="19363" y="1163275"/>
                </a:lnTo>
                <a:lnTo>
                  <a:pt x="41851" y="1198646"/>
                </a:lnTo>
                <a:lnTo>
                  <a:pt x="71353" y="1228148"/>
                </a:lnTo>
                <a:lnTo>
                  <a:pt x="106724" y="1250636"/>
                </a:lnTo>
                <a:lnTo>
                  <a:pt x="146821" y="1264968"/>
                </a:lnTo>
                <a:lnTo>
                  <a:pt x="190500" y="1270000"/>
                </a:lnTo>
                <a:lnTo>
                  <a:pt x="11480800" y="1270000"/>
                </a:lnTo>
                <a:lnTo>
                  <a:pt x="11524478" y="1264968"/>
                </a:lnTo>
                <a:lnTo>
                  <a:pt x="11564575" y="1250636"/>
                </a:lnTo>
                <a:lnTo>
                  <a:pt x="11599946" y="1228148"/>
                </a:lnTo>
                <a:lnTo>
                  <a:pt x="11629448" y="1198646"/>
                </a:lnTo>
                <a:lnTo>
                  <a:pt x="11651936" y="1163275"/>
                </a:lnTo>
                <a:lnTo>
                  <a:pt x="11666268" y="1123178"/>
                </a:lnTo>
                <a:lnTo>
                  <a:pt x="11671300" y="1079500"/>
                </a:lnTo>
                <a:lnTo>
                  <a:pt x="11671300" y="190500"/>
                </a:lnTo>
                <a:lnTo>
                  <a:pt x="11666268" y="146821"/>
                </a:lnTo>
                <a:lnTo>
                  <a:pt x="11651936" y="106724"/>
                </a:lnTo>
                <a:lnTo>
                  <a:pt x="11629448" y="71353"/>
                </a:lnTo>
                <a:lnTo>
                  <a:pt x="11599946" y="41851"/>
                </a:lnTo>
                <a:lnTo>
                  <a:pt x="11564575" y="19363"/>
                </a:lnTo>
                <a:lnTo>
                  <a:pt x="11524478" y="5031"/>
                </a:lnTo>
                <a:lnTo>
                  <a:pt x="114808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60400" y="558800"/>
            <a:ext cx="11671300" cy="1270000"/>
          </a:xfrm>
          <a:custGeom>
            <a:avLst/>
            <a:gdLst/>
            <a:ahLst/>
            <a:cxnLst/>
            <a:rect l="l" t="t" r="r" b="b"/>
            <a:pathLst>
              <a:path w="11671300" h="1270000">
                <a:moveTo>
                  <a:pt x="0" y="1079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1480800" y="0"/>
                </a:lnTo>
                <a:lnTo>
                  <a:pt x="11524478" y="5031"/>
                </a:lnTo>
                <a:lnTo>
                  <a:pt x="11564575" y="19363"/>
                </a:lnTo>
                <a:lnTo>
                  <a:pt x="11599946" y="41851"/>
                </a:lnTo>
                <a:lnTo>
                  <a:pt x="11629448" y="71353"/>
                </a:lnTo>
                <a:lnTo>
                  <a:pt x="11651936" y="106724"/>
                </a:lnTo>
                <a:lnTo>
                  <a:pt x="11666268" y="146821"/>
                </a:lnTo>
                <a:lnTo>
                  <a:pt x="11671300" y="190500"/>
                </a:lnTo>
                <a:lnTo>
                  <a:pt x="11671300" y="1079500"/>
                </a:lnTo>
                <a:lnTo>
                  <a:pt x="11666268" y="1123178"/>
                </a:lnTo>
                <a:lnTo>
                  <a:pt x="11651936" y="1163275"/>
                </a:lnTo>
                <a:lnTo>
                  <a:pt x="11629448" y="1198646"/>
                </a:lnTo>
                <a:lnTo>
                  <a:pt x="11599946" y="1228148"/>
                </a:lnTo>
                <a:lnTo>
                  <a:pt x="11564575" y="1250636"/>
                </a:lnTo>
                <a:lnTo>
                  <a:pt x="11524478" y="1264968"/>
                </a:lnTo>
                <a:lnTo>
                  <a:pt x="11480800" y="1270000"/>
                </a:lnTo>
                <a:lnTo>
                  <a:pt x="190500" y="1270000"/>
                </a:lnTo>
                <a:lnTo>
                  <a:pt x="146821" y="1264968"/>
                </a:lnTo>
                <a:lnTo>
                  <a:pt x="106724" y="1250636"/>
                </a:lnTo>
                <a:lnTo>
                  <a:pt x="71353" y="1228148"/>
                </a:lnTo>
                <a:lnTo>
                  <a:pt x="41851" y="1198646"/>
                </a:lnTo>
                <a:lnTo>
                  <a:pt x="19363" y="1163275"/>
                </a:lnTo>
                <a:lnTo>
                  <a:pt x="5031" y="1123178"/>
                </a:lnTo>
                <a:lnTo>
                  <a:pt x="0" y="1079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5220729" y="660400"/>
            <a:ext cx="255079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-800" dirty="0"/>
              <a:t>MOTO</a:t>
            </a:r>
            <a:r>
              <a:rPr sz="6000" spc="-455" dirty="0"/>
              <a:t>R</a:t>
            </a:r>
            <a:r>
              <a:rPr sz="6000" spc="-470" dirty="0"/>
              <a:t>!</a:t>
            </a:r>
            <a:endParaRPr sz="6000"/>
          </a:p>
        </p:txBody>
      </p:sp>
      <p:sp>
        <p:nvSpPr>
          <p:cNvPr id="13" name="object 13"/>
          <p:cNvSpPr/>
          <p:nvPr/>
        </p:nvSpPr>
        <p:spPr>
          <a:xfrm>
            <a:off x="3746503" y="2590803"/>
            <a:ext cx="5486400" cy="5486400"/>
          </a:xfrm>
          <a:custGeom>
            <a:avLst/>
            <a:gdLst/>
            <a:ahLst/>
            <a:cxnLst/>
            <a:rect l="l" t="t" r="r" b="b"/>
            <a:pathLst>
              <a:path w="5486400" h="5486400">
                <a:moveTo>
                  <a:pt x="4682931" y="803462"/>
                </a:moveTo>
                <a:lnTo>
                  <a:pt x="4716757" y="837876"/>
                </a:lnTo>
                <a:lnTo>
                  <a:pt x="4749856" y="872733"/>
                </a:lnTo>
                <a:lnTo>
                  <a:pt x="4782227" y="908022"/>
                </a:lnTo>
                <a:lnTo>
                  <a:pt x="4813871" y="943735"/>
                </a:lnTo>
                <a:lnTo>
                  <a:pt x="4844787" y="979861"/>
                </a:lnTo>
                <a:lnTo>
                  <a:pt x="4874976" y="1016391"/>
                </a:lnTo>
                <a:lnTo>
                  <a:pt x="4904438" y="1053315"/>
                </a:lnTo>
                <a:lnTo>
                  <a:pt x="4933172" y="1090624"/>
                </a:lnTo>
                <a:lnTo>
                  <a:pt x="4961178" y="1128308"/>
                </a:lnTo>
                <a:lnTo>
                  <a:pt x="4988457" y="1166357"/>
                </a:lnTo>
                <a:lnTo>
                  <a:pt x="5015009" y="1204762"/>
                </a:lnTo>
                <a:lnTo>
                  <a:pt x="5040833" y="1243514"/>
                </a:lnTo>
                <a:lnTo>
                  <a:pt x="5065930" y="1282602"/>
                </a:lnTo>
                <a:lnTo>
                  <a:pt x="5090300" y="1322017"/>
                </a:lnTo>
                <a:lnTo>
                  <a:pt x="5113942" y="1361749"/>
                </a:lnTo>
                <a:lnTo>
                  <a:pt x="5136856" y="1401789"/>
                </a:lnTo>
                <a:lnTo>
                  <a:pt x="5159043" y="1442127"/>
                </a:lnTo>
                <a:lnTo>
                  <a:pt x="5180503" y="1482754"/>
                </a:lnTo>
                <a:lnTo>
                  <a:pt x="5201235" y="1523659"/>
                </a:lnTo>
                <a:lnTo>
                  <a:pt x="5221240" y="1564834"/>
                </a:lnTo>
                <a:lnTo>
                  <a:pt x="5240517" y="1606268"/>
                </a:lnTo>
                <a:lnTo>
                  <a:pt x="5259067" y="1647953"/>
                </a:lnTo>
                <a:lnTo>
                  <a:pt x="5276889" y="1689878"/>
                </a:lnTo>
                <a:lnTo>
                  <a:pt x="5293984" y="1732033"/>
                </a:lnTo>
                <a:lnTo>
                  <a:pt x="5310352" y="1774410"/>
                </a:lnTo>
                <a:lnTo>
                  <a:pt x="5325992" y="1816999"/>
                </a:lnTo>
                <a:lnTo>
                  <a:pt x="5340904" y="1859789"/>
                </a:lnTo>
                <a:lnTo>
                  <a:pt x="5355089" y="1902772"/>
                </a:lnTo>
                <a:lnTo>
                  <a:pt x="5368547" y="1945937"/>
                </a:lnTo>
                <a:lnTo>
                  <a:pt x="5381277" y="1989276"/>
                </a:lnTo>
                <a:lnTo>
                  <a:pt x="5393280" y="2032778"/>
                </a:lnTo>
                <a:lnTo>
                  <a:pt x="5404556" y="2076434"/>
                </a:lnTo>
                <a:lnTo>
                  <a:pt x="5415104" y="2120234"/>
                </a:lnTo>
                <a:lnTo>
                  <a:pt x="5424924" y="2164168"/>
                </a:lnTo>
                <a:lnTo>
                  <a:pt x="5434017" y="2208228"/>
                </a:lnTo>
                <a:lnTo>
                  <a:pt x="5442383" y="2252403"/>
                </a:lnTo>
                <a:lnTo>
                  <a:pt x="5450021" y="2296684"/>
                </a:lnTo>
                <a:lnTo>
                  <a:pt x="5456932" y="2341061"/>
                </a:lnTo>
                <a:lnTo>
                  <a:pt x="5463115" y="2385525"/>
                </a:lnTo>
                <a:lnTo>
                  <a:pt x="5468571" y="2430066"/>
                </a:lnTo>
                <a:lnTo>
                  <a:pt x="5473299" y="2474674"/>
                </a:lnTo>
                <a:lnTo>
                  <a:pt x="5477300" y="2519339"/>
                </a:lnTo>
                <a:lnTo>
                  <a:pt x="5480574" y="2564053"/>
                </a:lnTo>
                <a:lnTo>
                  <a:pt x="5483120" y="2608805"/>
                </a:lnTo>
                <a:lnTo>
                  <a:pt x="5484938" y="2653586"/>
                </a:lnTo>
                <a:lnTo>
                  <a:pt x="5486029" y="2698386"/>
                </a:lnTo>
                <a:lnTo>
                  <a:pt x="5486393" y="2743196"/>
                </a:lnTo>
                <a:lnTo>
                  <a:pt x="5486029" y="2788006"/>
                </a:lnTo>
                <a:lnTo>
                  <a:pt x="5484938" y="2832806"/>
                </a:lnTo>
                <a:lnTo>
                  <a:pt x="5483120" y="2877587"/>
                </a:lnTo>
                <a:lnTo>
                  <a:pt x="5480574" y="2922340"/>
                </a:lnTo>
                <a:lnTo>
                  <a:pt x="5477300" y="2967053"/>
                </a:lnTo>
                <a:lnTo>
                  <a:pt x="5473299" y="3011719"/>
                </a:lnTo>
                <a:lnTo>
                  <a:pt x="5468571" y="3056327"/>
                </a:lnTo>
                <a:lnTo>
                  <a:pt x="5463115" y="3100868"/>
                </a:lnTo>
                <a:lnTo>
                  <a:pt x="5456932" y="3145331"/>
                </a:lnTo>
                <a:lnTo>
                  <a:pt x="5450021" y="3189708"/>
                </a:lnTo>
                <a:lnTo>
                  <a:pt x="5442383" y="3233989"/>
                </a:lnTo>
                <a:lnTo>
                  <a:pt x="5434017" y="3278164"/>
                </a:lnTo>
                <a:lnTo>
                  <a:pt x="5424924" y="3322224"/>
                </a:lnTo>
                <a:lnTo>
                  <a:pt x="5415104" y="3366159"/>
                </a:lnTo>
                <a:lnTo>
                  <a:pt x="5404556" y="3409959"/>
                </a:lnTo>
                <a:lnTo>
                  <a:pt x="5393280" y="3453615"/>
                </a:lnTo>
                <a:lnTo>
                  <a:pt x="5381277" y="3497117"/>
                </a:lnTo>
                <a:lnTo>
                  <a:pt x="5368547" y="3540456"/>
                </a:lnTo>
                <a:lnTo>
                  <a:pt x="5355089" y="3583621"/>
                </a:lnTo>
                <a:lnTo>
                  <a:pt x="5340904" y="3626604"/>
                </a:lnTo>
                <a:lnTo>
                  <a:pt x="5325992" y="3669394"/>
                </a:lnTo>
                <a:lnTo>
                  <a:pt x="5310352" y="3711982"/>
                </a:lnTo>
                <a:lnTo>
                  <a:pt x="5293984" y="3754359"/>
                </a:lnTo>
                <a:lnTo>
                  <a:pt x="5276889" y="3796515"/>
                </a:lnTo>
                <a:lnTo>
                  <a:pt x="5259067" y="3838440"/>
                </a:lnTo>
                <a:lnTo>
                  <a:pt x="5240517" y="3880124"/>
                </a:lnTo>
                <a:lnTo>
                  <a:pt x="5221240" y="3921559"/>
                </a:lnTo>
                <a:lnTo>
                  <a:pt x="5201235" y="3962734"/>
                </a:lnTo>
                <a:lnTo>
                  <a:pt x="5180503" y="4003639"/>
                </a:lnTo>
                <a:lnTo>
                  <a:pt x="5159043" y="4044266"/>
                </a:lnTo>
                <a:lnTo>
                  <a:pt x="5136856" y="4084604"/>
                </a:lnTo>
                <a:lnTo>
                  <a:pt x="5113942" y="4124644"/>
                </a:lnTo>
                <a:lnTo>
                  <a:pt x="5090300" y="4164376"/>
                </a:lnTo>
                <a:lnTo>
                  <a:pt x="5065930" y="4203791"/>
                </a:lnTo>
                <a:lnTo>
                  <a:pt x="5040833" y="4242879"/>
                </a:lnTo>
                <a:lnTo>
                  <a:pt x="5015009" y="4281630"/>
                </a:lnTo>
                <a:lnTo>
                  <a:pt x="4988457" y="4320036"/>
                </a:lnTo>
                <a:lnTo>
                  <a:pt x="4961178" y="4358085"/>
                </a:lnTo>
                <a:lnTo>
                  <a:pt x="4933172" y="4395769"/>
                </a:lnTo>
                <a:lnTo>
                  <a:pt x="4904438" y="4433078"/>
                </a:lnTo>
                <a:lnTo>
                  <a:pt x="4874976" y="4470002"/>
                </a:lnTo>
                <a:lnTo>
                  <a:pt x="4844787" y="4506532"/>
                </a:lnTo>
                <a:lnTo>
                  <a:pt x="4813871" y="4542658"/>
                </a:lnTo>
                <a:lnTo>
                  <a:pt x="4782227" y="4578371"/>
                </a:lnTo>
                <a:lnTo>
                  <a:pt x="4749856" y="4613660"/>
                </a:lnTo>
                <a:lnTo>
                  <a:pt x="4716757" y="4648517"/>
                </a:lnTo>
                <a:lnTo>
                  <a:pt x="4682931" y="4682931"/>
                </a:lnTo>
                <a:lnTo>
                  <a:pt x="4648517" y="4716757"/>
                </a:lnTo>
                <a:lnTo>
                  <a:pt x="4613660" y="4749856"/>
                </a:lnTo>
                <a:lnTo>
                  <a:pt x="4578371" y="4782227"/>
                </a:lnTo>
                <a:lnTo>
                  <a:pt x="4542658" y="4813871"/>
                </a:lnTo>
                <a:lnTo>
                  <a:pt x="4506532" y="4844787"/>
                </a:lnTo>
                <a:lnTo>
                  <a:pt x="4470002" y="4874976"/>
                </a:lnTo>
                <a:lnTo>
                  <a:pt x="4433078" y="4904438"/>
                </a:lnTo>
                <a:lnTo>
                  <a:pt x="4395769" y="4933172"/>
                </a:lnTo>
                <a:lnTo>
                  <a:pt x="4358085" y="4961178"/>
                </a:lnTo>
                <a:lnTo>
                  <a:pt x="4320036" y="4988457"/>
                </a:lnTo>
                <a:lnTo>
                  <a:pt x="4281630" y="5015009"/>
                </a:lnTo>
                <a:lnTo>
                  <a:pt x="4242879" y="5040833"/>
                </a:lnTo>
                <a:lnTo>
                  <a:pt x="4203791" y="5065930"/>
                </a:lnTo>
                <a:lnTo>
                  <a:pt x="4164376" y="5090300"/>
                </a:lnTo>
                <a:lnTo>
                  <a:pt x="4124644" y="5113942"/>
                </a:lnTo>
                <a:lnTo>
                  <a:pt x="4084604" y="5136856"/>
                </a:lnTo>
                <a:lnTo>
                  <a:pt x="4044266" y="5159043"/>
                </a:lnTo>
                <a:lnTo>
                  <a:pt x="4003639" y="5180503"/>
                </a:lnTo>
                <a:lnTo>
                  <a:pt x="3962734" y="5201235"/>
                </a:lnTo>
                <a:lnTo>
                  <a:pt x="3921559" y="5221240"/>
                </a:lnTo>
                <a:lnTo>
                  <a:pt x="3880124" y="5240517"/>
                </a:lnTo>
                <a:lnTo>
                  <a:pt x="3838440" y="5259067"/>
                </a:lnTo>
                <a:lnTo>
                  <a:pt x="3796515" y="5276889"/>
                </a:lnTo>
                <a:lnTo>
                  <a:pt x="3754359" y="5293984"/>
                </a:lnTo>
                <a:lnTo>
                  <a:pt x="3711982" y="5310352"/>
                </a:lnTo>
                <a:lnTo>
                  <a:pt x="3669394" y="5325992"/>
                </a:lnTo>
                <a:lnTo>
                  <a:pt x="3626604" y="5340904"/>
                </a:lnTo>
                <a:lnTo>
                  <a:pt x="3583621" y="5355089"/>
                </a:lnTo>
                <a:lnTo>
                  <a:pt x="3540456" y="5368547"/>
                </a:lnTo>
                <a:lnTo>
                  <a:pt x="3497117" y="5381277"/>
                </a:lnTo>
                <a:lnTo>
                  <a:pt x="3453615" y="5393280"/>
                </a:lnTo>
                <a:lnTo>
                  <a:pt x="3409959" y="5404556"/>
                </a:lnTo>
                <a:lnTo>
                  <a:pt x="3366159" y="5415104"/>
                </a:lnTo>
                <a:lnTo>
                  <a:pt x="3322224" y="5424924"/>
                </a:lnTo>
                <a:lnTo>
                  <a:pt x="3278164" y="5434017"/>
                </a:lnTo>
                <a:lnTo>
                  <a:pt x="3233989" y="5442383"/>
                </a:lnTo>
                <a:lnTo>
                  <a:pt x="3189708" y="5450021"/>
                </a:lnTo>
                <a:lnTo>
                  <a:pt x="3145331" y="5456932"/>
                </a:lnTo>
                <a:lnTo>
                  <a:pt x="3100868" y="5463115"/>
                </a:lnTo>
                <a:lnTo>
                  <a:pt x="3056327" y="5468571"/>
                </a:lnTo>
                <a:lnTo>
                  <a:pt x="3011719" y="5473299"/>
                </a:lnTo>
                <a:lnTo>
                  <a:pt x="2967053" y="5477300"/>
                </a:lnTo>
                <a:lnTo>
                  <a:pt x="2922340" y="5480574"/>
                </a:lnTo>
                <a:lnTo>
                  <a:pt x="2877587" y="5483120"/>
                </a:lnTo>
                <a:lnTo>
                  <a:pt x="2832806" y="5484938"/>
                </a:lnTo>
                <a:lnTo>
                  <a:pt x="2788006" y="5486029"/>
                </a:lnTo>
                <a:lnTo>
                  <a:pt x="2743196" y="5486393"/>
                </a:lnTo>
                <a:lnTo>
                  <a:pt x="2698386" y="5486029"/>
                </a:lnTo>
                <a:lnTo>
                  <a:pt x="2653586" y="5484938"/>
                </a:lnTo>
                <a:lnTo>
                  <a:pt x="2608805" y="5483120"/>
                </a:lnTo>
                <a:lnTo>
                  <a:pt x="2564053" y="5480574"/>
                </a:lnTo>
                <a:lnTo>
                  <a:pt x="2519339" y="5477300"/>
                </a:lnTo>
                <a:lnTo>
                  <a:pt x="2474674" y="5473299"/>
                </a:lnTo>
                <a:lnTo>
                  <a:pt x="2430066" y="5468571"/>
                </a:lnTo>
                <a:lnTo>
                  <a:pt x="2385525" y="5463115"/>
                </a:lnTo>
                <a:lnTo>
                  <a:pt x="2341061" y="5456932"/>
                </a:lnTo>
                <a:lnTo>
                  <a:pt x="2296684" y="5450021"/>
                </a:lnTo>
                <a:lnTo>
                  <a:pt x="2252403" y="5442383"/>
                </a:lnTo>
                <a:lnTo>
                  <a:pt x="2208228" y="5434017"/>
                </a:lnTo>
                <a:lnTo>
                  <a:pt x="2164168" y="5424924"/>
                </a:lnTo>
                <a:lnTo>
                  <a:pt x="2120234" y="5415104"/>
                </a:lnTo>
                <a:lnTo>
                  <a:pt x="2076434" y="5404556"/>
                </a:lnTo>
                <a:lnTo>
                  <a:pt x="2032778" y="5393280"/>
                </a:lnTo>
                <a:lnTo>
                  <a:pt x="1989276" y="5381277"/>
                </a:lnTo>
                <a:lnTo>
                  <a:pt x="1945937" y="5368547"/>
                </a:lnTo>
                <a:lnTo>
                  <a:pt x="1902772" y="5355089"/>
                </a:lnTo>
                <a:lnTo>
                  <a:pt x="1859789" y="5340904"/>
                </a:lnTo>
                <a:lnTo>
                  <a:pt x="1816999" y="5325992"/>
                </a:lnTo>
                <a:lnTo>
                  <a:pt x="1774410" y="5310352"/>
                </a:lnTo>
                <a:lnTo>
                  <a:pt x="1732033" y="5293984"/>
                </a:lnTo>
                <a:lnTo>
                  <a:pt x="1689878" y="5276889"/>
                </a:lnTo>
                <a:lnTo>
                  <a:pt x="1647953" y="5259067"/>
                </a:lnTo>
                <a:lnTo>
                  <a:pt x="1606268" y="5240517"/>
                </a:lnTo>
                <a:lnTo>
                  <a:pt x="1564834" y="5221240"/>
                </a:lnTo>
                <a:lnTo>
                  <a:pt x="1523659" y="5201235"/>
                </a:lnTo>
                <a:lnTo>
                  <a:pt x="1482754" y="5180503"/>
                </a:lnTo>
                <a:lnTo>
                  <a:pt x="1442127" y="5159043"/>
                </a:lnTo>
                <a:lnTo>
                  <a:pt x="1401789" y="5136856"/>
                </a:lnTo>
                <a:lnTo>
                  <a:pt x="1361749" y="5113942"/>
                </a:lnTo>
                <a:lnTo>
                  <a:pt x="1322017" y="5090300"/>
                </a:lnTo>
                <a:lnTo>
                  <a:pt x="1282602" y="5065930"/>
                </a:lnTo>
                <a:lnTo>
                  <a:pt x="1243514" y="5040833"/>
                </a:lnTo>
                <a:lnTo>
                  <a:pt x="1204762" y="5015009"/>
                </a:lnTo>
                <a:lnTo>
                  <a:pt x="1166357" y="4988457"/>
                </a:lnTo>
                <a:lnTo>
                  <a:pt x="1128308" y="4961178"/>
                </a:lnTo>
                <a:lnTo>
                  <a:pt x="1090624" y="4933172"/>
                </a:lnTo>
                <a:lnTo>
                  <a:pt x="1053315" y="4904438"/>
                </a:lnTo>
                <a:lnTo>
                  <a:pt x="1016391" y="4874976"/>
                </a:lnTo>
                <a:lnTo>
                  <a:pt x="979861" y="4844787"/>
                </a:lnTo>
                <a:lnTo>
                  <a:pt x="943735" y="4813871"/>
                </a:lnTo>
                <a:lnTo>
                  <a:pt x="908022" y="4782227"/>
                </a:lnTo>
                <a:lnTo>
                  <a:pt x="872733" y="4749856"/>
                </a:lnTo>
                <a:lnTo>
                  <a:pt x="837876" y="4716757"/>
                </a:lnTo>
                <a:lnTo>
                  <a:pt x="803462" y="4682931"/>
                </a:lnTo>
                <a:lnTo>
                  <a:pt x="769636" y="4648517"/>
                </a:lnTo>
                <a:lnTo>
                  <a:pt x="736537" y="4613660"/>
                </a:lnTo>
                <a:lnTo>
                  <a:pt x="704166" y="4578371"/>
                </a:lnTo>
                <a:lnTo>
                  <a:pt x="672522" y="4542658"/>
                </a:lnTo>
                <a:lnTo>
                  <a:pt x="641605" y="4506532"/>
                </a:lnTo>
                <a:lnTo>
                  <a:pt x="611417" y="4470002"/>
                </a:lnTo>
                <a:lnTo>
                  <a:pt x="581955" y="4433078"/>
                </a:lnTo>
                <a:lnTo>
                  <a:pt x="553221" y="4395769"/>
                </a:lnTo>
                <a:lnTo>
                  <a:pt x="525214" y="4358085"/>
                </a:lnTo>
                <a:lnTo>
                  <a:pt x="497935" y="4320036"/>
                </a:lnTo>
                <a:lnTo>
                  <a:pt x="471383" y="4281630"/>
                </a:lnTo>
                <a:lnTo>
                  <a:pt x="445559" y="4242879"/>
                </a:lnTo>
                <a:lnTo>
                  <a:pt x="420462" y="4203791"/>
                </a:lnTo>
                <a:lnTo>
                  <a:pt x="396093" y="4164376"/>
                </a:lnTo>
                <a:lnTo>
                  <a:pt x="372451" y="4124644"/>
                </a:lnTo>
                <a:lnTo>
                  <a:pt x="349537" y="4084604"/>
                </a:lnTo>
                <a:lnTo>
                  <a:pt x="327349" y="4044266"/>
                </a:lnTo>
                <a:lnTo>
                  <a:pt x="305890" y="4003639"/>
                </a:lnTo>
                <a:lnTo>
                  <a:pt x="285158" y="3962734"/>
                </a:lnTo>
                <a:lnTo>
                  <a:pt x="265153" y="3921559"/>
                </a:lnTo>
                <a:lnTo>
                  <a:pt x="245876" y="3880124"/>
                </a:lnTo>
                <a:lnTo>
                  <a:pt x="227326" y="3838440"/>
                </a:lnTo>
                <a:lnTo>
                  <a:pt x="209503" y="3796515"/>
                </a:lnTo>
                <a:lnTo>
                  <a:pt x="192409" y="3754359"/>
                </a:lnTo>
                <a:lnTo>
                  <a:pt x="176041" y="3711982"/>
                </a:lnTo>
                <a:lnTo>
                  <a:pt x="160401" y="3669394"/>
                </a:lnTo>
                <a:lnTo>
                  <a:pt x="145488" y="3626604"/>
                </a:lnTo>
                <a:lnTo>
                  <a:pt x="131303" y="3583621"/>
                </a:lnTo>
                <a:lnTo>
                  <a:pt x="117845" y="3540456"/>
                </a:lnTo>
                <a:lnTo>
                  <a:pt x="105115" y="3497117"/>
                </a:lnTo>
                <a:lnTo>
                  <a:pt x="93112" y="3453615"/>
                </a:lnTo>
                <a:lnTo>
                  <a:pt x="81837" y="3409959"/>
                </a:lnTo>
                <a:lnTo>
                  <a:pt x="71289" y="3366159"/>
                </a:lnTo>
                <a:lnTo>
                  <a:pt x="61469" y="3322224"/>
                </a:lnTo>
                <a:lnTo>
                  <a:pt x="52375" y="3278164"/>
                </a:lnTo>
                <a:lnTo>
                  <a:pt x="44010" y="3233989"/>
                </a:lnTo>
                <a:lnTo>
                  <a:pt x="36372" y="3189708"/>
                </a:lnTo>
                <a:lnTo>
                  <a:pt x="29461" y="3145331"/>
                </a:lnTo>
                <a:lnTo>
                  <a:pt x="23278" y="3100868"/>
                </a:lnTo>
                <a:lnTo>
                  <a:pt x="17822" y="3056327"/>
                </a:lnTo>
                <a:lnTo>
                  <a:pt x="13093" y="3011719"/>
                </a:lnTo>
                <a:lnTo>
                  <a:pt x="9093" y="2967053"/>
                </a:lnTo>
                <a:lnTo>
                  <a:pt x="5819" y="2922340"/>
                </a:lnTo>
                <a:lnTo>
                  <a:pt x="3273" y="2877587"/>
                </a:lnTo>
                <a:lnTo>
                  <a:pt x="1454" y="2832806"/>
                </a:lnTo>
                <a:lnTo>
                  <a:pt x="363" y="2788006"/>
                </a:lnTo>
                <a:lnTo>
                  <a:pt x="0" y="2743196"/>
                </a:lnTo>
                <a:lnTo>
                  <a:pt x="363" y="2698386"/>
                </a:lnTo>
                <a:lnTo>
                  <a:pt x="1454" y="2653586"/>
                </a:lnTo>
                <a:lnTo>
                  <a:pt x="3273" y="2608805"/>
                </a:lnTo>
                <a:lnTo>
                  <a:pt x="5819" y="2564053"/>
                </a:lnTo>
                <a:lnTo>
                  <a:pt x="9093" y="2519339"/>
                </a:lnTo>
                <a:lnTo>
                  <a:pt x="13093" y="2474674"/>
                </a:lnTo>
                <a:lnTo>
                  <a:pt x="17822" y="2430066"/>
                </a:lnTo>
                <a:lnTo>
                  <a:pt x="23278" y="2385525"/>
                </a:lnTo>
                <a:lnTo>
                  <a:pt x="29461" y="2341061"/>
                </a:lnTo>
                <a:lnTo>
                  <a:pt x="36372" y="2296684"/>
                </a:lnTo>
                <a:lnTo>
                  <a:pt x="44010" y="2252403"/>
                </a:lnTo>
                <a:lnTo>
                  <a:pt x="52375" y="2208228"/>
                </a:lnTo>
                <a:lnTo>
                  <a:pt x="61469" y="2164168"/>
                </a:lnTo>
                <a:lnTo>
                  <a:pt x="71289" y="2120234"/>
                </a:lnTo>
                <a:lnTo>
                  <a:pt x="81837" y="2076434"/>
                </a:lnTo>
                <a:lnTo>
                  <a:pt x="93112" y="2032778"/>
                </a:lnTo>
                <a:lnTo>
                  <a:pt x="105115" y="1989276"/>
                </a:lnTo>
                <a:lnTo>
                  <a:pt x="117845" y="1945937"/>
                </a:lnTo>
                <a:lnTo>
                  <a:pt x="131303" y="1902772"/>
                </a:lnTo>
                <a:lnTo>
                  <a:pt x="145488" y="1859789"/>
                </a:lnTo>
                <a:lnTo>
                  <a:pt x="160401" y="1816999"/>
                </a:lnTo>
                <a:lnTo>
                  <a:pt x="176041" y="1774410"/>
                </a:lnTo>
                <a:lnTo>
                  <a:pt x="192409" y="1732033"/>
                </a:lnTo>
                <a:lnTo>
                  <a:pt x="209503" y="1689878"/>
                </a:lnTo>
                <a:lnTo>
                  <a:pt x="227326" y="1647953"/>
                </a:lnTo>
                <a:lnTo>
                  <a:pt x="245876" y="1606268"/>
                </a:lnTo>
                <a:lnTo>
                  <a:pt x="265153" y="1564834"/>
                </a:lnTo>
                <a:lnTo>
                  <a:pt x="285158" y="1523659"/>
                </a:lnTo>
                <a:lnTo>
                  <a:pt x="305890" y="1482754"/>
                </a:lnTo>
                <a:lnTo>
                  <a:pt x="327349" y="1442127"/>
                </a:lnTo>
                <a:lnTo>
                  <a:pt x="349537" y="1401789"/>
                </a:lnTo>
                <a:lnTo>
                  <a:pt x="372451" y="1361749"/>
                </a:lnTo>
                <a:lnTo>
                  <a:pt x="396093" y="1322017"/>
                </a:lnTo>
                <a:lnTo>
                  <a:pt x="420462" y="1282602"/>
                </a:lnTo>
                <a:lnTo>
                  <a:pt x="445559" y="1243514"/>
                </a:lnTo>
                <a:lnTo>
                  <a:pt x="471383" y="1204762"/>
                </a:lnTo>
                <a:lnTo>
                  <a:pt x="497935" y="1166357"/>
                </a:lnTo>
                <a:lnTo>
                  <a:pt x="525214" y="1128308"/>
                </a:lnTo>
                <a:lnTo>
                  <a:pt x="553221" y="1090624"/>
                </a:lnTo>
                <a:lnTo>
                  <a:pt x="581955" y="1053315"/>
                </a:lnTo>
                <a:lnTo>
                  <a:pt x="611417" y="1016391"/>
                </a:lnTo>
                <a:lnTo>
                  <a:pt x="641605" y="979861"/>
                </a:lnTo>
                <a:lnTo>
                  <a:pt x="672522" y="943735"/>
                </a:lnTo>
                <a:lnTo>
                  <a:pt x="704166" y="908022"/>
                </a:lnTo>
                <a:lnTo>
                  <a:pt x="736537" y="872733"/>
                </a:lnTo>
                <a:lnTo>
                  <a:pt x="769636" y="837876"/>
                </a:lnTo>
                <a:lnTo>
                  <a:pt x="803462" y="803462"/>
                </a:lnTo>
                <a:lnTo>
                  <a:pt x="837876" y="769636"/>
                </a:lnTo>
                <a:lnTo>
                  <a:pt x="872733" y="736537"/>
                </a:lnTo>
                <a:lnTo>
                  <a:pt x="908022" y="704166"/>
                </a:lnTo>
                <a:lnTo>
                  <a:pt x="943735" y="672522"/>
                </a:lnTo>
                <a:lnTo>
                  <a:pt x="979861" y="641605"/>
                </a:lnTo>
                <a:lnTo>
                  <a:pt x="1016391" y="611417"/>
                </a:lnTo>
                <a:lnTo>
                  <a:pt x="1053315" y="581955"/>
                </a:lnTo>
                <a:lnTo>
                  <a:pt x="1090624" y="553221"/>
                </a:lnTo>
                <a:lnTo>
                  <a:pt x="1128308" y="525214"/>
                </a:lnTo>
                <a:lnTo>
                  <a:pt x="1166357" y="497935"/>
                </a:lnTo>
                <a:lnTo>
                  <a:pt x="1204762" y="471383"/>
                </a:lnTo>
                <a:lnTo>
                  <a:pt x="1243514" y="445559"/>
                </a:lnTo>
                <a:lnTo>
                  <a:pt x="1282602" y="420462"/>
                </a:lnTo>
                <a:lnTo>
                  <a:pt x="1322017" y="396093"/>
                </a:lnTo>
                <a:lnTo>
                  <a:pt x="1361749" y="372451"/>
                </a:lnTo>
                <a:lnTo>
                  <a:pt x="1401789" y="349537"/>
                </a:lnTo>
                <a:lnTo>
                  <a:pt x="1442127" y="327349"/>
                </a:lnTo>
                <a:lnTo>
                  <a:pt x="1482754" y="305890"/>
                </a:lnTo>
                <a:lnTo>
                  <a:pt x="1523659" y="285158"/>
                </a:lnTo>
                <a:lnTo>
                  <a:pt x="1564834" y="265153"/>
                </a:lnTo>
                <a:lnTo>
                  <a:pt x="1606268" y="245876"/>
                </a:lnTo>
                <a:lnTo>
                  <a:pt x="1647953" y="227326"/>
                </a:lnTo>
                <a:lnTo>
                  <a:pt x="1689878" y="209503"/>
                </a:lnTo>
                <a:lnTo>
                  <a:pt x="1732033" y="192409"/>
                </a:lnTo>
                <a:lnTo>
                  <a:pt x="1774410" y="176041"/>
                </a:lnTo>
                <a:lnTo>
                  <a:pt x="1816999" y="160401"/>
                </a:lnTo>
                <a:lnTo>
                  <a:pt x="1859789" y="145488"/>
                </a:lnTo>
                <a:lnTo>
                  <a:pt x="1902772" y="131303"/>
                </a:lnTo>
                <a:lnTo>
                  <a:pt x="1945937" y="117845"/>
                </a:lnTo>
                <a:lnTo>
                  <a:pt x="1989276" y="105115"/>
                </a:lnTo>
                <a:lnTo>
                  <a:pt x="2032778" y="93112"/>
                </a:lnTo>
                <a:lnTo>
                  <a:pt x="2076434" y="81837"/>
                </a:lnTo>
                <a:lnTo>
                  <a:pt x="2120234" y="71289"/>
                </a:lnTo>
                <a:lnTo>
                  <a:pt x="2164168" y="61469"/>
                </a:lnTo>
                <a:lnTo>
                  <a:pt x="2208228" y="52375"/>
                </a:lnTo>
                <a:lnTo>
                  <a:pt x="2252403" y="44010"/>
                </a:lnTo>
                <a:lnTo>
                  <a:pt x="2296684" y="36372"/>
                </a:lnTo>
                <a:lnTo>
                  <a:pt x="2341061" y="29461"/>
                </a:lnTo>
                <a:lnTo>
                  <a:pt x="2385525" y="23278"/>
                </a:lnTo>
                <a:lnTo>
                  <a:pt x="2430066" y="17822"/>
                </a:lnTo>
                <a:lnTo>
                  <a:pt x="2474674" y="13093"/>
                </a:lnTo>
                <a:lnTo>
                  <a:pt x="2519339" y="9093"/>
                </a:lnTo>
                <a:lnTo>
                  <a:pt x="2564053" y="5819"/>
                </a:lnTo>
                <a:lnTo>
                  <a:pt x="2608805" y="3273"/>
                </a:lnTo>
                <a:lnTo>
                  <a:pt x="2653586" y="1454"/>
                </a:lnTo>
                <a:lnTo>
                  <a:pt x="2698386" y="363"/>
                </a:lnTo>
                <a:lnTo>
                  <a:pt x="2743196" y="0"/>
                </a:lnTo>
                <a:lnTo>
                  <a:pt x="2788006" y="363"/>
                </a:lnTo>
                <a:lnTo>
                  <a:pt x="2832806" y="1454"/>
                </a:lnTo>
                <a:lnTo>
                  <a:pt x="2877587" y="3273"/>
                </a:lnTo>
                <a:lnTo>
                  <a:pt x="2922340" y="5819"/>
                </a:lnTo>
                <a:lnTo>
                  <a:pt x="2967053" y="9093"/>
                </a:lnTo>
                <a:lnTo>
                  <a:pt x="3011719" y="13093"/>
                </a:lnTo>
                <a:lnTo>
                  <a:pt x="3056327" y="17822"/>
                </a:lnTo>
                <a:lnTo>
                  <a:pt x="3100868" y="23278"/>
                </a:lnTo>
                <a:lnTo>
                  <a:pt x="3145331" y="29461"/>
                </a:lnTo>
                <a:lnTo>
                  <a:pt x="3189708" y="36372"/>
                </a:lnTo>
                <a:lnTo>
                  <a:pt x="3233989" y="44010"/>
                </a:lnTo>
                <a:lnTo>
                  <a:pt x="3278164" y="52375"/>
                </a:lnTo>
                <a:lnTo>
                  <a:pt x="3322224" y="61469"/>
                </a:lnTo>
                <a:lnTo>
                  <a:pt x="3366159" y="71289"/>
                </a:lnTo>
                <a:lnTo>
                  <a:pt x="3409959" y="81837"/>
                </a:lnTo>
                <a:lnTo>
                  <a:pt x="3453615" y="93112"/>
                </a:lnTo>
                <a:lnTo>
                  <a:pt x="3497117" y="105115"/>
                </a:lnTo>
                <a:lnTo>
                  <a:pt x="3540456" y="117845"/>
                </a:lnTo>
                <a:lnTo>
                  <a:pt x="3583621" y="131303"/>
                </a:lnTo>
                <a:lnTo>
                  <a:pt x="3626604" y="145488"/>
                </a:lnTo>
                <a:lnTo>
                  <a:pt x="3669394" y="160401"/>
                </a:lnTo>
                <a:lnTo>
                  <a:pt x="3711982" y="176041"/>
                </a:lnTo>
                <a:lnTo>
                  <a:pt x="3754359" y="192409"/>
                </a:lnTo>
                <a:lnTo>
                  <a:pt x="3796515" y="209503"/>
                </a:lnTo>
                <a:lnTo>
                  <a:pt x="3838440" y="227326"/>
                </a:lnTo>
                <a:lnTo>
                  <a:pt x="3880124" y="245876"/>
                </a:lnTo>
                <a:lnTo>
                  <a:pt x="3921559" y="265153"/>
                </a:lnTo>
                <a:lnTo>
                  <a:pt x="3962734" y="285158"/>
                </a:lnTo>
                <a:lnTo>
                  <a:pt x="4003639" y="305890"/>
                </a:lnTo>
                <a:lnTo>
                  <a:pt x="4044266" y="327349"/>
                </a:lnTo>
                <a:lnTo>
                  <a:pt x="4084604" y="349537"/>
                </a:lnTo>
                <a:lnTo>
                  <a:pt x="4124644" y="372451"/>
                </a:lnTo>
                <a:lnTo>
                  <a:pt x="4164376" y="396093"/>
                </a:lnTo>
                <a:lnTo>
                  <a:pt x="4203791" y="420462"/>
                </a:lnTo>
                <a:lnTo>
                  <a:pt x="4242879" y="445559"/>
                </a:lnTo>
                <a:lnTo>
                  <a:pt x="4281630" y="471383"/>
                </a:lnTo>
                <a:lnTo>
                  <a:pt x="4320036" y="497935"/>
                </a:lnTo>
                <a:lnTo>
                  <a:pt x="4358085" y="525214"/>
                </a:lnTo>
                <a:lnTo>
                  <a:pt x="4395769" y="553221"/>
                </a:lnTo>
                <a:lnTo>
                  <a:pt x="4433078" y="581955"/>
                </a:lnTo>
                <a:lnTo>
                  <a:pt x="4470002" y="611417"/>
                </a:lnTo>
                <a:lnTo>
                  <a:pt x="4506532" y="641605"/>
                </a:lnTo>
                <a:lnTo>
                  <a:pt x="4542658" y="672522"/>
                </a:lnTo>
                <a:lnTo>
                  <a:pt x="4578371" y="704166"/>
                </a:lnTo>
                <a:lnTo>
                  <a:pt x="4613660" y="736537"/>
                </a:lnTo>
                <a:lnTo>
                  <a:pt x="4648517" y="769636"/>
                </a:lnTo>
                <a:lnTo>
                  <a:pt x="4682931" y="803462"/>
                </a:lnTo>
              </a:path>
            </a:pathLst>
          </a:custGeom>
          <a:ln w="1016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38911" y="2552700"/>
            <a:ext cx="3526790" cy="4597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0" dirty="0">
                <a:latin typeface="Century Gothic"/>
                <a:cs typeface="Century Gothic"/>
              </a:rPr>
              <a:t>M</a:t>
            </a:r>
            <a:endParaRPr sz="300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2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3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4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66700"/>
            <a:ext cx="13004800" cy="9207500"/>
          </a:xfrm>
          <a:custGeom>
            <a:avLst/>
            <a:gdLst/>
            <a:ahLst/>
            <a:cxnLst/>
            <a:rect l="l" t="t" r="r" b="b"/>
            <a:pathLst>
              <a:path w="13004800" h="9207500">
                <a:moveTo>
                  <a:pt x="0" y="9207500"/>
                </a:moveTo>
                <a:lnTo>
                  <a:pt x="13004800" y="9207500"/>
                </a:lnTo>
                <a:lnTo>
                  <a:pt x="13004800" y="0"/>
                </a:lnTo>
                <a:lnTo>
                  <a:pt x="0" y="0"/>
                </a:lnTo>
                <a:lnTo>
                  <a:pt x="0" y="9207500"/>
                </a:lnTo>
                <a:close/>
              </a:path>
            </a:pathLst>
          </a:custGeom>
          <a:solidFill>
            <a:srgbClr val="76D6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06450" y="1911350"/>
            <a:ext cx="5568950" cy="3600450"/>
          </a:xfrm>
          <a:custGeom>
            <a:avLst/>
            <a:gdLst/>
            <a:ahLst/>
            <a:cxnLst/>
            <a:rect l="l" t="t" r="r" b="b"/>
            <a:pathLst>
              <a:path w="5568950" h="3600450">
                <a:moveTo>
                  <a:pt x="5568950" y="0"/>
                </a:moveTo>
                <a:lnTo>
                  <a:pt x="0" y="0"/>
                </a:lnTo>
                <a:lnTo>
                  <a:pt x="0" y="3600450"/>
                </a:lnTo>
                <a:lnTo>
                  <a:pt x="5568950" y="3600450"/>
                </a:lnTo>
                <a:lnTo>
                  <a:pt x="5568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13500" y="1911350"/>
            <a:ext cx="5568950" cy="3600450"/>
          </a:xfrm>
          <a:custGeom>
            <a:avLst/>
            <a:gdLst/>
            <a:ahLst/>
            <a:cxnLst/>
            <a:rect l="l" t="t" r="r" b="b"/>
            <a:pathLst>
              <a:path w="5568950" h="3600450">
                <a:moveTo>
                  <a:pt x="5568950" y="0"/>
                </a:moveTo>
                <a:lnTo>
                  <a:pt x="0" y="0"/>
                </a:lnTo>
                <a:lnTo>
                  <a:pt x="0" y="3600450"/>
                </a:lnTo>
                <a:lnTo>
                  <a:pt x="5568950" y="3600450"/>
                </a:lnTo>
                <a:lnTo>
                  <a:pt x="5568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06450" y="5549900"/>
            <a:ext cx="5568950" cy="3600450"/>
          </a:xfrm>
          <a:custGeom>
            <a:avLst/>
            <a:gdLst/>
            <a:ahLst/>
            <a:cxnLst/>
            <a:rect l="l" t="t" r="r" b="b"/>
            <a:pathLst>
              <a:path w="5568950" h="3600450">
                <a:moveTo>
                  <a:pt x="5568950" y="0"/>
                </a:moveTo>
                <a:lnTo>
                  <a:pt x="0" y="0"/>
                </a:lnTo>
                <a:lnTo>
                  <a:pt x="0" y="3600450"/>
                </a:lnTo>
                <a:lnTo>
                  <a:pt x="5568950" y="3600450"/>
                </a:lnTo>
                <a:lnTo>
                  <a:pt x="5568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13500" y="5549900"/>
            <a:ext cx="5568950" cy="3600450"/>
          </a:xfrm>
          <a:custGeom>
            <a:avLst/>
            <a:gdLst/>
            <a:ahLst/>
            <a:cxnLst/>
            <a:rect l="l" t="t" r="r" b="b"/>
            <a:pathLst>
              <a:path w="5568950" h="3600450">
                <a:moveTo>
                  <a:pt x="5568950" y="0"/>
                </a:moveTo>
                <a:lnTo>
                  <a:pt x="0" y="0"/>
                </a:lnTo>
                <a:lnTo>
                  <a:pt x="0" y="3600450"/>
                </a:lnTo>
                <a:lnTo>
                  <a:pt x="5568950" y="3600450"/>
                </a:lnTo>
                <a:lnTo>
                  <a:pt x="55689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001500" y="554990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001500" y="191135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94450" y="554990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394450" y="191135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87400" y="554990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87400" y="1911350"/>
            <a:ext cx="0" cy="3600450"/>
          </a:xfrm>
          <a:custGeom>
            <a:avLst/>
            <a:gdLst/>
            <a:ahLst/>
            <a:cxnLst/>
            <a:rect l="l" t="t" r="r" b="b"/>
            <a:pathLst>
              <a:path h="3600450">
                <a:moveTo>
                  <a:pt x="0" y="0"/>
                </a:moveTo>
                <a:lnTo>
                  <a:pt x="0" y="360045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68350" y="9169400"/>
            <a:ext cx="11252200" cy="0"/>
          </a:xfrm>
          <a:custGeom>
            <a:avLst/>
            <a:gdLst/>
            <a:ahLst/>
            <a:cxnLst/>
            <a:rect l="l" t="t" r="r" b="b"/>
            <a:pathLst>
              <a:path w="11252200">
                <a:moveTo>
                  <a:pt x="0" y="0"/>
                </a:moveTo>
                <a:lnTo>
                  <a:pt x="11252200" y="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68350" y="5530850"/>
            <a:ext cx="11252200" cy="0"/>
          </a:xfrm>
          <a:custGeom>
            <a:avLst/>
            <a:gdLst/>
            <a:ahLst/>
            <a:cxnLst/>
            <a:rect l="l" t="t" r="r" b="b"/>
            <a:pathLst>
              <a:path w="11252200">
                <a:moveTo>
                  <a:pt x="0" y="0"/>
                </a:moveTo>
                <a:lnTo>
                  <a:pt x="11252200" y="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68350" y="1892300"/>
            <a:ext cx="11252200" cy="0"/>
          </a:xfrm>
          <a:custGeom>
            <a:avLst/>
            <a:gdLst/>
            <a:ahLst/>
            <a:cxnLst/>
            <a:rect l="l" t="t" r="r" b="b"/>
            <a:pathLst>
              <a:path w="11252200">
                <a:moveTo>
                  <a:pt x="0" y="0"/>
                </a:moveTo>
                <a:lnTo>
                  <a:pt x="11252200" y="0"/>
                </a:lnTo>
              </a:path>
            </a:pathLst>
          </a:custGeom>
          <a:ln w="381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0" y="2667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66700"/>
                </a:lnTo>
                <a:lnTo>
                  <a:pt x="0" y="2667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4800" y="393700"/>
            <a:ext cx="12395200" cy="1346200"/>
          </a:xfrm>
          <a:custGeom>
            <a:avLst/>
            <a:gdLst/>
            <a:ahLst/>
            <a:cxnLst/>
            <a:rect l="l" t="t" r="r" b="b"/>
            <a:pathLst>
              <a:path w="12395200" h="1346200">
                <a:moveTo>
                  <a:pt x="122047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1155700"/>
                </a:lnTo>
                <a:lnTo>
                  <a:pt x="5031" y="1199378"/>
                </a:lnTo>
                <a:lnTo>
                  <a:pt x="19363" y="1239475"/>
                </a:lnTo>
                <a:lnTo>
                  <a:pt x="41851" y="1274846"/>
                </a:lnTo>
                <a:lnTo>
                  <a:pt x="71353" y="1304348"/>
                </a:lnTo>
                <a:lnTo>
                  <a:pt x="106724" y="1326836"/>
                </a:lnTo>
                <a:lnTo>
                  <a:pt x="146821" y="1341168"/>
                </a:lnTo>
                <a:lnTo>
                  <a:pt x="190500" y="1346200"/>
                </a:lnTo>
                <a:lnTo>
                  <a:pt x="12204700" y="1346200"/>
                </a:lnTo>
                <a:lnTo>
                  <a:pt x="12248378" y="1341168"/>
                </a:lnTo>
                <a:lnTo>
                  <a:pt x="12288475" y="1326836"/>
                </a:lnTo>
                <a:lnTo>
                  <a:pt x="12323846" y="1304348"/>
                </a:lnTo>
                <a:lnTo>
                  <a:pt x="12353348" y="1274846"/>
                </a:lnTo>
                <a:lnTo>
                  <a:pt x="12375836" y="1239475"/>
                </a:lnTo>
                <a:lnTo>
                  <a:pt x="12390168" y="1199378"/>
                </a:lnTo>
                <a:lnTo>
                  <a:pt x="12395200" y="1155700"/>
                </a:lnTo>
                <a:lnTo>
                  <a:pt x="12395200" y="190500"/>
                </a:lnTo>
                <a:lnTo>
                  <a:pt x="12390168" y="146821"/>
                </a:lnTo>
                <a:lnTo>
                  <a:pt x="12375836" y="106724"/>
                </a:lnTo>
                <a:lnTo>
                  <a:pt x="12353348" y="71353"/>
                </a:lnTo>
                <a:lnTo>
                  <a:pt x="12323846" y="41851"/>
                </a:lnTo>
                <a:lnTo>
                  <a:pt x="12288475" y="19363"/>
                </a:lnTo>
                <a:lnTo>
                  <a:pt x="12248378" y="5031"/>
                </a:lnTo>
                <a:lnTo>
                  <a:pt x="122047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04800" y="393700"/>
            <a:ext cx="12395200" cy="1346200"/>
          </a:xfrm>
          <a:custGeom>
            <a:avLst/>
            <a:gdLst/>
            <a:ahLst/>
            <a:cxnLst/>
            <a:rect l="l" t="t" r="r" b="b"/>
            <a:pathLst>
              <a:path w="12395200" h="1346200">
                <a:moveTo>
                  <a:pt x="0" y="11557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2204700" y="0"/>
                </a:lnTo>
                <a:lnTo>
                  <a:pt x="12248378" y="5031"/>
                </a:lnTo>
                <a:lnTo>
                  <a:pt x="12288475" y="19363"/>
                </a:lnTo>
                <a:lnTo>
                  <a:pt x="12323846" y="41851"/>
                </a:lnTo>
                <a:lnTo>
                  <a:pt x="12353348" y="71353"/>
                </a:lnTo>
                <a:lnTo>
                  <a:pt x="12375836" y="106724"/>
                </a:lnTo>
                <a:lnTo>
                  <a:pt x="12390168" y="146821"/>
                </a:lnTo>
                <a:lnTo>
                  <a:pt x="12395200" y="190500"/>
                </a:lnTo>
                <a:lnTo>
                  <a:pt x="12395200" y="1155700"/>
                </a:lnTo>
                <a:lnTo>
                  <a:pt x="12390168" y="1199378"/>
                </a:lnTo>
                <a:lnTo>
                  <a:pt x="12375836" y="1239475"/>
                </a:lnTo>
                <a:lnTo>
                  <a:pt x="12353348" y="1274846"/>
                </a:lnTo>
                <a:lnTo>
                  <a:pt x="12323846" y="1304348"/>
                </a:lnTo>
                <a:lnTo>
                  <a:pt x="12288475" y="1326836"/>
                </a:lnTo>
                <a:lnTo>
                  <a:pt x="12248378" y="1341168"/>
                </a:lnTo>
                <a:lnTo>
                  <a:pt x="12204700" y="1346200"/>
                </a:lnTo>
                <a:lnTo>
                  <a:pt x="190500" y="1346200"/>
                </a:lnTo>
                <a:lnTo>
                  <a:pt x="146821" y="1341168"/>
                </a:lnTo>
                <a:lnTo>
                  <a:pt x="106724" y="1326836"/>
                </a:lnTo>
                <a:lnTo>
                  <a:pt x="71353" y="1304348"/>
                </a:lnTo>
                <a:lnTo>
                  <a:pt x="41851" y="1274846"/>
                </a:lnTo>
                <a:lnTo>
                  <a:pt x="19363" y="1239475"/>
                </a:lnTo>
                <a:lnTo>
                  <a:pt x="5031" y="1199378"/>
                </a:lnTo>
                <a:lnTo>
                  <a:pt x="0" y="11557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ts val="4770"/>
              </a:lnSpc>
              <a:spcBef>
                <a:spcPts val="100"/>
              </a:spcBef>
            </a:pPr>
            <a:r>
              <a:rPr spc="-190" dirty="0"/>
              <a:t>Which </a:t>
            </a:r>
            <a:r>
              <a:rPr spc="-45" dirty="0"/>
              <a:t>of </a:t>
            </a:r>
            <a:r>
              <a:rPr spc="-235" dirty="0"/>
              <a:t>these </a:t>
            </a:r>
            <a:r>
              <a:rPr spc="-85" dirty="0"/>
              <a:t>circuits </a:t>
            </a:r>
            <a:r>
              <a:rPr spc="-280" dirty="0"/>
              <a:t>would </a:t>
            </a:r>
            <a:r>
              <a:rPr spc="-30" dirty="0"/>
              <a:t>work </a:t>
            </a:r>
            <a:r>
              <a:rPr spc="-300" dirty="0"/>
              <a:t>and </a:t>
            </a:r>
            <a:r>
              <a:rPr spc="-160" dirty="0"/>
              <a:t>which</a:t>
            </a:r>
            <a:r>
              <a:rPr spc="210" dirty="0"/>
              <a:t> </a:t>
            </a:r>
            <a:r>
              <a:rPr spc="-225" dirty="0"/>
              <a:t>wouldn’t?</a:t>
            </a:r>
          </a:p>
          <a:p>
            <a:pPr marL="635" algn="ctr">
              <a:lnSpc>
                <a:spcPts val="4770"/>
              </a:lnSpc>
            </a:pPr>
            <a:r>
              <a:rPr spc="-375" dirty="0"/>
              <a:t>How </a:t>
            </a:r>
            <a:r>
              <a:rPr spc="-515" dirty="0"/>
              <a:t>do  </a:t>
            </a:r>
            <a:r>
              <a:rPr spc="-350" dirty="0"/>
              <a:t>you</a:t>
            </a:r>
            <a:r>
              <a:rPr spc="-130" dirty="0"/>
              <a:t> </a:t>
            </a:r>
            <a:r>
              <a:rPr spc="-160" dirty="0"/>
              <a:t>know?</a:t>
            </a:r>
          </a:p>
        </p:txBody>
      </p:sp>
      <p:sp>
        <p:nvSpPr>
          <p:cNvPr id="27" name="object 27"/>
          <p:cNvSpPr/>
          <p:nvPr/>
        </p:nvSpPr>
        <p:spPr>
          <a:xfrm>
            <a:off x="2936111" y="1990331"/>
            <a:ext cx="906144" cy="908685"/>
          </a:xfrm>
          <a:custGeom>
            <a:avLst/>
            <a:gdLst/>
            <a:ahLst/>
            <a:cxnLst/>
            <a:rect l="l" t="t" r="r" b="b"/>
            <a:pathLst>
              <a:path w="906145" h="908685">
                <a:moveTo>
                  <a:pt x="905903" y="454328"/>
                </a:moveTo>
                <a:lnTo>
                  <a:pt x="903563" y="500768"/>
                </a:lnTo>
                <a:lnTo>
                  <a:pt x="896697" y="545867"/>
                </a:lnTo>
                <a:lnTo>
                  <a:pt x="885530" y="589396"/>
                </a:lnTo>
                <a:lnTo>
                  <a:pt x="870292" y="631127"/>
                </a:lnTo>
                <a:lnTo>
                  <a:pt x="851211" y="670833"/>
                </a:lnTo>
                <a:lnTo>
                  <a:pt x="828513" y="708283"/>
                </a:lnTo>
                <a:lnTo>
                  <a:pt x="802428" y="743250"/>
                </a:lnTo>
                <a:lnTo>
                  <a:pt x="773182" y="775507"/>
                </a:lnTo>
                <a:lnTo>
                  <a:pt x="741004" y="804823"/>
                </a:lnTo>
                <a:lnTo>
                  <a:pt x="706121" y="830971"/>
                </a:lnTo>
                <a:lnTo>
                  <a:pt x="668762" y="853723"/>
                </a:lnTo>
                <a:lnTo>
                  <a:pt x="629153" y="872851"/>
                </a:lnTo>
                <a:lnTo>
                  <a:pt x="587524" y="888125"/>
                </a:lnTo>
                <a:lnTo>
                  <a:pt x="544101" y="899318"/>
                </a:lnTo>
                <a:lnTo>
                  <a:pt x="499113" y="906201"/>
                </a:lnTo>
                <a:lnTo>
                  <a:pt x="452788" y="908546"/>
                </a:lnTo>
                <a:lnTo>
                  <a:pt x="406484" y="906201"/>
                </a:lnTo>
                <a:lnTo>
                  <a:pt x="361520" y="899318"/>
                </a:lnTo>
                <a:lnTo>
                  <a:pt x="318123" y="888125"/>
                </a:lnTo>
                <a:lnTo>
                  <a:pt x="276520" y="872851"/>
                </a:lnTo>
                <a:lnTo>
                  <a:pt x="236938" y="853723"/>
                </a:lnTo>
                <a:lnTo>
                  <a:pt x="199606" y="830971"/>
                </a:lnTo>
                <a:lnTo>
                  <a:pt x="164750" y="804823"/>
                </a:lnTo>
                <a:lnTo>
                  <a:pt x="132598" y="775507"/>
                </a:lnTo>
                <a:lnTo>
                  <a:pt x="103377" y="743250"/>
                </a:lnTo>
                <a:lnTo>
                  <a:pt x="77314" y="708283"/>
                </a:lnTo>
                <a:lnTo>
                  <a:pt x="54638" y="670833"/>
                </a:lnTo>
                <a:lnTo>
                  <a:pt x="35574" y="631127"/>
                </a:lnTo>
                <a:lnTo>
                  <a:pt x="20351" y="589396"/>
                </a:lnTo>
                <a:lnTo>
                  <a:pt x="9196" y="545867"/>
                </a:lnTo>
                <a:lnTo>
                  <a:pt x="2337" y="500768"/>
                </a:lnTo>
                <a:lnTo>
                  <a:pt x="0" y="454328"/>
                </a:lnTo>
                <a:lnTo>
                  <a:pt x="2337" y="407868"/>
                </a:lnTo>
                <a:lnTo>
                  <a:pt x="9196" y="362752"/>
                </a:lnTo>
                <a:lnTo>
                  <a:pt x="20351" y="319208"/>
                </a:lnTo>
                <a:lnTo>
                  <a:pt x="35574" y="277465"/>
                </a:lnTo>
                <a:lnTo>
                  <a:pt x="54638" y="237749"/>
                </a:lnTo>
                <a:lnTo>
                  <a:pt x="77314" y="200290"/>
                </a:lnTo>
                <a:lnTo>
                  <a:pt x="103377" y="165315"/>
                </a:lnTo>
                <a:lnTo>
                  <a:pt x="132598" y="133053"/>
                </a:lnTo>
                <a:lnTo>
                  <a:pt x="164750" y="103732"/>
                </a:lnTo>
                <a:lnTo>
                  <a:pt x="199606" y="77580"/>
                </a:lnTo>
                <a:lnTo>
                  <a:pt x="236938" y="54826"/>
                </a:lnTo>
                <a:lnTo>
                  <a:pt x="276520" y="35697"/>
                </a:lnTo>
                <a:lnTo>
                  <a:pt x="318123" y="20422"/>
                </a:lnTo>
                <a:lnTo>
                  <a:pt x="361520" y="9228"/>
                </a:lnTo>
                <a:lnTo>
                  <a:pt x="406484" y="2345"/>
                </a:lnTo>
                <a:lnTo>
                  <a:pt x="452788" y="0"/>
                </a:lnTo>
                <a:lnTo>
                  <a:pt x="499113" y="2345"/>
                </a:lnTo>
                <a:lnTo>
                  <a:pt x="544101" y="9228"/>
                </a:lnTo>
                <a:lnTo>
                  <a:pt x="587524" y="20422"/>
                </a:lnTo>
                <a:lnTo>
                  <a:pt x="629153" y="35697"/>
                </a:lnTo>
                <a:lnTo>
                  <a:pt x="668762" y="54826"/>
                </a:lnTo>
                <a:lnTo>
                  <a:pt x="706121" y="77580"/>
                </a:lnTo>
                <a:lnTo>
                  <a:pt x="741004" y="103732"/>
                </a:lnTo>
                <a:lnTo>
                  <a:pt x="773182" y="133053"/>
                </a:lnTo>
                <a:lnTo>
                  <a:pt x="802428" y="165315"/>
                </a:lnTo>
                <a:lnTo>
                  <a:pt x="828513" y="200290"/>
                </a:lnTo>
                <a:lnTo>
                  <a:pt x="851211" y="237749"/>
                </a:lnTo>
                <a:lnTo>
                  <a:pt x="870292" y="277465"/>
                </a:lnTo>
                <a:lnTo>
                  <a:pt x="885530" y="319208"/>
                </a:lnTo>
                <a:lnTo>
                  <a:pt x="896697" y="362752"/>
                </a:lnTo>
                <a:lnTo>
                  <a:pt x="903563" y="407868"/>
                </a:lnTo>
                <a:lnTo>
                  <a:pt x="905903" y="454328"/>
                </a:lnTo>
                <a:close/>
              </a:path>
            </a:pathLst>
          </a:custGeom>
          <a:ln w="436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181226" y="2236271"/>
            <a:ext cx="415925" cy="208915"/>
          </a:xfrm>
          <a:custGeom>
            <a:avLst/>
            <a:gdLst/>
            <a:ahLst/>
            <a:cxnLst/>
            <a:rect l="l" t="t" r="r" b="b"/>
            <a:pathLst>
              <a:path w="415925" h="208914">
                <a:moveTo>
                  <a:pt x="0" y="208388"/>
                </a:moveTo>
                <a:lnTo>
                  <a:pt x="5483" y="160583"/>
                </a:lnTo>
                <a:lnTo>
                  <a:pt x="21103" y="116711"/>
                </a:lnTo>
                <a:lnTo>
                  <a:pt x="45615" y="78020"/>
                </a:lnTo>
                <a:lnTo>
                  <a:pt x="77773" y="45756"/>
                </a:lnTo>
                <a:lnTo>
                  <a:pt x="116332" y="21167"/>
                </a:lnTo>
                <a:lnTo>
                  <a:pt x="160047" y="5499"/>
                </a:lnTo>
                <a:lnTo>
                  <a:pt x="207673" y="0"/>
                </a:lnTo>
                <a:lnTo>
                  <a:pt x="255339" y="5499"/>
                </a:lnTo>
                <a:lnTo>
                  <a:pt x="299083" y="21167"/>
                </a:lnTo>
                <a:lnTo>
                  <a:pt x="337661" y="45756"/>
                </a:lnTo>
                <a:lnTo>
                  <a:pt x="369831" y="78020"/>
                </a:lnTo>
                <a:lnTo>
                  <a:pt x="394349" y="116711"/>
                </a:lnTo>
                <a:lnTo>
                  <a:pt x="409971" y="160583"/>
                </a:lnTo>
                <a:lnTo>
                  <a:pt x="415455" y="208388"/>
                </a:lnTo>
              </a:path>
            </a:pathLst>
          </a:custGeom>
          <a:ln w="4363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33066" y="2453720"/>
            <a:ext cx="1706245" cy="2390775"/>
          </a:xfrm>
          <a:custGeom>
            <a:avLst/>
            <a:gdLst/>
            <a:ahLst/>
            <a:cxnLst/>
            <a:rect l="l" t="t" r="r" b="b"/>
            <a:pathLst>
              <a:path w="1706245" h="2390775">
                <a:moveTo>
                  <a:pt x="1705749" y="2390625"/>
                </a:moveTo>
                <a:lnTo>
                  <a:pt x="0" y="2390625"/>
                </a:lnTo>
                <a:lnTo>
                  <a:pt x="0" y="0"/>
                </a:lnTo>
                <a:lnTo>
                  <a:pt x="1644068" y="0"/>
                </a:lnTo>
              </a:path>
            </a:pathLst>
          </a:custGeom>
          <a:ln w="4358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598002" y="4134799"/>
            <a:ext cx="1875789" cy="709930"/>
          </a:xfrm>
          <a:custGeom>
            <a:avLst/>
            <a:gdLst/>
            <a:ahLst/>
            <a:cxnLst/>
            <a:rect l="l" t="t" r="r" b="b"/>
            <a:pathLst>
              <a:path w="1875789" h="709929">
                <a:moveTo>
                  <a:pt x="1875197" y="0"/>
                </a:moveTo>
                <a:lnTo>
                  <a:pt x="1875197" y="709546"/>
                </a:lnTo>
                <a:lnTo>
                  <a:pt x="0" y="709546"/>
                </a:lnTo>
              </a:path>
            </a:pathLst>
          </a:custGeom>
          <a:ln w="4364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73199" y="3316093"/>
            <a:ext cx="0" cy="455295"/>
          </a:xfrm>
          <a:custGeom>
            <a:avLst/>
            <a:gdLst/>
            <a:ahLst/>
            <a:cxnLst/>
            <a:rect l="l" t="t" r="r" b="b"/>
            <a:pathLst>
              <a:path h="455295">
                <a:moveTo>
                  <a:pt x="0" y="0"/>
                </a:moveTo>
                <a:lnTo>
                  <a:pt x="0" y="454830"/>
                </a:lnTo>
              </a:path>
            </a:pathLst>
          </a:custGeom>
          <a:ln w="4353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594358" y="2453721"/>
            <a:ext cx="1878964" cy="487680"/>
          </a:xfrm>
          <a:custGeom>
            <a:avLst/>
            <a:gdLst/>
            <a:ahLst/>
            <a:cxnLst/>
            <a:rect l="l" t="t" r="r" b="b"/>
            <a:pathLst>
              <a:path w="1878964" h="487680">
                <a:moveTo>
                  <a:pt x="0" y="0"/>
                </a:moveTo>
                <a:lnTo>
                  <a:pt x="1878843" y="0"/>
                </a:lnTo>
                <a:lnTo>
                  <a:pt x="1878843" y="487589"/>
                </a:lnTo>
              </a:path>
            </a:pathLst>
          </a:custGeom>
          <a:ln w="4365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285061" y="2939488"/>
            <a:ext cx="359410" cy="360680"/>
          </a:xfrm>
          <a:custGeom>
            <a:avLst/>
            <a:gdLst/>
            <a:ahLst/>
            <a:cxnLst/>
            <a:rect l="l" t="t" r="r" b="b"/>
            <a:pathLst>
              <a:path w="359410" h="360679">
                <a:moveTo>
                  <a:pt x="359183" y="180115"/>
                </a:moveTo>
                <a:lnTo>
                  <a:pt x="352767" y="227998"/>
                </a:lnTo>
                <a:lnTo>
                  <a:pt x="334661" y="271024"/>
                </a:lnTo>
                <a:lnTo>
                  <a:pt x="306579" y="307477"/>
                </a:lnTo>
                <a:lnTo>
                  <a:pt x="270231" y="335640"/>
                </a:lnTo>
                <a:lnTo>
                  <a:pt x="227331" y="353797"/>
                </a:lnTo>
                <a:lnTo>
                  <a:pt x="179591" y="360231"/>
                </a:lnTo>
                <a:lnTo>
                  <a:pt x="131851" y="353797"/>
                </a:lnTo>
                <a:lnTo>
                  <a:pt x="88951" y="335640"/>
                </a:lnTo>
                <a:lnTo>
                  <a:pt x="52604" y="307477"/>
                </a:lnTo>
                <a:lnTo>
                  <a:pt x="24521" y="271024"/>
                </a:lnTo>
                <a:lnTo>
                  <a:pt x="6415" y="227998"/>
                </a:lnTo>
                <a:lnTo>
                  <a:pt x="0" y="180115"/>
                </a:lnTo>
                <a:lnTo>
                  <a:pt x="6415" y="132232"/>
                </a:lnTo>
                <a:lnTo>
                  <a:pt x="24521" y="89206"/>
                </a:lnTo>
                <a:lnTo>
                  <a:pt x="52604" y="52753"/>
                </a:lnTo>
                <a:lnTo>
                  <a:pt x="88951" y="24590"/>
                </a:lnTo>
                <a:lnTo>
                  <a:pt x="131851" y="6433"/>
                </a:lnTo>
                <a:lnTo>
                  <a:pt x="179591" y="0"/>
                </a:lnTo>
                <a:lnTo>
                  <a:pt x="227331" y="6433"/>
                </a:lnTo>
                <a:lnTo>
                  <a:pt x="270231" y="24590"/>
                </a:lnTo>
                <a:lnTo>
                  <a:pt x="306579" y="52753"/>
                </a:lnTo>
                <a:lnTo>
                  <a:pt x="334661" y="89206"/>
                </a:lnTo>
                <a:lnTo>
                  <a:pt x="352767" y="132232"/>
                </a:lnTo>
                <a:lnTo>
                  <a:pt x="359183" y="180115"/>
                </a:lnTo>
                <a:close/>
              </a:path>
            </a:pathLst>
          </a:custGeom>
          <a:ln w="436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295945" y="3774569"/>
            <a:ext cx="359410" cy="360680"/>
          </a:xfrm>
          <a:custGeom>
            <a:avLst/>
            <a:gdLst/>
            <a:ahLst/>
            <a:cxnLst/>
            <a:rect l="l" t="t" r="r" b="b"/>
            <a:pathLst>
              <a:path w="359410" h="360679">
                <a:moveTo>
                  <a:pt x="359183" y="180115"/>
                </a:moveTo>
                <a:lnTo>
                  <a:pt x="352767" y="227998"/>
                </a:lnTo>
                <a:lnTo>
                  <a:pt x="334661" y="271024"/>
                </a:lnTo>
                <a:lnTo>
                  <a:pt x="306579" y="307477"/>
                </a:lnTo>
                <a:lnTo>
                  <a:pt x="270231" y="335640"/>
                </a:lnTo>
                <a:lnTo>
                  <a:pt x="227331" y="353797"/>
                </a:lnTo>
                <a:lnTo>
                  <a:pt x="179591" y="360231"/>
                </a:lnTo>
                <a:lnTo>
                  <a:pt x="131851" y="353797"/>
                </a:lnTo>
                <a:lnTo>
                  <a:pt x="88951" y="335640"/>
                </a:lnTo>
                <a:lnTo>
                  <a:pt x="52604" y="307477"/>
                </a:lnTo>
                <a:lnTo>
                  <a:pt x="24521" y="271024"/>
                </a:lnTo>
                <a:lnTo>
                  <a:pt x="6415" y="227998"/>
                </a:lnTo>
                <a:lnTo>
                  <a:pt x="0" y="180115"/>
                </a:lnTo>
                <a:lnTo>
                  <a:pt x="6415" y="132232"/>
                </a:lnTo>
                <a:lnTo>
                  <a:pt x="24521" y="89206"/>
                </a:lnTo>
                <a:lnTo>
                  <a:pt x="52604" y="52753"/>
                </a:lnTo>
                <a:lnTo>
                  <a:pt x="88951" y="24590"/>
                </a:lnTo>
                <a:lnTo>
                  <a:pt x="131851" y="6433"/>
                </a:lnTo>
                <a:lnTo>
                  <a:pt x="179591" y="0"/>
                </a:lnTo>
                <a:lnTo>
                  <a:pt x="227331" y="6433"/>
                </a:lnTo>
                <a:lnTo>
                  <a:pt x="270231" y="24590"/>
                </a:lnTo>
                <a:lnTo>
                  <a:pt x="306579" y="52753"/>
                </a:lnTo>
                <a:lnTo>
                  <a:pt x="334661" y="89206"/>
                </a:lnTo>
                <a:lnTo>
                  <a:pt x="352767" y="132232"/>
                </a:lnTo>
                <a:lnTo>
                  <a:pt x="359183" y="180115"/>
                </a:lnTo>
                <a:close/>
              </a:path>
            </a:pathLst>
          </a:custGeom>
          <a:ln w="436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27920" y="4374954"/>
            <a:ext cx="0" cy="993775"/>
          </a:xfrm>
          <a:custGeom>
            <a:avLst/>
            <a:gdLst/>
            <a:ahLst/>
            <a:cxnLst/>
            <a:rect l="l" t="t" r="r" b="b"/>
            <a:pathLst>
              <a:path h="993775">
                <a:moveTo>
                  <a:pt x="0" y="0"/>
                </a:moveTo>
                <a:lnTo>
                  <a:pt x="0" y="993365"/>
                </a:lnTo>
              </a:path>
            </a:pathLst>
          </a:custGeom>
          <a:ln w="10884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597988" y="4636941"/>
            <a:ext cx="0" cy="393065"/>
          </a:xfrm>
          <a:custGeom>
            <a:avLst/>
            <a:gdLst/>
            <a:ahLst/>
            <a:cxnLst/>
            <a:rect l="l" t="t" r="r" b="b"/>
            <a:pathLst>
              <a:path h="393064">
                <a:moveTo>
                  <a:pt x="0" y="0"/>
                </a:moveTo>
                <a:lnTo>
                  <a:pt x="0" y="392979"/>
                </a:lnTo>
              </a:path>
            </a:pathLst>
          </a:custGeom>
          <a:ln w="4353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248389" y="2423693"/>
            <a:ext cx="1731645" cy="2425065"/>
          </a:xfrm>
          <a:custGeom>
            <a:avLst/>
            <a:gdLst/>
            <a:ahLst/>
            <a:cxnLst/>
            <a:rect l="l" t="t" r="r" b="b"/>
            <a:pathLst>
              <a:path w="1731645" h="2425065">
                <a:moveTo>
                  <a:pt x="1731071" y="2425027"/>
                </a:moveTo>
                <a:lnTo>
                  <a:pt x="0" y="2425027"/>
                </a:lnTo>
                <a:lnTo>
                  <a:pt x="0" y="0"/>
                </a:lnTo>
                <a:lnTo>
                  <a:pt x="1668474" y="0"/>
                </a:lnTo>
              </a:path>
            </a:pathLst>
          </a:custGeom>
          <a:ln w="4422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343980" y="4128964"/>
            <a:ext cx="1903095" cy="720090"/>
          </a:xfrm>
          <a:custGeom>
            <a:avLst/>
            <a:gdLst/>
            <a:ahLst/>
            <a:cxnLst/>
            <a:rect l="l" t="t" r="r" b="b"/>
            <a:pathLst>
              <a:path w="1903095" h="720089">
                <a:moveTo>
                  <a:pt x="1903034" y="0"/>
                </a:moveTo>
                <a:lnTo>
                  <a:pt x="1903034" y="719757"/>
                </a:lnTo>
                <a:lnTo>
                  <a:pt x="0" y="719757"/>
                </a:lnTo>
              </a:path>
            </a:pathLst>
          </a:custGeom>
          <a:ln w="4427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9340283" y="2423693"/>
            <a:ext cx="1906905" cy="494665"/>
          </a:xfrm>
          <a:custGeom>
            <a:avLst/>
            <a:gdLst/>
            <a:ahLst/>
            <a:cxnLst/>
            <a:rect l="l" t="t" r="r" b="b"/>
            <a:pathLst>
              <a:path w="1906904" h="494664">
                <a:moveTo>
                  <a:pt x="0" y="0"/>
                </a:moveTo>
                <a:lnTo>
                  <a:pt x="1906734" y="0"/>
                </a:lnTo>
                <a:lnTo>
                  <a:pt x="1906734" y="494605"/>
                </a:lnTo>
              </a:path>
            </a:pathLst>
          </a:custGeom>
          <a:ln w="44285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056081" y="2916450"/>
            <a:ext cx="365125" cy="365760"/>
          </a:xfrm>
          <a:custGeom>
            <a:avLst/>
            <a:gdLst/>
            <a:ahLst/>
            <a:cxnLst/>
            <a:rect l="l" t="t" r="r" b="b"/>
            <a:pathLst>
              <a:path w="365125" h="365760">
                <a:moveTo>
                  <a:pt x="364515" y="182707"/>
                </a:moveTo>
                <a:lnTo>
                  <a:pt x="358004" y="231279"/>
                </a:lnTo>
                <a:lnTo>
                  <a:pt x="339629" y="274925"/>
                </a:lnTo>
                <a:lnTo>
                  <a:pt x="311130" y="311902"/>
                </a:lnTo>
                <a:lnTo>
                  <a:pt x="274243" y="340470"/>
                </a:lnTo>
                <a:lnTo>
                  <a:pt x="230706" y="358888"/>
                </a:lnTo>
                <a:lnTo>
                  <a:pt x="182257" y="365415"/>
                </a:lnTo>
                <a:lnTo>
                  <a:pt x="133808" y="358888"/>
                </a:lnTo>
                <a:lnTo>
                  <a:pt x="90272" y="340470"/>
                </a:lnTo>
                <a:lnTo>
                  <a:pt x="53384" y="311902"/>
                </a:lnTo>
                <a:lnTo>
                  <a:pt x="24885" y="274925"/>
                </a:lnTo>
                <a:lnTo>
                  <a:pt x="6510" y="231279"/>
                </a:lnTo>
                <a:lnTo>
                  <a:pt x="0" y="182707"/>
                </a:lnTo>
                <a:lnTo>
                  <a:pt x="6510" y="134135"/>
                </a:lnTo>
                <a:lnTo>
                  <a:pt x="24885" y="90490"/>
                </a:lnTo>
                <a:lnTo>
                  <a:pt x="53384" y="53512"/>
                </a:lnTo>
                <a:lnTo>
                  <a:pt x="90272" y="24944"/>
                </a:lnTo>
                <a:lnTo>
                  <a:pt x="133808" y="6526"/>
                </a:lnTo>
                <a:lnTo>
                  <a:pt x="182257" y="0"/>
                </a:lnTo>
                <a:lnTo>
                  <a:pt x="230706" y="6526"/>
                </a:lnTo>
                <a:lnTo>
                  <a:pt x="274243" y="24944"/>
                </a:lnTo>
                <a:lnTo>
                  <a:pt x="311130" y="53512"/>
                </a:lnTo>
                <a:lnTo>
                  <a:pt x="339629" y="90490"/>
                </a:lnTo>
                <a:lnTo>
                  <a:pt x="358004" y="134135"/>
                </a:lnTo>
                <a:lnTo>
                  <a:pt x="364515" y="182707"/>
                </a:lnTo>
                <a:close/>
              </a:path>
            </a:pathLst>
          </a:custGeom>
          <a:ln w="4423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067128" y="3763549"/>
            <a:ext cx="365125" cy="365760"/>
          </a:xfrm>
          <a:custGeom>
            <a:avLst/>
            <a:gdLst/>
            <a:ahLst/>
            <a:cxnLst/>
            <a:rect l="l" t="t" r="r" b="b"/>
            <a:pathLst>
              <a:path w="365125" h="365760">
                <a:moveTo>
                  <a:pt x="364515" y="182707"/>
                </a:moveTo>
                <a:lnTo>
                  <a:pt x="358004" y="231279"/>
                </a:lnTo>
                <a:lnTo>
                  <a:pt x="339629" y="274925"/>
                </a:lnTo>
                <a:lnTo>
                  <a:pt x="311130" y="311902"/>
                </a:lnTo>
                <a:lnTo>
                  <a:pt x="274243" y="340470"/>
                </a:lnTo>
                <a:lnTo>
                  <a:pt x="230706" y="358888"/>
                </a:lnTo>
                <a:lnTo>
                  <a:pt x="182257" y="365415"/>
                </a:lnTo>
                <a:lnTo>
                  <a:pt x="133808" y="358888"/>
                </a:lnTo>
                <a:lnTo>
                  <a:pt x="90272" y="340470"/>
                </a:lnTo>
                <a:lnTo>
                  <a:pt x="53384" y="311902"/>
                </a:lnTo>
                <a:lnTo>
                  <a:pt x="24885" y="274925"/>
                </a:lnTo>
                <a:lnTo>
                  <a:pt x="6510" y="231279"/>
                </a:lnTo>
                <a:lnTo>
                  <a:pt x="0" y="182707"/>
                </a:lnTo>
                <a:lnTo>
                  <a:pt x="6510" y="134135"/>
                </a:lnTo>
                <a:lnTo>
                  <a:pt x="24885" y="90490"/>
                </a:lnTo>
                <a:lnTo>
                  <a:pt x="53384" y="53512"/>
                </a:lnTo>
                <a:lnTo>
                  <a:pt x="90272" y="24944"/>
                </a:lnTo>
                <a:lnTo>
                  <a:pt x="133808" y="6526"/>
                </a:lnTo>
                <a:lnTo>
                  <a:pt x="182257" y="0"/>
                </a:lnTo>
                <a:lnTo>
                  <a:pt x="230706" y="6526"/>
                </a:lnTo>
                <a:lnTo>
                  <a:pt x="274243" y="24944"/>
                </a:lnTo>
                <a:lnTo>
                  <a:pt x="311130" y="53512"/>
                </a:lnTo>
                <a:lnTo>
                  <a:pt x="339629" y="90490"/>
                </a:lnTo>
                <a:lnTo>
                  <a:pt x="358004" y="134135"/>
                </a:lnTo>
                <a:lnTo>
                  <a:pt x="364515" y="182707"/>
                </a:lnTo>
                <a:close/>
              </a:path>
            </a:pathLst>
          </a:custGeom>
          <a:ln w="4423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8968404" y="4372574"/>
            <a:ext cx="0" cy="1007744"/>
          </a:xfrm>
          <a:custGeom>
            <a:avLst/>
            <a:gdLst/>
            <a:ahLst/>
            <a:cxnLst/>
            <a:rect l="l" t="t" r="r" b="b"/>
            <a:pathLst>
              <a:path h="1007745">
                <a:moveTo>
                  <a:pt x="0" y="0"/>
                </a:moveTo>
                <a:lnTo>
                  <a:pt x="0" y="1007659"/>
                </a:lnTo>
              </a:path>
            </a:pathLst>
          </a:custGeom>
          <a:ln w="11045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9343965" y="4638330"/>
            <a:ext cx="0" cy="398780"/>
          </a:xfrm>
          <a:custGeom>
            <a:avLst/>
            <a:gdLst/>
            <a:ahLst/>
            <a:cxnLst/>
            <a:rect l="l" t="t" r="r" b="b"/>
            <a:pathLst>
              <a:path h="398779">
                <a:moveTo>
                  <a:pt x="0" y="0"/>
                </a:moveTo>
                <a:lnTo>
                  <a:pt x="0" y="398634"/>
                </a:lnTo>
              </a:path>
            </a:pathLst>
          </a:custGeom>
          <a:ln w="4418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8740136" y="2028739"/>
            <a:ext cx="795655" cy="797560"/>
          </a:xfrm>
          <a:custGeom>
            <a:avLst/>
            <a:gdLst/>
            <a:ahLst/>
            <a:cxnLst/>
            <a:rect l="l" t="t" r="r" b="b"/>
            <a:pathLst>
              <a:path w="795654" h="797560">
                <a:moveTo>
                  <a:pt x="397649" y="0"/>
                </a:moveTo>
                <a:lnTo>
                  <a:pt x="351274" y="2682"/>
                </a:lnTo>
                <a:lnTo>
                  <a:pt x="306470" y="10528"/>
                </a:lnTo>
                <a:lnTo>
                  <a:pt x="263536" y="23241"/>
                </a:lnTo>
                <a:lnTo>
                  <a:pt x="222771" y="40519"/>
                </a:lnTo>
                <a:lnTo>
                  <a:pt x="184472" y="62065"/>
                </a:lnTo>
                <a:lnTo>
                  <a:pt x="148937" y="87579"/>
                </a:lnTo>
                <a:lnTo>
                  <a:pt x="116466" y="116762"/>
                </a:lnTo>
                <a:lnTo>
                  <a:pt x="87357" y="149314"/>
                </a:lnTo>
                <a:lnTo>
                  <a:pt x="61907" y="184937"/>
                </a:lnTo>
                <a:lnTo>
                  <a:pt x="40416" y="223332"/>
                </a:lnTo>
                <a:lnTo>
                  <a:pt x="23181" y="264198"/>
                </a:lnTo>
                <a:lnTo>
                  <a:pt x="10501" y="307238"/>
                </a:lnTo>
                <a:lnTo>
                  <a:pt x="2675" y="352151"/>
                </a:lnTo>
                <a:lnTo>
                  <a:pt x="0" y="398640"/>
                </a:lnTo>
                <a:lnTo>
                  <a:pt x="2675" y="445128"/>
                </a:lnTo>
                <a:lnTo>
                  <a:pt x="10501" y="490042"/>
                </a:lnTo>
                <a:lnTo>
                  <a:pt x="23181" y="533081"/>
                </a:lnTo>
                <a:lnTo>
                  <a:pt x="40416" y="573948"/>
                </a:lnTo>
                <a:lnTo>
                  <a:pt x="61907" y="612342"/>
                </a:lnTo>
                <a:lnTo>
                  <a:pt x="87357" y="647965"/>
                </a:lnTo>
                <a:lnTo>
                  <a:pt x="116466" y="680518"/>
                </a:lnTo>
                <a:lnTo>
                  <a:pt x="148937" y="709701"/>
                </a:lnTo>
                <a:lnTo>
                  <a:pt x="184472" y="735215"/>
                </a:lnTo>
                <a:lnTo>
                  <a:pt x="222771" y="756760"/>
                </a:lnTo>
                <a:lnTo>
                  <a:pt x="263536" y="774039"/>
                </a:lnTo>
                <a:lnTo>
                  <a:pt x="306470" y="786751"/>
                </a:lnTo>
                <a:lnTo>
                  <a:pt x="351274" y="794598"/>
                </a:lnTo>
                <a:lnTo>
                  <a:pt x="397649" y="797280"/>
                </a:lnTo>
                <a:lnTo>
                  <a:pt x="444022" y="794598"/>
                </a:lnTo>
                <a:lnTo>
                  <a:pt x="488824" y="786751"/>
                </a:lnTo>
                <a:lnTo>
                  <a:pt x="531757" y="774039"/>
                </a:lnTo>
                <a:lnTo>
                  <a:pt x="572522" y="756760"/>
                </a:lnTo>
                <a:lnTo>
                  <a:pt x="610821" y="735215"/>
                </a:lnTo>
                <a:lnTo>
                  <a:pt x="646356" y="709701"/>
                </a:lnTo>
                <a:lnTo>
                  <a:pt x="678827" y="680518"/>
                </a:lnTo>
                <a:lnTo>
                  <a:pt x="707937" y="647965"/>
                </a:lnTo>
                <a:lnTo>
                  <a:pt x="733388" y="612342"/>
                </a:lnTo>
                <a:lnTo>
                  <a:pt x="754880" y="573948"/>
                </a:lnTo>
                <a:lnTo>
                  <a:pt x="772116" y="533081"/>
                </a:lnTo>
                <a:lnTo>
                  <a:pt x="784796" y="490042"/>
                </a:lnTo>
                <a:lnTo>
                  <a:pt x="792624" y="445128"/>
                </a:lnTo>
                <a:lnTo>
                  <a:pt x="795299" y="398640"/>
                </a:lnTo>
                <a:lnTo>
                  <a:pt x="792624" y="352151"/>
                </a:lnTo>
                <a:lnTo>
                  <a:pt x="784796" y="307238"/>
                </a:lnTo>
                <a:lnTo>
                  <a:pt x="772116" y="264198"/>
                </a:lnTo>
                <a:lnTo>
                  <a:pt x="754880" y="223332"/>
                </a:lnTo>
                <a:lnTo>
                  <a:pt x="733388" y="184937"/>
                </a:lnTo>
                <a:lnTo>
                  <a:pt x="707937" y="149314"/>
                </a:lnTo>
                <a:lnTo>
                  <a:pt x="678827" y="116762"/>
                </a:lnTo>
                <a:lnTo>
                  <a:pt x="646356" y="87579"/>
                </a:lnTo>
                <a:lnTo>
                  <a:pt x="610821" y="62065"/>
                </a:lnTo>
                <a:lnTo>
                  <a:pt x="572522" y="40519"/>
                </a:lnTo>
                <a:lnTo>
                  <a:pt x="531757" y="23241"/>
                </a:lnTo>
                <a:lnTo>
                  <a:pt x="488824" y="10528"/>
                </a:lnTo>
                <a:lnTo>
                  <a:pt x="444022" y="2682"/>
                </a:lnTo>
                <a:lnTo>
                  <a:pt x="3976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8740129" y="2028745"/>
            <a:ext cx="795655" cy="797560"/>
          </a:xfrm>
          <a:custGeom>
            <a:avLst/>
            <a:gdLst/>
            <a:ahLst/>
            <a:cxnLst/>
            <a:rect l="l" t="t" r="r" b="b"/>
            <a:pathLst>
              <a:path w="795654" h="797560">
                <a:moveTo>
                  <a:pt x="795305" y="398634"/>
                </a:moveTo>
                <a:lnTo>
                  <a:pt x="792630" y="445123"/>
                </a:lnTo>
                <a:lnTo>
                  <a:pt x="784803" y="490037"/>
                </a:lnTo>
                <a:lnTo>
                  <a:pt x="772122" y="533076"/>
                </a:lnTo>
                <a:lnTo>
                  <a:pt x="754887" y="573942"/>
                </a:lnTo>
                <a:lnTo>
                  <a:pt x="733395" y="612336"/>
                </a:lnTo>
                <a:lnTo>
                  <a:pt x="707945" y="647959"/>
                </a:lnTo>
                <a:lnTo>
                  <a:pt x="678835" y="680510"/>
                </a:lnTo>
                <a:lnTo>
                  <a:pt x="646363" y="709692"/>
                </a:lnTo>
                <a:lnTo>
                  <a:pt x="610828" y="735206"/>
                </a:lnTo>
                <a:lnTo>
                  <a:pt x="572529" y="756751"/>
                </a:lnTo>
                <a:lnTo>
                  <a:pt x="531763" y="774029"/>
                </a:lnTo>
                <a:lnTo>
                  <a:pt x="488830" y="786740"/>
                </a:lnTo>
                <a:lnTo>
                  <a:pt x="444027" y="794587"/>
                </a:lnTo>
                <a:lnTo>
                  <a:pt x="397652" y="797269"/>
                </a:lnTo>
                <a:lnTo>
                  <a:pt x="351278" y="794587"/>
                </a:lnTo>
                <a:lnTo>
                  <a:pt x="306475" y="786740"/>
                </a:lnTo>
                <a:lnTo>
                  <a:pt x="263542" y="774029"/>
                </a:lnTo>
                <a:lnTo>
                  <a:pt x="222776" y="756751"/>
                </a:lnTo>
                <a:lnTo>
                  <a:pt x="184477" y="735206"/>
                </a:lnTo>
                <a:lnTo>
                  <a:pt x="148942" y="709692"/>
                </a:lnTo>
                <a:lnTo>
                  <a:pt x="116470" y="680510"/>
                </a:lnTo>
                <a:lnTo>
                  <a:pt x="87360" y="647959"/>
                </a:lnTo>
                <a:lnTo>
                  <a:pt x="61910" y="612336"/>
                </a:lnTo>
                <a:lnTo>
                  <a:pt x="40418" y="573942"/>
                </a:lnTo>
                <a:lnTo>
                  <a:pt x="23182" y="533076"/>
                </a:lnTo>
                <a:lnTo>
                  <a:pt x="10502" y="490037"/>
                </a:lnTo>
                <a:lnTo>
                  <a:pt x="2675" y="445123"/>
                </a:lnTo>
                <a:lnTo>
                  <a:pt x="0" y="398634"/>
                </a:lnTo>
                <a:lnTo>
                  <a:pt x="2675" y="352145"/>
                </a:lnTo>
                <a:lnTo>
                  <a:pt x="10502" y="307232"/>
                </a:lnTo>
                <a:lnTo>
                  <a:pt x="23182" y="264192"/>
                </a:lnTo>
                <a:lnTo>
                  <a:pt x="40418" y="223326"/>
                </a:lnTo>
                <a:lnTo>
                  <a:pt x="61910" y="184932"/>
                </a:lnTo>
                <a:lnTo>
                  <a:pt x="87360" y="149310"/>
                </a:lnTo>
                <a:lnTo>
                  <a:pt x="116470" y="116758"/>
                </a:lnTo>
                <a:lnTo>
                  <a:pt x="148942" y="87576"/>
                </a:lnTo>
                <a:lnTo>
                  <a:pt x="184477" y="62063"/>
                </a:lnTo>
                <a:lnTo>
                  <a:pt x="222776" y="40518"/>
                </a:lnTo>
                <a:lnTo>
                  <a:pt x="263542" y="23240"/>
                </a:lnTo>
                <a:lnTo>
                  <a:pt x="306475" y="10528"/>
                </a:lnTo>
                <a:lnTo>
                  <a:pt x="351278" y="2681"/>
                </a:lnTo>
                <a:lnTo>
                  <a:pt x="397652" y="0"/>
                </a:lnTo>
                <a:lnTo>
                  <a:pt x="444027" y="2681"/>
                </a:lnTo>
                <a:lnTo>
                  <a:pt x="488830" y="10528"/>
                </a:lnTo>
                <a:lnTo>
                  <a:pt x="531763" y="23240"/>
                </a:lnTo>
                <a:lnTo>
                  <a:pt x="572529" y="40518"/>
                </a:lnTo>
                <a:lnTo>
                  <a:pt x="610828" y="62063"/>
                </a:lnTo>
                <a:lnTo>
                  <a:pt x="646363" y="87576"/>
                </a:lnTo>
                <a:lnTo>
                  <a:pt x="678835" y="116758"/>
                </a:lnTo>
                <a:lnTo>
                  <a:pt x="707945" y="149310"/>
                </a:lnTo>
                <a:lnTo>
                  <a:pt x="733395" y="184932"/>
                </a:lnTo>
                <a:lnTo>
                  <a:pt x="754887" y="223326"/>
                </a:lnTo>
                <a:lnTo>
                  <a:pt x="772122" y="264192"/>
                </a:lnTo>
                <a:lnTo>
                  <a:pt x="784803" y="307232"/>
                </a:lnTo>
                <a:lnTo>
                  <a:pt x="792630" y="352145"/>
                </a:lnTo>
                <a:lnTo>
                  <a:pt x="795305" y="398634"/>
                </a:lnTo>
                <a:close/>
              </a:path>
            </a:pathLst>
          </a:custGeom>
          <a:ln w="4423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8918888" y="2119402"/>
            <a:ext cx="423545" cy="55753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450" b="1" spc="25" dirty="0">
                <a:solidFill>
                  <a:srgbClr val="231F20"/>
                </a:solidFill>
                <a:latin typeface="Century Gothic"/>
                <a:cs typeface="Century Gothic"/>
              </a:rPr>
              <a:t>M</a:t>
            </a:r>
            <a:endParaRPr sz="3450">
              <a:latin typeface="Century Gothic"/>
              <a:cs typeface="Century Gothic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11249385" y="3302162"/>
            <a:ext cx="252729" cy="461645"/>
          </a:xfrm>
          <a:custGeom>
            <a:avLst/>
            <a:gdLst/>
            <a:ahLst/>
            <a:cxnLst/>
            <a:rect l="l" t="t" r="r" b="b"/>
            <a:pathLst>
              <a:path w="252729" h="461645">
                <a:moveTo>
                  <a:pt x="0" y="461386"/>
                </a:moveTo>
                <a:lnTo>
                  <a:pt x="252222" y="0"/>
                </a:lnTo>
              </a:path>
            </a:pathLst>
          </a:custGeom>
          <a:ln w="4420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380105" y="6254012"/>
            <a:ext cx="2061845" cy="2322195"/>
          </a:xfrm>
          <a:custGeom>
            <a:avLst/>
            <a:gdLst/>
            <a:ahLst/>
            <a:cxnLst/>
            <a:rect l="l" t="t" r="r" b="b"/>
            <a:pathLst>
              <a:path w="2061845" h="2322195">
                <a:moveTo>
                  <a:pt x="2061257" y="2321679"/>
                </a:moveTo>
                <a:lnTo>
                  <a:pt x="0" y="2321679"/>
                </a:lnTo>
                <a:lnTo>
                  <a:pt x="0" y="0"/>
                </a:lnTo>
                <a:lnTo>
                  <a:pt x="1601747" y="0"/>
                </a:lnTo>
              </a:path>
            </a:pathLst>
          </a:custGeom>
          <a:ln w="42411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391885" y="7501424"/>
            <a:ext cx="1827530" cy="1074420"/>
          </a:xfrm>
          <a:custGeom>
            <a:avLst/>
            <a:gdLst/>
            <a:ahLst/>
            <a:cxnLst/>
            <a:rect l="l" t="t" r="r" b="b"/>
            <a:pathLst>
              <a:path w="1827529" h="1074420">
                <a:moveTo>
                  <a:pt x="1826926" y="0"/>
                </a:moveTo>
                <a:lnTo>
                  <a:pt x="1826926" y="1074269"/>
                </a:lnTo>
                <a:lnTo>
                  <a:pt x="0" y="1074269"/>
                </a:lnTo>
              </a:path>
            </a:pathLst>
          </a:custGeom>
          <a:ln w="4240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388336" y="6254013"/>
            <a:ext cx="1830705" cy="984250"/>
          </a:xfrm>
          <a:custGeom>
            <a:avLst/>
            <a:gdLst/>
            <a:ahLst/>
            <a:cxnLst/>
            <a:rect l="l" t="t" r="r" b="b"/>
            <a:pathLst>
              <a:path w="1830704" h="984250">
                <a:moveTo>
                  <a:pt x="0" y="0"/>
                </a:moveTo>
                <a:lnTo>
                  <a:pt x="1830478" y="0"/>
                </a:lnTo>
                <a:lnTo>
                  <a:pt x="1830478" y="984211"/>
                </a:lnTo>
              </a:path>
            </a:pathLst>
          </a:custGeom>
          <a:ln w="4240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812187" y="5875895"/>
            <a:ext cx="763905" cy="763905"/>
          </a:xfrm>
          <a:custGeom>
            <a:avLst/>
            <a:gdLst/>
            <a:ahLst/>
            <a:cxnLst/>
            <a:rect l="l" t="t" r="r" b="b"/>
            <a:pathLst>
              <a:path w="763904" h="763904">
                <a:moveTo>
                  <a:pt x="381749" y="0"/>
                </a:moveTo>
                <a:lnTo>
                  <a:pt x="333863" y="2973"/>
                </a:lnTo>
                <a:lnTo>
                  <a:pt x="287753" y="11656"/>
                </a:lnTo>
                <a:lnTo>
                  <a:pt x="243775" y="25690"/>
                </a:lnTo>
                <a:lnTo>
                  <a:pt x="202287" y="44717"/>
                </a:lnTo>
                <a:lnTo>
                  <a:pt x="163648" y="68381"/>
                </a:lnTo>
                <a:lnTo>
                  <a:pt x="128215" y="96322"/>
                </a:lnTo>
                <a:lnTo>
                  <a:pt x="96345" y="128183"/>
                </a:lnTo>
                <a:lnTo>
                  <a:pt x="68397" y="163608"/>
                </a:lnTo>
                <a:lnTo>
                  <a:pt x="44728" y="202237"/>
                </a:lnTo>
                <a:lnTo>
                  <a:pt x="25696" y="243713"/>
                </a:lnTo>
                <a:lnTo>
                  <a:pt x="11659" y="287679"/>
                </a:lnTo>
                <a:lnTo>
                  <a:pt x="2974" y="333776"/>
                </a:lnTo>
                <a:lnTo>
                  <a:pt x="0" y="381647"/>
                </a:lnTo>
                <a:lnTo>
                  <a:pt x="2974" y="429519"/>
                </a:lnTo>
                <a:lnTo>
                  <a:pt x="11659" y="475616"/>
                </a:lnTo>
                <a:lnTo>
                  <a:pt x="25696" y="519581"/>
                </a:lnTo>
                <a:lnTo>
                  <a:pt x="44728" y="561058"/>
                </a:lnTo>
                <a:lnTo>
                  <a:pt x="68397" y="599687"/>
                </a:lnTo>
                <a:lnTo>
                  <a:pt x="96345" y="635111"/>
                </a:lnTo>
                <a:lnTo>
                  <a:pt x="128215" y="666973"/>
                </a:lnTo>
                <a:lnTo>
                  <a:pt x="163648" y="694914"/>
                </a:lnTo>
                <a:lnTo>
                  <a:pt x="202287" y="718577"/>
                </a:lnTo>
                <a:lnTo>
                  <a:pt x="243775" y="737605"/>
                </a:lnTo>
                <a:lnTo>
                  <a:pt x="287753" y="751638"/>
                </a:lnTo>
                <a:lnTo>
                  <a:pt x="333863" y="760321"/>
                </a:lnTo>
                <a:lnTo>
                  <a:pt x="381749" y="763295"/>
                </a:lnTo>
                <a:lnTo>
                  <a:pt x="429634" y="760321"/>
                </a:lnTo>
                <a:lnTo>
                  <a:pt x="475745" y="751638"/>
                </a:lnTo>
                <a:lnTo>
                  <a:pt x="519723" y="737605"/>
                </a:lnTo>
                <a:lnTo>
                  <a:pt x="561210" y="718577"/>
                </a:lnTo>
                <a:lnTo>
                  <a:pt x="599850" y="694914"/>
                </a:lnTo>
                <a:lnTo>
                  <a:pt x="635283" y="666973"/>
                </a:lnTo>
                <a:lnTo>
                  <a:pt x="667153" y="635111"/>
                </a:lnTo>
                <a:lnTo>
                  <a:pt x="695101" y="599687"/>
                </a:lnTo>
                <a:lnTo>
                  <a:pt x="718770" y="561058"/>
                </a:lnTo>
                <a:lnTo>
                  <a:pt x="737802" y="519581"/>
                </a:lnTo>
                <a:lnTo>
                  <a:pt x="751839" y="475616"/>
                </a:lnTo>
                <a:lnTo>
                  <a:pt x="760524" y="429519"/>
                </a:lnTo>
                <a:lnTo>
                  <a:pt x="763498" y="381647"/>
                </a:lnTo>
                <a:lnTo>
                  <a:pt x="760524" y="333776"/>
                </a:lnTo>
                <a:lnTo>
                  <a:pt x="751839" y="287679"/>
                </a:lnTo>
                <a:lnTo>
                  <a:pt x="737802" y="243713"/>
                </a:lnTo>
                <a:lnTo>
                  <a:pt x="718770" y="202237"/>
                </a:lnTo>
                <a:lnTo>
                  <a:pt x="695101" y="163608"/>
                </a:lnTo>
                <a:lnTo>
                  <a:pt x="667153" y="128183"/>
                </a:lnTo>
                <a:lnTo>
                  <a:pt x="635283" y="96322"/>
                </a:lnTo>
                <a:lnTo>
                  <a:pt x="599850" y="68381"/>
                </a:lnTo>
                <a:lnTo>
                  <a:pt x="561210" y="44717"/>
                </a:lnTo>
                <a:lnTo>
                  <a:pt x="519723" y="25690"/>
                </a:lnTo>
                <a:lnTo>
                  <a:pt x="475745" y="11656"/>
                </a:lnTo>
                <a:lnTo>
                  <a:pt x="429634" y="2973"/>
                </a:lnTo>
                <a:lnTo>
                  <a:pt x="3817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812187" y="5875896"/>
            <a:ext cx="763905" cy="763905"/>
          </a:xfrm>
          <a:custGeom>
            <a:avLst/>
            <a:gdLst/>
            <a:ahLst/>
            <a:cxnLst/>
            <a:rect l="l" t="t" r="r" b="b"/>
            <a:pathLst>
              <a:path w="763904" h="763904">
                <a:moveTo>
                  <a:pt x="763499" y="381645"/>
                </a:moveTo>
                <a:lnTo>
                  <a:pt x="760524" y="429518"/>
                </a:lnTo>
                <a:lnTo>
                  <a:pt x="751840" y="475616"/>
                </a:lnTo>
                <a:lnTo>
                  <a:pt x="737802" y="519582"/>
                </a:lnTo>
                <a:lnTo>
                  <a:pt x="718770" y="561058"/>
                </a:lnTo>
                <a:lnTo>
                  <a:pt x="695101" y="599687"/>
                </a:lnTo>
                <a:lnTo>
                  <a:pt x="667153" y="635111"/>
                </a:lnTo>
                <a:lnTo>
                  <a:pt x="635283" y="666972"/>
                </a:lnTo>
                <a:lnTo>
                  <a:pt x="599850" y="694912"/>
                </a:lnTo>
                <a:lnTo>
                  <a:pt x="561210" y="718575"/>
                </a:lnTo>
                <a:lnTo>
                  <a:pt x="519723" y="737602"/>
                </a:lnTo>
                <a:lnTo>
                  <a:pt x="475745" y="751635"/>
                </a:lnTo>
                <a:lnTo>
                  <a:pt x="429634" y="760318"/>
                </a:lnTo>
                <a:lnTo>
                  <a:pt x="381749" y="763291"/>
                </a:lnTo>
                <a:lnTo>
                  <a:pt x="333864" y="760318"/>
                </a:lnTo>
                <a:lnTo>
                  <a:pt x="287753" y="751635"/>
                </a:lnTo>
                <a:lnTo>
                  <a:pt x="243775" y="737602"/>
                </a:lnTo>
                <a:lnTo>
                  <a:pt x="202288" y="718575"/>
                </a:lnTo>
                <a:lnTo>
                  <a:pt x="163649" y="694912"/>
                </a:lnTo>
                <a:lnTo>
                  <a:pt x="128215" y="666972"/>
                </a:lnTo>
                <a:lnTo>
                  <a:pt x="96345" y="635111"/>
                </a:lnTo>
                <a:lnTo>
                  <a:pt x="68397" y="599687"/>
                </a:lnTo>
                <a:lnTo>
                  <a:pt x="44728" y="561058"/>
                </a:lnTo>
                <a:lnTo>
                  <a:pt x="25696" y="519582"/>
                </a:lnTo>
                <a:lnTo>
                  <a:pt x="11659" y="475616"/>
                </a:lnTo>
                <a:lnTo>
                  <a:pt x="2974" y="429518"/>
                </a:lnTo>
                <a:lnTo>
                  <a:pt x="0" y="381645"/>
                </a:lnTo>
                <a:lnTo>
                  <a:pt x="2974" y="333773"/>
                </a:lnTo>
                <a:lnTo>
                  <a:pt x="11659" y="287675"/>
                </a:lnTo>
                <a:lnTo>
                  <a:pt x="25696" y="243709"/>
                </a:lnTo>
                <a:lnTo>
                  <a:pt x="44728" y="202233"/>
                </a:lnTo>
                <a:lnTo>
                  <a:pt x="68397" y="163604"/>
                </a:lnTo>
                <a:lnTo>
                  <a:pt x="96345" y="128180"/>
                </a:lnTo>
                <a:lnTo>
                  <a:pt x="128215" y="96319"/>
                </a:lnTo>
                <a:lnTo>
                  <a:pt x="163649" y="68378"/>
                </a:lnTo>
                <a:lnTo>
                  <a:pt x="202288" y="44716"/>
                </a:lnTo>
                <a:lnTo>
                  <a:pt x="243775" y="25689"/>
                </a:lnTo>
                <a:lnTo>
                  <a:pt x="287753" y="11655"/>
                </a:lnTo>
                <a:lnTo>
                  <a:pt x="333864" y="2973"/>
                </a:lnTo>
                <a:lnTo>
                  <a:pt x="381749" y="0"/>
                </a:lnTo>
                <a:lnTo>
                  <a:pt x="429634" y="2973"/>
                </a:lnTo>
                <a:lnTo>
                  <a:pt x="475745" y="11655"/>
                </a:lnTo>
                <a:lnTo>
                  <a:pt x="519723" y="25689"/>
                </a:lnTo>
                <a:lnTo>
                  <a:pt x="561210" y="44716"/>
                </a:lnTo>
                <a:lnTo>
                  <a:pt x="599850" y="68378"/>
                </a:lnTo>
                <a:lnTo>
                  <a:pt x="635283" y="96319"/>
                </a:lnTo>
                <a:lnTo>
                  <a:pt x="667153" y="128180"/>
                </a:lnTo>
                <a:lnTo>
                  <a:pt x="695101" y="163604"/>
                </a:lnTo>
                <a:lnTo>
                  <a:pt x="718770" y="202233"/>
                </a:lnTo>
                <a:lnTo>
                  <a:pt x="737802" y="243709"/>
                </a:lnTo>
                <a:lnTo>
                  <a:pt x="751840" y="287675"/>
                </a:lnTo>
                <a:lnTo>
                  <a:pt x="760524" y="333773"/>
                </a:lnTo>
                <a:lnTo>
                  <a:pt x="763499" y="381645"/>
                </a:lnTo>
                <a:close/>
              </a:path>
            </a:pathLst>
          </a:custGeom>
          <a:ln w="4241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2983288" y="5962140"/>
            <a:ext cx="407670" cy="534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300" b="1" spc="35" dirty="0">
                <a:solidFill>
                  <a:srgbClr val="231F20"/>
                </a:solidFill>
                <a:latin typeface="Century Gothic"/>
                <a:cs typeface="Century Gothic"/>
              </a:rPr>
              <a:t>M</a:t>
            </a:r>
            <a:endParaRPr sz="3300">
              <a:latin typeface="Century Gothic"/>
              <a:cs typeface="Century Gothic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5556037" y="7003216"/>
            <a:ext cx="356870" cy="728345"/>
          </a:xfrm>
          <a:custGeom>
            <a:avLst/>
            <a:gdLst/>
            <a:ahLst/>
            <a:cxnLst/>
            <a:rect l="l" t="t" r="r" b="b"/>
            <a:pathLst>
              <a:path w="356870" h="728345">
                <a:moveTo>
                  <a:pt x="356310" y="727872"/>
                </a:moveTo>
                <a:lnTo>
                  <a:pt x="353871" y="727989"/>
                </a:lnTo>
                <a:lnTo>
                  <a:pt x="351432" y="727989"/>
                </a:lnTo>
                <a:lnTo>
                  <a:pt x="348993" y="727989"/>
                </a:lnTo>
                <a:lnTo>
                  <a:pt x="299891" y="724667"/>
                </a:lnTo>
                <a:lnTo>
                  <a:pt x="253331" y="714988"/>
                </a:lnTo>
                <a:lnTo>
                  <a:pt x="209643" y="699387"/>
                </a:lnTo>
                <a:lnTo>
                  <a:pt x="169155" y="678297"/>
                </a:lnTo>
                <a:lnTo>
                  <a:pt x="132198" y="652150"/>
                </a:lnTo>
                <a:lnTo>
                  <a:pt x="99101" y="621380"/>
                </a:lnTo>
                <a:lnTo>
                  <a:pt x="70192" y="586421"/>
                </a:lnTo>
                <a:lnTo>
                  <a:pt x="45800" y="547705"/>
                </a:lnTo>
                <a:lnTo>
                  <a:pt x="26256" y="505665"/>
                </a:lnTo>
                <a:lnTo>
                  <a:pt x="11889" y="460736"/>
                </a:lnTo>
                <a:lnTo>
                  <a:pt x="3027" y="413351"/>
                </a:lnTo>
                <a:lnTo>
                  <a:pt x="0" y="363941"/>
                </a:lnTo>
                <a:lnTo>
                  <a:pt x="3027" y="314556"/>
                </a:lnTo>
                <a:lnTo>
                  <a:pt x="11889" y="267191"/>
                </a:lnTo>
                <a:lnTo>
                  <a:pt x="26256" y="222278"/>
                </a:lnTo>
                <a:lnTo>
                  <a:pt x="45800" y="180253"/>
                </a:lnTo>
                <a:lnTo>
                  <a:pt x="70192" y="141547"/>
                </a:lnTo>
                <a:lnTo>
                  <a:pt x="99101" y="106595"/>
                </a:lnTo>
                <a:lnTo>
                  <a:pt x="132198" y="75831"/>
                </a:lnTo>
                <a:lnTo>
                  <a:pt x="169155" y="49688"/>
                </a:lnTo>
                <a:lnTo>
                  <a:pt x="209643" y="28600"/>
                </a:lnTo>
                <a:lnTo>
                  <a:pt x="253331" y="13000"/>
                </a:lnTo>
                <a:lnTo>
                  <a:pt x="299891" y="3322"/>
                </a:lnTo>
                <a:lnTo>
                  <a:pt x="348993" y="0"/>
                </a:lnTo>
                <a:lnTo>
                  <a:pt x="351432" y="0"/>
                </a:lnTo>
                <a:lnTo>
                  <a:pt x="353765" y="0"/>
                </a:lnTo>
                <a:lnTo>
                  <a:pt x="356087" y="106"/>
                </a:lnTo>
              </a:path>
            </a:pathLst>
          </a:custGeom>
          <a:ln w="42414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935089" y="7008525"/>
            <a:ext cx="0" cy="717550"/>
          </a:xfrm>
          <a:custGeom>
            <a:avLst/>
            <a:gdLst/>
            <a:ahLst/>
            <a:cxnLst/>
            <a:rect l="l" t="t" r="r" b="b"/>
            <a:pathLst>
              <a:path h="717550">
                <a:moveTo>
                  <a:pt x="0" y="0"/>
                </a:moveTo>
                <a:lnTo>
                  <a:pt x="0" y="717356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935089" y="7008525"/>
            <a:ext cx="0" cy="717550"/>
          </a:xfrm>
          <a:custGeom>
            <a:avLst/>
            <a:gdLst/>
            <a:ahLst/>
            <a:cxnLst/>
            <a:rect l="l" t="t" r="r" b="b"/>
            <a:pathLst>
              <a:path h="717550">
                <a:moveTo>
                  <a:pt x="0" y="0"/>
                </a:moveTo>
                <a:lnTo>
                  <a:pt x="0" y="717356"/>
                </a:lnTo>
              </a:path>
            </a:pathLst>
          </a:custGeom>
          <a:ln w="4241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228132" y="7238224"/>
            <a:ext cx="339725" cy="0"/>
          </a:xfrm>
          <a:custGeom>
            <a:avLst/>
            <a:gdLst/>
            <a:ahLst/>
            <a:cxnLst/>
            <a:rect l="l" t="t" r="r" b="b"/>
            <a:pathLst>
              <a:path w="339725">
                <a:moveTo>
                  <a:pt x="0" y="0"/>
                </a:moveTo>
                <a:lnTo>
                  <a:pt x="339332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228132" y="7238224"/>
            <a:ext cx="339725" cy="0"/>
          </a:xfrm>
          <a:custGeom>
            <a:avLst/>
            <a:gdLst/>
            <a:ahLst/>
            <a:cxnLst/>
            <a:rect l="l" t="t" r="r" b="b"/>
            <a:pathLst>
              <a:path w="339725">
                <a:moveTo>
                  <a:pt x="339332" y="0"/>
                </a:moveTo>
                <a:lnTo>
                  <a:pt x="0" y="0"/>
                </a:lnTo>
              </a:path>
            </a:pathLst>
          </a:custGeom>
          <a:ln w="4114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228134" y="7496183"/>
            <a:ext cx="326390" cy="0"/>
          </a:xfrm>
          <a:custGeom>
            <a:avLst/>
            <a:gdLst/>
            <a:ahLst/>
            <a:cxnLst/>
            <a:rect l="l" t="t" r="r" b="b"/>
            <a:pathLst>
              <a:path w="326389">
                <a:moveTo>
                  <a:pt x="0" y="0"/>
                </a:moveTo>
                <a:lnTo>
                  <a:pt x="326035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228134" y="7496183"/>
            <a:ext cx="326390" cy="0"/>
          </a:xfrm>
          <a:custGeom>
            <a:avLst/>
            <a:gdLst/>
            <a:ahLst/>
            <a:cxnLst/>
            <a:rect l="l" t="t" r="r" b="b"/>
            <a:pathLst>
              <a:path w="326389">
                <a:moveTo>
                  <a:pt x="326035" y="0"/>
                </a:moveTo>
                <a:lnTo>
                  <a:pt x="0" y="0"/>
                </a:lnTo>
              </a:path>
            </a:pathLst>
          </a:custGeom>
          <a:ln w="41143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621310" y="8441392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137845" y="0"/>
                </a:moveTo>
                <a:lnTo>
                  <a:pt x="94273" y="7026"/>
                </a:lnTo>
                <a:lnTo>
                  <a:pt x="56433" y="26592"/>
                </a:lnTo>
                <a:lnTo>
                  <a:pt x="26594" y="56427"/>
                </a:lnTo>
                <a:lnTo>
                  <a:pt x="7026" y="94260"/>
                </a:lnTo>
                <a:lnTo>
                  <a:pt x="0" y="137820"/>
                </a:lnTo>
                <a:lnTo>
                  <a:pt x="7026" y="181380"/>
                </a:lnTo>
                <a:lnTo>
                  <a:pt x="26594" y="219213"/>
                </a:lnTo>
                <a:lnTo>
                  <a:pt x="56433" y="249048"/>
                </a:lnTo>
                <a:lnTo>
                  <a:pt x="94273" y="268614"/>
                </a:lnTo>
                <a:lnTo>
                  <a:pt x="137845" y="275640"/>
                </a:lnTo>
                <a:lnTo>
                  <a:pt x="181419" y="268614"/>
                </a:lnTo>
                <a:lnTo>
                  <a:pt x="219262" y="249048"/>
                </a:lnTo>
                <a:lnTo>
                  <a:pt x="249105" y="219213"/>
                </a:lnTo>
                <a:lnTo>
                  <a:pt x="268676" y="181380"/>
                </a:lnTo>
                <a:lnTo>
                  <a:pt x="275704" y="137820"/>
                </a:lnTo>
                <a:lnTo>
                  <a:pt x="268676" y="94260"/>
                </a:lnTo>
                <a:lnTo>
                  <a:pt x="249105" y="56427"/>
                </a:lnTo>
                <a:lnTo>
                  <a:pt x="219262" y="26592"/>
                </a:lnTo>
                <a:lnTo>
                  <a:pt x="181419" y="7026"/>
                </a:lnTo>
                <a:lnTo>
                  <a:pt x="1378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621306" y="8441396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275708" y="137816"/>
                </a:moveTo>
                <a:lnTo>
                  <a:pt x="268680" y="181378"/>
                </a:lnTo>
                <a:lnTo>
                  <a:pt x="249111" y="219210"/>
                </a:lnTo>
                <a:lnTo>
                  <a:pt x="219270" y="249043"/>
                </a:lnTo>
                <a:lnTo>
                  <a:pt x="181427" y="268607"/>
                </a:lnTo>
                <a:lnTo>
                  <a:pt x="137854" y="275633"/>
                </a:lnTo>
                <a:lnTo>
                  <a:pt x="94280" y="268607"/>
                </a:lnTo>
                <a:lnTo>
                  <a:pt x="56437" y="249043"/>
                </a:lnTo>
                <a:lnTo>
                  <a:pt x="26596" y="219210"/>
                </a:lnTo>
                <a:lnTo>
                  <a:pt x="7027" y="181378"/>
                </a:lnTo>
                <a:lnTo>
                  <a:pt x="0" y="137816"/>
                </a:lnTo>
                <a:lnTo>
                  <a:pt x="7027" y="94254"/>
                </a:lnTo>
                <a:lnTo>
                  <a:pt x="26596" y="56422"/>
                </a:lnTo>
                <a:lnTo>
                  <a:pt x="56437" y="26589"/>
                </a:lnTo>
                <a:lnTo>
                  <a:pt x="94280" y="7025"/>
                </a:lnTo>
                <a:lnTo>
                  <a:pt x="137854" y="0"/>
                </a:lnTo>
                <a:lnTo>
                  <a:pt x="181427" y="7025"/>
                </a:lnTo>
                <a:lnTo>
                  <a:pt x="219270" y="26589"/>
                </a:lnTo>
                <a:lnTo>
                  <a:pt x="249111" y="56422"/>
                </a:lnTo>
                <a:lnTo>
                  <a:pt x="268680" y="94254"/>
                </a:lnTo>
                <a:lnTo>
                  <a:pt x="275708" y="137816"/>
                </a:lnTo>
                <a:close/>
              </a:path>
            </a:pathLst>
          </a:custGeom>
          <a:ln w="411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420153" y="8441392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137845" y="0"/>
                </a:moveTo>
                <a:lnTo>
                  <a:pt x="94273" y="7026"/>
                </a:lnTo>
                <a:lnTo>
                  <a:pt x="56433" y="26592"/>
                </a:lnTo>
                <a:lnTo>
                  <a:pt x="26594" y="56427"/>
                </a:lnTo>
                <a:lnTo>
                  <a:pt x="7026" y="94260"/>
                </a:lnTo>
                <a:lnTo>
                  <a:pt x="0" y="137820"/>
                </a:lnTo>
                <a:lnTo>
                  <a:pt x="7026" y="181380"/>
                </a:lnTo>
                <a:lnTo>
                  <a:pt x="26594" y="219213"/>
                </a:lnTo>
                <a:lnTo>
                  <a:pt x="56433" y="249048"/>
                </a:lnTo>
                <a:lnTo>
                  <a:pt x="94273" y="268614"/>
                </a:lnTo>
                <a:lnTo>
                  <a:pt x="137845" y="275640"/>
                </a:lnTo>
                <a:lnTo>
                  <a:pt x="181424" y="268614"/>
                </a:lnTo>
                <a:lnTo>
                  <a:pt x="219268" y="249048"/>
                </a:lnTo>
                <a:lnTo>
                  <a:pt x="249109" y="219213"/>
                </a:lnTo>
                <a:lnTo>
                  <a:pt x="268677" y="181380"/>
                </a:lnTo>
                <a:lnTo>
                  <a:pt x="275704" y="137820"/>
                </a:lnTo>
                <a:lnTo>
                  <a:pt x="268677" y="94260"/>
                </a:lnTo>
                <a:lnTo>
                  <a:pt x="249109" y="56427"/>
                </a:lnTo>
                <a:lnTo>
                  <a:pt x="219268" y="26592"/>
                </a:lnTo>
                <a:lnTo>
                  <a:pt x="181424" y="7026"/>
                </a:lnTo>
                <a:lnTo>
                  <a:pt x="1378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420149" y="8441396"/>
            <a:ext cx="276225" cy="276225"/>
          </a:xfrm>
          <a:custGeom>
            <a:avLst/>
            <a:gdLst/>
            <a:ahLst/>
            <a:cxnLst/>
            <a:rect l="l" t="t" r="r" b="b"/>
            <a:pathLst>
              <a:path w="276225" h="276225">
                <a:moveTo>
                  <a:pt x="275708" y="137816"/>
                </a:moveTo>
                <a:lnTo>
                  <a:pt x="268680" y="181378"/>
                </a:lnTo>
                <a:lnTo>
                  <a:pt x="249111" y="219210"/>
                </a:lnTo>
                <a:lnTo>
                  <a:pt x="219270" y="249043"/>
                </a:lnTo>
                <a:lnTo>
                  <a:pt x="181427" y="268607"/>
                </a:lnTo>
                <a:lnTo>
                  <a:pt x="137854" y="275633"/>
                </a:lnTo>
                <a:lnTo>
                  <a:pt x="94280" y="268607"/>
                </a:lnTo>
                <a:lnTo>
                  <a:pt x="56437" y="249043"/>
                </a:lnTo>
                <a:lnTo>
                  <a:pt x="26596" y="219210"/>
                </a:lnTo>
                <a:lnTo>
                  <a:pt x="7027" y="181378"/>
                </a:lnTo>
                <a:lnTo>
                  <a:pt x="0" y="137816"/>
                </a:lnTo>
                <a:lnTo>
                  <a:pt x="7027" y="94254"/>
                </a:lnTo>
                <a:lnTo>
                  <a:pt x="26596" y="56422"/>
                </a:lnTo>
                <a:lnTo>
                  <a:pt x="56437" y="26589"/>
                </a:lnTo>
                <a:lnTo>
                  <a:pt x="94280" y="7025"/>
                </a:lnTo>
                <a:lnTo>
                  <a:pt x="137854" y="0"/>
                </a:lnTo>
                <a:lnTo>
                  <a:pt x="181427" y="7025"/>
                </a:lnTo>
                <a:lnTo>
                  <a:pt x="219270" y="26589"/>
                </a:lnTo>
                <a:lnTo>
                  <a:pt x="249111" y="56422"/>
                </a:lnTo>
                <a:lnTo>
                  <a:pt x="268680" y="94254"/>
                </a:lnTo>
                <a:lnTo>
                  <a:pt x="275708" y="137816"/>
                </a:lnTo>
                <a:close/>
              </a:path>
            </a:pathLst>
          </a:custGeom>
          <a:ln w="411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7242030" y="6222621"/>
            <a:ext cx="1695450" cy="2449195"/>
          </a:xfrm>
          <a:custGeom>
            <a:avLst/>
            <a:gdLst/>
            <a:ahLst/>
            <a:cxnLst/>
            <a:rect l="l" t="t" r="r" b="b"/>
            <a:pathLst>
              <a:path w="1695450" h="2449195">
                <a:moveTo>
                  <a:pt x="1695238" y="2448916"/>
                </a:moveTo>
                <a:lnTo>
                  <a:pt x="0" y="2448916"/>
                </a:lnTo>
                <a:lnTo>
                  <a:pt x="0" y="0"/>
                </a:lnTo>
                <a:lnTo>
                  <a:pt x="1690571" y="0"/>
                </a:lnTo>
              </a:path>
            </a:pathLst>
          </a:custGeom>
          <a:ln w="44756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9382163" y="8671538"/>
            <a:ext cx="35560" cy="0"/>
          </a:xfrm>
          <a:custGeom>
            <a:avLst/>
            <a:gdLst/>
            <a:ahLst/>
            <a:cxnLst/>
            <a:rect l="l" t="t" r="r" b="b"/>
            <a:pathLst>
              <a:path w="35559">
                <a:moveTo>
                  <a:pt x="35445" y="0"/>
                </a:moveTo>
                <a:lnTo>
                  <a:pt x="0" y="0"/>
                </a:lnTo>
              </a:path>
            </a:pathLst>
          </a:custGeom>
          <a:ln w="4472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9365389" y="7538394"/>
            <a:ext cx="1928495" cy="1133475"/>
          </a:xfrm>
          <a:custGeom>
            <a:avLst/>
            <a:gdLst/>
            <a:ahLst/>
            <a:cxnLst/>
            <a:rect l="l" t="t" r="r" b="b"/>
            <a:pathLst>
              <a:path w="1928495" h="1133475">
                <a:moveTo>
                  <a:pt x="1928250" y="0"/>
                </a:moveTo>
                <a:lnTo>
                  <a:pt x="1928250" y="1133143"/>
                </a:lnTo>
                <a:lnTo>
                  <a:pt x="0" y="1133143"/>
                </a:lnTo>
              </a:path>
            </a:pathLst>
          </a:custGeom>
          <a:ln w="4473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9361640" y="6222621"/>
            <a:ext cx="1932305" cy="1360805"/>
          </a:xfrm>
          <a:custGeom>
            <a:avLst/>
            <a:gdLst/>
            <a:ahLst/>
            <a:cxnLst/>
            <a:rect l="l" t="t" r="r" b="b"/>
            <a:pathLst>
              <a:path w="1932304" h="1360804">
                <a:moveTo>
                  <a:pt x="0" y="0"/>
                </a:moveTo>
                <a:lnTo>
                  <a:pt x="1931999" y="0"/>
                </a:lnTo>
                <a:lnTo>
                  <a:pt x="1931999" y="1360501"/>
                </a:lnTo>
              </a:path>
            </a:pathLst>
          </a:custGeom>
          <a:ln w="4474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8695996" y="6877385"/>
            <a:ext cx="931544" cy="930910"/>
          </a:xfrm>
          <a:custGeom>
            <a:avLst/>
            <a:gdLst/>
            <a:ahLst/>
            <a:cxnLst/>
            <a:rect l="l" t="t" r="r" b="b"/>
            <a:pathLst>
              <a:path w="931545" h="930909">
                <a:moveTo>
                  <a:pt x="931533" y="465406"/>
                </a:moveTo>
                <a:lnTo>
                  <a:pt x="929127" y="512978"/>
                </a:lnTo>
                <a:lnTo>
                  <a:pt x="922066" y="559177"/>
                </a:lnTo>
                <a:lnTo>
                  <a:pt x="910584" y="603767"/>
                </a:lnTo>
                <a:lnTo>
                  <a:pt x="894915" y="646516"/>
                </a:lnTo>
                <a:lnTo>
                  <a:pt x="875293" y="687190"/>
                </a:lnTo>
                <a:lnTo>
                  <a:pt x="851954" y="725553"/>
                </a:lnTo>
                <a:lnTo>
                  <a:pt x="825130" y="761373"/>
                </a:lnTo>
                <a:lnTo>
                  <a:pt x="795057" y="794416"/>
                </a:lnTo>
                <a:lnTo>
                  <a:pt x="761968" y="824447"/>
                </a:lnTo>
                <a:lnTo>
                  <a:pt x="726099" y="851233"/>
                </a:lnTo>
                <a:lnTo>
                  <a:pt x="687682" y="874540"/>
                </a:lnTo>
                <a:lnTo>
                  <a:pt x="646953" y="894134"/>
                </a:lnTo>
                <a:lnTo>
                  <a:pt x="604146" y="909780"/>
                </a:lnTo>
                <a:lnTo>
                  <a:pt x="559495" y="921246"/>
                </a:lnTo>
                <a:lnTo>
                  <a:pt x="513234" y="928297"/>
                </a:lnTo>
                <a:lnTo>
                  <a:pt x="465598" y="930700"/>
                </a:lnTo>
                <a:lnTo>
                  <a:pt x="417984" y="928297"/>
                </a:lnTo>
                <a:lnTo>
                  <a:pt x="371748" y="921246"/>
                </a:lnTo>
                <a:lnTo>
                  <a:pt x="327123" y="909780"/>
                </a:lnTo>
                <a:lnTo>
                  <a:pt x="284343" y="894134"/>
                </a:lnTo>
                <a:lnTo>
                  <a:pt x="243642" y="874540"/>
                </a:lnTo>
                <a:lnTo>
                  <a:pt x="205253" y="851233"/>
                </a:lnTo>
                <a:lnTo>
                  <a:pt x="169411" y="824447"/>
                </a:lnTo>
                <a:lnTo>
                  <a:pt x="136349" y="794416"/>
                </a:lnTo>
                <a:lnTo>
                  <a:pt x="106302" y="761373"/>
                </a:lnTo>
                <a:lnTo>
                  <a:pt x="79502" y="725553"/>
                </a:lnTo>
                <a:lnTo>
                  <a:pt x="56184" y="687190"/>
                </a:lnTo>
                <a:lnTo>
                  <a:pt x="36581" y="646516"/>
                </a:lnTo>
                <a:lnTo>
                  <a:pt x="20927" y="603767"/>
                </a:lnTo>
                <a:lnTo>
                  <a:pt x="9457" y="559177"/>
                </a:lnTo>
                <a:lnTo>
                  <a:pt x="2403" y="512978"/>
                </a:lnTo>
                <a:lnTo>
                  <a:pt x="0" y="465406"/>
                </a:lnTo>
                <a:lnTo>
                  <a:pt x="2403" y="417813"/>
                </a:lnTo>
                <a:lnTo>
                  <a:pt x="9457" y="371597"/>
                </a:lnTo>
                <a:lnTo>
                  <a:pt x="20927" y="326992"/>
                </a:lnTo>
                <a:lnTo>
                  <a:pt x="36581" y="284230"/>
                </a:lnTo>
                <a:lnTo>
                  <a:pt x="56184" y="243546"/>
                </a:lnTo>
                <a:lnTo>
                  <a:pt x="79502" y="205173"/>
                </a:lnTo>
                <a:lnTo>
                  <a:pt x="106302" y="169346"/>
                </a:lnTo>
                <a:lnTo>
                  <a:pt x="136349" y="136297"/>
                </a:lnTo>
                <a:lnTo>
                  <a:pt x="169411" y="106261"/>
                </a:lnTo>
                <a:lnTo>
                  <a:pt x="205253" y="79472"/>
                </a:lnTo>
                <a:lnTo>
                  <a:pt x="243642" y="56163"/>
                </a:lnTo>
                <a:lnTo>
                  <a:pt x="284343" y="36567"/>
                </a:lnTo>
                <a:lnTo>
                  <a:pt x="327123" y="20919"/>
                </a:lnTo>
                <a:lnTo>
                  <a:pt x="371748" y="9453"/>
                </a:lnTo>
                <a:lnTo>
                  <a:pt x="417984" y="2402"/>
                </a:lnTo>
                <a:lnTo>
                  <a:pt x="465598" y="0"/>
                </a:lnTo>
                <a:lnTo>
                  <a:pt x="513234" y="2402"/>
                </a:lnTo>
                <a:lnTo>
                  <a:pt x="559495" y="9453"/>
                </a:lnTo>
                <a:lnTo>
                  <a:pt x="604146" y="20919"/>
                </a:lnTo>
                <a:lnTo>
                  <a:pt x="646953" y="36567"/>
                </a:lnTo>
                <a:lnTo>
                  <a:pt x="687682" y="56163"/>
                </a:lnTo>
                <a:lnTo>
                  <a:pt x="726099" y="79472"/>
                </a:lnTo>
                <a:lnTo>
                  <a:pt x="761968" y="106261"/>
                </a:lnTo>
                <a:lnTo>
                  <a:pt x="795057" y="136297"/>
                </a:lnTo>
                <a:lnTo>
                  <a:pt x="825130" y="169346"/>
                </a:lnTo>
                <a:lnTo>
                  <a:pt x="851954" y="205173"/>
                </a:lnTo>
                <a:lnTo>
                  <a:pt x="875293" y="243546"/>
                </a:lnTo>
                <a:lnTo>
                  <a:pt x="894915" y="284230"/>
                </a:lnTo>
                <a:lnTo>
                  <a:pt x="910584" y="326992"/>
                </a:lnTo>
                <a:lnTo>
                  <a:pt x="922066" y="371597"/>
                </a:lnTo>
                <a:lnTo>
                  <a:pt x="929127" y="417813"/>
                </a:lnTo>
                <a:lnTo>
                  <a:pt x="931533" y="465406"/>
                </a:lnTo>
                <a:close/>
              </a:path>
            </a:pathLst>
          </a:custGeom>
          <a:ln w="447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948046" y="7129322"/>
            <a:ext cx="427355" cy="213995"/>
          </a:xfrm>
          <a:custGeom>
            <a:avLst/>
            <a:gdLst/>
            <a:ahLst/>
            <a:cxnLst/>
            <a:rect l="l" t="t" r="r" b="b"/>
            <a:pathLst>
              <a:path w="427354" h="213995">
                <a:moveTo>
                  <a:pt x="0" y="213469"/>
                </a:moveTo>
                <a:lnTo>
                  <a:pt x="5638" y="164498"/>
                </a:lnTo>
                <a:lnTo>
                  <a:pt x="21700" y="119557"/>
                </a:lnTo>
                <a:lnTo>
                  <a:pt x="46905" y="79922"/>
                </a:lnTo>
                <a:lnTo>
                  <a:pt x="79973" y="46872"/>
                </a:lnTo>
                <a:lnTo>
                  <a:pt x="119623" y="21683"/>
                </a:lnTo>
                <a:lnTo>
                  <a:pt x="164575" y="5633"/>
                </a:lnTo>
                <a:lnTo>
                  <a:pt x="213548" y="0"/>
                </a:lnTo>
                <a:lnTo>
                  <a:pt x="262563" y="5633"/>
                </a:lnTo>
                <a:lnTo>
                  <a:pt x="307544" y="21683"/>
                </a:lnTo>
                <a:lnTo>
                  <a:pt x="347214" y="46872"/>
                </a:lnTo>
                <a:lnTo>
                  <a:pt x="380294" y="79922"/>
                </a:lnTo>
                <a:lnTo>
                  <a:pt x="405505" y="119557"/>
                </a:lnTo>
                <a:lnTo>
                  <a:pt x="421570" y="164498"/>
                </a:lnTo>
                <a:lnTo>
                  <a:pt x="427209" y="213469"/>
                </a:lnTo>
              </a:path>
            </a:pathLst>
          </a:custGeom>
          <a:ln w="4473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958726" y="5711961"/>
            <a:ext cx="0" cy="1017905"/>
          </a:xfrm>
          <a:custGeom>
            <a:avLst/>
            <a:gdLst/>
            <a:ahLst/>
            <a:cxnLst/>
            <a:rect l="l" t="t" r="r" b="b"/>
            <a:pathLst>
              <a:path h="1017904">
                <a:moveTo>
                  <a:pt x="0" y="0"/>
                </a:moveTo>
                <a:lnTo>
                  <a:pt x="0" y="1017586"/>
                </a:lnTo>
              </a:path>
            </a:pathLst>
          </a:custGeom>
          <a:ln w="111922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9339264" y="5980336"/>
            <a:ext cx="0" cy="402590"/>
          </a:xfrm>
          <a:custGeom>
            <a:avLst/>
            <a:gdLst/>
            <a:ahLst/>
            <a:cxnLst/>
            <a:rect l="l" t="t" r="r" b="b"/>
            <a:pathLst>
              <a:path h="402589">
                <a:moveTo>
                  <a:pt x="0" y="0"/>
                </a:moveTo>
                <a:lnTo>
                  <a:pt x="0" y="402561"/>
                </a:lnTo>
              </a:path>
            </a:pathLst>
          </a:custGeom>
          <a:ln w="4476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9372840" y="7359478"/>
            <a:ext cx="1918970" cy="0"/>
          </a:xfrm>
          <a:custGeom>
            <a:avLst/>
            <a:gdLst/>
            <a:ahLst/>
            <a:cxnLst/>
            <a:rect l="l" t="t" r="r" b="b"/>
            <a:pathLst>
              <a:path w="1918970">
                <a:moveTo>
                  <a:pt x="0" y="0"/>
                </a:moveTo>
                <a:lnTo>
                  <a:pt x="1918546" y="0"/>
                </a:lnTo>
              </a:path>
            </a:pathLst>
          </a:custGeom>
          <a:ln w="4472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247247" y="7359478"/>
            <a:ext cx="1704339" cy="1270"/>
          </a:xfrm>
          <a:custGeom>
            <a:avLst/>
            <a:gdLst/>
            <a:ahLst/>
            <a:cxnLst/>
            <a:rect l="l" t="t" r="r" b="b"/>
            <a:pathLst>
              <a:path w="1704340" h="1270">
                <a:moveTo>
                  <a:pt x="-22364" y="469"/>
                </a:moveTo>
                <a:lnTo>
                  <a:pt x="1726377" y="469"/>
                </a:lnTo>
              </a:path>
            </a:pathLst>
          </a:custGeom>
          <a:ln w="45668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684766" y="8178231"/>
            <a:ext cx="931544" cy="930910"/>
          </a:xfrm>
          <a:custGeom>
            <a:avLst/>
            <a:gdLst/>
            <a:ahLst/>
            <a:cxnLst/>
            <a:rect l="l" t="t" r="r" b="b"/>
            <a:pathLst>
              <a:path w="931545" h="930909">
                <a:moveTo>
                  <a:pt x="931533" y="465406"/>
                </a:moveTo>
                <a:lnTo>
                  <a:pt x="929127" y="512976"/>
                </a:lnTo>
                <a:lnTo>
                  <a:pt x="922066" y="559173"/>
                </a:lnTo>
                <a:lnTo>
                  <a:pt x="910584" y="603763"/>
                </a:lnTo>
                <a:lnTo>
                  <a:pt x="894915" y="646512"/>
                </a:lnTo>
                <a:lnTo>
                  <a:pt x="875293" y="687185"/>
                </a:lnTo>
                <a:lnTo>
                  <a:pt x="851954" y="725548"/>
                </a:lnTo>
                <a:lnTo>
                  <a:pt x="825130" y="761369"/>
                </a:lnTo>
                <a:lnTo>
                  <a:pt x="795057" y="794412"/>
                </a:lnTo>
                <a:lnTo>
                  <a:pt x="761968" y="824443"/>
                </a:lnTo>
                <a:lnTo>
                  <a:pt x="726099" y="851230"/>
                </a:lnTo>
                <a:lnTo>
                  <a:pt x="687682" y="874538"/>
                </a:lnTo>
                <a:lnTo>
                  <a:pt x="646953" y="894132"/>
                </a:lnTo>
                <a:lnTo>
                  <a:pt x="604146" y="909779"/>
                </a:lnTo>
                <a:lnTo>
                  <a:pt x="559495" y="921246"/>
                </a:lnTo>
                <a:lnTo>
                  <a:pt x="513234" y="928297"/>
                </a:lnTo>
                <a:lnTo>
                  <a:pt x="465598" y="930700"/>
                </a:lnTo>
                <a:lnTo>
                  <a:pt x="417984" y="928297"/>
                </a:lnTo>
                <a:lnTo>
                  <a:pt x="371748" y="921246"/>
                </a:lnTo>
                <a:lnTo>
                  <a:pt x="327123" y="909779"/>
                </a:lnTo>
                <a:lnTo>
                  <a:pt x="284343" y="894132"/>
                </a:lnTo>
                <a:lnTo>
                  <a:pt x="243642" y="874538"/>
                </a:lnTo>
                <a:lnTo>
                  <a:pt x="205253" y="851230"/>
                </a:lnTo>
                <a:lnTo>
                  <a:pt x="169411" y="824443"/>
                </a:lnTo>
                <a:lnTo>
                  <a:pt x="136349" y="794412"/>
                </a:lnTo>
                <a:lnTo>
                  <a:pt x="106302" y="761369"/>
                </a:lnTo>
                <a:lnTo>
                  <a:pt x="79502" y="725548"/>
                </a:lnTo>
                <a:lnTo>
                  <a:pt x="56184" y="687185"/>
                </a:lnTo>
                <a:lnTo>
                  <a:pt x="36581" y="646512"/>
                </a:lnTo>
                <a:lnTo>
                  <a:pt x="20927" y="603763"/>
                </a:lnTo>
                <a:lnTo>
                  <a:pt x="9457" y="559173"/>
                </a:lnTo>
                <a:lnTo>
                  <a:pt x="2403" y="512976"/>
                </a:lnTo>
                <a:lnTo>
                  <a:pt x="0" y="465406"/>
                </a:lnTo>
                <a:lnTo>
                  <a:pt x="2403" y="417815"/>
                </a:lnTo>
                <a:lnTo>
                  <a:pt x="9457" y="371601"/>
                </a:lnTo>
                <a:lnTo>
                  <a:pt x="20927" y="326996"/>
                </a:lnTo>
                <a:lnTo>
                  <a:pt x="36581" y="284235"/>
                </a:lnTo>
                <a:lnTo>
                  <a:pt x="56184" y="243551"/>
                </a:lnTo>
                <a:lnTo>
                  <a:pt x="79502" y="205178"/>
                </a:lnTo>
                <a:lnTo>
                  <a:pt x="106302" y="169351"/>
                </a:lnTo>
                <a:lnTo>
                  <a:pt x="136349" y="136302"/>
                </a:lnTo>
                <a:lnTo>
                  <a:pt x="169411" y="106265"/>
                </a:lnTo>
                <a:lnTo>
                  <a:pt x="205253" y="79475"/>
                </a:lnTo>
                <a:lnTo>
                  <a:pt x="243642" y="56165"/>
                </a:lnTo>
                <a:lnTo>
                  <a:pt x="284343" y="36569"/>
                </a:lnTo>
                <a:lnTo>
                  <a:pt x="327123" y="20920"/>
                </a:lnTo>
                <a:lnTo>
                  <a:pt x="371748" y="9454"/>
                </a:lnTo>
                <a:lnTo>
                  <a:pt x="417984" y="2402"/>
                </a:lnTo>
                <a:lnTo>
                  <a:pt x="465598" y="0"/>
                </a:lnTo>
                <a:lnTo>
                  <a:pt x="513234" y="2402"/>
                </a:lnTo>
                <a:lnTo>
                  <a:pt x="559495" y="9454"/>
                </a:lnTo>
                <a:lnTo>
                  <a:pt x="604146" y="20920"/>
                </a:lnTo>
                <a:lnTo>
                  <a:pt x="646953" y="36569"/>
                </a:lnTo>
                <a:lnTo>
                  <a:pt x="687682" y="56165"/>
                </a:lnTo>
                <a:lnTo>
                  <a:pt x="726099" y="79475"/>
                </a:lnTo>
                <a:lnTo>
                  <a:pt x="761968" y="106265"/>
                </a:lnTo>
                <a:lnTo>
                  <a:pt x="795057" y="136302"/>
                </a:lnTo>
                <a:lnTo>
                  <a:pt x="825130" y="169351"/>
                </a:lnTo>
                <a:lnTo>
                  <a:pt x="851954" y="205178"/>
                </a:lnTo>
                <a:lnTo>
                  <a:pt x="875293" y="243551"/>
                </a:lnTo>
                <a:lnTo>
                  <a:pt x="894915" y="284235"/>
                </a:lnTo>
                <a:lnTo>
                  <a:pt x="910584" y="326996"/>
                </a:lnTo>
                <a:lnTo>
                  <a:pt x="922066" y="371601"/>
                </a:lnTo>
                <a:lnTo>
                  <a:pt x="929127" y="417815"/>
                </a:lnTo>
                <a:lnTo>
                  <a:pt x="931533" y="465406"/>
                </a:lnTo>
                <a:close/>
              </a:path>
            </a:pathLst>
          </a:custGeom>
          <a:ln w="447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936815" y="8430167"/>
            <a:ext cx="427355" cy="213995"/>
          </a:xfrm>
          <a:custGeom>
            <a:avLst/>
            <a:gdLst/>
            <a:ahLst/>
            <a:cxnLst/>
            <a:rect l="l" t="t" r="r" b="b"/>
            <a:pathLst>
              <a:path w="427354" h="213995">
                <a:moveTo>
                  <a:pt x="0" y="213469"/>
                </a:moveTo>
                <a:lnTo>
                  <a:pt x="5638" y="164498"/>
                </a:lnTo>
                <a:lnTo>
                  <a:pt x="21700" y="119557"/>
                </a:lnTo>
                <a:lnTo>
                  <a:pt x="46905" y="79922"/>
                </a:lnTo>
                <a:lnTo>
                  <a:pt x="79973" y="46872"/>
                </a:lnTo>
                <a:lnTo>
                  <a:pt x="119623" y="21683"/>
                </a:lnTo>
                <a:lnTo>
                  <a:pt x="164575" y="5633"/>
                </a:lnTo>
                <a:lnTo>
                  <a:pt x="213548" y="0"/>
                </a:lnTo>
                <a:lnTo>
                  <a:pt x="262563" y="5633"/>
                </a:lnTo>
                <a:lnTo>
                  <a:pt x="307544" y="21683"/>
                </a:lnTo>
                <a:lnTo>
                  <a:pt x="347214" y="46872"/>
                </a:lnTo>
                <a:lnTo>
                  <a:pt x="380294" y="79922"/>
                </a:lnTo>
                <a:lnTo>
                  <a:pt x="405505" y="119557"/>
                </a:lnTo>
                <a:lnTo>
                  <a:pt x="421570" y="164498"/>
                </a:lnTo>
                <a:lnTo>
                  <a:pt x="427209" y="213469"/>
                </a:lnTo>
              </a:path>
            </a:pathLst>
          </a:custGeom>
          <a:ln w="44737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134382" y="7240206"/>
            <a:ext cx="216382" cy="21619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134384" y="7240208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4" h="216534">
                <a:moveTo>
                  <a:pt x="216380" y="108087"/>
                </a:moveTo>
                <a:lnTo>
                  <a:pt x="207877" y="150165"/>
                </a:lnTo>
                <a:lnTo>
                  <a:pt x="184690" y="184525"/>
                </a:lnTo>
                <a:lnTo>
                  <a:pt x="150299" y="207691"/>
                </a:lnTo>
                <a:lnTo>
                  <a:pt x="108184" y="216186"/>
                </a:lnTo>
                <a:lnTo>
                  <a:pt x="66076" y="207691"/>
                </a:lnTo>
                <a:lnTo>
                  <a:pt x="31688" y="184525"/>
                </a:lnTo>
                <a:lnTo>
                  <a:pt x="8502" y="150165"/>
                </a:lnTo>
                <a:lnTo>
                  <a:pt x="0" y="108087"/>
                </a:lnTo>
                <a:lnTo>
                  <a:pt x="8502" y="66016"/>
                </a:lnTo>
                <a:lnTo>
                  <a:pt x="31688" y="31659"/>
                </a:lnTo>
                <a:lnTo>
                  <a:pt x="66076" y="8494"/>
                </a:lnTo>
                <a:lnTo>
                  <a:pt x="108184" y="0"/>
                </a:lnTo>
                <a:lnTo>
                  <a:pt x="150299" y="8494"/>
                </a:lnTo>
                <a:lnTo>
                  <a:pt x="184690" y="31659"/>
                </a:lnTo>
                <a:lnTo>
                  <a:pt x="207877" y="66016"/>
                </a:lnTo>
                <a:lnTo>
                  <a:pt x="216380" y="108087"/>
                </a:lnTo>
                <a:close/>
              </a:path>
            </a:pathLst>
          </a:custGeom>
          <a:ln w="447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1178520" y="7236471"/>
            <a:ext cx="216395" cy="21619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1178523" y="7236473"/>
            <a:ext cx="216535" cy="216535"/>
          </a:xfrm>
          <a:custGeom>
            <a:avLst/>
            <a:gdLst/>
            <a:ahLst/>
            <a:cxnLst/>
            <a:rect l="l" t="t" r="r" b="b"/>
            <a:pathLst>
              <a:path w="216534" h="216534">
                <a:moveTo>
                  <a:pt x="216391" y="108087"/>
                </a:moveTo>
                <a:lnTo>
                  <a:pt x="207889" y="150165"/>
                </a:lnTo>
                <a:lnTo>
                  <a:pt x="184701" y="184525"/>
                </a:lnTo>
                <a:lnTo>
                  <a:pt x="150310" y="207691"/>
                </a:lnTo>
                <a:lnTo>
                  <a:pt x="108195" y="216186"/>
                </a:lnTo>
                <a:lnTo>
                  <a:pt x="66080" y="207691"/>
                </a:lnTo>
                <a:lnTo>
                  <a:pt x="31689" y="184525"/>
                </a:lnTo>
                <a:lnTo>
                  <a:pt x="8502" y="150165"/>
                </a:lnTo>
                <a:lnTo>
                  <a:pt x="0" y="108087"/>
                </a:lnTo>
                <a:lnTo>
                  <a:pt x="8502" y="66016"/>
                </a:lnTo>
                <a:lnTo>
                  <a:pt x="31689" y="31659"/>
                </a:lnTo>
                <a:lnTo>
                  <a:pt x="66080" y="8494"/>
                </a:lnTo>
                <a:lnTo>
                  <a:pt x="108195" y="0"/>
                </a:lnTo>
                <a:lnTo>
                  <a:pt x="150310" y="8494"/>
                </a:lnTo>
                <a:lnTo>
                  <a:pt x="184701" y="31659"/>
                </a:lnTo>
                <a:lnTo>
                  <a:pt x="207889" y="66016"/>
                </a:lnTo>
                <a:lnTo>
                  <a:pt x="216391" y="108087"/>
                </a:lnTo>
                <a:close/>
              </a:path>
            </a:pathLst>
          </a:custGeom>
          <a:ln w="44749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919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B</a:t>
            </a:r>
            <a:r>
              <a:rPr sz="4200" spc="-95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A</a:t>
            </a:r>
            <a:r>
              <a:rPr sz="4200" spc="-800" dirty="0">
                <a:solidFill>
                  <a:srgbClr val="FF4013"/>
                </a:solidFill>
                <a:latin typeface="Arial"/>
                <a:cs typeface="Arial"/>
                <a:hlinkClick r:id="rId7" action="ppaction://hlinksldjump"/>
              </a:rPr>
              <a:t>CK</a:t>
            </a:r>
            <a:endParaRPr sz="4200">
              <a:latin typeface="Arial"/>
              <a:cs typeface="Arial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685" dirty="0">
                <a:solidFill>
                  <a:srgbClr val="FF4013"/>
                </a:solidFill>
                <a:latin typeface="Arial"/>
                <a:cs typeface="Arial"/>
                <a:hlinkClick r:id="rId8" action="ppaction://hlinksldjump"/>
              </a:rPr>
              <a:t>N</a:t>
            </a:r>
            <a:r>
              <a:rPr sz="4200" spc="-580" dirty="0">
                <a:solidFill>
                  <a:srgbClr val="FF4013"/>
                </a:solidFill>
                <a:latin typeface="Arial"/>
                <a:cs typeface="Arial"/>
                <a:hlinkClick r:id="rId8" action="ppaction://hlinksldjump"/>
              </a:rPr>
              <a:t>E</a:t>
            </a:r>
            <a:r>
              <a:rPr sz="4200" spc="-455" dirty="0">
                <a:solidFill>
                  <a:srgbClr val="FF4013"/>
                </a:solidFill>
                <a:latin typeface="Arial"/>
                <a:cs typeface="Arial"/>
                <a:hlinkClick r:id="rId8" action="ppaction://hlinksldjump"/>
              </a:rPr>
              <a:t>X</a:t>
            </a:r>
            <a:r>
              <a:rPr sz="4200" spc="-550" dirty="0">
                <a:solidFill>
                  <a:srgbClr val="FF4013"/>
                </a:solidFill>
                <a:latin typeface="Arial"/>
                <a:cs typeface="Arial"/>
                <a:hlinkClick r:id="rId8" action="ppaction://hlinksldjump"/>
              </a:rPr>
              <a:t>T</a:t>
            </a:r>
            <a:endParaRPr sz="4200">
              <a:latin typeface="Arial"/>
              <a:cs typeface="Arial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9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8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15241B-03D4-4A10-BE26-D28CFE9DC5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06450" y="103367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86" fill="hold"/>
                                        <p:tgtEl>
                                          <p:spTgt spid="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437</Words>
  <Application>Microsoft Office PowerPoint</Application>
  <PresentationFormat>Custom</PresentationFormat>
  <Paragraphs>118</Paragraphs>
  <Slides>22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Century Gothic</vt:lpstr>
      <vt:lpstr>Office Theme</vt:lpstr>
      <vt:lpstr>Changing Circuits</vt:lpstr>
      <vt:lpstr>PowerPoint Presentation</vt:lpstr>
      <vt:lpstr>Were you correct?!</vt:lpstr>
      <vt:lpstr>Why do you think we use symbols</vt:lpstr>
      <vt:lpstr>PowerPoint Presentation</vt:lpstr>
      <vt:lpstr>Closed  switch</vt:lpstr>
      <vt:lpstr>PowerPoint Presentation</vt:lpstr>
      <vt:lpstr>What does this symbol mean?</vt:lpstr>
      <vt:lpstr>BUZZER!</vt:lpstr>
      <vt:lpstr>What does this symbol mean?</vt:lpstr>
      <vt:lpstr>OPEN SWITCH!</vt:lpstr>
      <vt:lpstr>What does this symbol mean?</vt:lpstr>
      <vt:lpstr>BATTERY!</vt:lpstr>
      <vt:lpstr>What does this symbol mean?</vt:lpstr>
      <vt:lpstr>WIRES JOINED!</vt:lpstr>
      <vt:lpstr>What does this symbol mean?</vt:lpstr>
      <vt:lpstr>BULB!</vt:lpstr>
      <vt:lpstr>What does this symbol mean?</vt:lpstr>
      <vt:lpstr>CLOSED SWITCH!</vt:lpstr>
      <vt:lpstr>What does this symbol mean?</vt:lpstr>
      <vt:lpstr>MOTOR!</vt:lpstr>
      <vt:lpstr>Which of these circuits would work and which wouldn’t? How do  you know?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Changing Circuits</dc:title>
  <cp:lastModifiedBy>Melissa Gilbert</cp:lastModifiedBy>
  <cp:revision>2</cp:revision>
  <dcterms:created xsi:type="dcterms:W3CDTF">2021-02-07T11:01:05Z</dcterms:created>
  <dcterms:modified xsi:type="dcterms:W3CDTF">2021-02-14T14:23:51Z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2014-08-12T00:00:00Z</vt:filetime>
  </property>
  <property fmtid="{D5CDD505-2E9C-101B-9397-08002B2CF9AE}" pid="3" name="Creator">
    <vt:lpwstr>Apple Keynote 5.3</vt:lpwstr>
  </property>
  <property fmtid="{D5CDD505-2E9C-101B-9397-08002B2CF9AE}" pid="4" name="LastSaved">
    <vt:filetime>2021-02-07T00:00:00Z</vt:filetime>
  </property>
</Properties>
</file>