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4" r:id="rId2"/>
    <p:sldId id="275" r:id="rId3"/>
    <p:sldId id="276" r:id="rId4"/>
    <p:sldId id="277" r:id="rId5"/>
  </p:sldIdLst>
  <p:sldSz cx="10160000" cy="7620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Comic Sans MS" panose="030F0702030302020204" pitchFamily="66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469900" y="980204"/>
            <a:ext cx="9232900" cy="36625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What will be learning this week?</a:t>
            </a:r>
          </a:p>
          <a:p>
            <a:endParaRPr lang="en-GB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B47016D-9118-4159-85F4-EE26408532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17"/>
    </mc:Choice>
    <mc:Fallback>
      <p:transition spd="slow" advTm="3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341576"/>
            <a:ext cx="10878457" cy="821763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</a:t>
            </a:r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English</a:t>
            </a:r>
          </a:p>
          <a:p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weekend news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reading a new story called ‘The Magic Paintbrush’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retelling the story on a story path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retelling the story on a story board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adding the suffix ‘ed’ to words</a:t>
            </a:r>
          </a:p>
          <a:p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60397" y="3643310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38626" y="4527300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551BB490-459B-4337-95ED-9512FC2742AE}"/>
              </a:ext>
            </a:extLst>
          </p:cNvPr>
          <p:cNvSpPr/>
          <p:nvPr/>
        </p:nvSpPr>
        <p:spPr>
          <a:xfrm>
            <a:off x="645883" y="5409712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D64329-7AC2-4EFD-81F7-B3E8E02160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711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06"/>
    </mc:Choice>
    <mc:Fallback>
      <p:transition spd="slow" advTm="16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638626" y="254490"/>
            <a:ext cx="10878457" cy="907940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</a:t>
            </a:r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Maths</a:t>
            </a:r>
          </a:p>
          <a:p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counting in 2s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counting in 5s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counting in 10s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colouring the multiples of 2, 5 and 10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</a:p>
          <a:p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60397" y="3643310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82165" y="4525722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39AB8FC-40F6-4C40-839A-AE711FA2C19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938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64"/>
    </mc:Choice>
    <mc:Fallback>
      <p:transition spd="slow" advTm="11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341576"/>
            <a:ext cx="10878457" cy="907940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 </a:t>
            </a:r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Topic</a:t>
            </a:r>
          </a:p>
          <a:p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learning about homes in Kenya and Greenland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learning about homes in Switzerland and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New Guinea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learning about homes in Tunisia and Vietnam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designing a home to suit to climate in England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</a:t>
            </a:r>
          </a:p>
          <a:p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38625" y="4055227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38624" y="4948053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9BBB02-A181-44E1-94AE-8631425896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79"/>
    </mc:Choice>
    <mc:Fallback>
      <p:transition spd="slow" advTm="167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116</Words>
  <Application>Microsoft Office PowerPoint</Application>
  <PresentationFormat>Custom</PresentationFormat>
  <Paragraphs>38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CCW Cursive Writing 1 - 36</vt:lpstr>
      <vt:lpstr>Arial</vt:lpstr>
      <vt:lpstr>Calibri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16</cp:revision>
  <dcterms:created xsi:type="dcterms:W3CDTF">2021-01-05T15:26:57Z</dcterms:created>
  <dcterms:modified xsi:type="dcterms:W3CDTF">2021-01-17T16:31:00Z</dcterms:modified>
</cp:coreProperties>
</file>