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6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Comic Sans MS" panose="030F0702030302020204" pitchFamily="66" charset="0"/>
      <p:regular r:id="rId22"/>
      <p:bold r:id="rId23"/>
      <p:italic r:id="rId24"/>
      <p:boldItalic r:id="rId25"/>
    </p:embeddedFont>
    <p:embeddedFont>
      <p:font typeface="Twinkl" panose="020B0604020202020204" charset="0"/>
      <p:regular r:id="rId26"/>
      <p:bold r:id="rId27"/>
    </p:embeddedFont>
    <p:embeddedFont>
      <p:font typeface="Twinkl SemiBold" charset="0"/>
      <p:bold r:id="rId2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DFE2"/>
    <a:srgbClr val="9DDCF9"/>
    <a:srgbClr val="FFFFFF"/>
    <a:srgbClr val="ACDDFC"/>
    <a:srgbClr val="80C1EB"/>
    <a:srgbClr val="18A0DB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78" d="100"/>
          <a:sy n="78" d="100"/>
        </p:scale>
        <p:origin x="1074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7B58D7C-7C6D-4E5F-A3DC-B999AC8D203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FC8CE0-9AC8-4A2E-8A43-067B5FC1AED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6CCD2B5-A247-4C69-BD9D-CB103E4C1AFA}" type="datetimeFigureOut">
              <a:rPr lang="en-GB"/>
              <a:pPr>
                <a:defRPr/>
              </a:pPr>
              <a:t>21/02/2021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8AA3C7-D3DB-4EDF-8F83-60FAE30BDA6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44307E-DA81-4429-B583-22F89449512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912423C-7F2C-4C29-A101-6B16A3936A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9DFEFDE-A76F-4EEF-821F-3FC621B3BCC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C7A2C2-72BB-4CA3-8F4B-13BF6D8A1E0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6AE9756-A8AD-4D35-A32A-A309E550B0B2}" type="datetimeFigureOut">
              <a:rPr lang="en-GB"/>
              <a:pPr>
                <a:defRPr/>
              </a:pPr>
              <a:t>21/02/2021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BEE5DC0-EC0B-45F2-AFE1-E1FD51B2146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652A231-F4B6-45EE-8188-29A8DC0D73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B7CF4B-8E28-444A-B276-C2E8BA8F099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DBD216-DAD5-45C0-8AD5-625EC08C6F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E27CDD6-7A3F-41E9-8A9E-C1DDB9F14B1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A5CFA77-FC9B-4363-A1AF-AE87A1B4A3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7651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DB4BEC65-F462-4EFB-B524-D27AA6FCF44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2F453F48-34F0-46D9-9613-47F89568306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0703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E09A36C7-1509-4738-9AE2-37A12FD23FC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82334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A8BD5EAE-6C83-4EDA-B1A1-69B98066B799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1535182B-9D12-472C-9ECA-18C81EE5D0FA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D8A0FFB-AD4F-4D44-B77C-14FFCB2225EA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ED98C48-5EFF-43E6-BA2C-20F4A609136D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275263D7-1655-4A0F-891F-DFD07376E126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4127219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CA3E2C7D-0B5D-4A4E-A609-F2C0869D497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6263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7B92AD4-575E-40FA-9ABF-8DC2FC5D219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A461CE1-9A2A-4EAC-9E16-FFE83D140B4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5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6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0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7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5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5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5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5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34.png"/><Relationship Id="rId5" Type="http://schemas.openxmlformats.org/officeDocument/2006/relationships/image" Target="../media/image9.png"/><Relationship Id="rId4" Type="http://schemas.openxmlformats.org/officeDocument/2006/relationships/image" Target="../media/image33.jpeg"/><Relationship Id="rId9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4.xml"/><Relationship Id="rId6" Type="http://schemas.openxmlformats.org/officeDocument/2006/relationships/image" Target="../media/image37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57C1F56-709A-4E02-9A87-1E69704189C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597"/>
    </mc:Choice>
    <mc:Fallback xmlns="">
      <p:transition spd="slow" advTm="385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1DFCCD18-5D50-4F5E-861D-54F02FC78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4400"/>
              <a:t>January</a:t>
            </a:r>
          </a:p>
        </p:txBody>
      </p:sp>
      <p:grpSp>
        <p:nvGrpSpPr>
          <p:cNvPr id="9219" name="Group 8">
            <a:extLst>
              <a:ext uri="{FF2B5EF4-FFF2-40B4-BE49-F238E27FC236}">
                <a16:creationId xmlns:a16="http://schemas.microsoft.com/office/drawing/2014/main" id="{F7B0760E-3C25-4F2D-AC63-AF05D42B1743}"/>
              </a:ext>
            </a:extLst>
          </p:cNvPr>
          <p:cNvGrpSpPr>
            <a:grpSpLocks/>
          </p:cNvGrpSpPr>
          <p:nvPr/>
        </p:nvGrpSpPr>
        <p:grpSpPr bwMode="auto">
          <a:xfrm>
            <a:off x="1292225" y="1473200"/>
            <a:ext cx="7096125" cy="4835525"/>
            <a:chOff x="1291465" y="1473201"/>
            <a:chExt cx="7096885" cy="4835524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65BD829-DCA5-4325-8EE8-BE90786DC9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91465" y="1473201"/>
              <a:ext cx="6551539" cy="4619624"/>
            </a:xfrm>
            <a:prstGeom prst="roundRect">
              <a:avLst>
                <a:gd name="adj" fmla="val 8264"/>
              </a:avLst>
            </a:prstGeom>
          </p:spPr>
        </p:pic>
        <p:pic>
          <p:nvPicPr>
            <p:cNvPr id="9221" name="Picture 7">
              <a:extLst>
                <a:ext uri="{FF2B5EF4-FFF2-40B4-BE49-F238E27FC236}">
                  <a16:creationId xmlns:a16="http://schemas.microsoft.com/office/drawing/2014/main" id="{BC3CF0EC-7A51-41DC-9976-9CF01B8E837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0713" y="3617283"/>
              <a:ext cx="1857637" cy="2691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446912A-B39E-4A5A-9622-8ABBC855901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55"/>
    </mc:Choice>
    <mc:Fallback xmlns="">
      <p:transition spd="slow" advTm="38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1C88D957-8BBC-409A-8F2C-E85FE3496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4400"/>
              <a:t>February</a:t>
            </a:r>
          </a:p>
        </p:txBody>
      </p:sp>
      <p:grpSp>
        <p:nvGrpSpPr>
          <p:cNvPr id="10243" name="Group 6">
            <a:extLst>
              <a:ext uri="{FF2B5EF4-FFF2-40B4-BE49-F238E27FC236}">
                <a16:creationId xmlns:a16="http://schemas.microsoft.com/office/drawing/2014/main" id="{ABAC6C67-5DDA-42AC-961D-18147322C977}"/>
              </a:ext>
            </a:extLst>
          </p:cNvPr>
          <p:cNvGrpSpPr>
            <a:grpSpLocks/>
          </p:cNvGrpSpPr>
          <p:nvPr/>
        </p:nvGrpSpPr>
        <p:grpSpPr bwMode="auto">
          <a:xfrm>
            <a:off x="1282700" y="1473200"/>
            <a:ext cx="7632700" cy="5313363"/>
            <a:chOff x="755650" y="779610"/>
            <a:chExt cx="7632701" cy="5313215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DD73C4A-EE87-47F4-8E28-6D060F29BCB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55650" y="779610"/>
              <a:ext cx="6533054" cy="4619624"/>
            </a:xfrm>
            <a:prstGeom prst="roundRect">
              <a:avLst>
                <a:gd name="adj" fmla="val 8264"/>
              </a:avLst>
            </a:prstGeom>
          </p:spPr>
        </p:pic>
        <p:pic>
          <p:nvPicPr>
            <p:cNvPr id="10245" name="Picture 3">
              <a:extLst>
                <a:ext uri="{FF2B5EF4-FFF2-40B4-BE49-F238E27FC236}">
                  <a16:creationId xmlns:a16="http://schemas.microsoft.com/office/drawing/2014/main" id="{A2D77C8E-2FDF-4A21-AD6E-C36CE8DD37D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9359" y="1684973"/>
              <a:ext cx="4678992" cy="4407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46" name="Picture 4">
              <a:extLst>
                <a:ext uri="{FF2B5EF4-FFF2-40B4-BE49-F238E27FC236}">
                  <a16:creationId xmlns:a16="http://schemas.microsoft.com/office/drawing/2014/main" id="{73648B97-7B91-42FF-9C4D-988723556BB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4154507"/>
              <a:ext cx="3143490" cy="1938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142C6C2-0C4B-45A2-A270-15A011D180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9"/>
    </mc:Choice>
    <mc:Fallback xmlns="">
      <p:transition spd="slow" advTm="28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D93C980F-F3B3-4901-951E-A90D92EEE3C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4796" y="1478749"/>
            <a:ext cx="6534408" cy="4614076"/>
          </a:xfrm>
          <a:prstGeom prst="roundRect">
            <a:avLst>
              <a:gd name="adj" fmla="val 8473"/>
            </a:avLst>
          </a:prstGeom>
        </p:spPr>
      </p:pic>
      <p:sp>
        <p:nvSpPr>
          <p:cNvPr id="11267" name="Title 20">
            <a:extLst>
              <a:ext uri="{FF2B5EF4-FFF2-40B4-BE49-F238E27FC236}">
                <a16:creationId xmlns:a16="http://schemas.microsoft.com/office/drawing/2014/main" id="{2F73CC37-C0A4-4892-9D15-FCBE56334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4400"/>
              <a:t>March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FA73522-6854-4AA1-949D-9554AC241D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6"/>
    </mc:Choice>
    <mc:Fallback xmlns="">
      <p:transition spd="slow" advTm="2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D65CCF1E-7EEC-4B10-8887-0F44DE46F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4400"/>
              <a:t>April</a:t>
            </a:r>
            <a:endParaRPr lang="en-GB" altLang="en-US" sz="36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0D708A-8B2F-4138-B83A-1D00A85D50C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4796" y="1473201"/>
            <a:ext cx="6534408" cy="4619624"/>
          </a:xfrm>
          <a:prstGeom prst="roundRect">
            <a:avLst>
              <a:gd name="adj" fmla="val 8264"/>
            </a:avLst>
          </a:prstGeom>
          <a:solidFill>
            <a:srgbClr val="9DDCF9"/>
          </a:solidFill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1B37074-209E-4068-BD22-3BB25BAE1AA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5"/>
    </mc:Choice>
    <mc:Fallback xmlns="">
      <p:transition spd="slow" advTm="22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0656179E-8D59-4AF2-AF71-CB8130EAF9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4400"/>
              <a:t>May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D5382D-AD7A-4469-81C7-7CFD69E1669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6324" y="1473201"/>
            <a:ext cx="6541821" cy="4619624"/>
          </a:xfrm>
          <a:prstGeom prst="roundRect">
            <a:avLst>
              <a:gd name="adj" fmla="val 8264"/>
            </a:avLst>
          </a:prstGeom>
        </p:spPr>
      </p:pic>
      <p:pic>
        <p:nvPicPr>
          <p:cNvPr id="13316" name="Picture 1">
            <a:extLst>
              <a:ext uri="{FF2B5EF4-FFF2-40B4-BE49-F238E27FC236}">
                <a16:creationId xmlns:a16="http://schemas.microsoft.com/office/drawing/2014/main" id="{0D0EE966-33A1-4896-8A61-E2EAA3F2D1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175" y="4830763"/>
            <a:ext cx="2670175" cy="103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2">
            <a:extLst>
              <a:ext uri="{FF2B5EF4-FFF2-40B4-BE49-F238E27FC236}">
                <a16:creationId xmlns:a16="http://schemas.microsoft.com/office/drawing/2014/main" id="{A56FA2B0-CBA0-45E1-94EE-11C7D5BAA8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31963"/>
            <a:ext cx="2770188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4">
            <a:extLst>
              <a:ext uri="{FF2B5EF4-FFF2-40B4-BE49-F238E27FC236}">
                <a16:creationId xmlns:a16="http://schemas.microsoft.com/office/drawing/2014/main" id="{01931DE0-23FC-4124-8030-5F414174A2C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263" y="3686175"/>
            <a:ext cx="1108075" cy="141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EFA3215-C8A8-40F8-A6C1-03FBB27A70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3"/>
    </mc:Choice>
    <mc:Fallback xmlns="">
      <p:transition spd="slow" advTm="24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A1658BF2-73A7-404C-B4CC-5A8A2F722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4400"/>
              <a:t>June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65F0A8-25A4-4D90-BDAB-DA11EAD3C80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0707" y="1473201"/>
            <a:ext cx="6533054" cy="4619624"/>
          </a:xfrm>
          <a:prstGeom prst="roundRect">
            <a:avLst>
              <a:gd name="adj" fmla="val 8264"/>
            </a:avLst>
          </a:prstGeom>
        </p:spPr>
      </p:pic>
      <p:pic>
        <p:nvPicPr>
          <p:cNvPr id="14340" name="Picture 1">
            <a:extLst>
              <a:ext uri="{FF2B5EF4-FFF2-40B4-BE49-F238E27FC236}">
                <a16:creationId xmlns:a16="http://schemas.microsoft.com/office/drawing/2014/main" id="{85D8B729-8757-47B1-8C3A-4B488600DD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019300"/>
            <a:ext cx="1512888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4">
            <a:extLst>
              <a:ext uri="{FF2B5EF4-FFF2-40B4-BE49-F238E27FC236}">
                <a16:creationId xmlns:a16="http://schemas.microsoft.com/office/drawing/2014/main" id="{6DB05B19-B722-4082-982F-C1848D4430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1630363"/>
            <a:ext cx="1944687" cy="421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5">
            <a:extLst>
              <a:ext uri="{FF2B5EF4-FFF2-40B4-BE49-F238E27FC236}">
                <a16:creationId xmlns:a16="http://schemas.microsoft.com/office/drawing/2014/main" id="{F73DF0A4-55D0-4B6A-90C9-7C043FA5E3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113" y="2019300"/>
            <a:ext cx="2114550" cy="380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6">
            <a:extLst>
              <a:ext uri="{FF2B5EF4-FFF2-40B4-BE49-F238E27FC236}">
                <a16:creationId xmlns:a16="http://schemas.microsoft.com/office/drawing/2014/main" id="{07F037CD-255A-499C-BAA6-17C5A2D96B7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663" y="1660525"/>
            <a:ext cx="609600" cy="21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225B980-1273-4DD8-87A5-1FB71ABD4C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7"/>
    </mc:Choice>
    <mc:Fallback xmlns="">
      <p:transition spd="slow" advTm="22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>
            <a:extLst>
              <a:ext uri="{FF2B5EF4-FFF2-40B4-BE49-F238E27FC236}">
                <a16:creationId xmlns:a16="http://schemas.microsoft.com/office/drawing/2014/main" id="{872DE841-B679-4E9C-BC53-742945539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4400"/>
              <a:t>July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49B1AD-DE8F-4CBA-BC72-19D5E703EFD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0707" y="1473201"/>
            <a:ext cx="6533054" cy="4619624"/>
          </a:xfrm>
          <a:prstGeom prst="roundRect">
            <a:avLst>
              <a:gd name="adj" fmla="val 8264"/>
            </a:avLst>
          </a:prstGeom>
        </p:spPr>
      </p:pic>
      <p:pic>
        <p:nvPicPr>
          <p:cNvPr id="15364" name="Picture 1">
            <a:extLst>
              <a:ext uri="{FF2B5EF4-FFF2-40B4-BE49-F238E27FC236}">
                <a16:creationId xmlns:a16="http://schemas.microsoft.com/office/drawing/2014/main" id="{E527250F-043E-44BF-A0C2-73FB1F5075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846513"/>
            <a:ext cx="4152900" cy="208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2">
            <a:extLst>
              <a:ext uri="{FF2B5EF4-FFF2-40B4-BE49-F238E27FC236}">
                <a16:creationId xmlns:a16="http://schemas.microsoft.com/office/drawing/2014/main" id="{557E9653-5C2D-4677-A4A5-706481AB03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150" y="2579688"/>
            <a:ext cx="3759200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05455A1-A5F4-4BEF-B977-38601310FD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2"/>
    </mc:Choice>
    <mc:Fallback xmlns="">
      <p:transition spd="slow" advTm="26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>
            <a:extLst>
              <a:ext uri="{FF2B5EF4-FFF2-40B4-BE49-F238E27FC236}">
                <a16:creationId xmlns:a16="http://schemas.microsoft.com/office/drawing/2014/main" id="{0F00F8B9-E07B-442E-BBE8-61234A3B9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4400"/>
              <a:t>August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B324A3-6DB7-4D7D-9E7D-2E8F6793A90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6324" y="1473201"/>
            <a:ext cx="6541821" cy="4619624"/>
          </a:xfrm>
          <a:prstGeom prst="roundRect">
            <a:avLst>
              <a:gd name="adj" fmla="val 8264"/>
            </a:avLst>
          </a:prstGeom>
        </p:spPr>
      </p:pic>
      <p:pic>
        <p:nvPicPr>
          <p:cNvPr id="16388" name="Picture 1">
            <a:extLst>
              <a:ext uri="{FF2B5EF4-FFF2-40B4-BE49-F238E27FC236}">
                <a16:creationId xmlns:a16="http://schemas.microsoft.com/office/drawing/2014/main" id="{1A7C8BDB-8440-4920-91B9-A85332D837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563" y="2984500"/>
            <a:ext cx="2332037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4">
            <a:extLst>
              <a:ext uri="{FF2B5EF4-FFF2-40B4-BE49-F238E27FC236}">
                <a16:creationId xmlns:a16="http://schemas.microsoft.com/office/drawing/2014/main" id="{D366F9E0-6C95-47F9-A7C3-D71620DDDB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0" y="3416300"/>
            <a:ext cx="1462088" cy="207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5">
            <a:extLst>
              <a:ext uri="{FF2B5EF4-FFF2-40B4-BE49-F238E27FC236}">
                <a16:creationId xmlns:a16="http://schemas.microsoft.com/office/drawing/2014/main" id="{34F7DB86-1B4F-4F1E-B942-FF69AB8195D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588" y="5141913"/>
            <a:ext cx="1003300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466724F-4E18-4762-80B3-E90CBEC480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2"/>
    </mc:Choice>
    <mc:Fallback xmlns="">
      <p:transition spd="slow" advTm="21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>
            <a:extLst>
              <a:ext uri="{FF2B5EF4-FFF2-40B4-BE49-F238E27FC236}">
                <a16:creationId xmlns:a16="http://schemas.microsoft.com/office/drawing/2014/main" id="{649EF309-43DA-4523-BF06-62271FF2A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4400"/>
              <a:t>September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6D4F81-22B3-4B5F-8708-A2797EF68A2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1465" y="1573943"/>
            <a:ext cx="6551539" cy="4518882"/>
          </a:xfrm>
          <a:prstGeom prst="roundRect">
            <a:avLst>
              <a:gd name="adj" fmla="val 8264"/>
            </a:avLst>
          </a:prstGeom>
        </p:spPr>
      </p:pic>
      <p:pic>
        <p:nvPicPr>
          <p:cNvPr id="17412" name="Picture 1">
            <a:extLst>
              <a:ext uri="{FF2B5EF4-FFF2-40B4-BE49-F238E27FC236}">
                <a16:creationId xmlns:a16="http://schemas.microsoft.com/office/drawing/2014/main" id="{333A4413-8780-4A7D-B47C-C60997E410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16"/>
          <a:stretch>
            <a:fillRect/>
          </a:stretch>
        </p:blipFill>
        <p:spPr bwMode="auto">
          <a:xfrm>
            <a:off x="2098675" y="3449638"/>
            <a:ext cx="3257550" cy="285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CA59AF0-9BBC-466F-84DE-BFD53CB770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4"/>
    </mc:Choice>
    <mc:Fallback xmlns="">
      <p:transition spd="slow" advTm="23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>
            <a:extLst>
              <a:ext uri="{FF2B5EF4-FFF2-40B4-BE49-F238E27FC236}">
                <a16:creationId xmlns:a16="http://schemas.microsoft.com/office/drawing/2014/main" id="{0873042F-E9DF-4AF1-A780-45EBD1C6E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4400"/>
              <a:t>October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1B8D4B-4E05-4762-8DE6-A3A0B7E2BF6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6324" y="1473201"/>
            <a:ext cx="6541821" cy="4619624"/>
          </a:xfrm>
          <a:prstGeom prst="roundRect">
            <a:avLst>
              <a:gd name="adj" fmla="val 8264"/>
            </a:avLst>
          </a:prstGeom>
        </p:spPr>
      </p:pic>
      <p:pic>
        <p:nvPicPr>
          <p:cNvPr id="18436" name="Picture 1">
            <a:extLst>
              <a:ext uri="{FF2B5EF4-FFF2-40B4-BE49-F238E27FC236}">
                <a16:creationId xmlns:a16="http://schemas.microsoft.com/office/drawing/2014/main" id="{2721D31B-7329-4246-8155-763D294AB2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873500"/>
            <a:ext cx="2238375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1881E28-D9D1-4EE1-B87B-86CF24C3DC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0"/>
    </mc:Choice>
    <mc:Fallback xmlns="">
      <p:transition spd="slow" advTm="19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>
            <a:extLst>
              <a:ext uri="{FF2B5EF4-FFF2-40B4-BE49-F238E27FC236}">
                <a16:creationId xmlns:a16="http://schemas.microsoft.com/office/drawing/2014/main" id="{4FA45DE3-C932-49FD-9341-D3C5C9C35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4400"/>
              <a:t>November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A16B511-1E79-41CF-9F97-4A2E84561C8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5855" y="1473200"/>
            <a:ext cx="6532290" cy="4619084"/>
          </a:xfrm>
          <a:prstGeom prst="roundRect">
            <a:avLst>
              <a:gd name="adj" fmla="val 7556"/>
            </a:avLst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1FE75E8-638F-4C86-91DA-E52AB1C8D7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3"/>
    </mc:Choice>
    <mc:Fallback xmlns="">
      <p:transition spd="slow" advTm="24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>
            <a:extLst>
              <a:ext uri="{FF2B5EF4-FFF2-40B4-BE49-F238E27FC236}">
                <a16:creationId xmlns:a16="http://schemas.microsoft.com/office/drawing/2014/main" id="{A0568ED4-4A4B-4875-B148-4080152B3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4400"/>
              <a:t>December</a:t>
            </a:r>
          </a:p>
        </p:txBody>
      </p:sp>
      <p:grpSp>
        <p:nvGrpSpPr>
          <p:cNvPr id="20483" name="Group 6">
            <a:extLst>
              <a:ext uri="{FF2B5EF4-FFF2-40B4-BE49-F238E27FC236}">
                <a16:creationId xmlns:a16="http://schemas.microsoft.com/office/drawing/2014/main" id="{BBA1DB3F-FF42-4F7B-924C-189FFA1EEA07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473200"/>
            <a:ext cx="7632700" cy="4911725"/>
            <a:chOff x="755650" y="1473201"/>
            <a:chExt cx="7632700" cy="491244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9944D6F-7898-4627-81EB-F6952275BBF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00707" y="1473201"/>
              <a:ext cx="6533054" cy="4619624"/>
            </a:xfrm>
            <a:prstGeom prst="roundRect">
              <a:avLst>
                <a:gd name="adj" fmla="val 8264"/>
              </a:avLst>
            </a:prstGeom>
          </p:spPr>
        </p:pic>
        <p:pic>
          <p:nvPicPr>
            <p:cNvPr id="20487" name="Picture 4">
              <a:extLst>
                <a:ext uri="{FF2B5EF4-FFF2-40B4-BE49-F238E27FC236}">
                  <a16:creationId xmlns:a16="http://schemas.microsoft.com/office/drawing/2014/main" id="{94B3360F-B0BF-402E-BF49-2AD33CEDF3B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8436" y="1639018"/>
              <a:ext cx="4191832" cy="3948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8" name="Picture 1">
              <a:extLst>
                <a:ext uri="{FF2B5EF4-FFF2-40B4-BE49-F238E27FC236}">
                  <a16:creationId xmlns:a16="http://schemas.microsoft.com/office/drawing/2014/main" id="{3768393B-E73C-45F3-A045-3736585B390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3425523"/>
              <a:ext cx="2669037" cy="2667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9" name="Picture 2">
              <a:extLst>
                <a:ext uri="{FF2B5EF4-FFF2-40B4-BE49-F238E27FC236}">
                  <a16:creationId xmlns:a16="http://schemas.microsoft.com/office/drawing/2014/main" id="{420C2476-3A2E-46E5-A9A3-D39E8B1F0CA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02350" y="3073573"/>
              <a:ext cx="2286000" cy="33120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0" name="Picture 5">
              <a:extLst>
                <a:ext uri="{FF2B5EF4-FFF2-40B4-BE49-F238E27FC236}">
                  <a16:creationId xmlns:a16="http://schemas.microsoft.com/office/drawing/2014/main" id="{CC7FF52D-C3B5-4EB0-A107-AB51EFDDC8A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7488" y="1647644"/>
              <a:ext cx="212083" cy="243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1" name="Picture 8">
              <a:extLst>
                <a:ext uri="{FF2B5EF4-FFF2-40B4-BE49-F238E27FC236}">
                  <a16:creationId xmlns:a16="http://schemas.microsoft.com/office/drawing/2014/main" id="{37005CF2-04DF-415E-93D5-E55E1BB21A1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3726" y="2467507"/>
              <a:ext cx="212083" cy="243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2" name="Picture 9">
              <a:extLst>
                <a:ext uri="{FF2B5EF4-FFF2-40B4-BE49-F238E27FC236}">
                  <a16:creationId xmlns:a16="http://schemas.microsoft.com/office/drawing/2014/main" id="{A764AFE4-4298-4C1C-9FC6-2D024353FE9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7783" y="3259706"/>
              <a:ext cx="212083" cy="243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3" name="Picture 10">
              <a:extLst>
                <a:ext uri="{FF2B5EF4-FFF2-40B4-BE49-F238E27FC236}">
                  <a16:creationId xmlns:a16="http://schemas.microsoft.com/office/drawing/2014/main" id="{6CCF57A0-8857-4386-B56F-146E899ADDA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56575" y="1569053"/>
              <a:ext cx="212083" cy="243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4" name="Picture 11">
              <a:extLst>
                <a:ext uri="{FF2B5EF4-FFF2-40B4-BE49-F238E27FC236}">
                  <a16:creationId xmlns:a16="http://schemas.microsoft.com/office/drawing/2014/main" id="{68A76D78-7F64-40B6-9CD5-7F614BAD0C0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0268" y="2747209"/>
              <a:ext cx="212083" cy="243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5" name="Picture 12">
              <a:extLst>
                <a:ext uri="{FF2B5EF4-FFF2-40B4-BE49-F238E27FC236}">
                  <a16:creationId xmlns:a16="http://schemas.microsoft.com/office/drawing/2014/main" id="{BCE052EA-AB4B-4F84-B5C8-420EC69497E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1640" y="1639018"/>
              <a:ext cx="212083" cy="243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0484" name="Picture 15">
            <a:extLst>
              <a:ext uri="{FF2B5EF4-FFF2-40B4-BE49-F238E27FC236}">
                <a16:creationId xmlns:a16="http://schemas.microsoft.com/office/drawing/2014/main" id="{1F355205-DF39-4119-8487-CC9AC59E147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13" y="2352675"/>
            <a:ext cx="211137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16">
            <a:extLst>
              <a:ext uri="{FF2B5EF4-FFF2-40B4-BE49-F238E27FC236}">
                <a16:creationId xmlns:a16="http://schemas.microsoft.com/office/drawing/2014/main" id="{0B317058-A829-4F18-A900-B88BF909C04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625" y="2644775"/>
            <a:ext cx="2127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C827000-F48F-4DE1-A6CD-249DFEBD80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4"/>
    </mc:Choice>
    <mc:Fallback xmlns="">
      <p:transition spd="slow" advTm="21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>
            <a:extLst>
              <a:ext uri="{FF2B5EF4-FFF2-40B4-BE49-F238E27FC236}">
                <a16:creationId xmlns:a16="http://schemas.microsoft.com/office/drawing/2014/main" id="{30DBE5D9-A676-4E68-A659-47F08AA498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5188" y="407988"/>
            <a:ext cx="7500937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000">
                <a:solidFill>
                  <a:schemeClr val="tx1"/>
                </a:solidFill>
                <a:latin typeface="Comic Sans MS" panose="030F0702030302020204" pitchFamily="66" charset="0"/>
              </a:rPr>
              <a:t>For today’s activity, I would like you to cut out the months of the year and stick them in the correct order.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6EE27A8-5F63-4AC5-AF84-56EAED26C01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2B1FAEF-7D7E-49EC-9274-90C71EB3E9D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0811" t="12544" r="20540" b="638"/>
          <a:stretch/>
        </p:blipFill>
        <p:spPr>
          <a:xfrm>
            <a:off x="2465580" y="2863129"/>
            <a:ext cx="4300151" cy="3601857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64"/>
    </mc:Choice>
    <mc:Fallback xmlns="">
      <p:transition spd="slow" advTm="180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1328</TotalTime>
  <Words>36</Words>
  <Application>Microsoft Office PowerPoint</Application>
  <PresentationFormat>On-screen Show (4:3)</PresentationFormat>
  <Paragraphs>13</Paragraphs>
  <Slides>14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Twinkl</vt:lpstr>
      <vt:lpstr>Comic Sans MS</vt:lpstr>
      <vt:lpstr>Twinkl SemiBold</vt:lpstr>
      <vt:lpstr>Sassoon Infant Rg</vt:lpstr>
      <vt:lpstr>Arial</vt:lpstr>
      <vt:lpstr>Calibri</vt:lpstr>
      <vt:lpstr>Office Theme</vt:lpstr>
      <vt:lpstr>PowerPoint Presentation</vt:lpstr>
      <vt:lpstr>January</vt:lpstr>
      <vt:lpstr>February</vt:lpstr>
      <vt:lpstr>March</vt:lpstr>
      <vt:lpstr>April</vt:lpstr>
      <vt:lpstr>May</vt:lpstr>
      <vt:lpstr>June</vt:lpstr>
      <vt:lpstr>July</vt:lpstr>
      <vt:lpstr>August</vt:lpstr>
      <vt:lpstr>September</vt:lpstr>
      <vt:lpstr>October</vt:lpstr>
      <vt:lpstr>November</vt:lpstr>
      <vt:lpstr>December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Christina Weerasekera</cp:lastModifiedBy>
  <cp:revision>166</cp:revision>
  <dcterms:created xsi:type="dcterms:W3CDTF">2014-10-01T16:09:27Z</dcterms:created>
  <dcterms:modified xsi:type="dcterms:W3CDTF">2021-02-21T17:20:11Z</dcterms:modified>
</cp:coreProperties>
</file>