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8329D5-DFD2-4C50-BCEA-DCC4EF9C68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DD4B7E-01CA-4805-8C2B-3229897AC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F6B37C-E292-40EC-8BEA-0F0D24C091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538A6-641C-4624-AE45-ED75CBAB6AC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11FC9D-545A-4FCD-9788-438C377FBE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AE6BA4-4F38-471A-9938-1E1A6E46DB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97EF1-C588-431C-8B91-E71BA018E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319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C6DDF5-02C9-4ABA-BA24-3C56FDA30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0BAB4E-B4D7-4342-ACEC-F0756F3F24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F6479B-BABF-4C4D-9B9A-FA7DF318D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538A6-641C-4624-AE45-ED75CBAB6AC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DF33B0-A931-43B4-9607-BCF57643C0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ED7200-CA3D-4694-8302-AE2FB9700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97EF1-C588-431C-8B91-E71BA018E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71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317B5D-270B-4FC6-B663-BB55F4E6F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AA68E4-724B-45BA-AD8D-8F539DC84C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A03AFA-BE44-432F-B4CD-5ABF514458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538A6-641C-4624-AE45-ED75CBAB6AC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8A9213-F29B-4789-AE19-053162DD56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EBFBC6-75C7-475F-B681-7C618D803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97EF1-C588-431C-8B91-E71BA018E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825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9FA903-EF2F-4EDE-8B25-E9526E0546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C14C93-0461-487F-A6F4-5E38A7C25B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F31A1A-54D2-4B5B-8CB2-4436055164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EAA2A9-FA1B-462F-B1FC-0789D0119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538A6-641C-4624-AE45-ED75CBAB6AC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57A79E-1584-4921-A895-0E0F8B7294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7DB7E6-FDAC-4465-92E6-6A9CDF1A3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97EF1-C588-431C-8B91-E71BA018E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57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45824-E609-474D-953A-F240649B88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60A5AC-1452-403E-B142-51B5D1A47E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76505E-0EA3-4954-B591-37B315C8B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2C03E36-D236-4AA1-918C-1F442623D6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27C6255-AB5D-4AAB-B9FE-724CD6994A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4F20204-0EBE-4F25-8DCB-56571CE6F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538A6-641C-4624-AE45-ED75CBAB6AC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7235E9B-26A9-4314-AD24-A8377F08D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9AF32FC-4C0A-4AB8-A50C-57E1C8CD6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97EF1-C588-431C-8B91-E71BA018E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399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134B24-DB65-4925-BE7B-D4EF71B1E2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0E6B12-961B-4976-AF84-E3627E6A81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538A6-641C-4624-AE45-ED75CBAB6AC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BD8F78-99BE-46C5-86ED-A225A6522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5A657B-E9D8-4E81-9414-0906E1858E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97EF1-C588-431C-8B91-E71BA018E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1966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3912DC3-76CA-433B-A5D3-1CD8248759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538A6-641C-4624-AE45-ED75CBAB6AC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694B729-E33E-4A47-B846-4C69750B3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6E08BC-1868-4820-A09B-FB7C86F46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97EF1-C588-431C-8B91-E71BA018E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750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4746F5-7648-4C05-9FED-B431171267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E3DB53-E7B3-4E42-B5B9-DD329205A0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F5C1DA-C41C-4B5A-BE95-3AB04F9973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7E0435-EB2C-43F5-83EF-78A564A37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538A6-641C-4624-AE45-ED75CBAB6AC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4DB859-BAEA-48EF-9BB7-44A5470E28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5D49EE-7C5A-471A-AED2-D109AA002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97EF1-C588-431C-8B91-E71BA018E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8954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D63EC8-3F1D-42D3-8FE9-AB871BB30D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6F9C60-DBD5-42BF-BFA1-D13056167F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29B71F-F9B3-4181-8730-7DF308BFA4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DB9BC4-06EF-41C1-BCC1-0E2AF1DAAF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538A6-641C-4624-AE45-ED75CBAB6AC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62F9D4-C7CB-49B0-9E17-F9170B75A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C34E63-7366-4E25-A58C-86A1363F6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97EF1-C588-431C-8B91-E71BA018E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623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589965-0434-412E-B909-AAB12E590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26F202-B75C-45B0-936D-F4C56106D3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60156F-001D-4794-B94F-C89C64CC66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538A6-641C-4624-AE45-ED75CBAB6AC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05B025-C659-4581-BC21-D6F4BFC9A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8B9615-924C-4965-A6C4-B49405C0E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97EF1-C588-431C-8B91-E71BA018E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500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EDDE7C-78FE-4CFA-B6DA-6F83F679FB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8D7123-62BD-4CD9-A1C0-D032C7202F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6F693-BB48-4452-AC0C-E895C812AA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538A6-641C-4624-AE45-ED75CBAB6AC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38230A-1A98-4EA7-836E-D31B78F00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136982-C946-4BB8-B980-8F07E83CF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97EF1-C588-431C-8B91-E71BA018E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60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1AE8A0-8486-4ABF-8BDF-BB1BD6B374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114043-A6CF-40E0-89B2-27E85AF94F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5D1AA2-AB44-49D2-AFEC-02C98A3D9A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1538A6-641C-4624-AE45-ED75CBAB6AC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8C7BDF-C909-46EF-B0C7-A30BB3793E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860D24-24DF-424B-8438-095C9EC643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697EF1-C588-431C-8B91-E71BA018E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649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1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1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1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1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1.png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4A2436D-88A2-4F6E-A3F8-39701CF3959D}"/>
              </a:ext>
            </a:extLst>
          </p:cNvPr>
          <p:cNvSpPr txBox="1"/>
          <p:nvPr/>
        </p:nvSpPr>
        <p:spPr>
          <a:xfrm>
            <a:off x="691978" y="370703"/>
            <a:ext cx="10552671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We are learning</a:t>
            </a:r>
          </a:p>
          <a:p>
            <a:endParaRPr lang="en-GB" sz="6600" dirty="0">
              <a:latin typeface="Comic Sans MS" panose="030F0702030302020204" pitchFamily="66" charset="0"/>
            </a:endParaRPr>
          </a:p>
          <a:p>
            <a:r>
              <a:rPr lang="en-GB" sz="6600" dirty="0">
                <a:latin typeface="Comic Sans MS" panose="030F0702030302020204" pitchFamily="66" charset="0"/>
              </a:rPr>
              <a:t>To identify what we are good at and what we are not so good at</a:t>
            </a:r>
            <a:r>
              <a:rPr lang="en-GB" dirty="0">
                <a:latin typeface="Comic Sans MS" panose="030F0702030302020204" pitchFamily="66" charset="0"/>
              </a:rPr>
              <a:t>. 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D167442-7746-4704-8C94-19B55F3F617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32603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325"/>
    </mc:Choice>
    <mc:Fallback>
      <p:transition spd="slow" advTm="123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6FC6E-522E-489F-A0F0-2F270AFE66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4809" y="2475279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8000" dirty="0">
                <a:latin typeface="Comic Sans MS" panose="030F0702030302020204" pitchFamily="66" charset="0"/>
              </a:rPr>
              <a:t>What sorts of things are you good at doing?</a:t>
            </a:r>
            <a:endParaRPr lang="en-US" sz="8000" dirty="0"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8B7B8D3-E1D3-4FC9-9D14-F181AC89061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47380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78"/>
    </mc:Choice>
    <mc:Fallback>
      <p:transition spd="slow" advTm="76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21F798-BDFF-4E41-BF32-AEDACFD97A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4628A66-E18D-4F06-B603-212560E8EC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34904" y="267890"/>
            <a:ext cx="9580099" cy="632222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F2A65A3-F175-40FD-A79B-95F90B1A963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723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72"/>
    </mc:Choice>
    <mc:Fallback>
      <p:transition spd="slow" advTm="51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1CDD3C-3AC8-471F-AD33-406681C376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6F136B-A930-44BB-A481-BBC0859DBB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208D37-91D9-4EDE-8D89-BC6D0B9A3BD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2962" t="19883" r="22923" b="16637"/>
          <a:stretch/>
        </p:blipFill>
        <p:spPr>
          <a:xfrm>
            <a:off x="1520483" y="365125"/>
            <a:ext cx="9692641" cy="6392479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444A573-A5DE-4477-9892-F5593AFC69A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76659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23"/>
    </mc:Choice>
    <mc:Fallback>
      <p:transition spd="slow" advTm="34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EC020-0238-4939-98BD-2E31351F9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B4989D-9D52-466D-8035-3B44958608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A3DCD91-57F2-402F-A117-BE31651F0C4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3192" t="22961" r="23269" b="13559"/>
          <a:stretch/>
        </p:blipFill>
        <p:spPr>
          <a:xfrm>
            <a:off x="1327052" y="385517"/>
            <a:ext cx="9537896" cy="6358206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0035CBA8-5544-4871-BED9-C66A6F7C099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45498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24"/>
    </mc:Choice>
    <mc:Fallback>
      <p:transition spd="slow" advTm="30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FDC7D8-0C92-4258-882A-37AC8E533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DD8957-10C2-4553-9B54-2B7D210E90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50423B-8839-4944-90A1-BEAC8BC1A71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3192" t="26609" r="23039" b="9911"/>
          <a:stretch/>
        </p:blipFill>
        <p:spPr>
          <a:xfrm>
            <a:off x="1207477" y="306931"/>
            <a:ext cx="9777046" cy="6489656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0E2FE39-8A0D-4C1F-BF79-EA6D64916FE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00498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19"/>
    </mc:Choice>
    <mc:Fallback>
      <p:transition spd="slow" advTm="29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42B8A8-8813-4450-9D8B-45DCFE06ED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8EFCE7-C4F7-4B72-8A26-25C1121A12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909C97-DFDD-489A-9844-F7AB8FAFABC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3308" t="26609" r="23269" b="9911"/>
          <a:stretch/>
        </p:blipFill>
        <p:spPr>
          <a:xfrm>
            <a:off x="1277815" y="210137"/>
            <a:ext cx="9636370" cy="6437726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3E1A340-34ED-4E07-AB72-C16FC129596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78570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65"/>
    </mc:Choice>
    <mc:Fallback>
      <p:transition spd="slow" advTm="30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BDD60-FDBB-4549-B3F2-2EDDD2BA0C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D640B8-E423-428F-A035-0DD48786A4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1938B0-2080-47E2-8D00-4F7DC8B2857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2962" t="24641" r="22923" b="9911"/>
          <a:stretch/>
        </p:blipFill>
        <p:spPr>
          <a:xfrm>
            <a:off x="1312984" y="353379"/>
            <a:ext cx="9566031" cy="6504621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937B802-41B6-415E-83ED-A09CD8F8F7C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6223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55"/>
    </mc:Choice>
    <mc:Fallback>
      <p:transition spd="slow" advTm="33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0017CD-63C5-462F-B045-125491A371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79E84B-049B-4E70-8A84-7C4FA1FA8D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3596F1D-3A8E-4C4B-BA04-42189C73BB5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3076" t="30965" r="23040" b="5302"/>
          <a:stretch/>
        </p:blipFill>
        <p:spPr>
          <a:xfrm>
            <a:off x="1263747" y="215655"/>
            <a:ext cx="9664505" cy="642669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8E0612A-4407-43DD-BBA1-9F3B2E87C9C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15413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89"/>
    </mc:Choice>
    <mc:Fallback>
      <p:transition spd="slow" advTm="43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C40F4-38FD-4B88-B513-66DED54AAE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C679EA-135A-4B0F-88A9-C37BD747E0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B655AB7-8B1A-4144-BD63-FBF214B61EB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8923" t="15984" r="18885" b="5302"/>
          <a:stretch/>
        </p:blipFill>
        <p:spPr>
          <a:xfrm>
            <a:off x="1899137" y="377239"/>
            <a:ext cx="8721969" cy="6206436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9002983-3CC5-4161-A540-21BFC314564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86390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240"/>
    </mc:Choice>
    <mc:Fallback>
      <p:transition spd="slow" advTm="452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29</Words>
  <Application>Microsoft Office PowerPoint</Application>
  <PresentationFormat>Widescreen</PresentationFormat>
  <Paragraphs>4</Paragraphs>
  <Slides>10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Office Theme</vt:lpstr>
      <vt:lpstr>PowerPoint Presentation</vt:lpstr>
      <vt:lpstr>What sorts of things are you good at doing?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2</cp:revision>
  <dcterms:created xsi:type="dcterms:W3CDTF">2021-02-21T16:26:51Z</dcterms:created>
  <dcterms:modified xsi:type="dcterms:W3CDTF">2021-02-21T17:28:29Z</dcterms:modified>
</cp:coreProperties>
</file>