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4"/>
  </p:notesMasterIdLst>
  <p:handoutMasterIdLst>
    <p:handoutMasterId r:id="rId15"/>
  </p:handoutMasterIdLst>
  <p:sldIdLst>
    <p:sldId id="258" r:id="rId2"/>
    <p:sldId id="264" r:id="rId3"/>
    <p:sldId id="273" r:id="rId4"/>
    <p:sldId id="274" r:id="rId5"/>
    <p:sldId id="275" r:id="rId6"/>
    <p:sldId id="276" r:id="rId7"/>
    <p:sldId id="277" r:id="rId8"/>
    <p:sldId id="278" r:id="rId9"/>
    <p:sldId id="279" r:id="rId10"/>
    <p:sldId id="280" r:id="rId11"/>
    <p:sldId id="281" r:id="rId12"/>
    <p:sldId id="267" r:id="rId13"/>
  </p:sldIdLst>
  <p:sldSz cx="9144000" cy="6858000" type="screen4x3"/>
  <p:notesSz cx="6858000" cy="9144000"/>
  <p:embeddedFontLst>
    <p:embeddedFont>
      <p:font typeface="Calibri" panose="020F0502020204030204" pitchFamily="34" charset="0"/>
      <p:regular r:id="rId16"/>
      <p:bold r:id="rId17"/>
      <p:italic r:id="rId18"/>
      <p:boldItalic r:id="rId19"/>
    </p:embeddedFont>
    <p:embeddedFont>
      <p:font typeface="Twinkl" panose="020B0604020202020204" charset="0"/>
      <p:regular r:id="rId20"/>
      <p:bold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B7BC"/>
    <a:srgbClr val="8ACBC0"/>
    <a:srgbClr val="AFDEF9"/>
    <a:srgbClr val="F9CBCB"/>
    <a:srgbClr val="C0DFC3"/>
    <a:srgbClr val="E8C500"/>
    <a:srgbClr val="90C8E5"/>
    <a:srgbClr val="F1884C"/>
    <a:srgbClr val="C99B6D"/>
    <a:srgbClr val="9BC8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5" autoAdjust="0"/>
    <p:restoredTop sz="95839" autoAdjust="0"/>
  </p:normalViewPr>
  <p:slideViewPr>
    <p:cSldViewPr snapToGrid="0" showGuides="1">
      <p:cViewPr varScale="1">
        <p:scale>
          <a:sx n="85" d="100"/>
          <a:sy n="85" d="100"/>
        </p:scale>
        <p:origin x="786" y="60"/>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19/01/2021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19/01/2021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70.png"/><Relationship Id="rId3" Type="http://schemas.openxmlformats.org/officeDocument/2006/relationships/image" Target="../media/image62.png"/><Relationship Id="rId7" Type="http://schemas.openxmlformats.org/officeDocument/2006/relationships/slide" Target="slide2.xml"/><Relationship Id="rId12" Type="http://schemas.openxmlformats.org/officeDocument/2006/relationships/image" Target="../media/image69.png"/><Relationship Id="rId2"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image" Target="../media/image65.png"/><Relationship Id="rId11" Type="http://schemas.openxmlformats.org/officeDocument/2006/relationships/image" Target="../media/image68.png"/><Relationship Id="rId5" Type="http://schemas.openxmlformats.org/officeDocument/2006/relationships/image" Target="../media/image64.png"/><Relationship Id="rId10" Type="http://schemas.openxmlformats.org/officeDocument/2006/relationships/image" Target="../media/image67.png"/><Relationship Id="rId4" Type="http://schemas.openxmlformats.org/officeDocument/2006/relationships/image" Target="../media/image63.png"/><Relationship Id="rId9" Type="http://schemas.openxmlformats.org/officeDocument/2006/relationships/image" Target="../media/image66.png"/><Relationship Id="rId14" Type="http://schemas.openxmlformats.org/officeDocument/2006/relationships/image" Target="../media/image71.png"/></Relationships>
</file>

<file path=ppt/slides/_rels/slide1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slide" Target="slide12.xml"/><Relationship Id="rId7" Type="http://schemas.openxmlformats.org/officeDocument/2006/relationships/image" Target="../media/image75.png"/><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4.xml"/><Relationship Id="rId7"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3.xml"/><Relationship Id="rId6" Type="http://schemas.openxmlformats.org/officeDocument/2006/relationships/slide" Target="slide8.xml"/><Relationship Id="rId11" Type="http://schemas.openxmlformats.org/officeDocument/2006/relationships/slide" Target="slide11.xml"/><Relationship Id="rId5" Type="http://schemas.openxmlformats.org/officeDocument/2006/relationships/slide" Target="slide7.xml"/><Relationship Id="rId10" Type="http://schemas.openxmlformats.org/officeDocument/2006/relationships/slide" Target="slide10.xml"/><Relationship Id="rId4" Type="http://schemas.openxmlformats.org/officeDocument/2006/relationships/slide" Target="slide6.xml"/><Relationship Id="rId9" Type="http://schemas.openxmlformats.org/officeDocument/2006/relationships/slide" Target="slide5.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slide" Target="slide4.xm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slide" Target="slide2.xml"/><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6.png"/><Relationship Id="rId11" Type="http://schemas.openxmlformats.org/officeDocument/2006/relationships/slide" Target="slide5.xml"/><Relationship Id="rId5" Type="http://schemas.openxmlformats.org/officeDocument/2006/relationships/image" Target="../media/image15.png"/><Relationship Id="rId10" Type="http://schemas.openxmlformats.org/officeDocument/2006/relationships/slide" Target="slide2.xml"/><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slide" Target="slide2.xml"/><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slide" Target="slide6.xml"/><Relationship Id="rId9" Type="http://schemas.openxmlformats.org/officeDocument/2006/relationships/image" Target="../media/image28.png"/><Relationship Id="rId1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slide" Target="slide7.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 Target="slide8.xml"/><Relationship Id="rId7" Type="http://schemas.openxmlformats.org/officeDocument/2006/relationships/image" Target="../media/image42.png"/><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slide" Target="slide9.xml"/><Relationship Id="rId2" Type="http://schemas.openxmlformats.org/officeDocument/2006/relationships/image" Target="../media/image47.png"/><Relationship Id="rId1" Type="http://schemas.openxmlformats.org/officeDocument/2006/relationships/slideLayout" Target="../slideLayouts/slideLayout3.xml"/><Relationship Id="rId6" Type="http://schemas.openxmlformats.org/officeDocument/2006/relationships/slide" Target="slide2.xml"/><Relationship Id="rId5" Type="http://schemas.openxmlformats.org/officeDocument/2006/relationships/image" Target="../media/image50.png"/><Relationship Id="rId4" Type="http://schemas.openxmlformats.org/officeDocument/2006/relationships/image" Target="../media/image49.png"/></Relationships>
</file>

<file path=ppt/slides/_rels/slide9.xml.rels><?xml version="1.0" encoding="UTF-8" standalone="yes"?>
<Relationships xmlns="http://schemas.openxmlformats.org/package/2006/relationships"><Relationship Id="rId8" Type="http://schemas.openxmlformats.org/officeDocument/2006/relationships/slide" Target="slide2.xml"/><Relationship Id="rId13" Type="http://schemas.openxmlformats.org/officeDocument/2006/relationships/image" Target="../media/image60.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59.png"/><Relationship Id="rId2"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55.png"/><Relationship Id="rId11" Type="http://schemas.openxmlformats.org/officeDocument/2006/relationships/image" Target="../media/image58.png"/><Relationship Id="rId5" Type="http://schemas.openxmlformats.org/officeDocument/2006/relationships/image" Target="../media/image54.png"/><Relationship Id="rId10" Type="http://schemas.openxmlformats.org/officeDocument/2006/relationships/image" Target="../media/image57.png"/><Relationship Id="rId4" Type="http://schemas.openxmlformats.org/officeDocument/2006/relationships/image" Target="../media/image53.png"/><Relationship Id="rId9"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fairy1">
            <a:extLst>
              <a:ext uri="{FF2B5EF4-FFF2-40B4-BE49-F238E27FC236}">
                <a16:creationId xmlns:a16="http://schemas.microsoft.com/office/drawing/2014/main" id="{CAE7A6E7-7D76-46DA-BDBB-F202DE01F15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53119"/>
          <a:stretch/>
        </p:blipFill>
        <p:spPr>
          <a:xfrm rot="304775">
            <a:off x="2655417" y="2202653"/>
            <a:ext cx="1445905" cy="1572736"/>
          </a:xfrm>
          <a:prstGeom prst="rect">
            <a:avLst/>
          </a:prstGeom>
        </p:spPr>
      </p:pic>
      <p:pic>
        <p:nvPicPr>
          <p:cNvPr id="29" name="fairy2">
            <a:extLst>
              <a:ext uri="{FF2B5EF4-FFF2-40B4-BE49-F238E27FC236}">
                <a16:creationId xmlns:a16="http://schemas.microsoft.com/office/drawing/2014/main" id="{446FAB1A-3A46-4BF3-B556-F95922E23B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569" t="6010" b="12264"/>
          <a:stretch/>
        </p:blipFill>
        <p:spPr>
          <a:xfrm>
            <a:off x="4168108" y="2384306"/>
            <a:ext cx="1643996" cy="1379631"/>
          </a:xfrm>
          <a:prstGeom prst="rect">
            <a:avLst/>
          </a:prstGeom>
        </p:spPr>
      </p:pic>
      <p:pic>
        <p:nvPicPr>
          <p:cNvPr id="9" name="fairy3">
            <a:extLst>
              <a:ext uri="{FF2B5EF4-FFF2-40B4-BE49-F238E27FC236}">
                <a16:creationId xmlns:a16="http://schemas.microsoft.com/office/drawing/2014/main" id="{3C4FB8A3-5271-45D1-A4DB-FD2BA624B3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3453"/>
          <a:stretch/>
        </p:blipFill>
        <p:spPr>
          <a:xfrm rot="2702390" flipH="1">
            <a:off x="5351220" y="2098636"/>
            <a:ext cx="1517279" cy="1662188"/>
          </a:xfrm>
          <a:prstGeom prst="rect">
            <a:avLst/>
          </a:prstGeom>
        </p:spPr>
      </p:pic>
      <p:pic>
        <p:nvPicPr>
          <p:cNvPr id="8" name="fairy4">
            <a:extLst>
              <a:ext uri="{FF2B5EF4-FFF2-40B4-BE49-F238E27FC236}">
                <a16:creationId xmlns:a16="http://schemas.microsoft.com/office/drawing/2014/main" id="{E88EFD69-B23E-481E-99B0-E308C6AC3DA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465" t="6010" r="50863" b="2080"/>
          <a:stretch/>
        </p:blipFill>
        <p:spPr>
          <a:xfrm flipH="1">
            <a:off x="7009807" y="2195985"/>
            <a:ext cx="1552249" cy="1551555"/>
          </a:xfrm>
          <a:prstGeom prst="rect">
            <a:avLst/>
          </a:prstGeom>
        </p:spPr>
      </p:pic>
      <p:sp>
        <p:nvSpPr>
          <p:cNvPr id="4" name="Freeform: Shape 3">
            <a:extLst>
              <a:ext uri="{FF2B5EF4-FFF2-40B4-BE49-F238E27FC236}">
                <a16:creationId xmlns:a16="http://schemas.microsoft.com/office/drawing/2014/main" id="{9F5EDC60-D088-47C3-9656-F64258183BD8}"/>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9CB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Freeform: Shape 6">
            <a:extLst>
              <a:ext uri="{FF2B5EF4-FFF2-40B4-BE49-F238E27FC236}">
                <a16:creationId xmlns:a16="http://schemas.microsoft.com/office/drawing/2014/main" id="{4C5BC505-5E9C-4D37-9CCE-304D6B5AD281}"/>
              </a:ext>
            </a:extLst>
          </p:cNvPr>
          <p:cNvSpPr/>
          <p:nvPr/>
        </p:nvSpPr>
        <p:spPr>
          <a:xfrm>
            <a:off x="438619" y="4642597"/>
            <a:ext cx="8258250" cy="129917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9CB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p:cNvSpPr>
            <a:spLocks noGrp="1"/>
          </p:cNvSpPr>
          <p:nvPr>
            <p:ph type="title"/>
          </p:nvPr>
        </p:nvSpPr>
        <p:spPr/>
        <p:txBody>
          <a:bodyPr/>
          <a:lstStyle/>
          <a:p>
            <a:r>
              <a:rPr lang="en-GB" sz="3200" dirty="0"/>
              <a:t>Flower Fairy Sharing</a:t>
            </a:r>
          </a:p>
        </p:txBody>
      </p:sp>
      <p:sp>
        <p:nvSpPr>
          <p:cNvPr id="3" name="Title 1"/>
          <p:cNvSpPr txBox="1">
            <a:spLocks/>
          </p:cNvSpPr>
          <p:nvPr/>
        </p:nvSpPr>
        <p:spPr>
          <a:xfrm>
            <a:off x="510533" y="1467674"/>
            <a:ext cx="8122934" cy="844258"/>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Bonnie the fairy has collected some flowers. She wants to share them with her fairy friends but she is not sure if she has shared fairly. Do you think she has? If not, click the basket.</a:t>
            </a:r>
          </a:p>
        </p:txBody>
      </p:sp>
      <p:pic>
        <p:nvPicPr>
          <p:cNvPr id="89" name="garden">
            <a:extLst>
              <a:ext uri="{FF2B5EF4-FFF2-40B4-BE49-F238E27FC236}">
                <a16:creationId xmlns:a16="http://schemas.microsoft.com/office/drawing/2014/main" id="{2EE4B221-114B-41C6-9095-791F41A8C0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6783" y="4971955"/>
            <a:ext cx="3859135" cy="1272693"/>
          </a:xfrm>
          <a:prstGeom prst="rect">
            <a:avLst/>
          </a:prstGeom>
        </p:spPr>
      </p:pic>
      <p:sp>
        <p:nvSpPr>
          <p:cNvPr id="45" name="Question 1">
            <a:extLst>
              <a:ext uri="{FF2B5EF4-FFF2-40B4-BE49-F238E27FC236}">
                <a16:creationId xmlns:a16="http://schemas.microsoft.com/office/drawing/2014/main" id="{591EA76D-82A6-4294-B912-A2EFD25D6424}"/>
              </a:ext>
            </a:extLst>
          </p:cNvPr>
          <p:cNvSpPr/>
          <p:nvPr/>
        </p:nvSpPr>
        <p:spPr>
          <a:xfrm>
            <a:off x="4297680" y="5065776"/>
            <a:ext cx="3224629" cy="698530"/>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How many flowers do you think the fairies should have each?</a:t>
            </a:r>
          </a:p>
        </p:txBody>
      </p:sp>
      <p:sp>
        <p:nvSpPr>
          <p:cNvPr id="44" name="Question 1">
            <a:extLst>
              <a:ext uri="{FF2B5EF4-FFF2-40B4-BE49-F238E27FC236}">
                <a16:creationId xmlns:a16="http://schemas.microsoft.com/office/drawing/2014/main" id="{F0AD4432-D9FC-41F5-8096-566695B7FEF8}"/>
              </a:ext>
            </a:extLst>
          </p:cNvPr>
          <p:cNvSpPr/>
          <p:nvPr/>
        </p:nvSpPr>
        <p:spPr>
          <a:xfrm>
            <a:off x="4489704" y="5142130"/>
            <a:ext cx="3022720" cy="622176"/>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FF0000"/>
              </a:buClr>
              <a:buSzPts val="1200"/>
            </a:pPr>
            <a:r>
              <a:rPr lang="en-GB" sz="1400" dirty="0">
                <a:latin typeface="Twinkl" pitchFamily="50" charset="0"/>
              </a:rPr>
              <a:t>How do you know that Bonnie has not shared fairly?</a:t>
            </a:r>
          </a:p>
        </p:txBody>
      </p:sp>
      <p:sp>
        <p:nvSpPr>
          <p:cNvPr id="10" name="Question 1"/>
          <p:cNvSpPr/>
          <p:nvPr/>
        </p:nvSpPr>
        <p:spPr>
          <a:xfrm>
            <a:off x="4050792" y="5296420"/>
            <a:ext cx="3461631" cy="467886"/>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What does Bonnie mean by ‘share’?</a:t>
            </a:r>
          </a:p>
        </p:txBody>
      </p:sp>
      <p:sp>
        <p:nvSpPr>
          <p:cNvPr id="50" name="Rectangle">
            <a:extLst>
              <a:ext uri="{FF2B5EF4-FFF2-40B4-BE49-F238E27FC236}">
                <a16:creationId xmlns:a16="http://schemas.microsoft.com/office/drawing/2014/main" id="{57E4DE66-29FD-4647-ABCA-BC2E8823A8C9}"/>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Circle">
            <a:extLst>
              <a:ext uri="{FF2B5EF4-FFF2-40B4-BE49-F238E27FC236}">
                <a16:creationId xmlns:a16="http://schemas.microsoft.com/office/drawing/2014/main" id="{244C23C6-24B2-45B8-8BC5-B55EC1A740E6}"/>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52" name="Arrow: Right 28">
            <a:extLst>
              <a:ext uri="{FF2B5EF4-FFF2-40B4-BE49-F238E27FC236}">
                <a16:creationId xmlns:a16="http://schemas.microsoft.com/office/drawing/2014/main" id="{DB76C527-91A0-4D20-978D-BFE2434C950E}"/>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set text">
            <a:extLst>
              <a:ext uri="{FF2B5EF4-FFF2-40B4-BE49-F238E27FC236}">
                <a16:creationId xmlns:a16="http://schemas.microsoft.com/office/drawing/2014/main" id="{9B106174-EB47-4804-9327-C68DD77849F8}"/>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64" name="Rectangle 63">
            <a:hlinkClick r:id="rId7" action="ppaction://hlinksldjump"/>
            <a:extLst>
              <a:ext uri="{FF2B5EF4-FFF2-40B4-BE49-F238E27FC236}">
                <a16:creationId xmlns:a16="http://schemas.microsoft.com/office/drawing/2014/main" id="{5DFE9C5A-D3A1-412D-9C01-0E65D79C97F1}"/>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hlinkClick r:id="rId7" action="ppaction://hlinksldjump"/>
            <a:extLst>
              <a:ext uri="{FF2B5EF4-FFF2-40B4-BE49-F238E27FC236}">
                <a16:creationId xmlns:a16="http://schemas.microsoft.com/office/drawing/2014/main" id="{77E42A0F-5E2F-4729-A9EA-F360729B69ED}"/>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6" name="Click Again Button">
            <a:extLst>
              <a:ext uri="{FF2B5EF4-FFF2-40B4-BE49-F238E27FC236}">
                <a16:creationId xmlns:a16="http://schemas.microsoft.com/office/drawing/2014/main" id="{0DA60A7C-5880-4640-9F0A-15FC91A3546E}"/>
              </a:ext>
            </a:extLst>
          </p:cNvPr>
          <p:cNvGrpSpPr/>
          <p:nvPr/>
        </p:nvGrpSpPr>
        <p:grpSpPr>
          <a:xfrm>
            <a:off x="7055682" y="195568"/>
            <a:ext cx="1810288" cy="558839"/>
            <a:chOff x="3062247" y="3925433"/>
            <a:chExt cx="1810288" cy="558839"/>
          </a:xfrm>
        </p:grpSpPr>
        <p:sp>
          <p:nvSpPr>
            <p:cNvPr id="67" name="Rectangle">
              <a:extLst>
                <a:ext uri="{FF2B5EF4-FFF2-40B4-BE49-F238E27FC236}">
                  <a16:creationId xmlns:a16="http://schemas.microsoft.com/office/drawing/2014/main" id="{A0003085-CB83-424D-86B7-7207EF472ABA}"/>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Reset text">
              <a:extLst>
                <a:ext uri="{FF2B5EF4-FFF2-40B4-BE49-F238E27FC236}">
                  <a16:creationId xmlns:a16="http://schemas.microsoft.com/office/drawing/2014/main" id="{E0FE2C0B-AE19-4580-9334-52BF20FC8214}"/>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69" name="Circle">
              <a:extLst>
                <a:ext uri="{FF2B5EF4-FFF2-40B4-BE49-F238E27FC236}">
                  <a16:creationId xmlns:a16="http://schemas.microsoft.com/office/drawing/2014/main" id="{A79C89D7-6293-4D66-A432-6893A24C5371}"/>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70" name="Arrow: Right 28">
              <a:extLst>
                <a:ext uri="{FF2B5EF4-FFF2-40B4-BE49-F238E27FC236}">
                  <a16:creationId xmlns:a16="http://schemas.microsoft.com/office/drawing/2014/main" id="{A3998511-5572-4CD6-BE18-BB6C26FF5B79}"/>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Rectangle 70">
            <a:hlinkClick r:id="rId8" action="ppaction://hlinksldjump"/>
            <a:extLst>
              <a:ext uri="{FF2B5EF4-FFF2-40B4-BE49-F238E27FC236}">
                <a16:creationId xmlns:a16="http://schemas.microsoft.com/office/drawing/2014/main" id="{CD04A3B6-224E-4EEC-884F-6B21CD614C77}"/>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6" name="shroom">
            <a:extLst>
              <a:ext uri="{FF2B5EF4-FFF2-40B4-BE49-F238E27FC236}">
                <a16:creationId xmlns:a16="http://schemas.microsoft.com/office/drawing/2014/main" id="{A173318D-AAA5-48FE-A889-ADA0EA08AEF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9540"/>
          <a:stretch/>
        </p:blipFill>
        <p:spPr>
          <a:xfrm>
            <a:off x="7024812" y="4866655"/>
            <a:ext cx="2070044" cy="1991345"/>
          </a:xfrm>
          <a:prstGeom prst="rect">
            <a:avLst/>
          </a:prstGeom>
        </p:spPr>
      </p:pic>
      <p:pic>
        <p:nvPicPr>
          <p:cNvPr id="32" name="basket">
            <a:extLst>
              <a:ext uri="{FF2B5EF4-FFF2-40B4-BE49-F238E27FC236}">
                <a16:creationId xmlns:a16="http://schemas.microsoft.com/office/drawing/2014/main" id="{809D41BA-C0D8-4F1A-A10C-F3FB6B5B57F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59610" y="4404037"/>
            <a:ext cx="2122940" cy="2020824"/>
          </a:xfrm>
          <a:prstGeom prst="rect">
            <a:avLst/>
          </a:prstGeom>
        </p:spPr>
      </p:pic>
      <p:pic>
        <p:nvPicPr>
          <p:cNvPr id="91" name="flower1">
            <a:extLst>
              <a:ext uri="{FF2B5EF4-FFF2-40B4-BE49-F238E27FC236}">
                <a16:creationId xmlns:a16="http://schemas.microsoft.com/office/drawing/2014/main" id="{16C3A709-C7E3-4076-8861-A0B8DFB73E6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009618" y="3798129"/>
            <a:ext cx="340885" cy="1005713"/>
          </a:xfrm>
          <a:prstGeom prst="rect">
            <a:avLst/>
          </a:prstGeom>
          <a:effectLst/>
        </p:spPr>
      </p:pic>
      <p:pic>
        <p:nvPicPr>
          <p:cNvPr id="92" name="flower2">
            <a:extLst>
              <a:ext uri="{FF2B5EF4-FFF2-40B4-BE49-F238E27FC236}">
                <a16:creationId xmlns:a16="http://schemas.microsoft.com/office/drawing/2014/main" id="{BB90EACF-42B4-4B1C-86B5-91349CFF15B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91595" y="3798129"/>
            <a:ext cx="340885" cy="1005713"/>
          </a:xfrm>
          <a:prstGeom prst="rect">
            <a:avLst/>
          </a:prstGeom>
          <a:effectLst/>
        </p:spPr>
      </p:pic>
      <p:pic>
        <p:nvPicPr>
          <p:cNvPr id="93" name="flower4">
            <a:extLst>
              <a:ext uri="{FF2B5EF4-FFF2-40B4-BE49-F238E27FC236}">
                <a16:creationId xmlns:a16="http://schemas.microsoft.com/office/drawing/2014/main" id="{34116BB9-E66E-482B-835C-353DD7A8EC0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03736" y="3798129"/>
            <a:ext cx="340885" cy="1005713"/>
          </a:xfrm>
          <a:prstGeom prst="rect">
            <a:avLst/>
          </a:prstGeom>
          <a:effectLst/>
        </p:spPr>
      </p:pic>
      <p:pic>
        <p:nvPicPr>
          <p:cNvPr id="94" name="flower5">
            <a:extLst>
              <a:ext uri="{FF2B5EF4-FFF2-40B4-BE49-F238E27FC236}">
                <a16:creationId xmlns:a16="http://schemas.microsoft.com/office/drawing/2014/main" id="{BE3826A3-8871-4703-A4A0-D7CB0483F33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07900" y="3798129"/>
            <a:ext cx="340885" cy="1005713"/>
          </a:xfrm>
          <a:prstGeom prst="rect">
            <a:avLst/>
          </a:prstGeom>
          <a:effectLst/>
        </p:spPr>
      </p:pic>
      <p:pic>
        <p:nvPicPr>
          <p:cNvPr id="95" name="flower6">
            <a:extLst>
              <a:ext uri="{FF2B5EF4-FFF2-40B4-BE49-F238E27FC236}">
                <a16:creationId xmlns:a16="http://schemas.microsoft.com/office/drawing/2014/main" id="{DFC83BAA-CDA8-4400-A918-441F88A5C5D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89877" y="3798129"/>
            <a:ext cx="340885" cy="1005713"/>
          </a:xfrm>
          <a:prstGeom prst="rect">
            <a:avLst/>
          </a:prstGeom>
          <a:effectLst/>
        </p:spPr>
      </p:pic>
      <p:pic>
        <p:nvPicPr>
          <p:cNvPr id="96" name="flower7">
            <a:extLst>
              <a:ext uri="{FF2B5EF4-FFF2-40B4-BE49-F238E27FC236}">
                <a16:creationId xmlns:a16="http://schemas.microsoft.com/office/drawing/2014/main" id="{CE90A045-4D9B-4DFB-8750-71C27DF1584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91340" y="3798129"/>
            <a:ext cx="340885" cy="1005713"/>
          </a:xfrm>
          <a:prstGeom prst="rect">
            <a:avLst/>
          </a:prstGeom>
          <a:effectLst/>
        </p:spPr>
      </p:pic>
      <p:pic>
        <p:nvPicPr>
          <p:cNvPr id="97" name="flower8">
            <a:extLst>
              <a:ext uri="{FF2B5EF4-FFF2-40B4-BE49-F238E27FC236}">
                <a16:creationId xmlns:a16="http://schemas.microsoft.com/office/drawing/2014/main" id="{F54CC6D7-298F-4490-A00F-A58D86C1721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73317" y="3798129"/>
            <a:ext cx="340885" cy="1005713"/>
          </a:xfrm>
          <a:prstGeom prst="rect">
            <a:avLst/>
          </a:prstGeom>
          <a:effectLst/>
        </p:spPr>
      </p:pic>
      <p:pic>
        <p:nvPicPr>
          <p:cNvPr id="38" name="flower1">
            <a:extLst>
              <a:ext uri="{FF2B5EF4-FFF2-40B4-BE49-F238E27FC236}">
                <a16:creationId xmlns:a16="http://schemas.microsoft.com/office/drawing/2014/main" id="{A2228491-7526-4C38-B884-4C7A16E1E0A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009618" y="3793762"/>
            <a:ext cx="340885" cy="1005713"/>
          </a:xfrm>
          <a:prstGeom prst="rect">
            <a:avLst/>
          </a:prstGeom>
          <a:effectLst/>
        </p:spPr>
      </p:pic>
      <p:pic>
        <p:nvPicPr>
          <p:cNvPr id="75" name="flower2">
            <a:extLst>
              <a:ext uri="{FF2B5EF4-FFF2-40B4-BE49-F238E27FC236}">
                <a16:creationId xmlns:a16="http://schemas.microsoft.com/office/drawing/2014/main" id="{B6385408-B64E-4093-A7FA-1686D6E864E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91595" y="3793762"/>
            <a:ext cx="340885" cy="1005713"/>
          </a:xfrm>
          <a:prstGeom prst="rect">
            <a:avLst/>
          </a:prstGeom>
          <a:effectLst/>
        </p:spPr>
      </p:pic>
      <p:pic>
        <p:nvPicPr>
          <p:cNvPr id="90" name="2flower3">
            <a:extLst>
              <a:ext uri="{FF2B5EF4-FFF2-40B4-BE49-F238E27FC236}">
                <a16:creationId xmlns:a16="http://schemas.microsoft.com/office/drawing/2014/main" id="{93C65720-7B61-48D7-82FF-211EE152883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004406" y="3799807"/>
            <a:ext cx="340885" cy="1005713"/>
          </a:xfrm>
          <a:prstGeom prst="rect">
            <a:avLst/>
          </a:prstGeom>
          <a:effectLst/>
        </p:spPr>
      </p:pic>
      <p:pic>
        <p:nvPicPr>
          <p:cNvPr id="77" name="flower3">
            <a:extLst>
              <a:ext uri="{FF2B5EF4-FFF2-40B4-BE49-F238E27FC236}">
                <a16:creationId xmlns:a16="http://schemas.microsoft.com/office/drawing/2014/main" id="{7383A65D-C007-42A4-BDAC-2A0EC313DA9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73572" y="3793762"/>
            <a:ext cx="340885" cy="1005713"/>
          </a:xfrm>
          <a:prstGeom prst="rect">
            <a:avLst/>
          </a:prstGeom>
          <a:effectLst/>
        </p:spPr>
      </p:pic>
      <p:pic>
        <p:nvPicPr>
          <p:cNvPr id="87" name="flower4">
            <a:extLst>
              <a:ext uri="{FF2B5EF4-FFF2-40B4-BE49-F238E27FC236}">
                <a16:creationId xmlns:a16="http://schemas.microsoft.com/office/drawing/2014/main" id="{9E34EBF8-BDB4-4348-98C4-8570137E46B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03736" y="3793762"/>
            <a:ext cx="340885" cy="1005713"/>
          </a:xfrm>
          <a:prstGeom prst="rect">
            <a:avLst/>
          </a:prstGeom>
          <a:effectLst/>
        </p:spPr>
      </p:pic>
      <p:pic>
        <p:nvPicPr>
          <p:cNvPr id="83" name="flower5">
            <a:extLst>
              <a:ext uri="{FF2B5EF4-FFF2-40B4-BE49-F238E27FC236}">
                <a16:creationId xmlns:a16="http://schemas.microsoft.com/office/drawing/2014/main" id="{4AA7E877-2BA0-442E-A443-EEA25FC4D34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07900" y="3793762"/>
            <a:ext cx="340885" cy="1005713"/>
          </a:xfrm>
          <a:prstGeom prst="rect">
            <a:avLst/>
          </a:prstGeom>
          <a:effectLst/>
        </p:spPr>
      </p:pic>
      <p:pic>
        <p:nvPicPr>
          <p:cNvPr id="85" name="flower6">
            <a:extLst>
              <a:ext uri="{FF2B5EF4-FFF2-40B4-BE49-F238E27FC236}">
                <a16:creationId xmlns:a16="http://schemas.microsoft.com/office/drawing/2014/main" id="{0BA46FA3-EAB1-4606-B526-575D0041469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89877" y="3793762"/>
            <a:ext cx="340885" cy="1005713"/>
          </a:xfrm>
          <a:prstGeom prst="rect">
            <a:avLst/>
          </a:prstGeom>
          <a:effectLst/>
        </p:spPr>
      </p:pic>
      <p:pic>
        <p:nvPicPr>
          <p:cNvPr id="79" name="flower7">
            <a:extLst>
              <a:ext uri="{FF2B5EF4-FFF2-40B4-BE49-F238E27FC236}">
                <a16:creationId xmlns:a16="http://schemas.microsoft.com/office/drawing/2014/main" id="{FAAC97C5-A439-4F8B-8B48-9A186939C8D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91340" y="3793762"/>
            <a:ext cx="340885" cy="1005713"/>
          </a:xfrm>
          <a:prstGeom prst="rect">
            <a:avLst/>
          </a:prstGeom>
          <a:effectLst/>
        </p:spPr>
      </p:pic>
      <p:pic>
        <p:nvPicPr>
          <p:cNvPr id="81" name="flower8">
            <a:extLst>
              <a:ext uri="{FF2B5EF4-FFF2-40B4-BE49-F238E27FC236}">
                <a16:creationId xmlns:a16="http://schemas.microsoft.com/office/drawing/2014/main" id="{CF0C3AC1-1CDD-4117-AF0F-4063EBE61EE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73317" y="3793762"/>
            <a:ext cx="340885" cy="1005713"/>
          </a:xfrm>
          <a:prstGeom prst="rect">
            <a:avLst/>
          </a:prstGeom>
          <a:effectLst/>
        </p:spPr>
      </p:pic>
      <p:pic>
        <p:nvPicPr>
          <p:cNvPr id="99" name="gardentop">
            <a:extLst>
              <a:ext uri="{FF2B5EF4-FFF2-40B4-BE49-F238E27FC236}">
                <a16:creationId xmlns:a16="http://schemas.microsoft.com/office/drawing/2014/main" id="{D0530F8D-7306-4D5A-AC5C-123222EA388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2858" r="23257" b="1"/>
          <a:stretch/>
        </p:blipFill>
        <p:spPr>
          <a:xfrm>
            <a:off x="371767" y="5649045"/>
            <a:ext cx="2961626" cy="599969"/>
          </a:xfrm>
          <a:prstGeom prst="rect">
            <a:avLst/>
          </a:prstGeom>
        </p:spPr>
      </p:pic>
      <p:pic>
        <p:nvPicPr>
          <p:cNvPr id="34" name="basket front">
            <a:extLst>
              <a:ext uri="{FF2B5EF4-FFF2-40B4-BE49-F238E27FC236}">
                <a16:creationId xmlns:a16="http://schemas.microsoft.com/office/drawing/2014/main" id="{19AEC0C4-D74C-49D7-8A1A-5DB1584B3BC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59610" y="4404037"/>
            <a:ext cx="2122940" cy="2020824"/>
          </a:xfrm>
          <a:prstGeom prst="rect">
            <a:avLst/>
          </a:prstGeom>
          <a:effectLst>
            <a:outerShdw blurRad="50800" dist="38100" dir="5400000" algn="t" rotWithShape="0">
              <a:prstClr val="black">
                <a:alpha val="40000"/>
              </a:prstClr>
            </a:outerShdw>
          </a:effectLst>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the toadstool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sp>
        <p:nvSpPr>
          <p:cNvPr id="100" name="Speech Bubble: Rectangle with Corners Rounded 99">
            <a:extLst>
              <a:ext uri="{FF2B5EF4-FFF2-40B4-BE49-F238E27FC236}">
                <a16:creationId xmlns:a16="http://schemas.microsoft.com/office/drawing/2014/main" id="{530FEF51-E107-49FD-9398-26652FF094B1}"/>
              </a:ext>
            </a:extLst>
          </p:cNvPr>
          <p:cNvSpPr/>
          <p:nvPr/>
        </p:nvSpPr>
        <p:spPr>
          <a:xfrm>
            <a:off x="556417" y="2483105"/>
            <a:ext cx="2051154" cy="950976"/>
          </a:xfrm>
          <a:prstGeom prst="wedgeRoundRectCallout">
            <a:avLst>
              <a:gd name="adj1" fmla="val 55086"/>
              <a:gd name="adj2" fmla="val -18358"/>
              <a:gd name="adj3" fmla="val 16667"/>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0" dirty="0">
                <a:solidFill>
                  <a:srgbClr val="000000"/>
                </a:solidFill>
                <a:latin typeface="Twinkl" pitchFamily="50" charset="0"/>
              </a:rPr>
              <a:t>Click the fairies to share fairly.</a:t>
            </a:r>
            <a:endParaRPr lang="en-GB" dirty="0"/>
          </a:p>
        </p:txBody>
      </p:sp>
      <p:pic>
        <p:nvPicPr>
          <p:cNvPr id="11" name="big fairy">
            <a:extLst>
              <a:ext uri="{FF2B5EF4-FFF2-40B4-BE49-F238E27FC236}">
                <a16:creationId xmlns:a16="http://schemas.microsoft.com/office/drawing/2014/main" id="{080DFC2E-81D0-414A-934E-0CDB108B0B80}"/>
              </a:ext>
            </a:extLst>
          </p:cNvPr>
          <p:cNvPicPr>
            <a:picLocks noChangeAspect="1"/>
          </p:cNvPicPr>
          <p:nvPr/>
        </p:nvPicPr>
        <p:blipFill rotWithShape="1">
          <a:blip r:embed="rId14">
            <a:extLst>
              <a:ext uri="{28A0092B-C50C-407E-A947-70E740481C1C}">
                <a14:useLocalDpi xmlns:a14="http://schemas.microsoft.com/office/drawing/2010/main" val="0"/>
              </a:ext>
            </a:extLst>
          </a:blip>
          <a:srcRect l="53846" t="6010" r="1989" b="12264"/>
          <a:stretch/>
        </p:blipFill>
        <p:spPr>
          <a:xfrm>
            <a:off x="-3245874" y="57788"/>
            <a:ext cx="7240298" cy="6800212"/>
          </a:xfrm>
          <a:prstGeom prst="rect">
            <a:avLst/>
          </a:prstGeom>
        </p:spPr>
      </p:pic>
    </p:spTree>
    <p:extLst>
      <p:ext uri="{BB962C8B-B14F-4D97-AF65-F5344CB8AC3E}">
        <p14:creationId xmlns:p14="http://schemas.microsoft.com/office/powerpoint/2010/main" val="448501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1.38889E-6 3.33333E-6 L 0.36701 0.31921 C 0.44392 0.3912 0.55868 0.43009 0.67864 0.43009 C 0.81562 0.43009 0.925 0.3912 1.00208 0.31921 L 1.36962 3.33333E-6 " pathEditMode="relative" rAng="0" ptsTypes="AAAAA">
                                      <p:cBhvr>
                                        <p:cTn id="6" dur="2000" fill="hold"/>
                                        <p:tgtEl>
                                          <p:spTgt spid="11"/>
                                        </p:tgtEl>
                                        <p:attrNameLst>
                                          <p:attrName>ppt_x</p:attrName>
                                          <p:attrName>ppt_y</p:attrName>
                                        </p:attrNameLst>
                                      </p:cBhvr>
                                      <p:rCtr x="68472" y="21505"/>
                                    </p:animMotion>
                                  </p:childTnLst>
                                </p:cTn>
                              </p:par>
                              <p:par>
                                <p:cTn id="7" presetID="8" presetClass="emph" presetSubtype="0" fill="hold" nodeType="withEffect">
                                  <p:stCondLst>
                                    <p:cond delay="0"/>
                                  </p:stCondLst>
                                  <p:childTnLst>
                                    <p:animRot by="21600000">
                                      <p:cBhvr>
                                        <p:cTn id="8" dur="2000" fill="hold"/>
                                        <p:tgtEl>
                                          <p:spTgt spid="11"/>
                                        </p:tgtEl>
                                        <p:attrNameLst>
                                          <p:attrName>r</p:attrName>
                                        </p:attrNameLst>
                                      </p:cBhvr>
                                    </p:animRot>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34"/>
                    </p:tgtEl>
                  </p:cond>
                </p:stCondLst>
                <p:endSync evt="end" delay="0">
                  <p:rtn val="all"/>
                </p:endSync>
                <p:childTnLst>
                  <p:par>
                    <p:cTn id="14" fill="hold">
                      <p:stCondLst>
                        <p:cond delay="0"/>
                      </p:stCondLst>
                      <p:childTnLst>
                        <p:par>
                          <p:cTn id="15" fill="hold">
                            <p:stCondLst>
                              <p:cond delay="0"/>
                            </p:stCondLst>
                            <p:childTnLst>
                              <p:par>
                                <p:cTn id="16" presetID="42" presetClass="path" presetSubtype="0" accel="50000" decel="50000" fill="hold" nodeType="afterEffect">
                                  <p:stCondLst>
                                    <p:cond delay="0"/>
                                  </p:stCondLst>
                                  <p:childTnLst>
                                    <p:animMotion origin="layout" path="M -3.05556E-6 1.11111E-6 L -0.08784 0.18611 " pathEditMode="relative" rAng="0" ptsTypes="AA">
                                      <p:cBhvr>
                                        <p:cTn id="17" dur="2000" fill="hold"/>
                                        <p:tgtEl>
                                          <p:spTgt spid="38"/>
                                        </p:tgtEl>
                                        <p:attrNameLst>
                                          <p:attrName>ppt_x</p:attrName>
                                          <p:attrName>ppt_y</p:attrName>
                                        </p:attrNameLst>
                                      </p:cBhvr>
                                      <p:rCtr x="-4392" y="9306"/>
                                    </p:animMotion>
                                  </p:childTnLst>
                                </p:cTn>
                              </p:par>
                              <p:par>
                                <p:cTn id="18" presetID="42" presetClass="path" presetSubtype="0" accel="50000" decel="50000" fill="hold" nodeType="withEffect">
                                  <p:stCondLst>
                                    <p:cond delay="0"/>
                                  </p:stCondLst>
                                  <p:childTnLst>
                                    <p:animMotion origin="layout" path="M 2.77778E-7 1.11111E-6 L -0.16094 0.18565 " pathEditMode="relative" rAng="0" ptsTypes="AA">
                                      <p:cBhvr>
                                        <p:cTn id="19" dur="2000" fill="hold"/>
                                        <p:tgtEl>
                                          <p:spTgt spid="75"/>
                                        </p:tgtEl>
                                        <p:attrNameLst>
                                          <p:attrName>ppt_x</p:attrName>
                                          <p:attrName>ppt_y</p:attrName>
                                        </p:attrNameLst>
                                      </p:cBhvr>
                                      <p:rCtr x="-8056" y="9282"/>
                                    </p:animMotion>
                                  </p:childTnLst>
                                </p:cTn>
                              </p:par>
                              <p:par>
                                <p:cTn id="20" presetID="42" presetClass="path" presetSubtype="0" accel="50000" decel="50000" fill="hold" nodeType="withEffect">
                                  <p:stCondLst>
                                    <p:cond delay="0"/>
                                  </p:stCondLst>
                                  <p:childTnLst>
                                    <p:animMotion origin="layout" path="M 0 1.11111E-6 L -0.2151 0.19722 " pathEditMode="relative" rAng="0" ptsTypes="AA">
                                      <p:cBhvr>
                                        <p:cTn id="21" dur="2000" fill="hold"/>
                                        <p:tgtEl>
                                          <p:spTgt spid="77"/>
                                        </p:tgtEl>
                                        <p:attrNameLst>
                                          <p:attrName>ppt_x</p:attrName>
                                          <p:attrName>ppt_y</p:attrName>
                                        </p:attrNameLst>
                                      </p:cBhvr>
                                      <p:rCtr x="-10764" y="9861"/>
                                    </p:animMotion>
                                  </p:childTnLst>
                                </p:cTn>
                              </p:par>
                              <p:par>
                                <p:cTn id="22" presetID="42" presetClass="path" presetSubtype="0" accel="50000" decel="50000" fill="hold" nodeType="withEffect">
                                  <p:stCondLst>
                                    <p:cond delay="0"/>
                                  </p:stCondLst>
                                  <p:childTnLst>
                                    <p:animMotion origin="layout" path="M 1.38889E-6 1.11111E-6 L -0.32396 0.1963 " pathEditMode="relative" rAng="0" ptsTypes="AA">
                                      <p:cBhvr>
                                        <p:cTn id="23" dur="2000" fill="hold"/>
                                        <p:tgtEl>
                                          <p:spTgt spid="87"/>
                                        </p:tgtEl>
                                        <p:attrNameLst>
                                          <p:attrName>ppt_x</p:attrName>
                                          <p:attrName>ppt_y</p:attrName>
                                        </p:attrNameLst>
                                      </p:cBhvr>
                                      <p:rCtr x="-16198" y="9815"/>
                                    </p:animMotion>
                                  </p:childTnLst>
                                </p:cTn>
                              </p:par>
                              <p:par>
                                <p:cTn id="24" presetID="42" presetClass="path" presetSubtype="0" accel="50000" decel="50000" fill="hold" nodeType="withEffect">
                                  <p:stCondLst>
                                    <p:cond delay="0"/>
                                  </p:stCondLst>
                                  <p:childTnLst>
                                    <p:animMotion origin="layout" path="M 5.55556E-7 1.11111E-6 L -0.33924 0.16782 " pathEditMode="relative" rAng="0" ptsTypes="AA">
                                      <p:cBhvr>
                                        <p:cTn id="25" dur="2000" fill="hold"/>
                                        <p:tgtEl>
                                          <p:spTgt spid="83"/>
                                        </p:tgtEl>
                                        <p:attrNameLst>
                                          <p:attrName>ppt_x</p:attrName>
                                          <p:attrName>ppt_y</p:attrName>
                                        </p:attrNameLst>
                                      </p:cBhvr>
                                      <p:rCtr x="-16962" y="8380"/>
                                    </p:animMotion>
                                  </p:childTnLst>
                                </p:cTn>
                              </p:par>
                              <p:par>
                                <p:cTn id="26" presetID="42" presetClass="path" presetSubtype="0" accel="50000" decel="50000" fill="hold" nodeType="withEffect">
                                  <p:stCondLst>
                                    <p:cond delay="0"/>
                                  </p:stCondLst>
                                  <p:childTnLst>
                                    <p:animMotion origin="layout" path="M 3.88889E-6 1.11111E-6 L -0.40052 0.18079 " pathEditMode="relative" rAng="0" ptsTypes="AA">
                                      <p:cBhvr>
                                        <p:cTn id="27" dur="2000" fill="hold"/>
                                        <p:tgtEl>
                                          <p:spTgt spid="85"/>
                                        </p:tgtEl>
                                        <p:attrNameLst>
                                          <p:attrName>ppt_x</p:attrName>
                                          <p:attrName>ppt_y</p:attrName>
                                        </p:attrNameLst>
                                      </p:cBhvr>
                                      <p:rCtr x="-20035" y="9028"/>
                                    </p:animMotion>
                                  </p:childTnLst>
                                </p:cTn>
                              </p:par>
                              <p:par>
                                <p:cTn id="28" presetID="42" presetClass="path" presetSubtype="0" accel="50000" decel="50000" fill="hold" nodeType="withEffect">
                                  <p:stCondLst>
                                    <p:cond delay="0"/>
                                  </p:stCondLst>
                                  <p:childTnLst>
                                    <p:animMotion origin="layout" path="M -4.72222E-6 1.11111E-6 L -0.62656 0.1963 " pathEditMode="relative" rAng="0" ptsTypes="AA">
                                      <p:cBhvr>
                                        <p:cTn id="29" dur="2000" fill="hold"/>
                                        <p:tgtEl>
                                          <p:spTgt spid="79"/>
                                        </p:tgtEl>
                                        <p:attrNameLst>
                                          <p:attrName>ppt_x</p:attrName>
                                          <p:attrName>ppt_y</p:attrName>
                                        </p:attrNameLst>
                                      </p:cBhvr>
                                      <p:rCtr x="-31337" y="9815"/>
                                    </p:animMotion>
                                  </p:childTnLst>
                                </p:cTn>
                              </p:par>
                              <p:par>
                                <p:cTn id="30" presetID="42" presetClass="path" presetSubtype="0" accel="50000" decel="50000" fill="hold" nodeType="withEffect">
                                  <p:stCondLst>
                                    <p:cond delay="0"/>
                                  </p:stCondLst>
                                  <p:childTnLst>
                                    <p:animMotion origin="layout" path="M 5E-6 1.11111E-6 L -0.60087 0.20417 " pathEditMode="relative" rAng="0" ptsTypes="AA">
                                      <p:cBhvr>
                                        <p:cTn id="31" dur="2000" fill="hold"/>
                                        <p:tgtEl>
                                          <p:spTgt spid="81"/>
                                        </p:tgtEl>
                                        <p:attrNameLst>
                                          <p:attrName>ppt_x</p:attrName>
                                          <p:attrName>ppt_y</p:attrName>
                                        </p:attrNameLst>
                                      </p:cBhvr>
                                      <p:rCtr x="-30052" y="10208"/>
                                    </p:animMotion>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1000"/>
                                        <p:tgtEl>
                                          <p:spTgt spid="100"/>
                                        </p:tgtEl>
                                      </p:cBhvr>
                                    </p:animEffect>
                                    <p:anim calcmode="lin" valueType="num">
                                      <p:cBhvr>
                                        <p:cTn id="36" dur="1000" fill="hold"/>
                                        <p:tgtEl>
                                          <p:spTgt spid="100"/>
                                        </p:tgtEl>
                                        <p:attrNameLst>
                                          <p:attrName>ppt_x</p:attrName>
                                        </p:attrNameLst>
                                      </p:cBhvr>
                                      <p:tavLst>
                                        <p:tav tm="0">
                                          <p:val>
                                            <p:strVal val="#ppt_x"/>
                                          </p:val>
                                        </p:tav>
                                        <p:tav tm="100000">
                                          <p:val>
                                            <p:strVal val="#ppt_x"/>
                                          </p:val>
                                        </p:tav>
                                      </p:tavLst>
                                    </p:anim>
                                    <p:anim calcmode="lin" valueType="num">
                                      <p:cBhvr>
                                        <p:cTn id="37"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4"/>
                  </p:tgtEl>
                </p:cond>
              </p:nextCondLst>
            </p:seq>
            <p:seq concurrent="1" nextAc="seek">
              <p:cTn id="38" restart="whenNotActive" fill="hold" evtFilter="cancelBubble" nodeType="interactiveSeq">
                <p:stCondLst>
                  <p:cond evt="onClick" delay="0">
                    <p:tgtEl>
                      <p:spTgt spid="36"/>
                    </p:tgtEl>
                  </p:cond>
                </p:stCondLst>
                <p:endSync evt="end" delay="0">
                  <p:rtn val="all"/>
                </p:endSync>
                <p:childTnLst>
                  <p:par>
                    <p:cTn id="39" fill="hold">
                      <p:stCondLst>
                        <p:cond delay="0"/>
                      </p:stCondLst>
                      <p:childTnLst>
                        <p:par>
                          <p:cTn id="40" fill="hold">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22" presetClass="entr" presetSubtype="2"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right)">
                                      <p:cBhvr>
                                        <p:cTn id="51" dur="500"/>
                                        <p:tgtEl>
                                          <p:spTgt spid="4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44"/>
                                        </p:tgtEl>
                                      </p:cBhvr>
                                    </p:animEffect>
                                    <p:set>
                                      <p:cBhvr>
                                        <p:cTn id="56" dur="1" fill="hold">
                                          <p:stCondLst>
                                            <p:cond delay="499"/>
                                          </p:stCondLst>
                                        </p:cTn>
                                        <p:tgtEl>
                                          <p:spTgt spid="44"/>
                                        </p:tgtEl>
                                        <p:attrNameLst>
                                          <p:attrName>style.visibility</p:attrName>
                                        </p:attrNameLst>
                                      </p:cBhvr>
                                      <p:to>
                                        <p:strVal val="hidden"/>
                                      </p:to>
                                    </p:set>
                                  </p:childTnLst>
                                </p:cTn>
                              </p:par>
                              <p:par>
                                <p:cTn id="57" presetID="22" presetClass="entr" presetSubtype="2"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right)">
                                      <p:cBhvr>
                                        <p:cTn id="59" dur="500"/>
                                        <p:tgtEl>
                                          <p:spTgt spid="45"/>
                                        </p:tgtEl>
                                      </p:cBhvr>
                                    </p:animEffect>
                                  </p:childTnLst>
                                </p:cTn>
                              </p:par>
                            </p:childTnLst>
                          </p:cTn>
                        </p:par>
                      </p:childTnLst>
                    </p:cTn>
                  </p:par>
                </p:childTnLst>
              </p:cTn>
              <p:nextCondLst>
                <p:cond evt="onClick" delay="0">
                  <p:tgtEl>
                    <p:spTgt spid="36"/>
                  </p:tgtEl>
                </p:cond>
              </p:nextCondLst>
            </p:seq>
            <p:seq concurrent="1" nextAc="seek">
              <p:cTn id="60" restart="whenNotActive" fill="hold" evtFilter="cancelBubble" nodeType="interactiveSeq">
                <p:stCondLst>
                  <p:cond evt="onClick" delay="0">
                    <p:tgtEl>
                      <p:spTgt spid="29"/>
                    </p:tgtEl>
                  </p:cond>
                </p:stCondLst>
                <p:endSync evt="end" delay="0">
                  <p:rtn val="all"/>
                </p:endSync>
                <p:childTnLst>
                  <p:par>
                    <p:cTn id="61" fill="hold">
                      <p:stCondLst>
                        <p:cond delay="0"/>
                      </p:stCondLst>
                      <p:childTnLst>
                        <p:par>
                          <p:cTn id="62" fill="hold">
                            <p:stCondLst>
                              <p:cond delay="0"/>
                            </p:stCondLst>
                            <p:childTnLst>
                              <p:par>
                                <p:cTn id="63" presetID="9" presetClass="exit" presetSubtype="0" fill="hold" nodeType="withEffect">
                                  <p:stCondLst>
                                    <p:cond delay="0"/>
                                  </p:stCondLst>
                                  <p:childTnLst>
                                    <p:animEffect transition="out" filter="dissolve">
                                      <p:cBhvr>
                                        <p:cTn id="64" dur="500"/>
                                        <p:tgtEl>
                                          <p:spTgt spid="77"/>
                                        </p:tgtEl>
                                      </p:cBhvr>
                                    </p:animEffect>
                                    <p:set>
                                      <p:cBhvr>
                                        <p:cTn id="65" dur="1" fill="hold">
                                          <p:stCondLst>
                                            <p:cond delay="499"/>
                                          </p:stCondLst>
                                        </p:cTn>
                                        <p:tgtEl>
                                          <p:spTgt spid="77"/>
                                        </p:tgtEl>
                                        <p:attrNameLst>
                                          <p:attrName>style.visibility</p:attrName>
                                        </p:attrNameLst>
                                      </p:cBhvr>
                                      <p:to>
                                        <p:strVal val="hidden"/>
                                      </p:to>
                                    </p:set>
                                  </p:childTnLst>
                                </p:cTn>
                              </p:par>
                              <p:par>
                                <p:cTn id="66" presetID="9" presetClass="exit" presetSubtype="0" fill="hold" nodeType="withEffect">
                                  <p:stCondLst>
                                    <p:cond delay="0"/>
                                  </p:stCondLst>
                                  <p:childTnLst>
                                    <p:animEffect transition="out" filter="dissolve">
                                      <p:cBhvr>
                                        <p:cTn id="67" dur="500"/>
                                        <p:tgtEl>
                                          <p:spTgt spid="87"/>
                                        </p:tgtEl>
                                      </p:cBhvr>
                                    </p:animEffect>
                                    <p:set>
                                      <p:cBhvr>
                                        <p:cTn id="68" dur="1" fill="hold">
                                          <p:stCondLst>
                                            <p:cond delay="499"/>
                                          </p:stCondLst>
                                        </p:cTn>
                                        <p:tgtEl>
                                          <p:spTgt spid="87"/>
                                        </p:tgtEl>
                                        <p:attrNameLst>
                                          <p:attrName>style.visibility</p:attrName>
                                        </p:attrNameLst>
                                      </p:cBhvr>
                                      <p:to>
                                        <p:strVal val="hidden"/>
                                      </p:to>
                                    </p:set>
                                  </p:childTnLst>
                                </p:cTn>
                              </p:par>
                              <p:par>
                                <p:cTn id="69" presetID="9" presetClass="entr" presetSubtype="0" fill="hold" nodeType="with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dissolve">
                                      <p:cBhvr>
                                        <p:cTn id="71" dur="500"/>
                                        <p:tgtEl>
                                          <p:spTgt spid="90"/>
                                        </p:tgtEl>
                                      </p:cBhvr>
                                    </p:animEffect>
                                  </p:childTnLst>
                                </p:cTn>
                              </p:par>
                              <p:par>
                                <p:cTn id="72" presetID="9" presetClass="entr" presetSubtype="0" fill="hold" nodeType="withEffect">
                                  <p:stCondLst>
                                    <p:cond delay="0"/>
                                  </p:stCondLst>
                                  <p:childTnLst>
                                    <p:set>
                                      <p:cBhvr>
                                        <p:cTn id="73" dur="1" fill="hold">
                                          <p:stCondLst>
                                            <p:cond delay="0"/>
                                          </p:stCondLst>
                                        </p:cTn>
                                        <p:tgtEl>
                                          <p:spTgt spid="93"/>
                                        </p:tgtEl>
                                        <p:attrNameLst>
                                          <p:attrName>style.visibility</p:attrName>
                                        </p:attrNameLst>
                                      </p:cBhvr>
                                      <p:to>
                                        <p:strVal val="visible"/>
                                      </p:to>
                                    </p:set>
                                    <p:animEffect transition="in" filter="dissolve">
                                      <p:cBhvr>
                                        <p:cTn id="74" dur="500"/>
                                        <p:tgtEl>
                                          <p:spTgt spid="93"/>
                                        </p:tgtEl>
                                      </p:cBhvr>
                                    </p:animEffect>
                                  </p:childTnLst>
                                </p:cTn>
                              </p:par>
                            </p:childTnLst>
                          </p:cTn>
                        </p:par>
                      </p:childTnLst>
                    </p:cTn>
                  </p:par>
                </p:childTnLst>
              </p:cTn>
              <p:nextCondLst>
                <p:cond evt="onClick" delay="0">
                  <p:tgtEl>
                    <p:spTgt spid="29"/>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9" presetClass="exit" presetSubtype="0" fill="hold" nodeType="afterEffect">
                                  <p:stCondLst>
                                    <p:cond delay="0"/>
                                  </p:stCondLst>
                                  <p:childTnLst>
                                    <p:animEffect transition="out" filter="dissolve">
                                      <p:cBhvr>
                                        <p:cTn id="79" dur="500"/>
                                        <p:tgtEl>
                                          <p:spTgt spid="38"/>
                                        </p:tgtEl>
                                      </p:cBhvr>
                                    </p:animEffect>
                                    <p:set>
                                      <p:cBhvr>
                                        <p:cTn id="80" dur="1" fill="hold">
                                          <p:stCondLst>
                                            <p:cond delay="499"/>
                                          </p:stCondLst>
                                        </p:cTn>
                                        <p:tgtEl>
                                          <p:spTgt spid="38"/>
                                        </p:tgtEl>
                                        <p:attrNameLst>
                                          <p:attrName>style.visibility</p:attrName>
                                        </p:attrNameLst>
                                      </p:cBhvr>
                                      <p:to>
                                        <p:strVal val="hidden"/>
                                      </p:to>
                                    </p:set>
                                  </p:childTnLst>
                                </p:cTn>
                              </p:par>
                              <p:par>
                                <p:cTn id="81" presetID="9" presetClass="exit" presetSubtype="0" fill="hold" nodeType="withEffect">
                                  <p:stCondLst>
                                    <p:cond delay="0"/>
                                  </p:stCondLst>
                                  <p:childTnLst>
                                    <p:animEffect transition="out" filter="dissolve">
                                      <p:cBhvr>
                                        <p:cTn id="82" dur="500"/>
                                        <p:tgtEl>
                                          <p:spTgt spid="75"/>
                                        </p:tgtEl>
                                      </p:cBhvr>
                                    </p:animEffect>
                                    <p:set>
                                      <p:cBhvr>
                                        <p:cTn id="83" dur="1" fill="hold">
                                          <p:stCondLst>
                                            <p:cond delay="499"/>
                                          </p:stCondLst>
                                        </p:cTn>
                                        <p:tgtEl>
                                          <p:spTgt spid="75"/>
                                        </p:tgtEl>
                                        <p:attrNameLst>
                                          <p:attrName>style.visibility</p:attrName>
                                        </p:attrNameLst>
                                      </p:cBhvr>
                                      <p:to>
                                        <p:strVal val="hidden"/>
                                      </p:to>
                                    </p:set>
                                  </p:childTnLst>
                                </p:cTn>
                              </p:par>
                            </p:childTnLst>
                          </p:cTn>
                        </p:par>
                        <p:par>
                          <p:cTn id="84" fill="hold">
                            <p:stCondLst>
                              <p:cond delay="500"/>
                            </p:stCondLst>
                            <p:childTnLst>
                              <p:par>
                                <p:cTn id="85" presetID="9" presetClass="entr" presetSubtype="0" fill="hold"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dissolve">
                                      <p:cBhvr>
                                        <p:cTn id="87" dur="500"/>
                                        <p:tgtEl>
                                          <p:spTgt spid="91"/>
                                        </p:tgtEl>
                                      </p:cBhvr>
                                    </p:animEffect>
                                  </p:childTnLst>
                                </p:cTn>
                              </p:par>
                              <p:par>
                                <p:cTn id="88" presetID="9" presetClass="entr" presetSubtype="0" fill="hold" nodeType="with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dissolve">
                                      <p:cBhvr>
                                        <p:cTn id="90" dur="500"/>
                                        <p:tgtEl>
                                          <p:spTgt spid="92"/>
                                        </p:tgtEl>
                                      </p:cBhvr>
                                    </p:animEffect>
                                  </p:childTnLst>
                                </p:cTn>
                              </p:par>
                            </p:childTnLst>
                          </p:cTn>
                        </p:par>
                      </p:childTnLst>
                    </p:cTn>
                  </p:par>
                </p:childTnLst>
              </p:cTn>
              <p:nextCondLst>
                <p:cond evt="onClick" delay="0">
                  <p:tgtEl>
                    <p:spTgt spid="27"/>
                  </p:tgtEl>
                </p:cond>
              </p:nextCondLst>
            </p:seq>
            <p:seq concurrent="1" nextAc="seek">
              <p:cTn id="91" restart="whenNotActive" fill="hold" evtFilter="cancelBubble" nodeType="interactiveSeq">
                <p:stCondLst>
                  <p:cond evt="onClick" delay="0">
                    <p:tgtEl>
                      <p:spTgt spid="8"/>
                    </p:tgtEl>
                  </p:cond>
                </p:stCondLst>
                <p:endSync evt="end" delay="0">
                  <p:rtn val="all"/>
                </p:endSync>
                <p:childTnLst>
                  <p:par>
                    <p:cTn id="92" fill="hold">
                      <p:stCondLst>
                        <p:cond delay="0"/>
                      </p:stCondLst>
                      <p:childTnLst>
                        <p:par>
                          <p:cTn id="93" fill="hold">
                            <p:stCondLst>
                              <p:cond delay="0"/>
                            </p:stCondLst>
                            <p:childTnLst>
                              <p:par>
                                <p:cTn id="94" presetID="9" presetClass="exit" presetSubtype="0" fill="hold" nodeType="withEffect">
                                  <p:stCondLst>
                                    <p:cond delay="0"/>
                                  </p:stCondLst>
                                  <p:childTnLst>
                                    <p:animEffect transition="out" filter="dissolve">
                                      <p:cBhvr>
                                        <p:cTn id="95" dur="500"/>
                                        <p:tgtEl>
                                          <p:spTgt spid="79"/>
                                        </p:tgtEl>
                                      </p:cBhvr>
                                    </p:animEffect>
                                    <p:set>
                                      <p:cBhvr>
                                        <p:cTn id="96" dur="1" fill="hold">
                                          <p:stCondLst>
                                            <p:cond delay="499"/>
                                          </p:stCondLst>
                                        </p:cTn>
                                        <p:tgtEl>
                                          <p:spTgt spid="79"/>
                                        </p:tgtEl>
                                        <p:attrNameLst>
                                          <p:attrName>style.visibility</p:attrName>
                                        </p:attrNameLst>
                                      </p:cBhvr>
                                      <p:to>
                                        <p:strVal val="hidden"/>
                                      </p:to>
                                    </p:set>
                                  </p:childTnLst>
                                </p:cTn>
                              </p:par>
                              <p:par>
                                <p:cTn id="97" presetID="9" presetClass="exit" presetSubtype="0" fill="hold" nodeType="withEffect">
                                  <p:stCondLst>
                                    <p:cond delay="0"/>
                                  </p:stCondLst>
                                  <p:childTnLst>
                                    <p:animEffect transition="out" filter="dissolve">
                                      <p:cBhvr>
                                        <p:cTn id="98" dur="500"/>
                                        <p:tgtEl>
                                          <p:spTgt spid="81"/>
                                        </p:tgtEl>
                                      </p:cBhvr>
                                    </p:animEffect>
                                    <p:set>
                                      <p:cBhvr>
                                        <p:cTn id="99" dur="1" fill="hold">
                                          <p:stCondLst>
                                            <p:cond delay="499"/>
                                          </p:stCondLst>
                                        </p:cTn>
                                        <p:tgtEl>
                                          <p:spTgt spid="81"/>
                                        </p:tgtEl>
                                        <p:attrNameLst>
                                          <p:attrName>style.visibility</p:attrName>
                                        </p:attrNameLst>
                                      </p:cBhvr>
                                      <p:to>
                                        <p:strVal val="hidden"/>
                                      </p:to>
                                    </p:set>
                                  </p:childTnLst>
                                </p:cTn>
                              </p:par>
                              <p:par>
                                <p:cTn id="100" presetID="9" presetClass="entr" presetSubtype="0" fill="hold" nodeType="with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dissolve">
                                      <p:cBhvr>
                                        <p:cTn id="102" dur="500"/>
                                        <p:tgtEl>
                                          <p:spTgt spid="96"/>
                                        </p:tgtEl>
                                      </p:cBhvr>
                                    </p:animEffect>
                                  </p:childTnLst>
                                </p:cTn>
                              </p:par>
                              <p:par>
                                <p:cTn id="103" presetID="9" presetClass="entr" presetSubtype="0" fill="hold" nodeType="withEffect">
                                  <p:stCondLst>
                                    <p:cond delay="0"/>
                                  </p:stCondLst>
                                  <p:childTnLst>
                                    <p:set>
                                      <p:cBhvr>
                                        <p:cTn id="104" dur="1" fill="hold">
                                          <p:stCondLst>
                                            <p:cond delay="0"/>
                                          </p:stCondLst>
                                        </p:cTn>
                                        <p:tgtEl>
                                          <p:spTgt spid="97"/>
                                        </p:tgtEl>
                                        <p:attrNameLst>
                                          <p:attrName>style.visibility</p:attrName>
                                        </p:attrNameLst>
                                      </p:cBhvr>
                                      <p:to>
                                        <p:strVal val="visible"/>
                                      </p:to>
                                    </p:set>
                                    <p:animEffect transition="in" filter="dissolve">
                                      <p:cBhvr>
                                        <p:cTn id="105" dur="500"/>
                                        <p:tgtEl>
                                          <p:spTgt spid="97"/>
                                        </p:tgtEl>
                                      </p:cBhvr>
                                    </p:animEffect>
                                  </p:childTnLst>
                                </p:cTn>
                              </p:par>
                            </p:childTnLst>
                          </p:cTn>
                        </p:par>
                        <p:par>
                          <p:cTn id="106" fill="hold">
                            <p:stCondLst>
                              <p:cond delay="500"/>
                            </p:stCondLst>
                            <p:childTnLst>
                              <p:par>
                                <p:cTn id="107" presetID="26" presetClass="emph" presetSubtype="0" fill="hold" grpId="0" nodeType="afterEffect">
                                  <p:stCondLst>
                                    <p:cond delay="0"/>
                                  </p:stCondLst>
                                  <p:childTnLst>
                                    <p:animEffect transition="out" filter="fade">
                                      <p:cBhvr>
                                        <p:cTn id="108" dur="500" tmFilter="0, 0; .2, .5; .8, .5; 1, 0"/>
                                        <p:tgtEl>
                                          <p:spTgt spid="6"/>
                                        </p:tgtEl>
                                      </p:cBhvr>
                                    </p:animEffect>
                                    <p:animScale>
                                      <p:cBhvr>
                                        <p:cTn id="109" dur="250" autoRev="1" fill="hold"/>
                                        <p:tgtEl>
                                          <p:spTgt spid="6"/>
                                        </p:tgtEl>
                                      </p:cBhvr>
                                      <p:by x="105000" y="105000"/>
                                    </p:animScale>
                                  </p:childTnLst>
                                </p:cTn>
                              </p:par>
                            </p:childTnLst>
                          </p:cTn>
                        </p:par>
                      </p:childTnLst>
                    </p:cTn>
                  </p:par>
                </p:childTnLst>
              </p:cTn>
              <p:nextCondLst>
                <p:cond evt="onClick" delay="0">
                  <p:tgtEl>
                    <p:spTgt spid="8"/>
                  </p:tgtEl>
                </p:cond>
              </p:nextCondLst>
            </p:seq>
            <p:seq concurrent="1" nextAc="seek">
              <p:cTn id="110" restart="whenNotActive" fill="hold" evtFilter="cancelBubble" nodeType="interactiveSeq">
                <p:stCondLst>
                  <p:cond evt="onClick" delay="0">
                    <p:tgtEl>
                      <p:spTgt spid="9"/>
                    </p:tgtEl>
                  </p:cond>
                </p:stCondLst>
                <p:endSync evt="end" delay="0">
                  <p:rtn val="all"/>
                </p:endSync>
                <p:childTnLst>
                  <p:par>
                    <p:cTn id="111" fill="hold">
                      <p:stCondLst>
                        <p:cond delay="0"/>
                      </p:stCondLst>
                      <p:childTnLst>
                        <p:par>
                          <p:cTn id="112" fill="hold">
                            <p:stCondLst>
                              <p:cond delay="0"/>
                            </p:stCondLst>
                            <p:childTnLst>
                              <p:par>
                                <p:cTn id="113" presetID="9" presetClass="exit" presetSubtype="0" fill="hold" nodeType="withEffect">
                                  <p:stCondLst>
                                    <p:cond delay="0"/>
                                  </p:stCondLst>
                                  <p:childTnLst>
                                    <p:animEffect transition="out" filter="dissolve">
                                      <p:cBhvr>
                                        <p:cTn id="114" dur="500"/>
                                        <p:tgtEl>
                                          <p:spTgt spid="83"/>
                                        </p:tgtEl>
                                      </p:cBhvr>
                                    </p:animEffect>
                                    <p:set>
                                      <p:cBhvr>
                                        <p:cTn id="115" dur="1" fill="hold">
                                          <p:stCondLst>
                                            <p:cond delay="499"/>
                                          </p:stCondLst>
                                        </p:cTn>
                                        <p:tgtEl>
                                          <p:spTgt spid="83"/>
                                        </p:tgtEl>
                                        <p:attrNameLst>
                                          <p:attrName>style.visibility</p:attrName>
                                        </p:attrNameLst>
                                      </p:cBhvr>
                                      <p:to>
                                        <p:strVal val="hidden"/>
                                      </p:to>
                                    </p:set>
                                  </p:childTnLst>
                                </p:cTn>
                              </p:par>
                              <p:par>
                                <p:cTn id="116" presetID="9" presetClass="exit" presetSubtype="0" fill="hold" nodeType="withEffect">
                                  <p:stCondLst>
                                    <p:cond delay="0"/>
                                  </p:stCondLst>
                                  <p:childTnLst>
                                    <p:animEffect transition="out" filter="dissolve">
                                      <p:cBhvr>
                                        <p:cTn id="117" dur="500"/>
                                        <p:tgtEl>
                                          <p:spTgt spid="85"/>
                                        </p:tgtEl>
                                      </p:cBhvr>
                                    </p:animEffect>
                                    <p:set>
                                      <p:cBhvr>
                                        <p:cTn id="118" dur="1" fill="hold">
                                          <p:stCondLst>
                                            <p:cond delay="499"/>
                                          </p:stCondLst>
                                        </p:cTn>
                                        <p:tgtEl>
                                          <p:spTgt spid="85"/>
                                        </p:tgtEl>
                                        <p:attrNameLst>
                                          <p:attrName>style.visibility</p:attrName>
                                        </p:attrNameLst>
                                      </p:cBhvr>
                                      <p:to>
                                        <p:strVal val="hidden"/>
                                      </p:to>
                                    </p:set>
                                  </p:childTnLst>
                                </p:cTn>
                              </p:par>
                              <p:par>
                                <p:cTn id="119" presetID="9" presetClass="entr" presetSubtype="0" fill="hold" nodeType="withEffect">
                                  <p:stCondLst>
                                    <p:cond delay="0"/>
                                  </p:stCondLst>
                                  <p:childTnLst>
                                    <p:set>
                                      <p:cBhvr>
                                        <p:cTn id="120" dur="1" fill="hold">
                                          <p:stCondLst>
                                            <p:cond delay="0"/>
                                          </p:stCondLst>
                                        </p:cTn>
                                        <p:tgtEl>
                                          <p:spTgt spid="94"/>
                                        </p:tgtEl>
                                        <p:attrNameLst>
                                          <p:attrName>style.visibility</p:attrName>
                                        </p:attrNameLst>
                                      </p:cBhvr>
                                      <p:to>
                                        <p:strVal val="visible"/>
                                      </p:to>
                                    </p:set>
                                    <p:animEffect transition="in" filter="dissolve">
                                      <p:cBhvr>
                                        <p:cTn id="121" dur="500"/>
                                        <p:tgtEl>
                                          <p:spTgt spid="94"/>
                                        </p:tgtEl>
                                      </p:cBhvr>
                                    </p:animEffect>
                                  </p:childTnLst>
                                </p:cTn>
                              </p:par>
                              <p:par>
                                <p:cTn id="122" presetID="9" presetClass="entr" presetSubtype="0" fill="hold"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dissolve">
                                      <p:cBhvr>
                                        <p:cTn id="124" dur="500"/>
                                        <p:tgtEl>
                                          <p:spTgt spid="95"/>
                                        </p:tgtEl>
                                      </p:cBhvr>
                                    </p:animEffect>
                                  </p:childTnLst>
                                </p:cTn>
                              </p:par>
                            </p:childTnLst>
                          </p:cTn>
                        </p:par>
                      </p:childTnLst>
                    </p:cTn>
                  </p:par>
                </p:childTnLst>
              </p:cTn>
              <p:nextCondLst>
                <p:cond evt="onClick" delay="0">
                  <p:tgtEl>
                    <p:spTgt spid="9"/>
                  </p:tgtEl>
                </p:cond>
              </p:nextCondLst>
            </p:seq>
          </p:childTnLst>
        </p:cTn>
      </p:par>
    </p:tnLst>
    <p:bldLst>
      <p:bldP spid="3" grpId="0"/>
      <p:bldP spid="45" grpId="0" animBg="1"/>
      <p:bldP spid="44" grpId="0" animBg="1"/>
      <p:bldP spid="44" grpId="1" animBg="1"/>
      <p:bldP spid="10" grpId="0" animBg="1"/>
      <p:bldP spid="10" grpId="1" animBg="1"/>
      <p:bldP spid="6" grpId="0" animBg="1"/>
      <p:bldP spid="10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F5EDC60-D088-47C3-9656-F64258183BD8}"/>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C0DF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Freeform: Shape 6">
            <a:extLst>
              <a:ext uri="{FF2B5EF4-FFF2-40B4-BE49-F238E27FC236}">
                <a16:creationId xmlns:a16="http://schemas.microsoft.com/office/drawing/2014/main" id="{4C5BC505-5E9C-4D37-9CCE-304D6B5AD281}"/>
              </a:ext>
            </a:extLst>
          </p:cNvPr>
          <p:cNvSpPr/>
          <p:nvPr/>
        </p:nvSpPr>
        <p:spPr>
          <a:xfrm>
            <a:off x="438619" y="4005471"/>
            <a:ext cx="8258250" cy="1936300"/>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C0DF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p:cNvSpPr>
            <a:spLocks noGrp="1"/>
          </p:cNvSpPr>
          <p:nvPr>
            <p:ph type="title"/>
          </p:nvPr>
        </p:nvSpPr>
        <p:spPr/>
        <p:txBody>
          <a:bodyPr/>
          <a:lstStyle/>
          <a:p>
            <a:r>
              <a:rPr lang="en-GB" sz="3200" dirty="0"/>
              <a:t>Sharing Lettuces</a:t>
            </a:r>
          </a:p>
        </p:txBody>
      </p:sp>
      <p:sp>
        <p:nvSpPr>
          <p:cNvPr id="3" name="Title 1"/>
          <p:cNvSpPr txBox="1">
            <a:spLocks/>
          </p:cNvSpPr>
          <p:nvPr/>
        </p:nvSpPr>
        <p:spPr>
          <a:xfrm>
            <a:off x="711506" y="1467674"/>
            <a:ext cx="7720989" cy="57157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Flops and Bops are rabbits and they are best friends. They have found some lettuces and want to share them fairy. Can you help them by clicking the lettuces? </a:t>
            </a:r>
          </a:p>
        </p:txBody>
      </p:sp>
      <p:sp>
        <p:nvSpPr>
          <p:cNvPr id="45" name="Question 1">
            <a:extLst>
              <a:ext uri="{FF2B5EF4-FFF2-40B4-BE49-F238E27FC236}">
                <a16:creationId xmlns:a16="http://schemas.microsoft.com/office/drawing/2014/main" id="{591EA76D-82A6-4294-B912-A2EFD25D6424}"/>
              </a:ext>
            </a:extLst>
          </p:cNvPr>
          <p:cNvSpPr/>
          <p:nvPr/>
        </p:nvSpPr>
        <p:spPr>
          <a:xfrm>
            <a:off x="4211918" y="5142130"/>
            <a:ext cx="3310392" cy="622176"/>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t>How can you be sure that the lettuces have been shared fairly?</a:t>
            </a:r>
            <a:endParaRPr lang="en-GB" sz="1400" dirty="0">
              <a:latin typeface="Twinkl" pitchFamily="50" charset="0"/>
            </a:endParaRPr>
          </a:p>
        </p:txBody>
      </p:sp>
      <p:sp>
        <p:nvSpPr>
          <p:cNvPr id="44" name="Question 1">
            <a:extLst>
              <a:ext uri="{FF2B5EF4-FFF2-40B4-BE49-F238E27FC236}">
                <a16:creationId xmlns:a16="http://schemas.microsoft.com/office/drawing/2014/main" id="{F0AD4432-D9FC-41F5-8096-566695B7FEF8}"/>
              </a:ext>
            </a:extLst>
          </p:cNvPr>
          <p:cNvSpPr/>
          <p:nvPr/>
        </p:nvSpPr>
        <p:spPr>
          <a:xfrm>
            <a:off x="3735977" y="5361390"/>
            <a:ext cx="3776447" cy="402916"/>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FF0000"/>
              </a:buClr>
              <a:buSzPts val="1200"/>
            </a:pPr>
            <a:r>
              <a:rPr lang="en-GB" sz="1400" dirty="0">
                <a:latin typeface="Twinkl" pitchFamily="50" charset="0"/>
              </a:rPr>
              <a:t>What does ‘sharing the lettuces’ mean?</a:t>
            </a:r>
          </a:p>
        </p:txBody>
      </p:sp>
      <p:sp>
        <p:nvSpPr>
          <p:cNvPr id="10" name="Question 1"/>
          <p:cNvSpPr/>
          <p:nvPr/>
        </p:nvSpPr>
        <p:spPr>
          <a:xfrm>
            <a:off x="3648891" y="5361390"/>
            <a:ext cx="3863532" cy="402915"/>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How many lettuces are there altogether? </a:t>
            </a:r>
          </a:p>
        </p:txBody>
      </p:sp>
      <p:sp>
        <p:nvSpPr>
          <p:cNvPr id="50" name="Rectangle">
            <a:extLst>
              <a:ext uri="{FF2B5EF4-FFF2-40B4-BE49-F238E27FC236}">
                <a16:creationId xmlns:a16="http://schemas.microsoft.com/office/drawing/2014/main" id="{57E4DE66-29FD-4647-ABCA-BC2E8823A8C9}"/>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Circle">
            <a:extLst>
              <a:ext uri="{FF2B5EF4-FFF2-40B4-BE49-F238E27FC236}">
                <a16:creationId xmlns:a16="http://schemas.microsoft.com/office/drawing/2014/main" id="{244C23C6-24B2-45B8-8BC5-B55EC1A740E6}"/>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52" name="Arrow: Right 28">
            <a:extLst>
              <a:ext uri="{FF2B5EF4-FFF2-40B4-BE49-F238E27FC236}">
                <a16:creationId xmlns:a16="http://schemas.microsoft.com/office/drawing/2014/main" id="{DB76C527-91A0-4D20-978D-BFE2434C950E}"/>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set text">
            <a:extLst>
              <a:ext uri="{FF2B5EF4-FFF2-40B4-BE49-F238E27FC236}">
                <a16:creationId xmlns:a16="http://schemas.microsoft.com/office/drawing/2014/main" id="{9B106174-EB47-4804-9327-C68DD77849F8}"/>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64" name="Rectangle 63">
            <a:hlinkClick r:id="rId2" action="ppaction://hlinksldjump"/>
            <a:extLst>
              <a:ext uri="{FF2B5EF4-FFF2-40B4-BE49-F238E27FC236}">
                <a16:creationId xmlns:a16="http://schemas.microsoft.com/office/drawing/2014/main" id="{5DFE9C5A-D3A1-412D-9C01-0E65D79C97F1}"/>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hlinkClick r:id="rId2" action="ppaction://hlinksldjump"/>
            <a:extLst>
              <a:ext uri="{FF2B5EF4-FFF2-40B4-BE49-F238E27FC236}">
                <a16:creationId xmlns:a16="http://schemas.microsoft.com/office/drawing/2014/main" id="{77E42A0F-5E2F-4729-A9EA-F360729B69ED}"/>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6" name="Click Again Button">
            <a:extLst>
              <a:ext uri="{FF2B5EF4-FFF2-40B4-BE49-F238E27FC236}">
                <a16:creationId xmlns:a16="http://schemas.microsoft.com/office/drawing/2014/main" id="{0DA60A7C-5880-4640-9F0A-15FC91A3546E}"/>
              </a:ext>
            </a:extLst>
          </p:cNvPr>
          <p:cNvGrpSpPr/>
          <p:nvPr/>
        </p:nvGrpSpPr>
        <p:grpSpPr>
          <a:xfrm>
            <a:off x="7055682" y="195568"/>
            <a:ext cx="1810288" cy="558839"/>
            <a:chOff x="3062247" y="3925433"/>
            <a:chExt cx="1810288" cy="558839"/>
          </a:xfrm>
        </p:grpSpPr>
        <p:sp>
          <p:nvSpPr>
            <p:cNvPr id="67" name="Rectangle">
              <a:extLst>
                <a:ext uri="{FF2B5EF4-FFF2-40B4-BE49-F238E27FC236}">
                  <a16:creationId xmlns:a16="http://schemas.microsoft.com/office/drawing/2014/main" id="{A0003085-CB83-424D-86B7-7207EF472ABA}"/>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Reset text">
              <a:extLst>
                <a:ext uri="{FF2B5EF4-FFF2-40B4-BE49-F238E27FC236}">
                  <a16:creationId xmlns:a16="http://schemas.microsoft.com/office/drawing/2014/main" id="{E0FE2C0B-AE19-4580-9334-52BF20FC8214}"/>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finish</a:t>
              </a:r>
            </a:p>
          </p:txBody>
        </p:sp>
        <p:sp>
          <p:nvSpPr>
            <p:cNvPr id="69" name="Circle">
              <a:extLst>
                <a:ext uri="{FF2B5EF4-FFF2-40B4-BE49-F238E27FC236}">
                  <a16:creationId xmlns:a16="http://schemas.microsoft.com/office/drawing/2014/main" id="{A79C89D7-6293-4D66-A432-6893A24C5371}"/>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70" name="Arrow: Right 28">
              <a:extLst>
                <a:ext uri="{FF2B5EF4-FFF2-40B4-BE49-F238E27FC236}">
                  <a16:creationId xmlns:a16="http://schemas.microsoft.com/office/drawing/2014/main" id="{A3998511-5572-4CD6-BE18-BB6C26FF5B79}"/>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Rectangle 70">
            <a:hlinkClick r:id="rId3" action="ppaction://hlinksldjump"/>
            <a:extLst>
              <a:ext uri="{FF2B5EF4-FFF2-40B4-BE49-F238E27FC236}">
                <a16:creationId xmlns:a16="http://schemas.microsoft.com/office/drawing/2014/main" id="{CD04A3B6-224E-4EEC-884F-6B21CD614C77}"/>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17F27E95-339B-4986-95AF-DFB818E593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88676" y="4036706"/>
            <a:ext cx="2165529" cy="1846355"/>
          </a:xfrm>
          <a:prstGeom prst="rect">
            <a:avLst/>
          </a:prstGeom>
          <a:effectLst>
            <a:outerShdw blurRad="50800" dist="38100" dir="5400000" algn="t" rotWithShape="0">
              <a:prstClr val="black">
                <a:alpha val="40000"/>
              </a:prstClr>
            </a:outerShdw>
          </a:effectLst>
        </p:spPr>
      </p:pic>
      <p:pic>
        <p:nvPicPr>
          <p:cNvPr id="11" name="Picture 10">
            <a:extLst>
              <a:ext uri="{FF2B5EF4-FFF2-40B4-BE49-F238E27FC236}">
                <a16:creationId xmlns:a16="http://schemas.microsoft.com/office/drawing/2014/main" id="{90E71DEC-3AAE-41BF-AB3F-67478E2182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1371" y="2504867"/>
            <a:ext cx="980546" cy="1628285"/>
          </a:xfrm>
          <a:prstGeom prst="rect">
            <a:avLst/>
          </a:prstGeom>
          <a:effectLst>
            <a:outerShdw blurRad="50800" dist="38100" dir="5400000" algn="t" rotWithShape="0">
              <a:prstClr val="black">
                <a:alpha val="40000"/>
              </a:prstClr>
            </a:outerShdw>
          </a:effectLst>
        </p:spPr>
      </p:pic>
      <p:pic>
        <p:nvPicPr>
          <p:cNvPr id="13" name="robin">
            <a:extLst>
              <a:ext uri="{FF2B5EF4-FFF2-40B4-BE49-F238E27FC236}">
                <a16:creationId xmlns:a16="http://schemas.microsoft.com/office/drawing/2014/main" id="{D427885D-FD08-473B-9671-E266D8C4E9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6319" b="25408"/>
          <a:stretch/>
        </p:blipFill>
        <p:spPr>
          <a:xfrm>
            <a:off x="7025229" y="5044633"/>
            <a:ext cx="2118772" cy="1813367"/>
          </a:xfrm>
          <a:prstGeom prst="rect">
            <a:avLst/>
          </a:prstGeom>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the robin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pic>
        <p:nvPicPr>
          <p:cNvPr id="15" name="lettuce1">
            <a:extLst>
              <a:ext uri="{FF2B5EF4-FFF2-40B4-BE49-F238E27FC236}">
                <a16:creationId xmlns:a16="http://schemas.microsoft.com/office/drawing/2014/main" id="{B32A4809-1190-42FD-A622-5005903386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59389" y="3680866"/>
            <a:ext cx="553528" cy="508672"/>
          </a:xfrm>
          <a:prstGeom prst="rect">
            <a:avLst/>
          </a:prstGeom>
          <a:effectLst>
            <a:outerShdw blurRad="50800" dist="38100" dir="5400000" algn="t" rotWithShape="0">
              <a:prstClr val="black">
                <a:alpha val="40000"/>
              </a:prstClr>
            </a:outerShdw>
          </a:effectLst>
        </p:spPr>
      </p:pic>
      <p:pic>
        <p:nvPicPr>
          <p:cNvPr id="16" name="lettuce2">
            <a:extLst>
              <a:ext uri="{FF2B5EF4-FFF2-40B4-BE49-F238E27FC236}">
                <a16:creationId xmlns:a16="http://schemas.microsoft.com/office/drawing/2014/main" id="{C365C56E-CC71-4CDE-9978-9E82E5150D8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48333" y="3680866"/>
            <a:ext cx="553528" cy="508672"/>
          </a:xfrm>
          <a:prstGeom prst="rect">
            <a:avLst/>
          </a:prstGeom>
          <a:effectLst>
            <a:outerShdw blurRad="50800" dist="38100" dir="5400000" algn="t" rotWithShape="0">
              <a:prstClr val="black">
                <a:alpha val="40000"/>
              </a:prstClr>
            </a:outerShdw>
          </a:effectLst>
        </p:spPr>
      </p:pic>
      <p:pic>
        <p:nvPicPr>
          <p:cNvPr id="17" name="lettuce3">
            <a:extLst>
              <a:ext uri="{FF2B5EF4-FFF2-40B4-BE49-F238E27FC236}">
                <a16:creationId xmlns:a16="http://schemas.microsoft.com/office/drawing/2014/main" id="{85E27D91-F03B-4B24-9AD7-CD825903CF2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37277" y="3680866"/>
            <a:ext cx="553528" cy="508672"/>
          </a:xfrm>
          <a:prstGeom prst="rect">
            <a:avLst/>
          </a:prstGeom>
          <a:effectLst>
            <a:outerShdw blurRad="50800" dist="38100" dir="5400000" algn="t" rotWithShape="0">
              <a:prstClr val="black">
                <a:alpha val="40000"/>
              </a:prstClr>
            </a:outerShdw>
          </a:effectLst>
        </p:spPr>
      </p:pic>
      <p:pic>
        <p:nvPicPr>
          <p:cNvPr id="18" name="lettuce4">
            <a:extLst>
              <a:ext uri="{FF2B5EF4-FFF2-40B4-BE49-F238E27FC236}">
                <a16:creationId xmlns:a16="http://schemas.microsoft.com/office/drawing/2014/main" id="{0426C2FF-DD4F-4815-ABFE-326264B512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26221" y="3680866"/>
            <a:ext cx="553528" cy="508672"/>
          </a:xfrm>
          <a:prstGeom prst="rect">
            <a:avLst/>
          </a:prstGeom>
          <a:effectLst>
            <a:outerShdw blurRad="50800" dist="38100" dir="5400000" algn="t" rotWithShape="0">
              <a:prstClr val="black">
                <a:alpha val="40000"/>
              </a:prstClr>
            </a:outerShdw>
          </a:effectLst>
        </p:spPr>
      </p:pic>
      <p:pic>
        <p:nvPicPr>
          <p:cNvPr id="19" name="lettuce5">
            <a:extLst>
              <a:ext uri="{FF2B5EF4-FFF2-40B4-BE49-F238E27FC236}">
                <a16:creationId xmlns:a16="http://schemas.microsoft.com/office/drawing/2014/main" id="{25D7E9CD-C93B-402D-9420-271FA99809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15166" y="3680866"/>
            <a:ext cx="553528" cy="508672"/>
          </a:xfrm>
          <a:prstGeom prst="rect">
            <a:avLst/>
          </a:prstGeom>
          <a:effectLst>
            <a:outerShdw blurRad="50800" dist="38100" dir="5400000" algn="t" rotWithShape="0">
              <a:prstClr val="black">
                <a:alpha val="40000"/>
              </a:prstClr>
            </a:outerShdw>
          </a:effectLst>
        </p:spPr>
      </p:pic>
      <p:pic>
        <p:nvPicPr>
          <p:cNvPr id="20" name="lettuce6">
            <a:extLst>
              <a:ext uri="{FF2B5EF4-FFF2-40B4-BE49-F238E27FC236}">
                <a16:creationId xmlns:a16="http://schemas.microsoft.com/office/drawing/2014/main" id="{3DBD6F54-3BA6-402F-9470-348F48EBF6D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59606" y="4332640"/>
            <a:ext cx="553528" cy="508672"/>
          </a:xfrm>
          <a:prstGeom prst="rect">
            <a:avLst/>
          </a:prstGeom>
          <a:effectLst>
            <a:outerShdw blurRad="50800" dist="38100" dir="5400000" algn="t" rotWithShape="0">
              <a:prstClr val="black">
                <a:alpha val="40000"/>
              </a:prstClr>
            </a:outerShdw>
          </a:effectLst>
        </p:spPr>
      </p:pic>
      <p:pic>
        <p:nvPicPr>
          <p:cNvPr id="21" name="lettuce7">
            <a:extLst>
              <a:ext uri="{FF2B5EF4-FFF2-40B4-BE49-F238E27FC236}">
                <a16:creationId xmlns:a16="http://schemas.microsoft.com/office/drawing/2014/main" id="{8A7DF706-33FE-4CA0-A317-F905D08584E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48550" y="4332640"/>
            <a:ext cx="553528" cy="508672"/>
          </a:xfrm>
          <a:prstGeom prst="rect">
            <a:avLst/>
          </a:prstGeom>
          <a:effectLst>
            <a:outerShdw blurRad="50800" dist="38100" dir="5400000" algn="t" rotWithShape="0">
              <a:prstClr val="black">
                <a:alpha val="40000"/>
              </a:prstClr>
            </a:outerShdw>
          </a:effectLst>
        </p:spPr>
      </p:pic>
      <p:pic>
        <p:nvPicPr>
          <p:cNvPr id="22" name="lettuce8">
            <a:extLst>
              <a:ext uri="{FF2B5EF4-FFF2-40B4-BE49-F238E27FC236}">
                <a16:creationId xmlns:a16="http://schemas.microsoft.com/office/drawing/2014/main" id="{7ABCF1E3-3746-4CB6-9491-432699FC354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37494" y="4332640"/>
            <a:ext cx="553528" cy="508672"/>
          </a:xfrm>
          <a:prstGeom prst="rect">
            <a:avLst/>
          </a:prstGeom>
          <a:effectLst>
            <a:outerShdw blurRad="50800" dist="38100" dir="5400000" algn="t" rotWithShape="0">
              <a:prstClr val="black">
                <a:alpha val="40000"/>
              </a:prstClr>
            </a:outerShdw>
          </a:effectLst>
        </p:spPr>
      </p:pic>
      <p:pic>
        <p:nvPicPr>
          <p:cNvPr id="23" name="lettuce9">
            <a:extLst>
              <a:ext uri="{FF2B5EF4-FFF2-40B4-BE49-F238E27FC236}">
                <a16:creationId xmlns:a16="http://schemas.microsoft.com/office/drawing/2014/main" id="{905DD4FE-8AA9-4DFE-BEA8-EDDB9CA2C30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26438" y="4332640"/>
            <a:ext cx="553528" cy="508672"/>
          </a:xfrm>
          <a:prstGeom prst="rect">
            <a:avLst/>
          </a:prstGeom>
          <a:effectLst>
            <a:outerShdw blurRad="50800" dist="38100" dir="5400000" algn="t" rotWithShape="0">
              <a:prstClr val="black">
                <a:alpha val="40000"/>
              </a:prstClr>
            </a:outerShdw>
          </a:effectLst>
        </p:spPr>
      </p:pic>
      <p:pic>
        <p:nvPicPr>
          <p:cNvPr id="24" name="lettuce10">
            <a:extLst>
              <a:ext uri="{FF2B5EF4-FFF2-40B4-BE49-F238E27FC236}">
                <a16:creationId xmlns:a16="http://schemas.microsoft.com/office/drawing/2014/main" id="{A62D09A5-3A17-4968-8A83-E3E602E18AF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15383" y="4332640"/>
            <a:ext cx="553528" cy="508672"/>
          </a:xfrm>
          <a:prstGeom prst="rect">
            <a:avLst/>
          </a:prstGeom>
          <a:effectLst>
            <a:outerShdw blurRad="50800" dist="38100" dir="5400000" algn="t" rotWithShape="0">
              <a:prstClr val="black">
                <a:alpha val="40000"/>
              </a:prstClr>
            </a:outerShdw>
          </a:effectLst>
        </p:spPr>
      </p:pic>
      <p:pic>
        <p:nvPicPr>
          <p:cNvPr id="14" name="Picture 13">
            <a:extLst>
              <a:ext uri="{FF2B5EF4-FFF2-40B4-BE49-F238E27FC236}">
                <a16:creationId xmlns:a16="http://schemas.microsoft.com/office/drawing/2014/main" id="{E8AE0D49-6AB1-428E-BC9F-EB4EFFF2D71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V="1">
            <a:off x="0" y="284080"/>
            <a:ext cx="4381013" cy="4025990"/>
          </a:xfrm>
          <a:prstGeom prst="rect">
            <a:avLst/>
          </a:prstGeom>
        </p:spPr>
      </p:pic>
      <p:pic>
        <p:nvPicPr>
          <p:cNvPr id="25" name="Picture 24">
            <a:extLst>
              <a:ext uri="{FF2B5EF4-FFF2-40B4-BE49-F238E27FC236}">
                <a16:creationId xmlns:a16="http://schemas.microsoft.com/office/drawing/2014/main" id="{B636220A-C40A-4879-A397-479662465DE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7047293" flipV="1">
            <a:off x="2341455" y="339974"/>
            <a:ext cx="4381013" cy="4025990"/>
          </a:xfrm>
          <a:prstGeom prst="rect">
            <a:avLst/>
          </a:prstGeom>
        </p:spPr>
      </p:pic>
      <p:pic>
        <p:nvPicPr>
          <p:cNvPr id="26" name="Picture 25">
            <a:extLst>
              <a:ext uri="{FF2B5EF4-FFF2-40B4-BE49-F238E27FC236}">
                <a16:creationId xmlns:a16="http://schemas.microsoft.com/office/drawing/2014/main" id="{2AF21BAE-3CFC-4983-90B6-10F6D5CC22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0968419" flipV="1">
            <a:off x="4638852" y="163484"/>
            <a:ext cx="4381013" cy="4025990"/>
          </a:xfrm>
          <a:prstGeom prst="rect">
            <a:avLst/>
          </a:prstGeom>
        </p:spPr>
      </p:pic>
      <p:pic>
        <p:nvPicPr>
          <p:cNvPr id="27" name="Picture 26">
            <a:extLst>
              <a:ext uri="{FF2B5EF4-FFF2-40B4-BE49-F238E27FC236}">
                <a16:creationId xmlns:a16="http://schemas.microsoft.com/office/drawing/2014/main" id="{65B32188-8D00-4D92-838E-A2760456045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flipV="1">
            <a:off x="29099" y="2671193"/>
            <a:ext cx="4381013" cy="4025990"/>
          </a:xfrm>
          <a:prstGeom prst="rect">
            <a:avLst/>
          </a:prstGeom>
        </p:spPr>
      </p:pic>
      <p:pic>
        <p:nvPicPr>
          <p:cNvPr id="28" name="Picture 27">
            <a:extLst>
              <a:ext uri="{FF2B5EF4-FFF2-40B4-BE49-F238E27FC236}">
                <a16:creationId xmlns:a16="http://schemas.microsoft.com/office/drawing/2014/main" id="{024C8749-6105-4BBB-8743-5F814E7059A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4552707" flipH="1" flipV="1">
            <a:off x="2391782" y="2511535"/>
            <a:ext cx="4381013" cy="4025990"/>
          </a:xfrm>
          <a:prstGeom prst="rect">
            <a:avLst/>
          </a:prstGeom>
        </p:spPr>
      </p:pic>
      <p:pic>
        <p:nvPicPr>
          <p:cNvPr id="29" name="Picture 28">
            <a:extLst>
              <a:ext uri="{FF2B5EF4-FFF2-40B4-BE49-F238E27FC236}">
                <a16:creationId xmlns:a16="http://schemas.microsoft.com/office/drawing/2014/main" id="{6A64D0BB-C91B-4F61-8BC9-BFAA6B3B522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0631581" flipH="1" flipV="1">
            <a:off x="4667951" y="2550597"/>
            <a:ext cx="4381013" cy="4025990"/>
          </a:xfrm>
          <a:prstGeom prst="rect">
            <a:avLst/>
          </a:prstGeom>
        </p:spPr>
      </p:pic>
    </p:spTree>
    <p:extLst>
      <p:ext uri="{BB962C8B-B14F-4D97-AF65-F5344CB8AC3E}">
        <p14:creationId xmlns:p14="http://schemas.microsoft.com/office/powerpoint/2010/main" val="8656397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29"/>
                                        </p:tgtEl>
                                        <p:attrNameLst>
                                          <p:attrName>r</p:attrName>
                                        </p:attrNameLst>
                                      </p:cBhvr>
                                    </p:animRot>
                                  </p:childTnLst>
                                </p:cTn>
                              </p:par>
                              <p:par>
                                <p:cTn id="7" presetID="2" presetClass="exit" presetSubtype="6" fill="hold" nodeType="withEffect">
                                  <p:stCondLst>
                                    <p:cond delay="0"/>
                                  </p:stCondLst>
                                  <p:childTnLst>
                                    <p:anim calcmode="lin" valueType="num">
                                      <p:cBhvr additive="base">
                                        <p:cTn id="8" dur="2000"/>
                                        <p:tgtEl>
                                          <p:spTgt spid="29"/>
                                        </p:tgtEl>
                                        <p:attrNameLst>
                                          <p:attrName>ppt_x</p:attrName>
                                        </p:attrNameLst>
                                      </p:cBhvr>
                                      <p:tavLst>
                                        <p:tav tm="0">
                                          <p:val>
                                            <p:strVal val="ppt_x"/>
                                          </p:val>
                                        </p:tav>
                                        <p:tav tm="100000">
                                          <p:val>
                                            <p:strVal val="1+ppt_w/2"/>
                                          </p:val>
                                        </p:tav>
                                      </p:tavLst>
                                    </p:anim>
                                    <p:anim calcmode="lin" valueType="num">
                                      <p:cBhvr additive="base">
                                        <p:cTn id="9" dur="2000"/>
                                        <p:tgtEl>
                                          <p:spTgt spid="29"/>
                                        </p:tgtEl>
                                        <p:attrNameLst>
                                          <p:attrName>ppt_y</p:attrName>
                                        </p:attrNameLst>
                                      </p:cBhvr>
                                      <p:tavLst>
                                        <p:tav tm="0">
                                          <p:val>
                                            <p:strVal val="ppt_y"/>
                                          </p:val>
                                        </p:tav>
                                        <p:tav tm="100000">
                                          <p:val>
                                            <p:strVal val="1+ppt_h/2"/>
                                          </p:val>
                                        </p:tav>
                                      </p:tavLst>
                                    </p:anim>
                                    <p:set>
                                      <p:cBhvr>
                                        <p:cTn id="10" dur="1" fill="hold">
                                          <p:stCondLst>
                                            <p:cond delay="1999"/>
                                          </p:stCondLst>
                                        </p:cTn>
                                        <p:tgtEl>
                                          <p:spTgt spid="29"/>
                                        </p:tgtEl>
                                        <p:attrNameLst>
                                          <p:attrName>style.visibility</p:attrName>
                                        </p:attrNameLst>
                                      </p:cBhvr>
                                      <p:to>
                                        <p:strVal val="hidden"/>
                                      </p:to>
                                    </p:set>
                                  </p:childTnLst>
                                </p:cTn>
                              </p:par>
                              <p:par>
                                <p:cTn id="11" presetID="8" presetClass="emph" presetSubtype="0" fill="hold" nodeType="withEffect">
                                  <p:stCondLst>
                                    <p:cond delay="0"/>
                                  </p:stCondLst>
                                  <p:childTnLst>
                                    <p:animRot by="21600000">
                                      <p:cBhvr>
                                        <p:cTn id="12" dur="2000" fill="hold"/>
                                        <p:tgtEl>
                                          <p:spTgt spid="28"/>
                                        </p:tgtEl>
                                        <p:attrNameLst>
                                          <p:attrName>r</p:attrName>
                                        </p:attrNameLst>
                                      </p:cBhvr>
                                    </p:animRot>
                                  </p:childTnLst>
                                </p:cTn>
                              </p:par>
                              <p:par>
                                <p:cTn id="13" presetID="2" presetClass="exit" presetSubtype="4" fill="hold" nodeType="withEffect">
                                  <p:stCondLst>
                                    <p:cond delay="0"/>
                                  </p:stCondLst>
                                  <p:childTnLst>
                                    <p:anim calcmode="lin" valueType="num">
                                      <p:cBhvr additive="base">
                                        <p:cTn id="14" dur="2000"/>
                                        <p:tgtEl>
                                          <p:spTgt spid="28"/>
                                        </p:tgtEl>
                                        <p:attrNameLst>
                                          <p:attrName>ppt_x</p:attrName>
                                        </p:attrNameLst>
                                      </p:cBhvr>
                                      <p:tavLst>
                                        <p:tav tm="0">
                                          <p:val>
                                            <p:strVal val="ppt_x"/>
                                          </p:val>
                                        </p:tav>
                                        <p:tav tm="100000">
                                          <p:val>
                                            <p:strVal val="ppt_x"/>
                                          </p:val>
                                        </p:tav>
                                      </p:tavLst>
                                    </p:anim>
                                    <p:anim calcmode="lin" valueType="num">
                                      <p:cBhvr additive="base">
                                        <p:cTn id="15" dur="2000"/>
                                        <p:tgtEl>
                                          <p:spTgt spid="28"/>
                                        </p:tgtEl>
                                        <p:attrNameLst>
                                          <p:attrName>ppt_y</p:attrName>
                                        </p:attrNameLst>
                                      </p:cBhvr>
                                      <p:tavLst>
                                        <p:tav tm="0">
                                          <p:val>
                                            <p:strVal val="ppt_y"/>
                                          </p:val>
                                        </p:tav>
                                        <p:tav tm="100000">
                                          <p:val>
                                            <p:strVal val="1+ppt_h/2"/>
                                          </p:val>
                                        </p:tav>
                                      </p:tavLst>
                                    </p:anim>
                                    <p:set>
                                      <p:cBhvr>
                                        <p:cTn id="16" dur="1" fill="hold">
                                          <p:stCondLst>
                                            <p:cond delay="1999"/>
                                          </p:stCondLst>
                                        </p:cTn>
                                        <p:tgtEl>
                                          <p:spTgt spid="28"/>
                                        </p:tgtEl>
                                        <p:attrNameLst>
                                          <p:attrName>style.visibility</p:attrName>
                                        </p:attrNameLst>
                                      </p:cBhvr>
                                      <p:to>
                                        <p:strVal val="hidden"/>
                                      </p:to>
                                    </p:set>
                                  </p:childTnLst>
                                </p:cTn>
                              </p:par>
                              <p:par>
                                <p:cTn id="17" presetID="8" presetClass="emph" presetSubtype="0" fill="hold" nodeType="withEffect">
                                  <p:stCondLst>
                                    <p:cond delay="0"/>
                                  </p:stCondLst>
                                  <p:childTnLst>
                                    <p:animRot by="21600000">
                                      <p:cBhvr>
                                        <p:cTn id="18" dur="2000" fill="hold"/>
                                        <p:tgtEl>
                                          <p:spTgt spid="27"/>
                                        </p:tgtEl>
                                        <p:attrNameLst>
                                          <p:attrName>r</p:attrName>
                                        </p:attrNameLst>
                                      </p:cBhvr>
                                    </p:animRot>
                                  </p:childTnLst>
                                </p:cTn>
                              </p:par>
                              <p:par>
                                <p:cTn id="19" presetID="2" presetClass="exit" presetSubtype="12" fill="hold" nodeType="withEffect">
                                  <p:stCondLst>
                                    <p:cond delay="0"/>
                                  </p:stCondLst>
                                  <p:childTnLst>
                                    <p:anim calcmode="lin" valueType="num">
                                      <p:cBhvr additive="base">
                                        <p:cTn id="20" dur="2000"/>
                                        <p:tgtEl>
                                          <p:spTgt spid="27"/>
                                        </p:tgtEl>
                                        <p:attrNameLst>
                                          <p:attrName>ppt_x</p:attrName>
                                        </p:attrNameLst>
                                      </p:cBhvr>
                                      <p:tavLst>
                                        <p:tav tm="0">
                                          <p:val>
                                            <p:strVal val="ppt_x"/>
                                          </p:val>
                                        </p:tav>
                                        <p:tav tm="100000">
                                          <p:val>
                                            <p:strVal val="0-ppt_w/2"/>
                                          </p:val>
                                        </p:tav>
                                      </p:tavLst>
                                    </p:anim>
                                    <p:anim calcmode="lin" valueType="num">
                                      <p:cBhvr additive="base">
                                        <p:cTn id="21" dur="2000"/>
                                        <p:tgtEl>
                                          <p:spTgt spid="27"/>
                                        </p:tgtEl>
                                        <p:attrNameLst>
                                          <p:attrName>ppt_y</p:attrName>
                                        </p:attrNameLst>
                                      </p:cBhvr>
                                      <p:tavLst>
                                        <p:tav tm="0">
                                          <p:val>
                                            <p:strVal val="ppt_y"/>
                                          </p:val>
                                        </p:tav>
                                        <p:tav tm="100000">
                                          <p:val>
                                            <p:strVal val="1+ppt_h/2"/>
                                          </p:val>
                                        </p:tav>
                                      </p:tavLst>
                                    </p:anim>
                                    <p:set>
                                      <p:cBhvr>
                                        <p:cTn id="22" dur="1" fill="hold">
                                          <p:stCondLst>
                                            <p:cond delay="1999"/>
                                          </p:stCondLst>
                                        </p:cTn>
                                        <p:tgtEl>
                                          <p:spTgt spid="27"/>
                                        </p:tgtEl>
                                        <p:attrNameLst>
                                          <p:attrName>style.visibility</p:attrName>
                                        </p:attrNameLst>
                                      </p:cBhvr>
                                      <p:to>
                                        <p:strVal val="hidden"/>
                                      </p:to>
                                    </p:set>
                                  </p:childTnLst>
                                </p:cTn>
                              </p:par>
                              <p:par>
                                <p:cTn id="23" presetID="8" presetClass="emph" presetSubtype="0" fill="hold" nodeType="withEffect">
                                  <p:stCondLst>
                                    <p:cond delay="0"/>
                                  </p:stCondLst>
                                  <p:childTnLst>
                                    <p:animRot by="21600000">
                                      <p:cBhvr>
                                        <p:cTn id="24" dur="2000" fill="hold"/>
                                        <p:tgtEl>
                                          <p:spTgt spid="14"/>
                                        </p:tgtEl>
                                        <p:attrNameLst>
                                          <p:attrName>r</p:attrName>
                                        </p:attrNameLst>
                                      </p:cBhvr>
                                    </p:animRot>
                                  </p:childTnLst>
                                </p:cTn>
                              </p:par>
                              <p:par>
                                <p:cTn id="25" presetID="2" presetClass="exit" presetSubtype="9" fill="hold" nodeType="withEffect">
                                  <p:stCondLst>
                                    <p:cond delay="0"/>
                                  </p:stCondLst>
                                  <p:childTnLst>
                                    <p:anim calcmode="lin" valueType="num">
                                      <p:cBhvr additive="base">
                                        <p:cTn id="26" dur="2000"/>
                                        <p:tgtEl>
                                          <p:spTgt spid="14"/>
                                        </p:tgtEl>
                                        <p:attrNameLst>
                                          <p:attrName>ppt_x</p:attrName>
                                        </p:attrNameLst>
                                      </p:cBhvr>
                                      <p:tavLst>
                                        <p:tav tm="0">
                                          <p:val>
                                            <p:strVal val="ppt_x"/>
                                          </p:val>
                                        </p:tav>
                                        <p:tav tm="100000">
                                          <p:val>
                                            <p:strVal val="0-ppt_w/2"/>
                                          </p:val>
                                        </p:tav>
                                      </p:tavLst>
                                    </p:anim>
                                    <p:anim calcmode="lin" valueType="num">
                                      <p:cBhvr additive="base">
                                        <p:cTn id="27" dur="2000"/>
                                        <p:tgtEl>
                                          <p:spTgt spid="14"/>
                                        </p:tgtEl>
                                        <p:attrNameLst>
                                          <p:attrName>ppt_y</p:attrName>
                                        </p:attrNameLst>
                                      </p:cBhvr>
                                      <p:tavLst>
                                        <p:tav tm="0">
                                          <p:val>
                                            <p:strVal val="ppt_y"/>
                                          </p:val>
                                        </p:tav>
                                        <p:tav tm="100000">
                                          <p:val>
                                            <p:strVal val="0-ppt_h/2"/>
                                          </p:val>
                                        </p:tav>
                                      </p:tavLst>
                                    </p:anim>
                                    <p:set>
                                      <p:cBhvr>
                                        <p:cTn id="28" dur="1" fill="hold">
                                          <p:stCondLst>
                                            <p:cond delay="1999"/>
                                          </p:stCondLst>
                                        </p:cTn>
                                        <p:tgtEl>
                                          <p:spTgt spid="14"/>
                                        </p:tgtEl>
                                        <p:attrNameLst>
                                          <p:attrName>style.visibility</p:attrName>
                                        </p:attrNameLst>
                                      </p:cBhvr>
                                      <p:to>
                                        <p:strVal val="hidden"/>
                                      </p:to>
                                    </p:set>
                                  </p:childTnLst>
                                </p:cTn>
                              </p:par>
                              <p:par>
                                <p:cTn id="29" presetID="8" presetClass="emph" presetSubtype="0" fill="hold" nodeType="withEffect">
                                  <p:stCondLst>
                                    <p:cond delay="0"/>
                                  </p:stCondLst>
                                  <p:childTnLst>
                                    <p:animRot by="21600000">
                                      <p:cBhvr>
                                        <p:cTn id="30" dur="2000" fill="hold"/>
                                        <p:tgtEl>
                                          <p:spTgt spid="26"/>
                                        </p:tgtEl>
                                        <p:attrNameLst>
                                          <p:attrName>r</p:attrName>
                                        </p:attrNameLst>
                                      </p:cBhvr>
                                    </p:animRot>
                                  </p:childTnLst>
                                </p:cTn>
                              </p:par>
                              <p:par>
                                <p:cTn id="31" presetID="2" presetClass="exit" presetSubtype="3" fill="hold" nodeType="withEffect">
                                  <p:stCondLst>
                                    <p:cond delay="0"/>
                                  </p:stCondLst>
                                  <p:childTnLst>
                                    <p:anim calcmode="lin" valueType="num">
                                      <p:cBhvr additive="base">
                                        <p:cTn id="32" dur="2000"/>
                                        <p:tgtEl>
                                          <p:spTgt spid="26"/>
                                        </p:tgtEl>
                                        <p:attrNameLst>
                                          <p:attrName>ppt_x</p:attrName>
                                        </p:attrNameLst>
                                      </p:cBhvr>
                                      <p:tavLst>
                                        <p:tav tm="0">
                                          <p:val>
                                            <p:strVal val="ppt_x"/>
                                          </p:val>
                                        </p:tav>
                                        <p:tav tm="100000">
                                          <p:val>
                                            <p:strVal val="1+ppt_w/2"/>
                                          </p:val>
                                        </p:tav>
                                      </p:tavLst>
                                    </p:anim>
                                    <p:anim calcmode="lin" valueType="num">
                                      <p:cBhvr additive="base">
                                        <p:cTn id="33" dur="2000"/>
                                        <p:tgtEl>
                                          <p:spTgt spid="26"/>
                                        </p:tgtEl>
                                        <p:attrNameLst>
                                          <p:attrName>ppt_y</p:attrName>
                                        </p:attrNameLst>
                                      </p:cBhvr>
                                      <p:tavLst>
                                        <p:tav tm="0">
                                          <p:val>
                                            <p:strVal val="ppt_y"/>
                                          </p:val>
                                        </p:tav>
                                        <p:tav tm="100000">
                                          <p:val>
                                            <p:strVal val="0-ppt_h/2"/>
                                          </p:val>
                                        </p:tav>
                                      </p:tavLst>
                                    </p:anim>
                                    <p:set>
                                      <p:cBhvr>
                                        <p:cTn id="34" dur="1" fill="hold">
                                          <p:stCondLst>
                                            <p:cond delay="1999"/>
                                          </p:stCondLst>
                                        </p:cTn>
                                        <p:tgtEl>
                                          <p:spTgt spid="26"/>
                                        </p:tgtEl>
                                        <p:attrNameLst>
                                          <p:attrName>style.visibility</p:attrName>
                                        </p:attrNameLst>
                                      </p:cBhvr>
                                      <p:to>
                                        <p:strVal val="hidden"/>
                                      </p:to>
                                    </p:set>
                                  </p:childTnLst>
                                </p:cTn>
                              </p:par>
                              <p:par>
                                <p:cTn id="35" presetID="8" presetClass="emph" presetSubtype="0" fill="hold" nodeType="withEffect">
                                  <p:stCondLst>
                                    <p:cond delay="0"/>
                                  </p:stCondLst>
                                  <p:childTnLst>
                                    <p:animRot by="21600000">
                                      <p:cBhvr>
                                        <p:cTn id="36" dur="2000" fill="hold"/>
                                        <p:tgtEl>
                                          <p:spTgt spid="25"/>
                                        </p:tgtEl>
                                        <p:attrNameLst>
                                          <p:attrName>r</p:attrName>
                                        </p:attrNameLst>
                                      </p:cBhvr>
                                    </p:animRot>
                                  </p:childTnLst>
                                </p:cTn>
                              </p:par>
                              <p:par>
                                <p:cTn id="37" presetID="2" presetClass="exit" presetSubtype="1" fill="hold" nodeType="withEffect">
                                  <p:stCondLst>
                                    <p:cond delay="0"/>
                                  </p:stCondLst>
                                  <p:childTnLst>
                                    <p:anim calcmode="lin" valueType="num">
                                      <p:cBhvr additive="base">
                                        <p:cTn id="38" dur="2000"/>
                                        <p:tgtEl>
                                          <p:spTgt spid="25"/>
                                        </p:tgtEl>
                                        <p:attrNameLst>
                                          <p:attrName>ppt_x</p:attrName>
                                        </p:attrNameLst>
                                      </p:cBhvr>
                                      <p:tavLst>
                                        <p:tav tm="0">
                                          <p:val>
                                            <p:strVal val="ppt_x"/>
                                          </p:val>
                                        </p:tav>
                                        <p:tav tm="100000">
                                          <p:val>
                                            <p:strVal val="ppt_x"/>
                                          </p:val>
                                        </p:tav>
                                      </p:tavLst>
                                    </p:anim>
                                    <p:anim calcmode="lin" valueType="num">
                                      <p:cBhvr additive="base">
                                        <p:cTn id="39" dur="2000"/>
                                        <p:tgtEl>
                                          <p:spTgt spid="25"/>
                                        </p:tgtEl>
                                        <p:attrNameLst>
                                          <p:attrName>ppt_y</p:attrName>
                                        </p:attrNameLst>
                                      </p:cBhvr>
                                      <p:tavLst>
                                        <p:tav tm="0">
                                          <p:val>
                                            <p:strVal val="ppt_y"/>
                                          </p:val>
                                        </p:tav>
                                        <p:tav tm="100000">
                                          <p:val>
                                            <p:strVal val="0-ppt_h/2"/>
                                          </p:val>
                                        </p:tav>
                                      </p:tavLst>
                                    </p:anim>
                                    <p:set>
                                      <p:cBhvr>
                                        <p:cTn id="40" dur="1" fill="hold">
                                          <p:stCondLst>
                                            <p:cond delay="1999"/>
                                          </p:stCondLst>
                                        </p:cTn>
                                        <p:tgtEl>
                                          <p:spTgt spid="25"/>
                                        </p:tgtEl>
                                        <p:attrNameLst>
                                          <p:attrName>style.visibility</p:attrName>
                                        </p:attrNameLst>
                                      </p:cBhvr>
                                      <p:to>
                                        <p:strVal val="hidden"/>
                                      </p:to>
                                    </p:se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8.33333E-7 1.11022E-16 L -0.36094 -0.07407 " pathEditMode="relative" rAng="0" ptsTypes="AA">
                                      <p:cBhvr>
                                        <p:cTn id="49" dur="2000" fill="hold"/>
                                        <p:tgtEl>
                                          <p:spTgt spid="24"/>
                                        </p:tgtEl>
                                        <p:attrNameLst>
                                          <p:attrName>ppt_x</p:attrName>
                                          <p:attrName>ppt_y</p:attrName>
                                        </p:attrNameLst>
                                      </p:cBhvr>
                                      <p:rCtr x="-18056" y="-3704"/>
                                    </p:animMotion>
                                  </p:childTnLst>
                                </p:cTn>
                              </p:par>
                            </p:childTnLst>
                          </p:cTn>
                        </p:par>
                        <p:par>
                          <p:cTn id="50" fill="hold">
                            <p:stCondLst>
                              <p:cond delay="2000"/>
                            </p:stCondLst>
                            <p:childTnLst>
                              <p:par>
                                <p:cTn id="51" presetID="26" presetClass="emph" presetSubtype="0" fill="hold" grpId="0" nodeType="afterEffect">
                                  <p:stCondLst>
                                    <p:cond delay="0"/>
                                  </p:stCondLst>
                                  <p:childTnLst>
                                    <p:animEffect transition="out" filter="fade">
                                      <p:cBhvr>
                                        <p:cTn id="52" dur="500" tmFilter="0, 0; .2, .5; .8, .5; 1, 0"/>
                                        <p:tgtEl>
                                          <p:spTgt spid="6"/>
                                        </p:tgtEl>
                                      </p:cBhvr>
                                    </p:animEffect>
                                    <p:animScale>
                                      <p:cBhvr>
                                        <p:cTn id="53" dur="250" autoRev="1" fill="hold"/>
                                        <p:tgtEl>
                                          <p:spTgt spid="6"/>
                                        </p:tgtEl>
                                      </p:cBhvr>
                                      <p:by x="105000" y="105000"/>
                                    </p:animScale>
                                  </p:childTnLst>
                                </p:cTn>
                              </p:par>
                            </p:childTnLst>
                          </p:cTn>
                        </p:par>
                      </p:childTnLst>
                    </p:cTn>
                  </p:par>
                </p:childTnLst>
              </p:cTn>
              <p:nextCondLst>
                <p:cond evt="onClick" delay="0">
                  <p:tgtEl>
                    <p:spTgt spid="24"/>
                  </p:tgtEl>
                </p:cond>
              </p:nextCondLst>
            </p:seq>
            <p:seq concurrent="1" nextAc="seek">
              <p:cTn id="54" restart="whenNotActive" fill="hold" evtFilter="cancelBubble" nodeType="interactiveSeq">
                <p:stCondLst>
                  <p:cond evt="onClick" delay="0">
                    <p:tgtEl>
                      <p:spTgt spid="15"/>
                    </p:tgtEl>
                  </p:cond>
                </p:stCondLst>
                <p:endSync evt="end" delay="0">
                  <p:rtn val="all"/>
                </p:endSync>
                <p:childTnLst>
                  <p:par>
                    <p:cTn id="55" fill="hold">
                      <p:stCondLst>
                        <p:cond delay="0"/>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1.94444E-6 -2.59259E-6 L -0.52344 0.25579 " pathEditMode="relative" rAng="0" ptsTypes="AA">
                                      <p:cBhvr>
                                        <p:cTn id="58" dur="2000" fill="hold"/>
                                        <p:tgtEl>
                                          <p:spTgt spid="15"/>
                                        </p:tgtEl>
                                        <p:attrNameLst>
                                          <p:attrName>ppt_x</p:attrName>
                                          <p:attrName>ppt_y</p:attrName>
                                        </p:attrNameLst>
                                      </p:cBhvr>
                                      <p:rCtr x="-26181" y="12778"/>
                                    </p:animMotion>
                                  </p:childTnLst>
                                </p:cTn>
                              </p:par>
                            </p:childTnLst>
                          </p:cTn>
                        </p:par>
                      </p:childTnLst>
                    </p:cTn>
                  </p:par>
                </p:childTnLst>
              </p:cTn>
              <p:nextCondLst>
                <p:cond evt="onClick" delay="0">
                  <p:tgtEl>
                    <p:spTgt spid="15"/>
                  </p:tgtEl>
                </p:cond>
              </p:nextCondLst>
            </p:seq>
            <p:seq concurrent="1" nextAc="seek">
              <p:cTn id="59" restart="whenNotActive" fill="hold" evtFilter="cancelBubble" nodeType="interactiveSeq">
                <p:stCondLst>
                  <p:cond evt="onClick" delay="0">
                    <p:tgtEl>
                      <p:spTgt spid="16"/>
                    </p:tgtEl>
                  </p:cond>
                </p:stCondLst>
                <p:endSync evt="end" delay="0">
                  <p:rtn val="all"/>
                </p:endSync>
                <p:childTnLst>
                  <p:par>
                    <p:cTn id="60" fill="hold">
                      <p:stCondLst>
                        <p:cond delay="0"/>
                      </p:stCondLst>
                      <p:childTnLst>
                        <p:par>
                          <p:cTn id="61" fill="hold">
                            <p:stCondLst>
                              <p:cond delay="0"/>
                            </p:stCondLst>
                            <p:childTnLst>
                              <p:par>
                                <p:cTn id="62" presetID="42" presetClass="path" presetSubtype="0" accel="50000" decel="50000" fill="hold" nodeType="clickEffect">
                                  <p:stCondLst>
                                    <p:cond delay="0"/>
                                  </p:stCondLst>
                                  <p:childTnLst>
                                    <p:animMotion origin="layout" path="M 8.33333E-7 -2.59259E-6 L -0.53212 0.25232 " pathEditMode="relative" rAng="0" ptsTypes="AA">
                                      <p:cBhvr>
                                        <p:cTn id="63" dur="2000" fill="hold"/>
                                        <p:tgtEl>
                                          <p:spTgt spid="16"/>
                                        </p:tgtEl>
                                        <p:attrNameLst>
                                          <p:attrName>ppt_x</p:attrName>
                                          <p:attrName>ppt_y</p:attrName>
                                        </p:attrNameLst>
                                      </p:cBhvr>
                                      <p:rCtr x="-26615" y="12616"/>
                                    </p:animMotion>
                                  </p:childTnLst>
                                </p:cTn>
                              </p:par>
                            </p:childTnLst>
                          </p:cTn>
                        </p:par>
                      </p:childTnLst>
                    </p:cTn>
                  </p:par>
                </p:childTnLst>
              </p:cTn>
              <p:nextCondLst>
                <p:cond evt="onClick" delay="0">
                  <p:tgtEl>
                    <p:spTgt spid="16"/>
                  </p:tgtEl>
                </p:cond>
              </p:nextCondLst>
            </p:seq>
            <p:seq concurrent="1" nextAc="seek">
              <p:cTn id="64" restart="whenNotActive" fill="hold" evtFilter="cancelBubble" nodeType="interactiveSeq">
                <p:stCondLst>
                  <p:cond evt="onClick" delay="0">
                    <p:tgtEl>
                      <p:spTgt spid="17"/>
                    </p:tgtEl>
                  </p:cond>
                </p:stCondLst>
                <p:endSync evt="end" delay="0">
                  <p:rtn val="all"/>
                </p:endSync>
                <p:childTnLst>
                  <p:par>
                    <p:cTn id="65" fill="hold">
                      <p:stCondLst>
                        <p:cond delay="0"/>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3.61111E-6 -2.59259E-6 L -0.54254 0.25232 " pathEditMode="relative" rAng="0" ptsTypes="AA">
                                      <p:cBhvr>
                                        <p:cTn id="68" dur="2000" fill="hold"/>
                                        <p:tgtEl>
                                          <p:spTgt spid="17"/>
                                        </p:tgtEl>
                                        <p:attrNameLst>
                                          <p:attrName>ppt_x</p:attrName>
                                          <p:attrName>ppt_y</p:attrName>
                                        </p:attrNameLst>
                                      </p:cBhvr>
                                      <p:rCtr x="-27135" y="12616"/>
                                    </p:animMotion>
                                  </p:childTnLst>
                                </p:cTn>
                              </p:par>
                            </p:childTnLst>
                          </p:cTn>
                        </p:par>
                      </p:childTnLst>
                    </p:cTn>
                  </p:par>
                </p:childTnLst>
              </p:cTn>
              <p:nextCondLst>
                <p:cond evt="onClick" delay="0">
                  <p:tgtEl>
                    <p:spTgt spid="17"/>
                  </p:tgtEl>
                </p:cond>
              </p:nextCondLst>
            </p:seq>
            <p:seq concurrent="1" nextAc="seek">
              <p:cTn id="69" restart="whenNotActive" fill="hold" evtFilter="cancelBubble" nodeType="interactiveSeq">
                <p:stCondLst>
                  <p:cond evt="onClick" delay="0">
                    <p:tgtEl>
                      <p:spTgt spid="18"/>
                    </p:tgtEl>
                  </p:cond>
                </p:stCondLst>
                <p:endSync evt="end" delay="0">
                  <p:rtn val="all"/>
                </p:endSync>
                <p:childTnLst>
                  <p:par>
                    <p:cTn id="70" fill="hold">
                      <p:stCondLst>
                        <p:cond delay="0"/>
                      </p:stCondLst>
                      <p:childTnLst>
                        <p:par>
                          <p:cTn id="71" fill="hold">
                            <p:stCondLst>
                              <p:cond delay="0"/>
                            </p:stCondLst>
                            <p:childTnLst>
                              <p:par>
                                <p:cTn id="72" presetID="42" presetClass="path" presetSubtype="0" accel="50000" decel="50000" fill="hold" nodeType="clickEffect">
                                  <p:stCondLst>
                                    <p:cond delay="0"/>
                                  </p:stCondLst>
                                  <p:childTnLst>
                                    <p:animMotion origin="layout" path="M -3.61111E-6 -2.59259E-6 L -0.55208 0.25232 " pathEditMode="relative" rAng="0" ptsTypes="AA">
                                      <p:cBhvr>
                                        <p:cTn id="73" dur="2000" fill="hold"/>
                                        <p:tgtEl>
                                          <p:spTgt spid="18"/>
                                        </p:tgtEl>
                                        <p:attrNameLst>
                                          <p:attrName>ppt_x</p:attrName>
                                          <p:attrName>ppt_y</p:attrName>
                                        </p:attrNameLst>
                                      </p:cBhvr>
                                      <p:rCtr x="-27604" y="12616"/>
                                    </p:animMotion>
                                  </p:childTnLst>
                                </p:cTn>
                              </p:par>
                            </p:childTnLst>
                          </p:cTn>
                        </p:par>
                      </p:childTnLst>
                    </p:cTn>
                  </p:par>
                </p:childTnLst>
              </p:cTn>
              <p:nextCondLst>
                <p:cond evt="onClick" delay="0">
                  <p:tgtEl>
                    <p:spTgt spid="18"/>
                  </p:tgtEl>
                </p:cond>
              </p:nextCondLst>
            </p:seq>
            <p:seq concurrent="1" nextAc="seek">
              <p:cTn id="74" restart="whenNotActive" fill="hold" evtFilter="cancelBubble" nodeType="interactiveSeq">
                <p:stCondLst>
                  <p:cond evt="onClick" delay="0">
                    <p:tgtEl>
                      <p:spTgt spid="19"/>
                    </p:tgtEl>
                  </p:cond>
                </p:stCondLst>
                <p:endSync evt="end" delay="0">
                  <p:rtn val="all"/>
                </p:endSync>
                <p:childTnLst>
                  <p:par>
                    <p:cTn id="75" fill="hold">
                      <p:stCondLst>
                        <p:cond delay="0"/>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8.33333E-7 -2.59259E-6 L -0.55729 0.25232 " pathEditMode="relative" rAng="0" ptsTypes="AA">
                                      <p:cBhvr>
                                        <p:cTn id="78" dur="2000" fill="hold"/>
                                        <p:tgtEl>
                                          <p:spTgt spid="19"/>
                                        </p:tgtEl>
                                        <p:attrNameLst>
                                          <p:attrName>ppt_x</p:attrName>
                                          <p:attrName>ppt_y</p:attrName>
                                        </p:attrNameLst>
                                      </p:cBhvr>
                                      <p:rCtr x="-27865" y="12616"/>
                                    </p:animMotion>
                                  </p:childTnLst>
                                </p:cTn>
                              </p:par>
                            </p:childTnLst>
                          </p:cTn>
                        </p:par>
                      </p:childTnLst>
                    </p:cTn>
                  </p:par>
                </p:childTnLst>
              </p:cTn>
              <p:nextCondLst>
                <p:cond evt="onClick" delay="0">
                  <p:tgtEl>
                    <p:spTgt spid="19"/>
                  </p:tgtEl>
                </p:cond>
              </p:nextCondLst>
            </p:seq>
            <p:seq concurrent="1" nextAc="seek">
              <p:cTn id="79" restart="whenNotActive" fill="hold" evtFilter="cancelBubble" nodeType="interactiveSeq">
                <p:stCondLst>
                  <p:cond evt="onClick" delay="0">
                    <p:tgtEl>
                      <p:spTgt spid="20"/>
                    </p:tgtEl>
                  </p:cond>
                </p:stCondLst>
                <p:endSync evt="end" delay="0">
                  <p:rtn val="all"/>
                </p:endSync>
                <p:childTnLst>
                  <p:par>
                    <p:cTn id="80" fill="hold">
                      <p:stCondLst>
                        <p:cond delay="0"/>
                      </p:stCondLst>
                      <p:childTnLst>
                        <p:par>
                          <p:cTn id="81" fill="hold">
                            <p:stCondLst>
                              <p:cond delay="0"/>
                            </p:stCondLst>
                            <p:childTnLst>
                              <p:par>
                                <p:cTn id="82" presetID="42" presetClass="path" presetSubtype="0" accel="50000" decel="50000" fill="hold" nodeType="clickEffect">
                                  <p:stCondLst>
                                    <p:cond delay="0"/>
                                  </p:stCondLst>
                                  <p:childTnLst>
                                    <p:animMotion origin="layout" path="M -1.94444E-6 1.11022E-16 L -0.32066 -0.07593 " pathEditMode="relative" rAng="0" ptsTypes="AA">
                                      <p:cBhvr>
                                        <p:cTn id="83" dur="2000" fill="hold"/>
                                        <p:tgtEl>
                                          <p:spTgt spid="20"/>
                                        </p:tgtEl>
                                        <p:attrNameLst>
                                          <p:attrName>ppt_x</p:attrName>
                                          <p:attrName>ppt_y</p:attrName>
                                        </p:attrNameLst>
                                      </p:cBhvr>
                                      <p:rCtr x="-16042" y="-3796"/>
                                    </p:animMotion>
                                  </p:childTnLst>
                                </p:cTn>
                              </p:par>
                            </p:childTnLst>
                          </p:cTn>
                        </p:par>
                      </p:childTnLst>
                    </p:cTn>
                  </p:par>
                </p:childTnLst>
              </p:cTn>
              <p:nextCondLst>
                <p:cond evt="onClick" delay="0">
                  <p:tgtEl>
                    <p:spTgt spid="20"/>
                  </p:tgtEl>
                </p:cond>
              </p:nextCondLst>
            </p:seq>
            <p:seq concurrent="1" nextAc="seek">
              <p:cTn id="84" restart="whenNotActive" fill="hold" evtFilter="cancelBubble" nodeType="interactiveSeq">
                <p:stCondLst>
                  <p:cond evt="onClick" delay="0">
                    <p:tgtEl>
                      <p:spTgt spid="21"/>
                    </p:tgtEl>
                  </p:cond>
                </p:stCondLst>
                <p:endSync evt="end" delay="0">
                  <p:rtn val="all"/>
                </p:endSync>
                <p:childTnLst>
                  <p:par>
                    <p:cTn id="85" fill="hold">
                      <p:stCondLst>
                        <p:cond delay="0"/>
                      </p:stCondLst>
                      <p:childTnLst>
                        <p:par>
                          <p:cTn id="86" fill="hold">
                            <p:stCondLst>
                              <p:cond delay="0"/>
                            </p:stCondLst>
                            <p:childTnLst>
                              <p:par>
                                <p:cTn id="87" presetID="42" presetClass="path" presetSubtype="0" accel="50000" decel="50000" fill="hold" nodeType="clickEffect">
                                  <p:stCondLst>
                                    <p:cond delay="0"/>
                                  </p:stCondLst>
                                  <p:childTnLst>
                                    <p:animMotion origin="layout" path="M 8.33333E-7 1.11022E-16 L -0.33125 -0.08079 " pathEditMode="relative" rAng="0" ptsTypes="AA">
                                      <p:cBhvr>
                                        <p:cTn id="88" dur="2000" fill="hold"/>
                                        <p:tgtEl>
                                          <p:spTgt spid="21"/>
                                        </p:tgtEl>
                                        <p:attrNameLst>
                                          <p:attrName>ppt_x</p:attrName>
                                          <p:attrName>ppt_y</p:attrName>
                                        </p:attrNameLst>
                                      </p:cBhvr>
                                      <p:rCtr x="-16563" y="-4051"/>
                                    </p:animMotion>
                                  </p:childTnLst>
                                </p:cTn>
                              </p:par>
                            </p:childTnLst>
                          </p:cTn>
                        </p:par>
                      </p:childTnLst>
                    </p:cTn>
                  </p:par>
                </p:childTnLst>
              </p:cTn>
              <p:nextCondLst>
                <p:cond evt="onClick" delay="0">
                  <p:tgtEl>
                    <p:spTgt spid="21"/>
                  </p:tgtEl>
                </p:cond>
              </p:nextCondLst>
            </p:seq>
            <p:seq concurrent="1" nextAc="seek">
              <p:cTn id="89" restart="whenNotActive" fill="hold" evtFilter="cancelBubble" nodeType="interactiveSeq">
                <p:stCondLst>
                  <p:cond evt="onClick" delay="0">
                    <p:tgtEl>
                      <p:spTgt spid="22"/>
                    </p:tgtEl>
                  </p:cond>
                </p:stCondLst>
                <p:endSync evt="end" delay="0">
                  <p:rtn val="all"/>
                </p:endSync>
                <p:childTnLst>
                  <p:par>
                    <p:cTn id="90" fill="hold">
                      <p:stCondLst>
                        <p:cond delay="0"/>
                      </p:stCondLst>
                      <p:childTnLst>
                        <p:par>
                          <p:cTn id="91" fill="hold">
                            <p:stCondLst>
                              <p:cond delay="0"/>
                            </p:stCondLst>
                            <p:childTnLst>
                              <p:par>
                                <p:cTn id="92" presetID="42" presetClass="path" presetSubtype="0" accel="50000" decel="50000" fill="hold" nodeType="clickEffect">
                                  <p:stCondLst>
                                    <p:cond delay="0"/>
                                  </p:stCondLst>
                                  <p:childTnLst>
                                    <p:animMotion origin="layout" path="M 3.61111E-6 1.11022E-16 L -0.3408 -0.07407 " pathEditMode="relative" rAng="0" ptsTypes="AA">
                                      <p:cBhvr>
                                        <p:cTn id="93" dur="2000" fill="hold"/>
                                        <p:tgtEl>
                                          <p:spTgt spid="22"/>
                                        </p:tgtEl>
                                        <p:attrNameLst>
                                          <p:attrName>ppt_x</p:attrName>
                                          <p:attrName>ppt_y</p:attrName>
                                        </p:attrNameLst>
                                      </p:cBhvr>
                                      <p:rCtr x="-17049" y="-3704"/>
                                    </p:animMotion>
                                  </p:childTnLst>
                                </p:cTn>
                              </p:par>
                            </p:childTnLst>
                          </p:cTn>
                        </p:par>
                      </p:childTnLst>
                    </p:cTn>
                  </p:par>
                </p:childTnLst>
              </p:cTn>
              <p:nextCondLst>
                <p:cond evt="onClick" delay="0">
                  <p:tgtEl>
                    <p:spTgt spid="22"/>
                  </p:tgtEl>
                </p:cond>
              </p:nextCondLst>
            </p:seq>
            <p:seq concurrent="1" nextAc="seek">
              <p:cTn id="94" restart="whenNotActive" fill="hold" evtFilter="cancelBubble" nodeType="interactiveSeq">
                <p:stCondLst>
                  <p:cond evt="onClick" delay="0">
                    <p:tgtEl>
                      <p:spTgt spid="23"/>
                    </p:tgtEl>
                  </p:cond>
                </p:stCondLst>
                <p:endSync evt="end" delay="0">
                  <p:rtn val="all"/>
                </p:endSync>
                <p:childTnLst>
                  <p:par>
                    <p:cTn id="95" fill="hold">
                      <p:stCondLst>
                        <p:cond delay="0"/>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3.61111E-6 1.11022E-16 L -0.34722 -0.07593 " pathEditMode="relative" rAng="0" ptsTypes="AA">
                                      <p:cBhvr>
                                        <p:cTn id="98" dur="2000" fill="hold"/>
                                        <p:tgtEl>
                                          <p:spTgt spid="23"/>
                                        </p:tgtEl>
                                        <p:attrNameLst>
                                          <p:attrName>ppt_x</p:attrName>
                                          <p:attrName>ppt_y</p:attrName>
                                        </p:attrNameLst>
                                      </p:cBhvr>
                                      <p:rCtr x="-17361" y="-3796"/>
                                    </p:animMotion>
                                  </p:childTnLst>
                                </p:cTn>
                              </p:par>
                            </p:childTnLst>
                          </p:cTn>
                        </p:par>
                      </p:childTnLst>
                    </p:cTn>
                  </p:par>
                </p:childTnLst>
              </p:cTn>
              <p:nextCondLst>
                <p:cond evt="onClick" delay="0">
                  <p:tgtEl>
                    <p:spTgt spid="23"/>
                  </p:tgtEl>
                </p:cond>
              </p:nextCondLst>
            </p:seq>
            <p:seq concurrent="1" nextAc="seek">
              <p:cTn id="99" restart="whenNotActive" fill="hold" evtFilter="cancelBubble" nodeType="interactiveSeq">
                <p:stCondLst>
                  <p:cond evt="onClick" delay="0">
                    <p:tgtEl>
                      <p:spTgt spid="13"/>
                    </p:tgtEl>
                  </p:cond>
                </p:stCondLst>
                <p:endSync evt="end" delay="0">
                  <p:rtn val="all"/>
                </p:endSync>
                <p:childTnLst>
                  <p:par>
                    <p:cTn id="100" fill="hold">
                      <p:stCondLst>
                        <p:cond delay="0"/>
                      </p:stCondLst>
                      <p:childTnLst>
                        <p:par>
                          <p:cTn id="101" fill="hold">
                            <p:stCondLst>
                              <p:cond delay="0"/>
                            </p:stCondLst>
                            <p:childTnLst>
                              <p:par>
                                <p:cTn id="102" presetID="22" presetClass="entr" presetSubtype="2" fill="hold" grpId="0" nodeType="click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wipe(right)">
                                      <p:cBhvr>
                                        <p:cTn id="104" dur="500"/>
                                        <p:tgtEl>
                                          <p:spTgt spid="1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1" nodeType="clickEffect">
                                  <p:stCondLst>
                                    <p:cond delay="0"/>
                                  </p:stCondLst>
                                  <p:childTnLst>
                                    <p:animEffect transition="out" filter="fade">
                                      <p:cBhvr>
                                        <p:cTn id="108" dur="500"/>
                                        <p:tgtEl>
                                          <p:spTgt spid="10"/>
                                        </p:tgtEl>
                                      </p:cBhvr>
                                    </p:animEffect>
                                    <p:set>
                                      <p:cBhvr>
                                        <p:cTn id="109" dur="1" fill="hold">
                                          <p:stCondLst>
                                            <p:cond delay="499"/>
                                          </p:stCondLst>
                                        </p:cTn>
                                        <p:tgtEl>
                                          <p:spTgt spid="10"/>
                                        </p:tgtEl>
                                        <p:attrNameLst>
                                          <p:attrName>style.visibility</p:attrName>
                                        </p:attrNameLst>
                                      </p:cBhvr>
                                      <p:to>
                                        <p:strVal val="hidden"/>
                                      </p:to>
                                    </p:set>
                                  </p:childTnLst>
                                </p:cTn>
                              </p:par>
                              <p:par>
                                <p:cTn id="110" presetID="22" presetClass="entr" presetSubtype="2"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right)">
                                      <p:cBhvr>
                                        <p:cTn id="112" dur="500"/>
                                        <p:tgtEl>
                                          <p:spTgt spid="44"/>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500"/>
                                        <p:tgtEl>
                                          <p:spTgt spid="44"/>
                                        </p:tgtEl>
                                      </p:cBhvr>
                                    </p:animEffect>
                                    <p:set>
                                      <p:cBhvr>
                                        <p:cTn id="117" dur="1" fill="hold">
                                          <p:stCondLst>
                                            <p:cond delay="499"/>
                                          </p:stCondLst>
                                        </p:cTn>
                                        <p:tgtEl>
                                          <p:spTgt spid="44"/>
                                        </p:tgtEl>
                                        <p:attrNameLst>
                                          <p:attrName>style.visibility</p:attrName>
                                        </p:attrNameLst>
                                      </p:cBhvr>
                                      <p:to>
                                        <p:strVal val="hidden"/>
                                      </p:to>
                                    </p:set>
                                  </p:childTnLst>
                                </p:cTn>
                              </p:par>
                              <p:par>
                                <p:cTn id="118" presetID="22" presetClass="entr" presetSubtype="2" fill="hold" grpId="0" nodeType="withEffect">
                                  <p:stCondLst>
                                    <p:cond delay="0"/>
                                  </p:stCondLst>
                                  <p:childTnLst>
                                    <p:set>
                                      <p:cBhvr>
                                        <p:cTn id="119" dur="1" fill="hold">
                                          <p:stCondLst>
                                            <p:cond delay="0"/>
                                          </p:stCondLst>
                                        </p:cTn>
                                        <p:tgtEl>
                                          <p:spTgt spid="45"/>
                                        </p:tgtEl>
                                        <p:attrNameLst>
                                          <p:attrName>style.visibility</p:attrName>
                                        </p:attrNameLst>
                                      </p:cBhvr>
                                      <p:to>
                                        <p:strVal val="visible"/>
                                      </p:to>
                                    </p:set>
                                    <p:animEffect transition="in" filter="wipe(right)">
                                      <p:cBhvr>
                                        <p:cTn id="120" dur="500"/>
                                        <p:tgtEl>
                                          <p:spTgt spid="45"/>
                                        </p:tgtEl>
                                      </p:cBhvr>
                                    </p:animEffect>
                                  </p:childTnLst>
                                </p:cTn>
                              </p:par>
                            </p:childTnLst>
                          </p:cTn>
                        </p:par>
                      </p:childTnLst>
                    </p:cTn>
                  </p:par>
                </p:childTnLst>
              </p:cTn>
              <p:nextCondLst>
                <p:cond evt="onClick" delay="0">
                  <p:tgtEl>
                    <p:spTgt spid="13"/>
                  </p:tgtEl>
                </p:cond>
              </p:nextCondLst>
            </p:seq>
          </p:childTnLst>
        </p:cTn>
      </p:par>
    </p:tnLst>
    <p:bldLst>
      <p:bldP spid="3" grpId="0"/>
      <p:bldP spid="45" grpId="0" animBg="1"/>
      <p:bldP spid="44" grpId="0" animBg="1"/>
      <p:bldP spid="44" grpId="1" animBg="1"/>
      <p:bldP spid="10" grpId="0" animBg="1"/>
      <p:bldP spid="10" grpId="1"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7" y="597113"/>
            <a:ext cx="8220075" cy="595304"/>
          </a:xfrm>
        </p:spPr>
        <p:txBody>
          <a:bodyPr anchor="ctr" anchorCtr="0"/>
          <a:lstStyle/>
          <a:p>
            <a:pPr algn="ctr"/>
            <a:r>
              <a:rPr lang="en-GB" sz="3600" dirty="0">
                <a:solidFill>
                  <a:schemeClr val="tx1"/>
                </a:solidFill>
                <a:latin typeface="Twinkl" pitchFamily="50" charset="0"/>
              </a:rPr>
              <a:t>Contents</a:t>
            </a:r>
            <a:endParaRPr lang="en-GB" sz="3600" dirty="0">
              <a:latin typeface="+mn-lt"/>
            </a:endParaRPr>
          </a:p>
        </p:txBody>
      </p:sp>
      <p:sp>
        <p:nvSpPr>
          <p:cNvPr id="14" name="1 Text">
            <a:hlinkClick r:id="rId2" action="ppaction://hlinksldjump"/>
          </p:cNvPr>
          <p:cNvSpPr/>
          <p:nvPr/>
        </p:nvSpPr>
        <p:spPr>
          <a:xfrm>
            <a:off x="1891107" y="1317787"/>
            <a:ext cx="5352256" cy="432000"/>
          </a:xfrm>
          <a:prstGeom prst="roundRect">
            <a:avLst/>
          </a:prstGeom>
          <a:solidFill>
            <a:srgbClr val="8ACBC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lvl="0" algn="ctr"/>
            <a:r>
              <a:rPr lang="en-GB" dirty="0">
                <a:ea typeface="Arial"/>
                <a:cs typeface="Arial"/>
                <a:sym typeface="Arial"/>
              </a:rPr>
              <a:t>Sharing Bamboo</a:t>
            </a:r>
          </a:p>
        </p:txBody>
      </p:sp>
      <p:sp>
        <p:nvSpPr>
          <p:cNvPr id="15" name="2 Text">
            <a:hlinkClick r:id="rId3" action="ppaction://hlinksldjump"/>
          </p:cNvPr>
          <p:cNvSpPr/>
          <p:nvPr/>
        </p:nvSpPr>
        <p:spPr>
          <a:xfrm>
            <a:off x="1891107" y="1869081"/>
            <a:ext cx="5352256" cy="432000"/>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None/>
            </a:pPr>
            <a:r>
              <a:rPr lang="en-GB" sz="1800">
                <a:solidFill>
                  <a:schemeClr val="lt1"/>
                </a:solidFill>
              </a:rPr>
              <a:t>Sharing Pirate Treasure</a:t>
            </a:r>
            <a:endParaRPr lang="en-GB" sz="1800" dirty="0">
              <a:solidFill>
                <a:schemeClr val="lt1"/>
              </a:solidFill>
            </a:endParaRPr>
          </a:p>
        </p:txBody>
      </p:sp>
      <p:sp>
        <p:nvSpPr>
          <p:cNvPr id="16" name="3 Text">
            <a:hlinkClick r:id="rId4" action="ppaction://hlinksldjump"/>
          </p:cNvPr>
          <p:cNvSpPr/>
          <p:nvPr/>
        </p:nvSpPr>
        <p:spPr>
          <a:xfrm>
            <a:off x="1891107" y="2420375"/>
            <a:ext cx="5352256" cy="432000"/>
          </a:xfrm>
          <a:prstGeom prst="roundRect">
            <a:avLst/>
          </a:prstGeom>
          <a:solidFill>
            <a:srgbClr val="8ACBC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None/>
            </a:pPr>
            <a:r>
              <a:rPr lang="en-GB" sz="1800">
                <a:solidFill>
                  <a:schemeClr val="lt1"/>
                </a:solidFill>
              </a:rPr>
              <a:t>Sharing a Teddy Bears’ Picnic</a:t>
            </a:r>
            <a:endParaRPr lang="en-GB" sz="1800" b="0" i="0" u="none" strike="noStrike" cap="none" dirty="0">
              <a:solidFill>
                <a:schemeClr val="lt1"/>
              </a:solidFill>
              <a:latin typeface="Arial"/>
              <a:ea typeface="Arial"/>
              <a:cs typeface="Arial"/>
              <a:sym typeface="Arial"/>
            </a:endParaRPr>
          </a:p>
        </p:txBody>
      </p:sp>
      <p:sp>
        <p:nvSpPr>
          <p:cNvPr id="17" name="4 Text">
            <a:hlinkClick r:id="rId4" action="ppaction://hlinksldjump"/>
          </p:cNvPr>
          <p:cNvSpPr/>
          <p:nvPr/>
        </p:nvSpPr>
        <p:spPr>
          <a:xfrm>
            <a:off x="1891107" y="2971669"/>
            <a:ext cx="5352256" cy="427390"/>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None/>
            </a:pPr>
            <a:r>
              <a:rPr lang="en-GB" sz="1800" dirty="0">
                <a:solidFill>
                  <a:schemeClr val="lt1"/>
                </a:solidFill>
              </a:rPr>
              <a:t>Sharing Leaves </a:t>
            </a:r>
          </a:p>
        </p:txBody>
      </p:sp>
      <p:sp>
        <p:nvSpPr>
          <p:cNvPr id="18" name="5 Text">
            <a:hlinkClick r:id="rId5" action="ppaction://hlinksldjump"/>
          </p:cNvPr>
          <p:cNvSpPr/>
          <p:nvPr/>
        </p:nvSpPr>
        <p:spPr>
          <a:xfrm>
            <a:off x="1891107" y="3518353"/>
            <a:ext cx="5352256" cy="432000"/>
          </a:xfrm>
          <a:prstGeom prst="roundRect">
            <a:avLst/>
          </a:prstGeom>
          <a:solidFill>
            <a:srgbClr val="8ACBC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Clr>
                <a:srgbClr val="000000"/>
              </a:buClr>
              <a:buFont typeface="Arial"/>
              <a:buNone/>
            </a:pPr>
            <a:r>
              <a:rPr lang="en-GB" sz="1800" dirty="0">
                <a:solidFill>
                  <a:schemeClr val="lt1"/>
                </a:solidFill>
              </a:rPr>
              <a:t>Sharing Toys</a:t>
            </a:r>
          </a:p>
        </p:txBody>
      </p:sp>
      <p:sp>
        <p:nvSpPr>
          <p:cNvPr id="19" name="6 Text">
            <a:hlinkClick r:id="rId6" action="ppaction://hlinksldjump"/>
          </p:cNvPr>
          <p:cNvSpPr/>
          <p:nvPr/>
        </p:nvSpPr>
        <p:spPr>
          <a:xfrm>
            <a:off x="1891107" y="4069647"/>
            <a:ext cx="5352256" cy="432000"/>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lnSpc>
                <a:spcPct val="90000"/>
              </a:lnSpc>
              <a:spcBef>
                <a:spcPts val="0"/>
              </a:spcBef>
              <a:spcAft>
                <a:spcPts val="0"/>
              </a:spcAft>
              <a:buClr>
                <a:schemeClr val="dk1"/>
              </a:buClr>
              <a:buSzPts val="2400"/>
              <a:buFont typeface="Arial"/>
              <a:buNone/>
            </a:pPr>
            <a:r>
              <a:rPr lang="en-GB" sz="1800" dirty="0">
                <a:solidFill>
                  <a:schemeClr val="lt1"/>
                </a:solidFill>
              </a:rPr>
              <a:t>Sharing Pocket Money</a:t>
            </a:r>
          </a:p>
        </p:txBody>
      </p:sp>
      <p:sp>
        <p:nvSpPr>
          <p:cNvPr id="20" name="7 Text">
            <a:hlinkClick r:id="rId7" action="ppaction://hlinksldjump"/>
          </p:cNvPr>
          <p:cNvSpPr/>
          <p:nvPr/>
        </p:nvSpPr>
        <p:spPr>
          <a:xfrm>
            <a:off x="1884973" y="4614866"/>
            <a:ext cx="5352256" cy="432000"/>
          </a:xfrm>
          <a:prstGeom prst="roundRect">
            <a:avLst/>
          </a:prstGeom>
          <a:solidFill>
            <a:srgbClr val="8ACBC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Clr>
                <a:srgbClr val="000000"/>
              </a:buClr>
              <a:buFont typeface="Arial"/>
              <a:buNone/>
            </a:pPr>
            <a:r>
              <a:rPr lang="en-GB" sz="1800" dirty="0">
                <a:solidFill>
                  <a:schemeClr val="lt1"/>
                </a:solidFill>
              </a:rPr>
              <a:t>Sharing Fish</a:t>
            </a:r>
            <a:endParaRPr lang="en-GB" dirty="0"/>
          </a:p>
        </p:txBody>
      </p:sp>
      <p:sp>
        <p:nvSpPr>
          <p:cNvPr id="22" name="8 Text">
            <a:hlinkClick r:id="rId8" action="ppaction://hlinksldjump"/>
          </p:cNvPr>
          <p:cNvSpPr/>
          <p:nvPr/>
        </p:nvSpPr>
        <p:spPr>
          <a:xfrm>
            <a:off x="1891107" y="5172235"/>
            <a:ext cx="5352256" cy="432000"/>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None/>
            </a:pPr>
            <a:r>
              <a:rPr lang="en-GB" sz="1800" dirty="0">
                <a:solidFill>
                  <a:schemeClr val="lt1"/>
                </a:solidFill>
              </a:rPr>
              <a:t>Flower Fairy Sharing</a:t>
            </a:r>
            <a:endParaRPr lang="en-GB" sz="1800" b="0" i="0" u="none" strike="noStrike" cap="none" dirty="0">
              <a:solidFill>
                <a:schemeClr val="lt1"/>
              </a:solidFill>
              <a:latin typeface="Arial"/>
              <a:ea typeface="Arial"/>
              <a:cs typeface="Arial"/>
              <a:sym typeface="Arial"/>
            </a:endParaRPr>
          </a:p>
        </p:txBody>
      </p:sp>
      <p:sp>
        <p:nvSpPr>
          <p:cNvPr id="30" name="9 Text">
            <a:hlinkClick r:id="" action="ppaction://noaction"/>
          </p:cNvPr>
          <p:cNvSpPr/>
          <p:nvPr/>
        </p:nvSpPr>
        <p:spPr>
          <a:xfrm>
            <a:off x="1884973" y="5723530"/>
            <a:ext cx="5352256" cy="432000"/>
          </a:xfrm>
          <a:prstGeom prst="roundRect">
            <a:avLst/>
          </a:prstGeom>
          <a:solidFill>
            <a:srgbClr val="8ACBC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lvl="0" indent="0" algn="ctr" rtl="0">
              <a:spcBef>
                <a:spcPts val="0"/>
              </a:spcBef>
              <a:spcAft>
                <a:spcPts val="0"/>
              </a:spcAft>
              <a:buNone/>
            </a:pPr>
            <a:r>
              <a:rPr lang="en-GB" sz="1800" dirty="0">
                <a:solidFill>
                  <a:schemeClr val="lt1"/>
                </a:solidFill>
              </a:rPr>
              <a:t>Sharing Lettuces</a:t>
            </a:r>
            <a:endParaRPr lang="en-GB" sz="1800" b="0" i="0" u="none" strike="noStrike" cap="none" dirty="0">
              <a:solidFill>
                <a:schemeClr val="lt1"/>
              </a:solidFill>
              <a:latin typeface="Arial"/>
              <a:ea typeface="Arial"/>
              <a:cs typeface="Arial"/>
              <a:sym typeface="Arial"/>
            </a:endParaRPr>
          </a:p>
        </p:txBody>
      </p:sp>
      <p:sp>
        <p:nvSpPr>
          <p:cNvPr id="3" name="Hyperlink 1">
            <a:hlinkClick r:id="rId2" action="ppaction://hlinksldjump"/>
          </p:cNvPr>
          <p:cNvSpPr/>
          <p:nvPr/>
        </p:nvSpPr>
        <p:spPr>
          <a:xfrm>
            <a:off x="1884973" y="1317787"/>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Hyperlink 2">
            <a:hlinkClick r:id="rId3" action="ppaction://hlinksldjump"/>
          </p:cNvPr>
          <p:cNvSpPr/>
          <p:nvPr/>
        </p:nvSpPr>
        <p:spPr>
          <a:xfrm>
            <a:off x="1884973" y="1866935"/>
            <a:ext cx="5352256" cy="4373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Hyperlink 3">
            <a:hlinkClick r:id="rId9" action="ppaction://hlinksldjump"/>
          </p:cNvPr>
          <p:cNvSpPr/>
          <p:nvPr/>
        </p:nvSpPr>
        <p:spPr>
          <a:xfrm>
            <a:off x="1884973" y="2420819"/>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Hyperlink 4">
            <a:hlinkClick r:id="rId4" action="ppaction://hlinksldjump"/>
          </p:cNvPr>
          <p:cNvSpPr/>
          <p:nvPr/>
        </p:nvSpPr>
        <p:spPr>
          <a:xfrm>
            <a:off x="1884973" y="2972155"/>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Hyperlink 5">
            <a:hlinkClick r:id="rId5" action="ppaction://hlinksldjump"/>
          </p:cNvPr>
          <p:cNvSpPr/>
          <p:nvPr/>
        </p:nvSpPr>
        <p:spPr>
          <a:xfrm>
            <a:off x="1884973" y="3523491"/>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Hyperlink 6">
            <a:hlinkClick r:id="rId6" action="ppaction://hlinksldjump"/>
          </p:cNvPr>
          <p:cNvSpPr/>
          <p:nvPr/>
        </p:nvSpPr>
        <p:spPr>
          <a:xfrm>
            <a:off x="1884973" y="4074827"/>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Hyperlink 7">
            <a:hlinkClick r:id="rId7" action="ppaction://hlinksldjump"/>
          </p:cNvPr>
          <p:cNvSpPr/>
          <p:nvPr/>
        </p:nvSpPr>
        <p:spPr>
          <a:xfrm>
            <a:off x="1884973" y="4626163"/>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Hyperlink 8">
            <a:hlinkClick r:id="rId10" action="ppaction://hlinksldjump"/>
          </p:cNvPr>
          <p:cNvSpPr/>
          <p:nvPr/>
        </p:nvSpPr>
        <p:spPr>
          <a:xfrm>
            <a:off x="1884973" y="5177499"/>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Hyperlink 9">
            <a:hlinkClick r:id="rId11" action="ppaction://hlinksldjump"/>
          </p:cNvPr>
          <p:cNvSpPr/>
          <p:nvPr/>
        </p:nvSpPr>
        <p:spPr>
          <a:xfrm>
            <a:off x="1884973" y="5728835"/>
            <a:ext cx="5352256" cy="42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862372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4B6CC09-A113-4D08-81D3-9C97561103B0}"/>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E8C5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C479BF1F-4A65-4FD8-A128-2024A9DF46A9}"/>
              </a:ext>
            </a:extLst>
          </p:cNvPr>
          <p:cNvSpPr/>
          <p:nvPr/>
        </p:nvSpPr>
        <p:spPr>
          <a:xfrm>
            <a:off x="438619" y="3154194"/>
            <a:ext cx="8258250" cy="2787577"/>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E8C5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15" name="baby 3">
            <a:extLst>
              <a:ext uri="{FF2B5EF4-FFF2-40B4-BE49-F238E27FC236}">
                <a16:creationId xmlns:a16="http://schemas.microsoft.com/office/drawing/2014/main" id="{C56F7826-12BA-4FBB-8CD9-E42C0F16FC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393813" flipH="1">
            <a:off x="3920547" y="3113840"/>
            <a:ext cx="1213061" cy="1586753"/>
          </a:xfrm>
          <a:prstGeom prst="rect">
            <a:avLst/>
          </a:prstGeom>
          <a:effectLst>
            <a:outerShdw blurRad="50800" dist="38100" dir="5400000" algn="t" rotWithShape="0">
              <a:prstClr val="black">
                <a:alpha val="40000"/>
              </a:prstClr>
            </a:outerShdw>
          </a:effectLst>
        </p:spPr>
      </p:pic>
      <p:pic>
        <p:nvPicPr>
          <p:cNvPr id="18" name="baby 2">
            <a:extLst>
              <a:ext uri="{FF2B5EF4-FFF2-40B4-BE49-F238E27FC236}">
                <a16:creationId xmlns:a16="http://schemas.microsoft.com/office/drawing/2014/main" id="{8D058F0F-9488-4FA5-A146-CB057D9122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5612" y="2525485"/>
            <a:ext cx="1365019" cy="2525485"/>
          </a:xfrm>
          <a:prstGeom prst="rect">
            <a:avLst/>
          </a:prstGeom>
          <a:effectLst>
            <a:outerShdw blurRad="50800" dist="38100" dir="5400000" algn="t" rotWithShape="0">
              <a:prstClr val="black">
                <a:alpha val="40000"/>
              </a:prstClr>
            </a:outerShdw>
          </a:effectLst>
        </p:spPr>
      </p:pic>
      <p:pic>
        <p:nvPicPr>
          <p:cNvPr id="25" name="baby 1">
            <a:extLst>
              <a:ext uri="{FF2B5EF4-FFF2-40B4-BE49-F238E27FC236}">
                <a16:creationId xmlns:a16="http://schemas.microsoft.com/office/drawing/2014/main" id="{880EAF7C-6A7A-42FE-AC67-92EDB5ACCD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8809" y="3846504"/>
            <a:ext cx="1315980" cy="1721376"/>
          </a:xfrm>
          <a:prstGeom prst="rect">
            <a:avLst/>
          </a:prstGeom>
          <a:effectLst>
            <a:outerShdw blurRad="50800" dist="38100" dir="5400000" algn="t" rotWithShape="0">
              <a:prstClr val="black">
                <a:alpha val="40000"/>
              </a:prstClr>
            </a:outerShdw>
          </a:effectLst>
        </p:spPr>
      </p:pic>
      <p:sp>
        <p:nvSpPr>
          <p:cNvPr id="2" name="Title 1"/>
          <p:cNvSpPr>
            <a:spLocks noGrp="1"/>
          </p:cNvSpPr>
          <p:nvPr>
            <p:ph type="title"/>
          </p:nvPr>
        </p:nvSpPr>
        <p:spPr/>
        <p:txBody>
          <a:bodyPr/>
          <a:lstStyle/>
          <a:p>
            <a:r>
              <a:rPr lang="en-GB" sz="3200" dirty="0"/>
              <a:t>Sharing Bamboo </a:t>
            </a:r>
          </a:p>
        </p:txBody>
      </p:sp>
      <p:sp>
        <p:nvSpPr>
          <p:cNvPr id="3" name="Title 1"/>
          <p:cNvSpPr txBox="1">
            <a:spLocks/>
          </p:cNvSpPr>
          <p:nvPr/>
        </p:nvSpPr>
        <p:spPr>
          <a:xfrm>
            <a:off x="761592" y="1467674"/>
            <a:ext cx="7620817" cy="1052541"/>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The 3 cubs are very hungry! Mummy Panda wants to make sure that each of her cubs get the same number of bamboo shoots. Can you help Mummy Panda to share the bamboo shoots fairly? Click each cub to share the bamboo.</a:t>
            </a:r>
          </a:p>
        </p:txBody>
      </p:sp>
      <p:sp>
        <p:nvSpPr>
          <p:cNvPr id="50" name="Rectangle"/>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Circle"/>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48" name="Arrow: Right 28"/>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set text"/>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49" name="Rectangle 48">
            <a:hlinkClick r:id="rId6" action="ppaction://hlinksldjump"/>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hlinkClick r:id="rId6" action="ppaction://hlinksldjump"/>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6" name="Click Again Button">
            <a:extLst>
              <a:ext uri="{FF2B5EF4-FFF2-40B4-BE49-F238E27FC236}">
                <a16:creationId xmlns:a16="http://schemas.microsoft.com/office/drawing/2014/main" id="{EB2EC5AD-24CE-4834-BAF1-F9DD0ABCC3CE}"/>
              </a:ext>
            </a:extLst>
          </p:cNvPr>
          <p:cNvGrpSpPr/>
          <p:nvPr/>
        </p:nvGrpSpPr>
        <p:grpSpPr>
          <a:xfrm>
            <a:off x="7055682" y="195568"/>
            <a:ext cx="1810288" cy="558839"/>
            <a:chOff x="3062247" y="3925433"/>
            <a:chExt cx="1810288" cy="558839"/>
          </a:xfrm>
        </p:grpSpPr>
        <p:sp>
          <p:nvSpPr>
            <p:cNvPr id="37" name="Rectangle">
              <a:extLst>
                <a:ext uri="{FF2B5EF4-FFF2-40B4-BE49-F238E27FC236}">
                  <a16:creationId xmlns:a16="http://schemas.microsoft.com/office/drawing/2014/main" id="{C2A291F2-9457-4741-A12A-AF0D013698FC}"/>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set text">
              <a:extLst>
                <a:ext uri="{FF2B5EF4-FFF2-40B4-BE49-F238E27FC236}">
                  <a16:creationId xmlns:a16="http://schemas.microsoft.com/office/drawing/2014/main" id="{8ADC6CBE-AA58-4FAA-BE3B-D62E3F2DB0EB}"/>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40" name="Circle">
              <a:extLst>
                <a:ext uri="{FF2B5EF4-FFF2-40B4-BE49-F238E27FC236}">
                  <a16:creationId xmlns:a16="http://schemas.microsoft.com/office/drawing/2014/main" id="{672873C4-D56E-4CCB-87D8-B1BA9F32876C}"/>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41" name="Arrow: Right 28">
              <a:extLst>
                <a:ext uri="{FF2B5EF4-FFF2-40B4-BE49-F238E27FC236}">
                  <a16:creationId xmlns:a16="http://schemas.microsoft.com/office/drawing/2014/main" id="{56257D99-2761-455A-B5C6-32D5EB1152C8}"/>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3" name="Rectangle 42">
            <a:hlinkClick r:id="rId7" action="ppaction://hlinksldjump"/>
            <a:extLst>
              <a:ext uri="{FF2B5EF4-FFF2-40B4-BE49-F238E27FC236}">
                <a16:creationId xmlns:a16="http://schemas.microsoft.com/office/drawing/2014/main" id="{81735527-49E7-4D63-9D13-FB726AE4B244}"/>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Question 1">
            <a:extLst>
              <a:ext uri="{FF2B5EF4-FFF2-40B4-BE49-F238E27FC236}">
                <a16:creationId xmlns:a16="http://schemas.microsoft.com/office/drawing/2014/main" id="{591EA76D-82A6-4294-B912-A2EFD25D6424}"/>
              </a:ext>
            </a:extLst>
          </p:cNvPr>
          <p:cNvSpPr/>
          <p:nvPr/>
        </p:nvSpPr>
        <p:spPr>
          <a:xfrm>
            <a:off x="4069080" y="4968499"/>
            <a:ext cx="3453230" cy="864484"/>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If Mummy Panda had 7 bamboo shoots, would she be able to share them fairly between her 3 cubs?</a:t>
            </a:r>
          </a:p>
        </p:txBody>
      </p:sp>
      <p:sp>
        <p:nvSpPr>
          <p:cNvPr id="44" name="Question 1" hidden="1">
            <a:extLst>
              <a:ext uri="{FF2B5EF4-FFF2-40B4-BE49-F238E27FC236}">
                <a16:creationId xmlns:a16="http://schemas.microsoft.com/office/drawing/2014/main" id="{F0AD4432-D9FC-41F5-8096-566695B7FEF8}"/>
              </a:ext>
            </a:extLst>
          </p:cNvPr>
          <p:cNvSpPr/>
          <p:nvPr/>
        </p:nvSpPr>
        <p:spPr>
          <a:xfrm>
            <a:off x="4435578" y="5240259"/>
            <a:ext cx="3074895" cy="592724"/>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FF0000"/>
              </a:buClr>
              <a:buSzPts val="1200"/>
            </a:pPr>
            <a:r>
              <a:rPr lang="en-GB" sz="1400" dirty="0">
                <a:latin typeface="Twinkl" pitchFamily="50" charset="0"/>
              </a:rPr>
              <a:t>What does it mean if you are asked to ‘share’ something?</a:t>
            </a:r>
          </a:p>
        </p:txBody>
      </p:sp>
      <p:sp>
        <p:nvSpPr>
          <p:cNvPr id="10" name="Question 1" hidden="1"/>
          <p:cNvSpPr/>
          <p:nvPr/>
        </p:nvSpPr>
        <p:spPr>
          <a:xfrm>
            <a:off x="4435578" y="5016140"/>
            <a:ext cx="3074895" cy="816843"/>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How can you make sure each </a:t>
            </a:r>
            <a:br>
              <a:rPr lang="en-GB" sz="1400" dirty="0">
                <a:latin typeface="Twinkl" pitchFamily="50" charset="0"/>
              </a:rPr>
            </a:br>
            <a:r>
              <a:rPr lang="en-GB" sz="1400" dirty="0">
                <a:latin typeface="Twinkl" pitchFamily="50" charset="0"/>
              </a:rPr>
              <a:t>cub is given the same number </a:t>
            </a:r>
            <a:br>
              <a:rPr lang="en-GB" sz="1400" dirty="0">
                <a:latin typeface="Twinkl" pitchFamily="50" charset="0"/>
              </a:rPr>
            </a:br>
            <a:r>
              <a:rPr lang="en-GB" sz="1400" dirty="0">
                <a:latin typeface="Twinkl" pitchFamily="50" charset="0"/>
              </a:rPr>
              <a:t>of bamboo shoots? </a:t>
            </a:r>
          </a:p>
        </p:txBody>
      </p:sp>
      <p:pic>
        <p:nvPicPr>
          <p:cNvPr id="13" name="mummy">
            <a:extLst>
              <a:ext uri="{FF2B5EF4-FFF2-40B4-BE49-F238E27FC236}">
                <a16:creationId xmlns:a16="http://schemas.microsoft.com/office/drawing/2014/main" id="{6944E2B8-242F-4618-83F2-70CAEF5E833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1441" b="12284"/>
          <a:stretch/>
        </p:blipFill>
        <p:spPr>
          <a:xfrm flipH="1">
            <a:off x="7012847" y="3760779"/>
            <a:ext cx="2143247" cy="3126911"/>
          </a:xfrm>
          <a:prstGeom prst="rect">
            <a:avLst/>
          </a:prstGeom>
        </p:spPr>
      </p:pic>
      <p:pic>
        <p:nvPicPr>
          <p:cNvPr id="27" name="Picture 26">
            <a:extLst>
              <a:ext uri="{FF2B5EF4-FFF2-40B4-BE49-F238E27FC236}">
                <a16:creationId xmlns:a16="http://schemas.microsoft.com/office/drawing/2014/main" id="{5E8ECF9F-09B7-43A2-B3CE-0B44F71DD75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1697" y="2486128"/>
            <a:ext cx="276992" cy="1064305"/>
          </a:xfrm>
          <a:prstGeom prst="rect">
            <a:avLst/>
          </a:prstGeom>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Mummy Panda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pic>
        <p:nvPicPr>
          <p:cNvPr id="11" name="Picture 10">
            <a:extLst>
              <a:ext uri="{FF2B5EF4-FFF2-40B4-BE49-F238E27FC236}">
                <a16:creationId xmlns:a16="http://schemas.microsoft.com/office/drawing/2014/main" id="{F5594D44-3AC6-4C74-A9C4-88E1658865D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95668" y="2629003"/>
            <a:ext cx="276992" cy="1064305"/>
          </a:xfrm>
          <a:prstGeom prst="rect">
            <a:avLst/>
          </a:prstGeom>
        </p:spPr>
      </p:pic>
      <p:pic>
        <p:nvPicPr>
          <p:cNvPr id="12" name="Picture 11">
            <a:extLst>
              <a:ext uri="{FF2B5EF4-FFF2-40B4-BE49-F238E27FC236}">
                <a16:creationId xmlns:a16="http://schemas.microsoft.com/office/drawing/2014/main" id="{C1AF4155-81C7-456F-A72D-82F8CB16469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09639" y="2486128"/>
            <a:ext cx="276992" cy="1064305"/>
          </a:xfrm>
          <a:prstGeom prst="rect">
            <a:avLst/>
          </a:prstGeom>
        </p:spPr>
      </p:pic>
      <p:pic>
        <p:nvPicPr>
          <p:cNvPr id="14" name="Picture 13">
            <a:extLst>
              <a:ext uri="{FF2B5EF4-FFF2-40B4-BE49-F238E27FC236}">
                <a16:creationId xmlns:a16="http://schemas.microsoft.com/office/drawing/2014/main" id="{BD25CDB8-06E8-4136-90A2-2AD33640505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23610" y="2629003"/>
            <a:ext cx="276992" cy="1064305"/>
          </a:xfrm>
          <a:prstGeom prst="rect">
            <a:avLst/>
          </a:prstGeom>
        </p:spPr>
      </p:pic>
      <p:pic>
        <p:nvPicPr>
          <p:cNvPr id="16" name="Picture 15">
            <a:extLst>
              <a:ext uri="{FF2B5EF4-FFF2-40B4-BE49-F238E27FC236}">
                <a16:creationId xmlns:a16="http://schemas.microsoft.com/office/drawing/2014/main" id="{737F0C11-4E62-45A2-9C02-9344D4FC1A3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37581" y="2486128"/>
            <a:ext cx="276992" cy="1064305"/>
          </a:xfrm>
          <a:prstGeom prst="rect">
            <a:avLst/>
          </a:prstGeom>
        </p:spPr>
      </p:pic>
      <p:pic>
        <p:nvPicPr>
          <p:cNvPr id="17" name="Picture 16">
            <a:extLst>
              <a:ext uri="{FF2B5EF4-FFF2-40B4-BE49-F238E27FC236}">
                <a16:creationId xmlns:a16="http://schemas.microsoft.com/office/drawing/2014/main" id="{E35F4096-CB89-4A77-8CCD-60C59665E51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51553" y="2629003"/>
            <a:ext cx="276992" cy="1064305"/>
          </a:xfrm>
          <a:prstGeom prst="rect">
            <a:avLst/>
          </a:prstGeom>
        </p:spPr>
      </p:pic>
      <p:pic>
        <p:nvPicPr>
          <p:cNvPr id="39" name="Picture 38" hidden="1">
            <a:extLst>
              <a:ext uri="{FF2B5EF4-FFF2-40B4-BE49-F238E27FC236}">
                <a16:creationId xmlns:a16="http://schemas.microsoft.com/office/drawing/2014/main" id="{B48F1B81-15C7-429A-9C6D-2F5BB4936A6C}"/>
              </a:ext>
            </a:extLst>
          </p:cNvPr>
          <p:cNvPicPr>
            <a:picLocks noChangeAspect="1"/>
          </p:cNvPicPr>
          <p:nvPr/>
        </p:nvPicPr>
        <p:blipFill rotWithShape="1">
          <a:blip r:embed="rId10">
            <a:extLst>
              <a:ext uri="{28A0092B-C50C-407E-A947-70E740481C1C}">
                <a14:useLocalDpi xmlns:a14="http://schemas.microsoft.com/office/drawing/2010/main" val="0"/>
              </a:ext>
            </a:extLst>
          </a:blip>
          <a:srcRect t="5104" r="27346"/>
          <a:stretch/>
        </p:blipFill>
        <p:spPr>
          <a:xfrm>
            <a:off x="3134081" y="-2317153"/>
            <a:ext cx="6015458" cy="6865493"/>
          </a:xfrm>
          <a:prstGeom prst="rect">
            <a:avLst/>
          </a:prstGeom>
        </p:spPr>
      </p:pic>
      <p:pic>
        <p:nvPicPr>
          <p:cNvPr id="42" name="Picture 41" hidden="1">
            <a:extLst>
              <a:ext uri="{FF2B5EF4-FFF2-40B4-BE49-F238E27FC236}">
                <a16:creationId xmlns:a16="http://schemas.microsoft.com/office/drawing/2014/main" id="{FE76A138-3940-47D0-8E1F-6C65EAF1814B}"/>
              </a:ext>
            </a:extLst>
          </p:cNvPr>
          <p:cNvPicPr>
            <a:picLocks noChangeAspect="1"/>
          </p:cNvPicPr>
          <p:nvPr/>
        </p:nvPicPr>
        <p:blipFill rotWithShape="1">
          <a:blip r:embed="rId10">
            <a:extLst>
              <a:ext uri="{28A0092B-C50C-407E-A947-70E740481C1C}">
                <a14:useLocalDpi xmlns:a14="http://schemas.microsoft.com/office/drawing/2010/main" val="0"/>
              </a:ext>
            </a:extLst>
          </a:blip>
          <a:srcRect t="5104" r="18801"/>
          <a:stretch/>
        </p:blipFill>
        <p:spPr>
          <a:xfrm flipH="1">
            <a:off x="-10588" y="-2304090"/>
            <a:ext cx="6722930" cy="6865493"/>
          </a:xfrm>
          <a:prstGeom prst="rect">
            <a:avLst/>
          </a:prstGeom>
        </p:spPr>
      </p:pic>
      <p:pic>
        <p:nvPicPr>
          <p:cNvPr id="23" name="Picture 22" hidden="1">
            <a:extLst>
              <a:ext uri="{FF2B5EF4-FFF2-40B4-BE49-F238E27FC236}">
                <a16:creationId xmlns:a16="http://schemas.microsoft.com/office/drawing/2014/main" id="{61F8B2E4-53C4-422F-A016-3A8F195BA59D}"/>
              </a:ext>
            </a:extLst>
          </p:cNvPr>
          <p:cNvPicPr>
            <a:picLocks noChangeAspect="1"/>
          </p:cNvPicPr>
          <p:nvPr/>
        </p:nvPicPr>
        <p:blipFill rotWithShape="1">
          <a:blip r:embed="rId10">
            <a:extLst>
              <a:ext uri="{28A0092B-C50C-407E-A947-70E740481C1C}">
                <a14:useLocalDpi xmlns:a14="http://schemas.microsoft.com/office/drawing/2010/main" val="0"/>
              </a:ext>
            </a:extLst>
          </a:blip>
          <a:srcRect l="-1" r="49543"/>
          <a:stretch/>
        </p:blipFill>
        <p:spPr>
          <a:xfrm>
            <a:off x="4966360" y="-350641"/>
            <a:ext cx="4177640" cy="7234770"/>
          </a:xfrm>
          <a:prstGeom prst="rect">
            <a:avLst/>
          </a:prstGeom>
        </p:spPr>
      </p:pic>
      <p:pic>
        <p:nvPicPr>
          <p:cNvPr id="29" name="Picture 28" hidden="1">
            <a:extLst>
              <a:ext uri="{FF2B5EF4-FFF2-40B4-BE49-F238E27FC236}">
                <a16:creationId xmlns:a16="http://schemas.microsoft.com/office/drawing/2014/main" id="{C632063F-D590-471A-AA03-BFFC5B95A611}"/>
              </a:ext>
            </a:extLst>
          </p:cNvPr>
          <p:cNvPicPr>
            <a:picLocks noChangeAspect="1"/>
          </p:cNvPicPr>
          <p:nvPr/>
        </p:nvPicPr>
        <p:blipFill rotWithShape="1">
          <a:blip r:embed="rId10">
            <a:extLst>
              <a:ext uri="{28A0092B-C50C-407E-A947-70E740481C1C}">
                <a14:useLocalDpi xmlns:a14="http://schemas.microsoft.com/office/drawing/2010/main" val="0"/>
              </a:ext>
            </a:extLst>
          </a:blip>
          <a:srcRect t="5104" r="27346"/>
          <a:stretch/>
        </p:blipFill>
        <p:spPr>
          <a:xfrm>
            <a:off x="3128542" y="13065"/>
            <a:ext cx="6015458" cy="6865493"/>
          </a:xfrm>
          <a:prstGeom prst="rect">
            <a:avLst/>
          </a:prstGeom>
        </p:spPr>
      </p:pic>
      <p:pic>
        <p:nvPicPr>
          <p:cNvPr id="24" name="Picture 23" hidden="1">
            <a:extLst>
              <a:ext uri="{FF2B5EF4-FFF2-40B4-BE49-F238E27FC236}">
                <a16:creationId xmlns:a16="http://schemas.microsoft.com/office/drawing/2014/main" id="{AB5BCB82-E88A-4D7E-B8DE-98695DAF0A5A}"/>
              </a:ext>
            </a:extLst>
          </p:cNvPr>
          <p:cNvPicPr>
            <a:picLocks noChangeAspect="1"/>
          </p:cNvPicPr>
          <p:nvPr/>
        </p:nvPicPr>
        <p:blipFill rotWithShape="1">
          <a:blip r:embed="rId10">
            <a:extLst>
              <a:ext uri="{28A0092B-C50C-407E-A947-70E740481C1C}">
                <a14:useLocalDpi xmlns:a14="http://schemas.microsoft.com/office/drawing/2010/main" val="0"/>
              </a:ext>
            </a:extLst>
          </a:blip>
          <a:srcRect r="58292"/>
          <a:stretch/>
        </p:blipFill>
        <p:spPr>
          <a:xfrm flipH="1">
            <a:off x="-42253" y="-349096"/>
            <a:ext cx="3453230" cy="7234770"/>
          </a:xfrm>
          <a:prstGeom prst="rect">
            <a:avLst/>
          </a:prstGeom>
        </p:spPr>
      </p:pic>
      <p:pic>
        <p:nvPicPr>
          <p:cNvPr id="30" name="Picture 29" hidden="1">
            <a:extLst>
              <a:ext uri="{FF2B5EF4-FFF2-40B4-BE49-F238E27FC236}">
                <a16:creationId xmlns:a16="http://schemas.microsoft.com/office/drawing/2014/main" id="{70731C44-6734-4C7C-BB06-823A53AB8ECC}"/>
              </a:ext>
            </a:extLst>
          </p:cNvPr>
          <p:cNvPicPr>
            <a:picLocks noChangeAspect="1"/>
          </p:cNvPicPr>
          <p:nvPr/>
        </p:nvPicPr>
        <p:blipFill rotWithShape="1">
          <a:blip r:embed="rId10">
            <a:extLst>
              <a:ext uri="{28A0092B-C50C-407E-A947-70E740481C1C}">
                <a14:useLocalDpi xmlns:a14="http://schemas.microsoft.com/office/drawing/2010/main" val="0"/>
              </a:ext>
            </a:extLst>
          </a:blip>
          <a:srcRect t="5104" r="18801"/>
          <a:stretch/>
        </p:blipFill>
        <p:spPr>
          <a:xfrm flipH="1">
            <a:off x="-29190" y="26128"/>
            <a:ext cx="6722930" cy="6865493"/>
          </a:xfrm>
          <a:prstGeom prst="rect">
            <a:avLst/>
          </a:prstGeom>
        </p:spPr>
      </p:pic>
    </p:spTree>
    <p:custDataLst>
      <p:tags r:id="rId1"/>
    </p:custDataLst>
    <p:extLst>
      <p:ext uri="{BB962C8B-B14F-4D97-AF65-F5344CB8AC3E}">
        <p14:creationId xmlns:p14="http://schemas.microsoft.com/office/powerpoint/2010/main" val="19088470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2" fill="hold" nodeType="afterEffect">
                                  <p:stCondLst>
                                    <p:cond delay="1000"/>
                                  </p:stCondLst>
                                  <p:childTnLst>
                                    <p:anim calcmode="lin" valueType="num">
                                      <p:cBhvr additive="base">
                                        <p:cTn id="6" dur="2000"/>
                                        <p:tgtEl>
                                          <p:spTgt spid="30"/>
                                        </p:tgtEl>
                                        <p:attrNameLst>
                                          <p:attrName>ppt_x</p:attrName>
                                        </p:attrNameLst>
                                      </p:cBhvr>
                                      <p:tavLst>
                                        <p:tav tm="0">
                                          <p:val>
                                            <p:strVal val="ppt_x"/>
                                          </p:val>
                                        </p:tav>
                                        <p:tav tm="100000">
                                          <p:val>
                                            <p:strVal val="0-ppt_w/2"/>
                                          </p:val>
                                        </p:tav>
                                      </p:tavLst>
                                    </p:anim>
                                    <p:anim calcmode="lin" valueType="num">
                                      <p:cBhvr additive="base">
                                        <p:cTn id="7" dur="2000"/>
                                        <p:tgtEl>
                                          <p:spTgt spid="30"/>
                                        </p:tgtEl>
                                        <p:attrNameLst>
                                          <p:attrName>ppt_y</p:attrName>
                                        </p:attrNameLst>
                                      </p:cBhvr>
                                      <p:tavLst>
                                        <p:tav tm="0">
                                          <p:val>
                                            <p:strVal val="ppt_y"/>
                                          </p:val>
                                        </p:tav>
                                        <p:tav tm="100000">
                                          <p:val>
                                            <p:strVal val="1+ppt_h/2"/>
                                          </p:val>
                                        </p:tav>
                                      </p:tavLst>
                                    </p:anim>
                                    <p:set>
                                      <p:cBhvr>
                                        <p:cTn id="8" dur="1" fill="hold">
                                          <p:stCondLst>
                                            <p:cond delay="1999"/>
                                          </p:stCondLst>
                                        </p:cTn>
                                        <p:tgtEl>
                                          <p:spTgt spid="30"/>
                                        </p:tgtEl>
                                        <p:attrNameLst>
                                          <p:attrName>style.visibility</p:attrName>
                                        </p:attrNameLst>
                                      </p:cBhvr>
                                      <p:to>
                                        <p:strVal val="hidden"/>
                                      </p:to>
                                    </p:set>
                                  </p:childTnLst>
                                </p:cTn>
                              </p:par>
                              <p:par>
                                <p:cTn id="9" presetID="2" presetClass="exit" presetSubtype="12" fill="hold" nodeType="withEffect">
                                  <p:stCondLst>
                                    <p:cond delay="1000"/>
                                  </p:stCondLst>
                                  <p:childTnLst>
                                    <p:anim calcmode="lin" valueType="num">
                                      <p:cBhvr additive="base">
                                        <p:cTn id="10" dur="2000"/>
                                        <p:tgtEl>
                                          <p:spTgt spid="24"/>
                                        </p:tgtEl>
                                        <p:attrNameLst>
                                          <p:attrName>ppt_x</p:attrName>
                                        </p:attrNameLst>
                                      </p:cBhvr>
                                      <p:tavLst>
                                        <p:tav tm="0">
                                          <p:val>
                                            <p:strVal val="ppt_x"/>
                                          </p:val>
                                        </p:tav>
                                        <p:tav tm="100000">
                                          <p:val>
                                            <p:strVal val="0-ppt_w/2"/>
                                          </p:val>
                                        </p:tav>
                                      </p:tavLst>
                                    </p:anim>
                                    <p:anim calcmode="lin" valueType="num">
                                      <p:cBhvr additive="base">
                                        <p:cTn id="11" dur="2000"/>
                                        <p:tgtEl>
                                          <p:spTgt spid="24"/>
                                        </p:tgtEl>
                                        <p:attrNameLst>
                                          <p:attrName>ppt_y</p:attrName>
                                        </p:attrNameLst>
                                      </p:cBhvr>
                                      <p:tavLst>
                                        <p:tav tm="0">
                                          <p:val>
                                            <p:strVal val="ppt_y"/>
                                          </p:val>
                                        </p:tav>
                                        <p:tav tm="100000">
                                          <p:val>
                                            <p:strVal val="1+ppt_h/2"/>
                                          </p:val>
                                        </p:tav>
                                      </p:tavLst>
                                    </p:anim>
                                    <p:set>
                                      <p:cBhvr>
                                        <p:cTn id="12" dur="1" fill="hold">
                                          <p:stCondLst>
                                            <p:cond delay="1999"/>
                                          </p:stCondLst>
                                        </p:cTn>
                                        <p:tgtEl>
                                          <p:spTgt spid="24"/>
                                        </p:tgtEl>
                                        <p:attrNameLst>
                                          <p:attrName>style.visibility</p:attrName>
                                        </p:attrNameLst>
                                      </p:cBhvr>
                                      <p:to>
                                        <p:strVal val="hidden"/>
                                      </p:to>
                                    </p:set>
                                  </p:childTnLst>
                                </p:cTn>
                              </p:par>
                              <p:par>
                                <p:cTn id="13" presetID="2" presetClass="exit" presetSubtype="6" fill="hold" nodeType="withEffect">
                                  <p:stCondLst>
                                    <p:cond delay="1000"/>
                                  </p:stCondLst>
                                  <p:childTnLst>
                                    <p:anim calcmode="lin" valueType="num">
                                      <p:cBhvr additive="base">
                                        <p:cTn id="14" dur="2000"/>
                                        <p:tgtEl>
                                          <p:spTgt spid="23"/>
                                        </p:tgtEl>
                                        <p:attrNameLst>
                                          <p:attrName>ppt_x</p:attrName>
                                        </p:attrNameLst>
                                      </p:cBhvr>
                                      <p:tavLst>
                                        <p:tav tm="0">
                                          <p:val>
                                            <p:strVal val="ppt_x"/>
                                          </p:val>
                                        </p:tav>
                                        <p:tav tm="100000">
                                          <p:val>
                                            <p:strVal val="1+ppt_w/2"/>
                                          </p:val>
                                        </p:tav>
                                      </p:tavLst>
                                    </p:anim>
                                    <p:anim calcmode="lin" valueType="num">
                                      <p:cBhvr additive="base">
                                        <p:cTn id="15" dur="2000"/>
                                        <p:tgtEl>
                                          <p:spTgt spid="23"/>
                                        </p:tgtEl>
                                        <p:attrNameLst>
                                          <p:attrName>ppt_y</p:attrName>
                                        </p:attrNameLst>
                                      </p:cBhvr>
                                      <p:tavLst>
                                        <p:tav tm="0">
                                          <p:val>
                                            <p:strVal val="ppt_y"/>
                                          </p:val>
                                        </p:tav>
                                        <p:tav tm="100000">
                                          <p:val>
                                            <p:strVal val="1+ppt_h/2"/>
                                          </p:val>
                                        </p:tav>
                                      </p:tavLst>
                                    </p:anim>
                                    <p:set>
                                      <p:cBhvr>
                                        <p:cTn id="16" dur="1" fill="hold">
                                          <p:stCondLst>
                                            <p:cond delay="1999"/>
                                          </p:stCondLst>
                                        </p:cTn>
                                        <p:tgtEl>
                                          <p:spTgt spid="23"/>
                                        </p:tgtEl>
                                        <p:attrNameLst>
                                          <p:attrName>style.visibility</p:attrName>
                                        </p:attrNameLst>
                                      </p:cBhvr>
                                      <p:to>
                                        <p:strVal val="hidden"/>
                                      </p:to>
                                    </p:set>
                                  </p:childTnLst>
                                </p:cTn>
                              </p:par>
                              <p:par>
                                <p:cTn id="17" presetID="2" presetClass="exit" presetSubtype="6" fill="hold" nodeType="withEffect">
                                  <p:stCondLst>
                                    <p:cond delay="1000"/>
                                  </p:stCondLst>
                                  <p:childTnLst>
                                    <p:anim calcmode="lin" valueType="num">
                                      <p:cBhvr additive="base">
                                        <p:cTn id="18" dur="2000"/>
                                        <p:tgtEl>
                                          <p:spTgt spid="29"/>
                                        </p:tgtEl>
                                        <p:attrNameLst>
                                          <p:attrName>ppt_x</p:attrName>
                                        </p:attrNameLst>
                                      </p:cBhvr>
                                      <p:tavLst>
                                        <p:tav tm="0">
                                          <p:val>
                                            <p:strVal val="ppt_x"/>
                                          </p:val>
                                        </p:tav>
                                        <p:tav tm="100000">
                                          <p:val>
                                            <p:strVal val="1+ppt_w/2"/>
                                          </p:val>
                                        </p:tav>
                                      </p:tavLst>
                                    </p:anim>
                                    <p:anim calcmode="lin" valueType="num">
                                      <p:cBhvr additive="base">
                                        <p:cTn id="19" dur="2000"/>
                                        <p:tgtEl>
                                          <p:spTgt spid="29"/>
                                        </p:tgtEl>
                                        <p:attrNameLst>
                                          <p:attrName>ppt_y</p:attrName>
                                        </p:attrNameLst>
                                      </p:cBhvr>
                                      <p:tavLst>
                                        <p:tav tm="0">
                                          <p:val>
                                            <p:strVal val="ppt_y"/>
                                          </p:val>
                                        </p:tav>
                                        <p:tav tm="100000">
                                          <p:val>
                                            <p:strVal val="1+ppt_h/2"/>
                                          </p:val>
                                        </p:tav>
                                      </p:tavLst>
                                    </p:anim>
                                    <p:set>
                                      <p:cBhvr>
                                        <p:cTn id="20" dur="1" fill="hold">
                                          <p:stCondLst>
                                            <p:cond delay="1999"/>
                                          </p:stCondLst>
                                        </p:cTn>
                                        <p:tgtEl>
                                          <p:spTgt spid="29"/>
                                        </p:tgtEl>
                                        <p:attrNameLst>
                                          <p:attrName>style.visibility</p:attrName>
                                        </p:attrNameLst>
                                      </p:cBhvr>
                                      <p:to>
                                        <p:strVal val="hidden"/>
                                      </p:to>
                                    </p:set>
                                  </p:childTnLst>
                                </p:cTn>
                              </p:par>
                              <p:par>
                                <p:cTn id="21" presetID="2" presetClass="exit" presetSubtype="12" fill="hold" nodeType="withEffect">
                                  <p:stCondLst>
                                    <p:cond delay="1000"/>
                                  </p:stCondLst>
                                  <p:childTnLst>
                                    <p:anim calcmode="lin" valueType="num">
                                      <p:cBhvr additive="base">
                                        <p:cTn id="22" dur="2000"/>
                                        <p:tgtEl>
                                          <p:spTgt spid="42"/>
                                        </p:tgtEl>
                                        <p:attrNameLst>
                                          <p:attrName>ppt_x</p:attrName>
                                        </p:attrNameLst>
                                      </p:cBhvr>
                                      <p:tavLst>
                                        <p:tav tm="0">
                                          <p:val>
                                            <p:strVal val="ppt_x"/>
                                          </p:val>
                                        </p:tav>
                                        <p:tav tm="100000">
                                          <p:val>
                                            <p:strVal val="0-ppt_w/2"/>
                                          </p:val>
                                        </p:tav>
                                      </p:tavLst>
                                    </p:anim>
                                    <p:anim calcmode="lin" valueType="num">
                                      <p:cBhvr additive="base">
                                        <p:cTn id="23" dur="2000"/>
                                        <p:tgtEl>
                                          <p:spTgt spid="42"/>
                                        </p:tgtEl>
                                        <p:attrNameLst>
                                          <p:attrName>ppt_y</p:attrName>
                                        </p:attrNameLst>
                                      </p:cBhvr>
                                      <p:tavLst>
                                        <p:tav tm="0">
                                          <p:val>
                                            <p:strVal val="ppt_y"/>
                                          </p:val>
                                        </p:tav>
                                        <p:tav tm="100000">
                                          <p:val>
                                            <p:strVal val="1+ppt_h/2"/>
                                          </p:val>
                                        </p:tav>
                                      </p:tavLst>
                                    </p:anim>
                                    <p:set>
                                      <p:cBhvr>
                                        <p:cTn id="24" dur="1" fill="hold">
                                          <p:stCondLst>
                                            <p:cond delay="1999"/>
                                          </p:stCondLst>
                                        </p:cTn>
                                        <p:tgtEl>
                                          <p:spTgt spid="42"/>
                                        </p:tgtEl>
                                        <p:attrNameLst>
                                          <p:attrName>style.visibility</p:attrName>
                                        </p:attrNameLst>
                                      </p:cBhvr>
                                      <p:to>
                                        <p:strVal val="hidden"/>
                                      </p:to>
                                    </p:set>
                                  </p:childTnLst>
                                </p:cTn>
                              </p:par>
                              <p:par>
                                <p:cTn id="25" presetID="2" presetClass="exit" presetSubtype="6" fill="hold" nodeType="withEffect">
                                  <p:stCondLst>
                                    <p:cond delay="1000"/>
                                  </p:stCondLst>
                                  <p:childTnLst>
                                    <p:anim calcmode="lin" valueType="num">
                                      <p:cBhvr additive="base">
                                        <p:cTn id="26" dur="2000"/>
                                        <p:tgtEl>
                                          <p:spTgt spid="39"/>
                                        </p:tgtEl>
                                        <p:attrNameLst>
                                          <p:attrName>ppt_x</p:attrName>
                                        </p:attrNameLst>
                                      </p:cBhvr>
                                      <p:tavLst>
                                        <p:tav tm="0">
                                          <p:val>
                                            <p:strVal val="ppt_x"/>
                                          </p:val>
                                        </p:tav>
                                        <p:tav tm="100000">
                                          <p:val>
                                            <p:strVal val="1+ppt_w/2"/>
                                          </p:val>
                                        </p:tav>
                                      </p:tavLst>
                                    </p:anim>
                                    <p:anim calcmode="lin" valueType="num">
                                      <p:cBhvr additive="base">
                                        <p:cTn id="27" dur="2000"/>
                                        <p:tgtEl>
                                          <p:spTgt spid="39"/>
                                        </p:tgtEl>
                                        <p:attrNameLst>
                                          <p:attrName>ppt_y</p:attrName>
                                        </p:attrNameLst>
                                      </p:cBhvr>
                                      <p:tavLst>
                                        <p:tav tm="0">
                                          <p:val>
                                            <p:strVal val="ppt_y"/>
                                          </p:val>
                                        </p:tav>
                                        <p:tav tm="100000">
                                          <p:val>
                                            <p:strVal val="1+ppt_h/2"/>
                                          </p:val>
                                        </p:tav>
                                      </p:tavLst>
                                    </p:anim>
                                    <p:set>
                                      <p:cBhvr>
                                        <p:cTn id="28" dur="1" fill="hold">
                                          <p:stCondLst>
                                            <p:cond delay="1999"/>
                                          </p:stCondLst>
                                        </p:cTn>
                                        <p:tgtEl>
                                          <p:spTgt spid="39"/>
                                        </p:tgtEl>
                                        <p:attrNameLst>
                                          <p:attrName>style.visibility</p:attrName>
                                        </p:attrNameLst>
                                      </p:cBhvr>
                                      <p:to>
                                        <p:strVal val="hidden"/>
                                      </p:to>
                                    </p:se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25"/>
                    </p:tgtEl>
                  </p:cond>
                </p:stCondLst>
                <p:endSync evt="end" delay="0">
                  <p:rtn val="all"/>
                </p:endSync>
                <p:childTnLst>
                  <p:par>
                    <p:cTn id="34" fill="hold">
                      <p:stCondLst>
                        <p:cond delay="0"/>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4.16667E-6 3.7037E-6 L -0.48177 0.30694 " pathEditMode="relative" rAng="0" ptsTypes="AA">
                                      <p:cBhvr>
                                        <p:cTn id="37" dur="1000" fill="hold"/>
                                        <p:tgtEl>
                                          <p:spTgt spid="27"/>
                                        </p:tgtEl>
                                        <p:attrNameLst>
                                          <p:attrName>ppt_x</p:attrName>
                                          <p:attrName>ppt_y</p:attrName>
                                        </p:attrNameLst>
                                      </p:cBhvr>
                                      <p:rCtr x="-24097" y="15347"/>
                                    </p:animMotion>
                                  </p:childTnLst>
                                </p:cTn>
                              </p:par>
                              <p:par>
                                <p:cTn id="38" presetID="42" presetClass="path" presetSubtype="0" accel="50000" decel="50000" fill="hold" nodeType="withEffect">
                                  <p:stCondLst>
                                    <p:cond delay="200"/>
                                  </p:stCondLst>
                                  <p:childTnLst>
                                    <p:animMotion origin="layout" path="M 1.66667E-6 3.7037E-7 L -0.48004 0.31551 " pathEditMode="relative" rAng="0" ptsTypes="AA">
                                      <p:cBhvr>
                                        <p:cTn id="39" dur="1000" fill="hold"/>
                                        <p:tgtEl>
                                          <p:spTgt spid="11"/>
                                        </p:tgtEl>
                                        <p:attrNameLst>
                                          <p:attrName>ppt_x</p:attrName>
                                          <p:attrName>ppt_y</p:attrName>
                                        </p:attrNameLst>
                                      </p:cBhvr>
                                      <p:rCtr x="-24010" y="15764"/>
                                    </p:animMotion>
                                  </p:childTnLst>
                                </p:cTn>
                              </p:par>
                            </p:childTnLst>
                          </p:cTn>
                        </p:par>
                      </p:childTnLst>
                    </p:cTn>
                  </p:par>
                </p:childTnLst>
              </p:cTn>
              <p:nextCondLst>
                <p:cond evt="onClick" delay="0">
                  <p:tgtEl>
                    <p:spTgt spid="25"/>
                  </p:tgtEl>
                </p:cond>
              </p:nextCondLst>
            </p:seq>
            <p:seq concurrent="1" nextAc="seek">
              <p:cTn id="40" restart="whenNotActive" fill="hold" evtFilter="cancelBubble" nodeType="interactiveSeq">
                <p:stCondLst>
                  <p:cond evt="onClick" delay="0">
                    <p:tgtEl>
                      <p:spTgt spid="18"/>
                    </p:tgtEl>
                  </p:cond>
                </p:stCondLst>
                <p:endSync evt="end" delay="0">
                  <p:rtn val="all"/>
                </p:endSync>
                <p:childTnLst>
                  <p:par>
                    <p:cTn id="41" fill="hold">
                      <p:stCondLst>
                        <p:cond delay="0"/>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8.33333E-7 3.7037E-6 L -0.56649 -0.0132 " pathEditMode="relative" rAng="0" ptsTypes="AA">
                                      <p:cBhvr>
                                        <p:cTn id="44" dur="1000" fill="hold"/>
                                        <p:tgtEl>
                                          <p:spTgt spid="12"/>
                                        </p:tgtEl>
                                        <p:attrNameLst>
                                          <p:attrName>ppt_x</p:attrName>
                                          <p:attrName>ppt_y</p:attrName>
                                        </p:attrNameLst>
                                      </p:cBhvr>
                                      <p:rCtr x="-28333" y="-671"/>
                                    </p:animMotion>
                                  </p:childTnLst>
                                </p:cTn>
                              </p:par>
                              <p:par>
                                <p:cTn id="45" presetID="42" presetClass="path" presetSubtype="0" accel="50000" decel="50000" fill="hold" nodeType="withEffect">
                                  <p:stCondLst>
                                    <p:cond delay="200"/>
                                  </p:stCondLst>
                                  <p:childTnLst>
                                    <p:animMotion origin="layout" path="M 2.77778E-7 3.7037E-7 L -0.57049 0.00694 " pathEditMode="relative" rAng="0" ptsTypes="AA">
                                      <p:cBhvr>
                                        <p:cTn id="46" dur="1000" fill="hold"/>
                                        <p:tgtEl>
                                          <p:spTgt spid="14"/>
                                        </p:tgtEl>
                                        <p:attrNameLst>
                                          <p:attrName>ppt_x</p:attrName>
                                          <p:attrName>ppt_y</p:attrName>
                                        </p:attrNameLst>
                                      </p:cBhvr>
                                      <p:rCtr x="-28524" y="347"/>
                                    </p:animMotion>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5"/>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nodeType="clickEffect">
                                  <p:stCondLst>
                                    <p:cond delay="0"/>
                                  </p:stCondLst>
                                  <p:childTnLst>
                                    <p:animMotion origin="layout" path="M -2.22222E-6 3.7037E-6 L -0.27153 0.12245 " pathEditMode="relative" rAng="0" ptsTypes="AA">
                                      <p:cBhvr>
                                        <p:cTn id="51" dur="1000" fill="hold"/>
                                        <p:tgtEl>
                                          <p:spTgt spid="16"/>
                                        </p:tgtEl>
                                        <p:attrNameLst>
                                          <p:attrName>ppt_x</p:attrName>
                                          <p:attrName>ppt_y</p:attrName>
                                        </p:attrNameLst>
                                      </p:cBhvr>
                                      <p:rCtr x="-13576" y="6111"/>
                                    </p:animMotion>
                                  </p:childTnLst>
                                </p:cTn>
                              </p:par>
                              <p:par>
                                <p:cTn id="52" presetID="42" presetClass="path" presetSubtype="0" accel="50000" decel="50000" fill="hold" nodeType="withEffect">
                                  <p:stCondLst>
                                    <p:cond delay="200"/>
                                  </p:stCondLst>
                                  <p:childTnLst>
                                    <p:animMotion origin="layout" path="M -4.72222E-6 3.7037E-7 L -0.26944 0.1338 " pathEditMode="relative" rAng="0" ptsTypes="AA">
                                      <p:cBhvr>
                                        <p:cTn id="53" dur="1000" fill="hold"/>
                                        <p:tgtEl>
                                          <p:spTgt spid="17"/>
                                        </p:tgtEl>
                                        <p:attrNameLst>
                                          <p:attrName>ppt_x</p:attrName>
                                          <p:attrName>ppt_y</p:attrName>
                                        </p:attrNameLst>
                                      </p:cBhvr>
                                      <p:rCtr x="-13472" y="6690"/>
                                    </p:animMotion>
                                  </p:childTnLst>
                                </p:cTn>
                              </p:par>
                            </p:childTnLst>
                          </p:cTn>
                        </p:par>
                        <p:par>
                          <p:cTn id="54" fill="hold">
                            <p:stCondLst>
                              <p:cond delay="1200"/>
                            </p:stCondLst>
                            <p:childTnLst>
                              <p:par>
                                <p:cTn id="55" presetID="26" presetClass="emph" presetSubtype="0" fill="hold" grpId="0" nodeType="afterEffect">
                                  <p:stCondLst>
                                    <p:cond delay="0"/>
                                  </p:stCondLst>
                                  <p:childTnLst>
                                    <p:animEffect transition="out" filter="fade">
                                      <p:cBhvr>
                                        <p:cTn id="56" dur="500" tmFilter="0, 0; .2, .5; .8, .5; 1, 0"/>
                                        <p:tgtEl>
                                          <p:spTgt spid="6"/>
                                        </p:tgtEl>
                                      </p:cBhvr>
                                    </p:animEffect>
                                    <p:animScale>
                                      <p:cBhvr>
                                        <p:cTn id="57" dur="250" autoRev="1" fill="hold"/>
                                        <p:tgtEl>
                                          <p:spTgt spid="6"/>
                                        </p:tgtEl>
                                      </p:cBhvr>
                                      <p:by x="105000" y="105000"/>
                                    </p:animScale>
                                  </p:childTnLst>
                                </p:cTn>
                              </p:par>
                            </p:childTnLst>
                          </p:cTn>
                        </p:par>
                      </p:childTnLst>
                    </p:cTn>
                  </p:par>
                </p:childTnLst>
              </p:cTn>
              <p:nextCondLst>
                <p:cond evt="onClick" delay="0">
                  <p:tgtEl>
                    <p:spTgt spid="15"/>
                  </p:tgtEl>
                </p:cond>
              </p:nextCondLst>
            </p:seq>
            <p:seq concurrent="1" nextAc="seek">
              <p:cTn id="58" restart="whenNotActive" fill="hold" evtFilter="cancelBubble" nodeType="interactiveSeq">
                <p:stCondLst>
                  <p:cond evt="onClick" delay="0">
                    <p:tgtEl>
                      <p:spTgt spid="13"/>
                    </p:tgtEl>
                  </p:cond>
                </p:stCondLst>
                <p:endSync evt="end" delay="0">
                  <p:rtn val="all"/>
                </p:endSync>
                <p:childTnLst>
                  <p:par>
                    <p:cTn id="59" fill="hold">
                      <p:stCondLst>
                        <p:cond delay="0"/>
                      </p:stCondLst>
                      <p:childTnLst>
                        <p:par>
                          <p:cTn id="60" fill="hold">
                            <p:stCondLst>
                              <p:cond delay="0"/>
                            </p:stCondLst>
                            <p:childTnLst>
                              <p:par>
                                <p:cTn id="61" presetID="22" presetClass="entr" presetSubtype="2" fill="hold" grpId="1"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2" nodeType="clickEffect">
                                  <p:stCondLst>
                                    <p:cond delay="0"/>
                                  </p:stCondLst>
                                  <p:childTnLst>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par>
                                <p:cTn id="69" presetID="22" presetClass="entr" presetSubtype="2" fill="hold" grpId="1"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right)">
                                      <p:cBhvr>
                                        <p:cTn id="71" dur="500"/>
                                        <p:tgtEl>
                                          <p:spTgt spid="4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2" nodeType="clickEffect">
                                  <p:stCondLst>
                                    <p:cond delay="0"/>
                                  </p:stCondLst>
                                  <p:childTnLst>
                                    <p:animEffect transition="out" filter="fade">
                                      <p:cBhvr>
                                        <p:cTn id="75" dur="500"/>
                                        <p:tgtEl>
                                          <p:spTgt spid="44"/>
                                        </p:tgtEl>
                                      </p:cBhvr>
                                    </p:animEffect>
                                    <p:set>
                                      <p:cBhvr>
                                        <p:cTn id="76" dur="1" fill="hold">
                                          <p:stCondLst>
                                            <p:cond delay="499"/>
                                          </p:stCondLst>
                                        </p:cTn>
                                        <p:tgtEl>
                                          <p:spTgt spid="44"/>
                                        </p:tgtEl>
                                        <p:attrNameLst>
                                          <p:attrName>style.visibility</p:attrName>
                                        </p:attrNameLst>
                                      </p:cBhvr>
                                      <p:to>
                                        <p:strVal val="hidden"/>
                                      </p:to>
                                    </p:set>
                                  </p:childTnLst>
                                </p:cTn>
                              </p:par>
                              <p:par>
                                <p:cTn id="77" presetID="22" presetClass="entr" presetSubtype="2" fill="hold" grpId="1"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right)">
                                      <p:cBhvr>
                                        <p:cTn id="79" dur="500"/>
                                        <p:tgtEl>
                                          <p:spTgt spid="45"/>
                                        </p:tgtEl>
                                      </p:cBhvr>
                                    </p:animEffect>
                                  </p:childTnLst>
                                </p:cTn>
                              </p:par>
                            </p:childTnLst>
                          </p:cTn>
                        </p:par>
                      </p:childTnLst>
                    </p:cTn>
                  </p:par>
                </p:childTnLst>
              </p:cTn>
              <p:nextCondLst>
                <p:cond evt="onClick" delay="0">
                  <p:tgtEl>
                    <p:spTgt spid="13"/>
                  </p:tgtEl>
                </p:cond>
              </p:nextCondLst>
            </p:seq>
          </p:childTnLst>
        </p:cTn>
      </p:par>
    </p:tnLst>
    <p:bldLst>
      <p:bldP spid="3" grpId="0"/>
      <p:bldP spid="45" grpId="1" animBg="1"/>
      <p:bldP spid="44" grpId="1" animBg="1"/>
      <p:bldP spid="44" grpId="2" animBg="1"/>
      <p:bldP spid="10" grpId="1" animBg="1"/>
      <p:bldP spid="10" grpId="2"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F9B119D-A3BF-4BB2-A369-8545CA3FF118}"/>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FEDA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Freeform: Shape 6">
            <a:extLst>
              <a:ext uri="{FF2B5EF4-FFF2-40B4-BE49-F238E27FC236}">
                <a16:creationId xmlns:a16="http://schemas.microsoft.com/office/drawing/2014/main" id="{2E1FDDEB-BDFF-4CEA-A8E5-0A178E6A44F3}"/>
              </a:ext>
            </a:extLst>
          </p:cNvPr>
          <p:cNvSpPr/>
          <p:nvPr/>
        </p:nvSpPr>
        <p:spPr>
          <a:xfrm>
            <a:off x="438619" y="4568293"/>
            <a:ext cx="8258250" cy="1373478"/>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FEDA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27" name="Picture 26">
            <a:extLst>
              <a:ext uri="{FF2B5EF4-FFF2-40B4-BE49-F238E27FC236}">
                <a16:creationId xmlns:a16="http://schemas.microsoft.com/office/drawing/2014/main" id="{FE724847-9EBB-41D5-A2AE-F2BCD5220A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741" y="4634696"/>
            <a:ext cx="1554218" cy="1275972"/>
          </a:xfrm>
          <a:prstGeom prst="rect">
            <a:avLst/>
          </a:prstGeom>
        </p:spPr>
      </p:pic>
      <p:pic>
        <p:nvPicPr>
          <p:cNvPr id="28" name="Picture 27">
            <a:extLst>
              <a:ext uri="{FF2B5EF4-FFF2-40B4-BE49-F238E27FC236}">
                <a16:creationId xmlns:a16="http://schemas.microsoft.com/office/drawing/2014/main" id="{A75AD834-C000-4079-96F8-81D18376FA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932" y="2732583"/>
            <a:ext cx="426293" cy="421626"/>
          </a:xfrm>
          <a:prstGeom prst="rect">
            <a:avLst/>
          </a:prstGeom>
        </p:spPr>
      </p:pic>
      <p:pic>
        <p:nvPicPr>
          <p:cNvPr id="29" name="Picture 28">
            <a:extLst>
              <a:ext uri="{FF2B5EF4-FFF2-40B4-BE49-F238E27FC236}">
                <a16:creationId xmlns:a16="http://schemas.microsoft.com/office/drawing/2014/main" id="{5869FDBA-2718-4EEC-B357-7DB234AD75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932" y="3213672"/>
            <a:ext cx="426293" cy="421626"/>
          </a:xfrm>
          <a:prstGeom prst="rect">
            <a:avLst/>
          </a:prstGeom>
        </p:spPr>
      </p:pic>
      <p:pic>
        <p:nvPicPr>
          <p:cNvPr id="30" name="Picture 29">
            <a:extLst>
              <a:ext uri="{FF2B5EF4-FFF2-40B4-BE49-F238E27FC236}">
                <a16:creationId xmlns:a16="http://schemas.microsoft.com/office/drawing/2014/main" id="{CEF220C3-A7B6-4E98-BA69-D40C68A3DE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932" y="3694761"/>
            <a:ext cx="426293" cy="421626"/>
          </a:xfrm>
          <a:prstGeom prst="rect">
            <a:avLst/>
          </a:prstGeom>
        </p:spPr>
      </p:pic>
      <p:pic>
        <p:nvPicPr>
          <p:cNvPr id="31" name="Picture 30">
            <a:extLst>
              <a:ext uri="{FF2B5EF4-FFF2-40B4-BE49-F238E27FC236}">
                <a16:creationId xmlns:a16="http://schemas.microsoft.com/office/drawing/2014/main" id="{907C8B47-6961-49A8-A4D5-FB12020498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1188" y="3479571"/>
            <a:ext cx="426293" cy="421626"/>
          </a:xfrm>
          <a:prstGeom prst="rect">
            <a:avLst/>
          </a:prstGeom>
        </p:spPr>
      </p:pic>
      <p:pic>
        <p:nvPicPr>
          <p:cNvPr id="32" name="Picture 31">
            <a:extLst>
              <a:ext uri="{FF2B5EF4-FFF2-40B4-BE49-F238E27FC236}">
                <a16:creationId xmlns:a16="http://schemas.microsoft.com/office/drawing/2014/main" id="{01466000-6023-4A5D-A638-80753DF189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1188" y="3960661"/>
            <a:ext cx="426293" cy="421626"/>
          </a:xfrm>
          <a:prstGeom prst="rect">
            <a:avLst/>
          </a:prstGeom>
        </p:spPr>
      </p:pic>
      <p:pic>
        <p:nvPicPr>
          <p:cNvPr id="34" name="Picture 33">
            <a:extLst>
              <a:ext uri="{FF2B5EF4-FFF2-40B4-BE49-F238E27FC236}">
                <a16:creationId xmlns:a16="http://schemas.microsoft.com/office/drawing/2014/main" id="{10BC09C9-BC31-406A-B247-59D5C5EF36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6138" y="2965418"/>
            <a:ext cx="426293" cy="421626"/>
          </a:xfrm>
          <a:prstGeom prst="rect">
            <a:avLst/>
          </a:prstGeom>
        </p:spPr>
      </p:pic>
      <p:pic>
        <p:nvPicPr>
          <p:cNvPr id="35" name="Picture 34">
            <a:extLst>
              <a:ext uri="{FF2B5EF4-FFF2-40B4-BE49-F238E27FC236}">
                <a16:creationId xmlns:a16="http://schemas.microsoft.com/office/drawing/2014/main" id="{FF63B424-AFD1-4AE9-8729-D5315ECDD6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4073" y="2720853"/>
            <a:ext cx="426293" cy="421626"/>
          </a:xfrm>
          <a:prstGeom prst="rect">
            <a:avLst/>
          </a:prstGeom>
        </p:spPr>
      </p:pic>
      <p:pic>
        <p:nvPicPr>
          <p:cNvPr id="39" name="Picture 38">
            <a:extLst>
              <a:ext uri="{FF2B5EF4-FFF2-40B4-BE49-F238E27FC236}">
                <a16:creationId xmlns:a16="http://schemas.microsoft.com/office/drawing/2014/main" id="{6D3D22B2-433A-4C9B-8E6D-3611EBE69A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4073" y="3201942"/>
            <a:ext cx="426293" cy="421626"/>
          </a:xfrm>
          <a:prstGeom prst="rect">
            <a:avLst/>
          </a:prstGeom>
        </p:spPr>
      </p:pic>
      <p:pic>
        <p:nvPicPr>
          <p:cNvPr id="42" name="Picture 41">
            <a:extLst>
              <a:ext uri="{FF2B5EF4-FFF2-40B4-BE49-F238E27FC236}">
                <a16:creationId xmlns:a16="http://schemas.microsoft.com/office/drawing/2014/main" id="{A622C7A6-7040-4021-85AB-DE6FABE5FF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4073" y="3683032"/>
            <a:ext cx="426293" cy="421626"/>
          </a:xfrm>
          <a:prstGeom prst="rect">
            <a:avLst/>
          </a:prstGeom>
        </p:spPr>
      </p:pic>
      <p:sp>
        <p:nvSpPr>
          <p:cNvPr id="12" name="coin block">
            <a:extLst>
              <a:ext uri="{FF2B5EF4-FFF2-40B4-BE49-F238E27FC236}">
                <a16:creationId xmlns:a16="http://schemas.microsoft.com/office/drawing/2014/main" id="{E05E1ED2-1ED5-4721-831E-464F19DFACEA}"/>
              </a:ext>
            </a:extLst>
          </p:cNvPr>
          <p:cNvSpPr/>
          <p:nvPr/>
        </p:nvSpPr>
        <p:spPr>
          <a:xfrm>
            <a:off x="457199" y="5317570"/>
            <a:ext cx="1827304" cy="1540430"/>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FEDA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46" name="top chest">
            <a:extLst>
              <a:ext uri="{FF2B5EF4-FFF2-40B4-BE49-F238E27FC236}">
                <a16:creationId xmlns:a16="http://schemas.microsoft.com/office/drawing/2014/main" id="{C2054EF6-35F4-4E4E-A524-8C767B6BC2E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0915"/>
          <a:stretch/>
        </p:blipFill>
        <p:spPr>
          <a:xfrm>
            <a:off x="593741" y="5156760"/>
            <a:ext cx="1554218" cy="753908"/>
          </a:xfrm>
          <a:prstGeom prst="rect">
            <a:avLst/>
          </a:prstGeom>
          <a:effectLst>
            <a:outerShdw blurRad="50800" dist="38100" dir="5400000" algn="t" rotWithShape="0">
              <a:prstClr val="black">
                <a:alpha val="40000"/>
              </a:prstClr>
            </a:outerShdw>
          </a:effectLst>
        </p:spPr>
      </p:pic>
      <p:sp>
        <p:nvSpPr>
          <p:cNvPr id="2" name="Title 1"/>
          <p:cNvSpPr>
            <a:spLocks noGrp="1"/>
          </p:cNvSpPr>
          <p:nvPr>
            <p:ph type="title"/>
          </p:nvPr>
        </p:nvSpPr>
        <p:spPr/>
        <p:txBody>
          <a:bodyPr/>
          <a:lstStyle/>
          <a:p>
            <a:r>
              <a:rPr lang="en-GB" sz="3200" dirty="0"/>
              <a:t>Sharing Pirate Treasure</a:t>
            </a:r>
          </a:p>
        </p:txBody>
      </p:sp>
      <p:sp>
        <p:nvSpPr>
          <p:cNvPr id="3" name="Title 1"/>
          <p:cNvSpPr txBox="1">
            <a:spLocks/>
          </p:cNvSpPr>
          <p:nvPr/>
        </p:nvSpPr>
        <p:spPr>
          <a:xfrm>
            <a:off x="528132" y="1467675"/>
            <a:ext cx="8087736" cy="514700"/>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These pirates have found some treasure but they need help to share it fairly. Can you click the pirates to help them share their treasure equally?</a:t>
            </a:r>
          </a:p>
        </p:txBody>
      </p:sp>
      <p:sp>
        <p:nvSpPr>
          <p:cNvPr id="45" name="Question 1">
            <a:extLst>
              <a:ext uri="{FF2B5EF4-FFF2-40B4-BE49-F238E27FC236}">
                <a16:creationId xmlns:a16="http://schemas.microsoft.com/office/drawing/2014/main" id="{591EA76D-82A6-4294-B912-A2EFD25D6424}"/>
              </a:ext>
            </a:extLst>
          </p:cNvPr>
          <p:cNvSpPr/>
          <p:nvPr/>
        </p:nvSpPr>
        <p:spPr>
          <a:xfrm>
            <a:off x="3813796" y="5392427"/>
            <a:ext cx="3708514" cy="463141"/>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t>How many coins does each pirate get?</a:t>
            </a:r>
          </a:p>
        </p:txBody>
      </p:sp>
      <p:sp>
        <p:nvSpPr>
          <p:cNvPr id="44" name="Question 1">
            <a:extLst>
              <a:ext uri="{FF2B5EF4-FFF2-40B4-BE49-F238E27FC236}">
                <a16:creationId xmlns:a16="http://schemas.microsoft.com/office/drawing/2014/main" id="{F0AD4432-D9FC-41F5-8096-566695B7FEF8}"/>
              </a:ext>
            </a:extLst>
          </p:cNvPr>
          <p:cNvSpPr/>
          <p:nvPr/>
        </p:nvSpPr>
        <p:spPr>
          <a:xfrm>
            <a:off x="4820496" y="5159709"/>
            <a:ext cx="2691928" cy="695859"/>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FF0000"/>
              </a:buClr>
              <a:buSzPts val="1200"/>
            </a:pPr>
            <a:r>
              <a:rPr lang="en-GB" sz="1400" dirty="0">
                <a:latin typeface="Twinkl" pitchFamily="50" charset="0"/>
              </a:rPr>
              <a:t>How many coins have the pirates found altogether?</a:t>
            </a:r>
          </a:p>
        </p:txBody>
      </p:sp>
      <p:sp>
        <p:nvSpPr>
          <p:cNvPr id="10" name="Question 1"/>
          <p:cNvSpPr/>
          <p:nvPr/>
        </p:nvSpPr>
        <p:spPr>
          <a:xfrm>
            <a:off x="4256876" y="5387188"/>
            <a:ext cx="3255548" cy="463141"/>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latin typeface="Twinkl" pitchFamily="50" charset="0"/>
              </a:rPr>
              <a:t>What does ‘share equally’ mean?</a:t>
            </a:r>
          </a:p>
        </p:txBody>
      </p:sp>
      <p:pic>
        <p:nvPicPr>
          <p:cNvPr id="5" name="pirate 1">
            <a:extLst>
              <a:ext uri="{FF2B5EF4-FFF2-40B4-BE49-F238E27FC236}">
                <a16:creationId xmlns:a16="http://schemas.microsoft.com/office/drawing/2014/main" id="{A3B466A6-3C4B-4122-B45B-F9B81B18299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93207" y="2743019"/>
            <a:ext cx="1420588" cy="2545976"/>
          </a:xfrm>
          <a:prstGeom prst="rect">
            <a:avLst/>
          </a:prstGeom>
          <a:effectLst>
            <a:outerShdw blurRad="50800" dist="38100" dir="5400000" algn="t" rotWithShape="0">
              <a:prstClr val="black">
                <a:alpha val="40000"/>
              </a:prstClr>
            </a:outerShdw>
          </a:effectLst>
        </p:spPr>
      </p:pic>
      <p:pic>
        <p:nvPicPr>
          <p:cNvPr id="9" name="pirate 2">
            <a:extLst>
              <a:ext uri="{FF2B5EF4-FFF2-40B4-BE49-F238E27FC236}">
                <a16:creationId xmlns:a16="http://schemas.microsoft.com/office/drawing/2014/main" id="{0422D0B0-0357-43EB-B862-67B2E970D6B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59609"/>
          <a:stretch/>
        </p:blipFill>
        <p:spPr>
          <a:xfrm>
            <a:off x="4325572" y="2203418"/>
            <a:ext cx="1238248" cy="2937241"/>
          </a:xfrm>
          <a:prstGeom prst="rect">
            <a:avLst/>
          </a:prstGeom>
          <a:effectLst>
            <a:outerShdw blurRad="50800" dist="38100" dir="5400000" algn="t" rotWithShape="0">
              <a:prstClr val="black">
                <a:alpha val="40000"/>
              </a:prstClr>
            </a:outerShdw>
          </a:effectLst>
        </p:spPr>
      </p:pic>
      <p:pic>
        <p:nvPicPr>
          <p:cNvPr id="11" name="pirate 3">
            <a:extLst>
              <a:ext uri="{FF2B5EF4-FFF2-40B4-BE49-F238E27FC236}">
                <a16:creationId xmlns:a16="http://schemas.microsoft.com/office/drawing/2014/main" id="{70F30398-35E3-40FC-B0A4-89515CBF5C5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41939"/>
          <a:stretch/>
        </p:blipFill>
        <p:spPr>
          <a:xfrm>
            <a:off x="5844591" y="2221550"/>
            <a:ext cx="1700143" cy="2805561"/>
          </a:xfrm>
          <a:prstGeom prst="rect">
            <a:avLst/>
          </a:prstGeom>
          <a:effectLst>
            <a:outerShdw blurRad="50800" dist="38100" dir="5400000" algn="t" rotWithShape="0">
              <a:prstClr val="black">
                <a:alpha val="40000"/>
              </a:prstClr>
            </a:outerShdw>
          </a:effectLst>
        </p:spPr>
      </p:pic>
      <p:sp>
        <p:nvSpPr>
          <p:cNvPr id="53" name="chest click box">
            <a:extLst>
              <a:ext uri="{FF2B5EF4-FFF2-40B4-BE49-F238E27FC236}">
                <a16:creationId xmlns:a16="http://schemas.microsoft.com/office/drawing/2014/main" id="{A33392E4-098F-4630-BF52-3E598B4CB550}"/>
              </a:ext>
            </a:extLst>
          </p:cNvPr>
          <p:cNvSpPr/>
          <p:nvPr/>
        </p:nvSpPr>
        <p:spPr>
          <a:xfrm>
            <a:off x="457198" y="4634696"/>
            <a:ext cx="1690761" cy="1326815"/>
          </a:xfrm>
          <a:prstGeom prst="rect">
            <a:avLst/>
          </a:prstGeom>
          <a:solidFill>
            <a:srgbClr val="18A0DB">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4" name="parrot">
            <a:extLst>
              <a:ext uri="{FF2B5EF4-FFF2-40B4-BE49-F238E27FC236}">
                <a16:creationId xmlns:a16="http://schemas.microsoft.com/office/drawing/2014/main" id="{E2CCB687-10E9-435E-9C7B-9D92A03C01B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53613" y="4574241"/>
            <a:ext cx="2038178" cy="2402541"/>
          </a:xfrm>
          <a:prstGeom prst="rect">
            <a:avLst/>
          </a:prstGeom>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the parrot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sp>
        <p:nvSpPr>
          <p:cNvPr id="61" name="Rectangle">
            <a:extLst>
              <a:ext uri="{FF2B5EF4-FFF2-40B4-BE49-F238E27FC236}">
                <a16:creationId xmlns:a16="http://schemas.microsoft.com/office/drawing/2014/main" id="{36B7859C-6AB5-49BC-9ED4-B5901CA1EA58}"/>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Circle">
            <a:extLst>
              <a:ext uri="{FF2B5EF4-FFF2-40B4-BE49-F238E27FC236}">
                <a16:creationId xmlns:a16="http://schemas.microsoft.com/office/drawing/2014/main" id="{08D5F814-C629-4FF6-863A-0537F23DD444}"/>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63" name="Arrow: Right 28">
            <a:extLst>
              <a:ext uri="{FF2B5EF4-FFF2-40B4-BE49-F238E27FC236}">
                <a16:creationId xmlns:a16="http://schemas.microsoft.com/office/drawing/2014/main" id="{E1E5B6E1-11D5-4CFD-962E-3DE1FE242615}"/>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set text">
            <a:extLst>
              <a:ext uri="{FF2B5EF4-FFF2-40B4-BE49-F238E27FC236}">
                <a16:creationId xmlns:a16="http://schemas.microsoft.com/office/drawing/2014/main" id="{1175981A-16E6-4E44-A9D0-AAB149E46FF2}"/>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65" name="Rectangle 64">
            <a:hlinkClick r:id="rId10" action="ppaction://hlinksldjump"/>
            <a:extLst>
              <a:ext uri="{FF2B5EF4-FFF2-40B4-BE49-F238E27FC236}">
                <a16:creationId xmlns:a16="http://schemas.microsoft.com/office/drawing/2014/main" id="{473360B2-E738-48D6-BE1D-09EE0C71F45C}"/>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hlinkClick r:id="rId10" action="ppaction://hlinksldjump"/>
            <a:extLst>
              <a:ext uri="{FF2B5EF4-FFF2-40B4-BE49-F238E27FC236}">
                <a16:creationId xmlns:a16="http://schemas.microsoft.com/office/drawing/2014/main" id="{45253A89-9D9F-4B7D-B2D1-5B0D4A20546D}"/>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7" name="Click Again Button">
            <a:extLst>
              <a:ext uri="{FF2B5EF4-FFF2-40B4-BE49-F238E27FC236}">
                <a16:creationId xmlns:a16="http://schemas.microsoft.com/office/drawing/2014/main" id="{5D186736-0EA2-4196-855E-259029512B66}"/>
              </a:ext>
            </a:extLst>
          </p:cNvPr>
          <p:cNvGrpSpPr/>
          <p:nvPr/>
        </p:nvGrpSpPr>
        <p:grpSpPr>
          <a:xfrm>
            <a:off x="7055682" y="195568"/>
            <a:ext cx="1810288" cy="558839"/>
            <a:chOff x="3062247" y="3925433"/>
            <a:chExt cx="1810288" cy="558839"/>
          </a:xfrm>
        </p:grpSpPr>
        <p:sp>
          <p:nvSpPr>
            <p:cNvPr id="68" name="Rectangle">
              <a:extLst>
                <a:ext uri="{FF2B5EF4-FFF2-40B4-BE49-F238E27FC236}">
                  <a16:creationId xmlns:a16="http://schemas.microsoft.com/office/drawing/2014/main" id="{1B86B416-58D2-4D01-8966-6CB916815C27}"/>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Reset text">
              <a:extLst>
                <a:ext uri="{FF2B5EF4-FFF2-40B4-BE49-F238E27FC236}">
                  <a16:creationId xmlns:a16="http://schemas.microsoft.com/office/drawing/2014/main" id="{455A238F-D58B-44A8-80C6-D3FDF6781260}"/>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70" name="Circle">
              <a:extLst>
                <a:ext uri="{FF2B5EF4-FFF2-40B4-BE49-F238E27FC236}">
                  <a16:creationId xmlns:a16="http://schemas.microsoft.com/office/drawing/2014/main" id="{638649D0-5E18-4A3B-801A-B334B2546DEB}"/>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71" name="Arrow: Right 28">
              <a:extLst>
                <a:ext uri="{FF2B5EF4-FFF2-40B4-BE49-F238E27FC236}">
                  <a16:creationId xmlns:a16="http://schemas.microsoft.com/office/drawing/2014/main" id="{E61C47E2-5BDF-4BEC-BFBD-74C80964E861}"/>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2" name="Rectangle 71">
            <a:hlinkClick r:id="rId11" action="ppaction://hlinksldjump"/>
            <a:extLst>
              <a:ext uri="{FF2B5EF4-FFF2-40B4-BE49-F238E27FC236}">
                <a16:creationId xmlns:a16="http://schemas.microsoft.com/office/drawing/2014/main" id="{8CD31FCD-5CED-4579-BBC9-D232E5E12B9C}"/>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5" name="Picture 14">
            <a:extLst>
              <a:ext uri="{FF2B5EF4-FFF2-40B4-BE49-F238E27FC236}">
                <a16:creationId xmlns:a16="http://schemas.microsoft.com/office/drawing/2014/main" id="{A1AEBB0A-D022-4EA3-85DB-75D8BE4F6B7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625" y="-720312"/>
            <a:ext cx="9144000" cy="6331312"/>
          </a:xfrm>
          <a:prstGeom prst="rect">
            <a:avLst/>
          </a:prstGeom>
        </p:spPr>
      </p:pic>
      <p:pic>
        <p:nvPicPr>
          <p:cNvPr id="16" name="Picture 15">
            <a:extLst>
              <a:ext uri="{FF2B5EF4-FFF2-40B4-BE49-F238E27FC236}">
                <a16:creationId xmlns:a16="http://schemas.microsoft.com/office/drawing/2014/main" id="{0EE4A61A-72EE-42EB-B722-6E2CBBFA0C4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65" y="728189"/>
            <a:ext cx="9144000" cy="6331312"/>
          </a:xfrm>
          <a:prstGeom prst="rect">
            <a:avLst/>
          </a:prstGeom>
        </p:spPr>
      </p:pic>
      <p:pic>
        <p:nvPicPr>
          <p:cNvPr id="13" name="Picture 12">
            <a:extLst>
              <a:ext uri="{FF2B5EF4-FFF2-40B4-BE49-F238E27FC236}">
                <a16:creationId xmlns:a16="http://schemas.microsoft.com/office/drawing/2014/main" id="{BD2597A7-CE70-4777-9487-00144249399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997245" y="189620"/>
            <a:ext cx="6899710" cy="6549323"/>
          </a:xfrm>
          <a:prstGeom prst="rect">
            <a:avLst/>
          </a:prstGeom>
        </p:spPr>
      </p:pic>
    </p:spTree>
    <p:custDataLst>
      <p:tags r:id="rId1"/>
    </p:custDataLst>
    <p:extLst>
      <p:ext uri="{BB962C8B-B14F-4D97-AF65-F5344CB8AC3E}">
        <p14:creationId xmlns:p14="http://schemas.microsoft.com/office/powerpoint/2010/main" val="25483863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afterEffect">
                                  <p:stCondLst>
                                    <p:cond delay="1000"/>
                                  </p:stCondLst>
                                  <p:childTnLst>
                                    <p:anim calcmode="lin" valueType="num">
                                      <p:cBhvr additive="base">
                                        <p:cTn id="6" dur="2000"/>
                                        <p:tgtEl>
                                          <p:spTgt spid="16"/>
                                        </p:tgtEl>
                                        <p:attrNameLst>
                                          <p:attrName>ppt_x</p:attrName>
                                        </p:attrNameLst>
                                      </p:cBhvr>
                                      <p:tavLst>
                                        <p:tav tm="0">
                                          <p:val>
                                            <p:strVal val="ppt_x"/>
                                          </p:val>
                                        </p:tav>
                                        <p:tav tm="100000">
                                          <p:val>
                                            <p:strVal val="ppt_x"/>
                                          </p:val>
                                        </p:tav>
                                      </p:tavLst>
                                    </p:anim>
                                    <p:anim calcmode="lin" valueType="num">
                                      <p:cBhvr additive="base">
                                        <p:cTn id="7" dur="2000"/>
                                        <p:tgtEl>
                                          <p:spTgt spid="16"/>
                                        </p:tgtEl>
                                        <p:attrNameLst>
                                          <p:attrName>ppt_y</p:attrName>
                                        </p:attrNameLst>
                                      </p:cBhvr>
                                      <p:tavLst>
                                        <p:tav tm="0">
                                          <p:val>
                                            <p:strVal val="ppt_y"/>
                                          </p:val>
                                        </p:tav>
                                        <p:tav tm="100000">
                                          <p:val>
                                            <p:strVal val="1+ppt_h/2"/>
                                          </p:val>
                                        </p:tav>
                                      </p:tavLst>
                                    </p:anim>
                                    <p:set>
                                      <p:cBhvr>
                                        <p:cTn id="8" dur="1" fill="hold">
                                          <p:stCondLst>
                                            <p:cond delay="1999"/>
                                          </p:stCondLst>
                                        </p:cTn>
                                        <p:tgtEl>
                                          <p:spTgt spid="16"/>
                                        </p:tgtEl>
                                        <p:attrNameLst>
                                          <p:attrName>style.visibility</p:attrName>
                                        </p:attrNameLst>
                                      </p:cBhvr>
                                      <p:to>
                                        <p:strVal val="hidden"/>
                                      </p:to>
                                    </p:set>
                                  </p:childTnLst>
                                </p:cTn>
                              </p:par>
                              <p:par>
                                <p:cTn id="9" presetID="2" presetClass="exit" presetSubtype="4" fill="hold" nodeType="withEffect">
                                  <p:stCondLst>
                                    <p:cond delay="1200"/>
                                  </p:stCondLst>
                                  <p:childTnLst>
                                    <p:anim calcmode="lin" valueType="num">
                                      <p:cBhvr additive="base">
                                        <p:cTn id="10" dur="2000"/>
                                        <p:tgtEl>
                                          <p:spTgt spid="15"/>
                                        </p:tgtEl>
                                        <p:attrNameLst>
                                          <p:attrName>ppt_x</p:attrName>
                                        </p:attrNameLst>
                                      </p:cBhvr>
                                      <p:tavLst>
                                        <p:tav tm="0">
                                          <p:val>
                                            <p:strVal val="ppt_x"/>
                                          </p:val>
                                        </p:tav>
                                        <p:tav tm="100000">
                                          <p:val>
                                            <p:strVal val="ppt_x"/>
                                          </p:val>
                                        </p:tav>
                                      </p:tavLst>
                                    </p:anim>
                                    <p:anim calcmode="lin" valueType="num">
                                      <p:cBhvr additive="base">
                                        <p:cTn id="11" dur="2000"/>
                                        <p:tgtEl>
                                          <p:spTgt spid="15"/>
                                        </p:tgtEl>
                                        <p:attrNameLst>
                                          <p:attrName>ppt_y</p:attrName>
                                        </p:attrNameLst>
                                      </p:cBhvr>
                                      <p:tavLst>
                                        <p:tav tm="0">
                                          <p:val>
                                            <p:strVal val="ppt_y"/>
                                          </p:val>
                                        </p:tav>
                                        <p:tav tm="100000">
                                          <p:val>
                                            <p:strVal val="1+ppt_h/2"/>
                                          </p:val>
                                        </p:tav>
                                      </p:tavLst>
                                    </p:anim>
                                    <p:set>
                                      <p:cBhvr>
                                        <p:cTn id="12" dur="1" fill="hold">
                                          <p:stCondLst>
                                            <p:cond delay="1999"/>
                                          </p:stCondLst>
                                        </p:cTn>
                                        <p:tgtEl>
                                          <p:spTgt spid="15"/>
                                        </p:tgtEl>
                                        <p:attrNameLst>
                                          <p:attrName>style.visibility</p:attrName>
                                        </p:attrNameLst>
                                      </p:cBhvr>
                                      <p:to>
                                        <p:strVal val="hidden"/>
                                      </p:to>
                                    </p:set>
                                  </p:childTnLst>
                                </p:cTn>
                              </p:par>
                              <p:par>
                                <p:cTn id="13" presetID="2" presetClass="exit" presetSubtype="12" fill="hold" nodeType="withEffect">
                                  <p:stCondLst>
                                    <p:cond delay="1400"/>
                                  </p:stCondLst>
                                  <p:childTnLst>
                                    <p:anim calcmode="lin" valueType="num">
                                      <p:cBhvr additive="base">
                                        <p:cTn id="14" dur="2000"/>
                                        <p:tgtEl>
                                          <p:spTgt spid="13"/>
                                        </p:tgtEl>
                                        <p:attrNameLst>
                                          <p:attrName>ppt_x</p:attrName>
                                        </p:attrNameLst>
                                      </p:cBhvr>
                                      <p:tavLst>
                                        <p:tav tm="0">
                                          <p:val>
                                            <p:strVal val="ppt_x"/>
                                          </p:val>
                                        </p:tav>
                                        <p:tav tm="100000">
                                          <p:val>
                                            <p:strVal val="0-ppt_w/2"/>
                                          </p:val>
                                        </p:tav>
                                      </p:tavLst>
                                    </p:anim>
                                    <p:anim calcmode="lin" valueType="num">
                                      <p:cBhvr additive="base">
                                        <p:cTn id="15" dur="2000"/>
                                        <p:tgtEl>
                                          <p:spTgt spid="13"/>
                                        </p:tgtEl>
                                        <p:attrNameLst>
                                          <p:attrName>ppt_y</p:attrName>
                                        </p:attrNameLst>
                                      </p:cBhvr>
                                      <p:tavLst>
                                        <p:tav tm="0">
                                          <p:val>
                                            <p:strVal val="ppt_y"/>
                                          </p:val>
                                        </p:tav>
                                        <p:tav tm="100000">
                                          <p:val>
                                            <p:strVal val="1+ppt_h/2"/>
                                          </p:val>
                                        </p:tav>
                                      </p:tavLst>
                                    </p:anim>
                                    <p:set>
                                      <p:cBhvr>
                                        <p:cTn id="16" dur="1" fill="hold">
                                          <p:stCondLst>
                                            <p:cond delay="1999"/>
                                          </p:stCondLst>
                                        </p:cTn>
                                        <p:tgtEl>
                                          <p:spTgt spid="13"/>
                                        </p:tgtEl>
                                        <p:attrNameLst>
                                          <p:attrName>style.visibility</p:attrName>
                                        </p:attrNameLst>
                                      </p:cBhvr>
                                      <p:to>
                                        <p:strVal val="hidden"/>
                                      </p:to>
                                    </p:set>
                                  </p:childTnLst>
                                </p:cTn>
                              </p:par>
                            </p:childTnLst>
                          </p:cTn>
                        </p:par>
                        <p:par>
                          <p:cTn id="17" fill="hold">
                            <p:stCondLst>
                              <p:cond delay="34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1500"/>
                                        <p:tgtEl>
                                          <p:spTgt spid="3"/>
                                        </p:tgtEl>
                                      </p:cBhvr>
                                    </p:animEffect>
                                  </p:childTnLst>
                                </p:cTn>
                              </p:par>
                            </p:childTnLst>
                          </p:cTn>
                        </p:par>
                        <p:par>
                          <p:cTn id="21" fill="hold">
                            <p:stCondLst>
                              <p:cond delay="4900"/>
                            </p:stCondLst>
                            <p:childTnLst>
                              <p:par>
                                <p:cTn id="22" presetID="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1000" fill="hold"/>
                                        <p:tgtEl>
                                          <p:spTgt spid="28"/>
                                        </p:tgtEl>
                                        <p:attrNameLst>
                                          <p:attrName>ppt_x</p:attrName>
                                        </p:attrNameLst>
                                      </p:cBhvr>
                                      <p:tavLst>
                                        <p:tav tm="0">
                                          <p:val>
                                            <p:strVal val="#ppt_x"/>
                                          </p:val>
                                        </p:tav>
                                        <p:tav tm="100000">
                                          <p:val>
                                            <p:strVal val="#ppt_x"/>
                                          </p:val>
                                        </p:tav>
                                      </p:tavLst>
                                    </p:anim>
                                    <p:anim calcmode="lin" valueType="num">
                                      <p:cBhvr additive="base">
                                        <p:cTn id="25" dur="1000" fill="hold"/>
                                        <p:tgtEl>
                                          <p:spTgt spid="28"/>
                                        </p:tgtEl>
                                        <p:attrNameLst>
                                          <p:attrName>ppt_y</p:attrName>
                                        </p:attrNameLst>
                                      </p:cBhvr>
                                      <p:tavLst>
                                        <p:tav tm="0">
                                          <p:val>
                                            <p:strVal val="1+#ppt_h/2"/>
                                          </p:val>
                                        </p:tav>
                                        <p:tav tm="100000">
                                          <p:val>
                                            <p:strVal val="#ppt_y"/>
                                          </p:val>
                                        </p:tav>
                                      </p:tavLst>
                                    </p:anim>
                                  </p:childTnLst>
                                </p:cTn>
                              </p:par>
                              <p:par>
                                <p:cTn id="26" presetID="8" presetClass="emph" presetSubtype="0" fill="hold" nodeType="withEffect">
                                  <p:stCondLst>
                                    <p:cond delay="0"/>
                                  </p:stCondLst>
                                  <p:childTnLst>
                                    <p:animRot by="21600000">
                                      <p:cBhvr>
                                        <p:cTn id="27" dur="1000" fill="hold"/>
                                        <p:tgtEl>
                                          <p:spTgt spid="28"/>
                                        </p:tgtEl>
                                        <p:attrNameLst>
                                          <p:attrName>r</p:attrName>
                                        </p:attrNameLst>
                                      </p:cBhvr>
                                    </p:animRot>
                                  </p:childTnLst>
                                </p:cTn>
                              </p:par>
                              <p:par>
                                <p:cTn id="28" presetID="2" presetClass="entr" presetSubtype="4" fill="hold" nodeType="withEffect">
                                  <p:stCondLst>
                                    <p:cond delay="2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1000" fill="hold"/>
                                        <p:tgtEl>
                                          <p:spTgt spid="29"/>
                                        </p:tgtEl>
                                        <p:attrNameLst>
                                          <p:attrName>ppt_x</p:attrName>
                                        </p:attrNameLst>
                                      </p:cBhvr>
                                      <p:tavLst>
                                        <p:tav tm="0">
                                          <p:val>
                                            <p:strVal val="#ppt_x"/>
                                          </p:val>
                                        </p:tav>
                                        <p:tav tm="100000">
                                          <p:val>
                                            <p:strVal val="#ppt_x"/>
                                          </p:val>
                                        </p:tav>
                                      </p:tavLst>
                                    </p:anim>
                                    <p:anim calcmode="lin" valueType="num">
                                      <p:cBhvr additive="base">
                                        <p:cTn id="31" dur="1000" fill="hold"/>
                                        <p:tgtEl>
                                          <p:spTgt spid="29"/>
                                        </p:tgtEl>
                                        <p:attrNameLst>
                                          <p:attrName>ppt_y</p:attrName>
                                        </p:attrNameLst>
                                      </p:cBhvr>
                                      <p:tavLst>
                                        <p:tav tm="0">
                                          <p:val>
                                            <p:strVal val="1+#ppt_h/2"/>
                                          </p:val>
                                        </p:tav>
                                        <p:tav tm="100000">
                                          <p:val>
                                            <p:strVal val="#ppt_y"/>
                                          </p:val>
                                        </p:tav>
                                      </p:tavLst>
                                    </p:anim>
                                  </p:childTnLst>
                                </p:cTn>
                              </p:par>
                              <p:par>
                                <p:cTn id="32" presetID="8" presetClass="emph" presetSubtype="0" fill="hold" nodeType="withEffect">
                                  <p:stCondLst>
                                    <p:cond delay="200"/>
                                  </p:stCondLst>
                                  <p:childTnLst>
                                    <p:animRot by="21600000">
                                      <p:cBhvr>
                                        <p:cTn id="33" dur="1000" fill="hold"/>
                                        <p:tgtEl>
                                          <p:spTgt spid="29"/>
                                        </p:tgtEl>
                                        <p:attrNameLst>
                                          <p:attrName>r</p:attrName>
                                        </p:attrNameLst>
                                      </p:cBhvr>
                                    </p:animRot>
                                  </p:childTnLst>
                                </p:cTn>
                              </p:par>
                              <p:par>
                                <p:cTn id="34" presetID="2" presetClass="entr" presetSubtype="4" fill="hold" nodeType="withEffect">
                                  <p:stCondLst>
                                    <p:cond delay="4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0" fill="hold"/>
                                        <p:tgtEl>
                                          <p:spTgt spid="30"/>
                                        </p:tgtEl>
                                        <p:attrNameLst>
                                          <p:attrName>ppt_x</p:attrName>
                                        </p:attrNameLst>
                                      </p:cBhvr>
                                      <p:tavLst>
                                        <p:tav tm="0">
                                          <p:val>
                                            <p:strVal val="#ppt_x"/>
                                          </p:val>
                                        </p:tav>
                                        <p:tav tm="100000">
                                          <p:val>
                                            <p:strVal val="#ppt_x"/>
                                          </p:val>
                                        </p:tav>
                                      </p:tavLst>
                                    </p:anim>
                                    <p:anim calcmode="lin" valueType="num">
                                      <p:cBhvr additive="base">
                                        <p:cTn id="37" dur="1000" fill="hold"/>
                                        <p:tgtEl>
                                          <p:spTgt spid="30"/>
                                        </p:tgtEl>
                                        <p:attrNameLst>
                                          <p:attrName>ppt_y</p:attrName>
                                        </p:attrNameLst>
                                      </p:cBhvr>
                                      <p:tavLst>
                                        <p:tav tm="0">
                                          <p:val>
                                            <p:strVal val="1+#ppt_h/2"/>
                                          </p:val>
                                        </p:tav>
                                        <p:tav tm="100000">
                                          <p:val>
                                            <p:strVal val="#ppt_y"/>
                                          </p:val>
                                        </p:tav>
                                      </p:tavLst>
                                    </p:anim>
                                  </p:childTnLst>
                                </p:cTn>
                              </p:par>
                              <p:par>
                                <p:cTn id="38" presetID="8" presetClass="emph" presetSubtype="0" fill="hold" nodeType="withEffect">
                                  <p:stCondLst>
                                    <p:cond delay="400"/>
                                  </p:stCondLst>
                                  <p:childTnLst>
                                    <p:animRot by="21600000">
                                      <p:cBhvr>
                                        <p:cTn id="39" dur="1000" fill="hold"/>
                                        <p:tgtEl>
                                          <p:spTgt spid="30"/>
                                        </p:tgtEl>
                                        <p:attrNameLst>
                                          <p:attrName>r</p:attrName>
                                        </p:attrNameLst>
                                      </p:cBhvr>
                                    </p:animRot>
                                  </p:childTnLst>
                                </p:cTn>
                              </p:par>
                              <p:par>
                                <p:cTn id="40" presetID="2" presetClass="entr" presetSubtype="4" fill="hold" nodeType="withEffect">
                                  <p:stCondLst>
                                    <p:cond delay="6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1000" fill="hold"/>
                                        <p:tgtEl>
                                          <p:spTgt spid="34"/>
                                        </p:tgtEl>
                                        <p:attrNameLst>
                                          <p:attrName>ppt_x</p:attrName>
                                        </p:attrNameLst>
                                      </p:cBhvr>
                                      <p:tavLst>
                                        <p:tav tm="0">
                                          <p:val>
                                            <p:strVal val="#ppt_x"/>
                                          </p:val>
                                        </p:tav>
                                        <p:tav tm="100000">
                                          <p:val>
                                            <p:strVal val="#ppt_x"/>
                                          </p:val>
                                        </p:tav>
                                      </p:tavLst>
                                    </p:anim>
                                    <p:anim calcmode="lin" valueType="num">
                                      <p:cBhvr additive="base">
                                        <p:cTn id="43" dur="1000" fill="hold"/>
                                        <p:tgtEl>
                                          <p:spTgt spid="34"/>
                                        </p:tgtEl>
                                        <p:attrNameLst>
                                          <p:attrName>ppt_y</p:attrName>
                                        </p:attrNameLst>
                                      </p:cBhvr>
                                      <p:tavLst>
                                        <p:tav tm="0">
                                          <p:val>
                                            <p:strVal val="1+#ppt_h/2"/>
                                          </p:val>
                                        </p:tav>
                                        <p:tav tm="100000">
                                          <p:val>
                                            <p:strVal val="#ppt_y"/>
                                          </p:val>
                                        </p:tav>
                                      </p:tavLst>
                                    </p:anim>
                                  </p:childTnLst>
                                </p:cTn>
                              </p:par>
                              <p:par>
                                <p:cTn id="44" presetID="8" presetClass="emph" presetSubtype="0" fill="hold" nodeType="withEffect">
                                  <p:stCondLst>
                                    <p:cond delay="600"/>
                                  </p:stCondLst>
                                  <p:childTnLst>
                                    <p:animRot by="21600000">
                                      <p:cBhvr>
                                        <p:cTn id="45" dur="1000" fill="hold"/>
                                        <p:tgtEl>
                                          <p:spTgt spid="34"/>
                                        </p:tgtEl>
                                        <p:attrNameLst>
                                          <p:attrName>r</p:attrName>
                                        </p:attrNameLst>
                                      </p:cBhvr>
                                    </p:animRot>
                                  </p:childTnLst>
                                </p:cTn>
                              </p:par>
                              <p:par>
                                <p:cTn id="46" presetID="2" presetClass="entr" presetSubtype="4" fill="hold" nodeType="withEffect">
                                  <p:stCondLst>
                                    <p:cond delay="8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1000" fill="hold"/>
                                        <p:tgtEl>
                                          <p:spTgt spid="31"/>
                                        </p:tgtEl>
                                        <p:attrNameLst>
                                          <p:attrName>ppt_x</p:attrName>
                                        </p:attrNameLst>
                                      </p:cBhvr>
                                      <p:tavLst>
                                        <p:tav tm="0">
                                          <p:val>
                                            <p:strVal val="#ppt_x"/>
                                          </p:val>
                                        </p:tav>
                                        <p:tav tm="100000">
                                          <p:val>
                                            <p:strVal val="#ppt_x"/>
                                          </p:val>
                                        </p:tav>
                                      </p:tavLst>
                                    </p:anim>
                                    <p:anim calcmode="lin" valueType="num">
                                      <p:cBhvr additive="base">
                                        <p:cTn id="49" dur="1000" fill="hold"/>
                                        <p:tgtEl>
                                          <p:spTgt spid="31"/>
                                        </p:tgtEl>
                                        <p:attrNameLst>
                                          <p:attrName>ppt_y</p:attrName>
                                        </p:attrNameLst>
                                      </p:cBhvr>
                                      <p:tavLst>
                                        <p:tav tm="0">
                                          <p:val>
                                            <p:strVal val="1+#ppt_h/2"/>
                                          </p:val>
                                        </p:tav>
                                        <p:tav tm="100000">
                                          <p:val>
                                            <p:strVal val="#ppt_y"/>
                                          </p:val>
                                        </p:tav>
                                      </p:tavLst>
                                    </p:anim>
                                  </p:childTnLst>
                                </p:cTn>
                              </p:par>
                              <p:par>
                                <p:cTn id="50" presetID="8" presetClass="emph" presetSubtype="0" fill="hold" nodeType="withEffect">
                                  <p:stCondLst>
                                    <p:cond delay="800"/>
                                  </p:stCondLst>
                                  <p:childTnLst>
                                    <p:animRot by="21600000">
                                      <p:cBhvr>
                                        <p:cTn id="51" dur="1000" fill="hold"/>
                                        <p:tgtEl>
                                          <p:spTgt spid="31"/>
                                        </p:tgtEl>
                                        <p:attrNameLst>
                                          <p:attrName>r</p:attrName>
                                        </p:attrNameLst>
                                      </p:cBhvr>
                                    </p:animRot>
                                  </p:childTnLst>
                                </p:cTn>
                              </p:par>
                              <p:par>
                                <p:cTn id="52" presetID="2" presetClass="entr" presetSubtype="4" fill="hold" nodeType="withEffect">
                                  <p:stCondLst>
                                    <p:cond delay="100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1000" fill="hold"/>
                                        <p:tgtEl>
                                          <p:spTgt spid="32"/>
                                        </p:tgtEl>
                                        <p:attrNameLst>
                                          <p:attrName>ppt_x</p:attrName>
                                        </p:attrNameLst>
                                      </p:cBhvr>
                                      <p:tavLst>
                                        <p:tav tm="0">
                                          <p:val>
                                            <p:strVal val="#ppt_x"/>
                                          </p:val>
                                        </p:tav>
                                        <p:tav tm="100000">
                                          <p:val>
                                            <p:strVal val="#ppt_x"/>
                                          </p:val>
                                        </p:tav>
                                      </p:tavLst>
                                    </p:anim>
                                    <p:anim calcmode="lin" valueType="num">
                                      <p:cBhvr additive="base">
                                        <p:cTn id="55" dur="1000" fill="hold"/>
                                        <p:tgtEl>
                                          <p:spTgt spid="32"/>
                                        </p:tgtEl>
                                        <p:attrNameLst>
                                          <p:attrName>ppt_y</p:attrName>
                                        </p:attrNameLst>
                                      </p:cBhvr>
                                      <p:tavLst>
                                        <p:tav tm="0">
                                          <p:val>
                                            <p:strVal val="1+#ppt_h/2"/>
                                          </p:val>
                                        </p:tav>
                                        <p:tav tm="100000">
                                          <p:val>
                                            <p:strVal val="#ppt_y"/>
                                          </p:val>
                                        </p:tav>
                                      </p:tavLst>
                                    </p:anim>
                                  </p:childTnLst>
                                </p:cTn>
                              </p:par>
                              <p:par>
                                <p:cTn id="56" presetID="8" presetClass="emph" presetSubtype="0" fill="hold" nodeType="withEffect">
                                  <p:stCondLst>
                                    <p:cond delay="1000"/>
                                  </p:stCondLst>
                                  <p:childTnLst>
                                    <p:animRot by="21600000">
                                      <p:cBhvr>
                                        <p:cTn id="57" dur="1000" fill="hold"/>
                                        <p:tgtEl>
                                          <p:spTgt spid="32"/>
                                        </p:tgtEl>
                                        <p:attrNameLst>
                                          <p:attrName>r</p:attrName>
                                        </p:attrNameLst>
                                      </p:cBhvr>
                                    </p:animRot>
                                  </p:childTnLst>
                                </p:cTn>
                              </p:par>
                              <p:par>
                                <p:cTn id="58" presetID="2" presetClass="entr" presetSubtype="4" fill="hold" nodeType="withEffect">
                                  <p:stCondLst>
                                    <p:cond delay="120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1000" fill="hold"/>
                                        <p:tgtEl>
                                          <p:spTgt spid="35"/>
                                        </p:tgtEl>
                                        <p:attrNameLst>
                                          <p:attrName>ppt_x</p:attrName>
                                        </p:attrNameLst>
                                      </p:cBhvr>
                                      <p:tavLst>
                                        <p:tav tm="0">
                                          <p:val>
                                            <p:strVal val="#ppt_x"/>
                                          </p:val>
                                        </p:tav>
                                        <p:tav tm="100000">
                                          <p:val>
                                            <p:strVal val="#ppt_x"/>
                                          </p:val>
                                        </p:tav>
                                      </p:tavLst>
                                    </p:anim>
                                    <p:anim calcmode="lin" valueType="num">
                                      <p:cBhvr additive="base">
                                        <p:cTn id="61" dur="1000" fill="hold"/>
                                        <p:tgtEl>
                                          <p:spTgt spid="35"/>
                                        </p:tgtEl>
                                        <p:attrNameLst>
                                          <p:attrName>ppt_y</p:attrName>
                                        </p:attrNameLst>
                                      </p:cBhvr>
                                      <p:tavLst>
                                        <p:tav tm="0">
                                          <p:val>
                                            <p:strVal val="1+#ppt_h/2"/>
                                          </p:val>
                                        </p:tav>
                                        <p:tav tm="100000">
                                          <p:val>
                                            <p:strVal val="#ppt_y"/>
                                          </p:val>
                                        </p:tav>
                                      </p:tavLst>
                                    </p:anim>
                                  </p:childTnLst>
                                </p:cTn>
                              </p:par>
                              <p:par>
                                <p:cTn id="62" presetID="8" presetClass="emph" presetSubtype="0" fill="hold" nodeType="withEffect">
                                  <p:stCondLst>
                                    <p:cond delay="1200"/>
                                  </p:stCondLst>
                                  <p:childTnLst>
                                    <p:animRot by="21600000">
                                      <p:cBhvr>
                                        <p:cTn id="63" dur="1000" fill="hold"/>
                                        <p:tgtEl>
                                          <p:spTgt spid="35"/>
                                        </p:tgtEl>
                                        <p:attrNameLst>
                                          <p:attrName>r</p:attrName>
                                        </p:attrNameLst>
                                      </p:cBhvr>
                                    </p:animRot>
                                  </p:childTnLst>
                                </p:cTn>
                              </p:par>
                              <p:par>
                                <p:cTn id="64" presetID="2" presetClass="entr" presetSubtype="4" fill="hold" nodeType="withEffect">
                                  <p:stCondLst>
                                    <p:cond delay="140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1000" fill="hold"/>
                                        <p:tgtEl>
                                          <p:spTgt spid="39"/>
                                        </p:tgtEl>
                                        <p:attrNameLst>
                                          <p:attrName>ppt_x</p:attrName>
                                        </p:attrNameLst>
                                      </p:cBhvr>
                                      <p:tavLst>
                                        <p:tav tm="0">
                                          <p:val>
                                            <p:strVal val="#ppt_x"/>
                                          </p:val>
                                        </p:tav>
                                        <p:tav tm="100000">
                                          <p:val>
                                            <p:strVal val="#ppt_x"/>
                                          </p:val>
                                        </p:tav>
                                      </p:tavLst>
                                    </p:anim>
                                    <p:anim calcmode="lin" valueType="num">
                                      <p:cBhvr additive="base">
                                        <p:cTn id="67" dur="1000" fill="hold"/>
                                        <p:tgtEl>
                                          <p:spTgt spid="39"/>
                                        </p:tgtEl>
                                        <p:attrNameLst>
                                          <p:attrName>ppt_y</p:attrName>
                                        </p:attrNameLst>
                                      </p:cBhvr>
                                      <p:tavLst>
                                        <p:tav tm="0">
                                          <p:val>
                                            <p:strVal val="1+#ppt_h/2"/>
                                          </p:val>
                                        </p:tav>
                                        <p:tav tm="100000">
                                          <p:val>
                                            <p:strVal val="#ppt_y"/>
                                          </p:val>
                                        </p:tav>
                                      </p:tavLst>
                                    </p:anim>
                                  </p:childTnLst>
                                </p:cTn>
                              </p:par>
                              <p:par>
                                <p:cTn id="68" presetID="8" presetClass="emph" presetSubtype="0" fill="hold" nodeType="withEffect">
                                  <p:stCondLst>
                                    <p:cond delay="1400"/>
                                  </p:stCondLst>
                                  <p:childTnLst>
                                    <p:animRot by="21600000">
                                      <p:cBhvr>
                                        <p:cTn id="69" dur="1000" fill="hold"/>
                                        <p:tgtEl>
                                          <p:spTgt spid="39"/>
                                        </p:tgtEl>
                                        <p:attrNameLst>
                                          <p:attrName>r</p:attrName>
                                        </p:attrNameLst>
                                      </p:cBhvr>
                                    </p:animRot>
                                  </p:childTnLst>
                                </p:cTn>
                              </p:par>
                              <p:par>
                                <p:cTn id="70" presetID="2" presetClass="entr" presetSubtype="4" fill="hold" nodeType="withEffect">
                                  <p:stCondLst>
                                    <p:cond delay="160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1000" fill="hold"/>
                                        <p:tgtEl>
                                          <p:spTgt spid="42"/>
                                        </p:tgtEl>
                                        <p:attrNameLst>
                                          <p:attrName>ppt_x</p:attrName>
                                        </p:attrNameLst>
                                      </p:cBhvr>
                                      <p:tavLst>
                                        <p:tav tm="0">
                                          <p:val>
                                            <p:strVal val="#ppt_x"/>
                                          </p:val>
                                        </p:tav>
                                        <p:tav tm="100000">
                                          <p:val>
                                            <p:strVal val="#ppt_x"/>
                                          </p:val>
                                        </p:tav>
                                      </p:tavLst>
                                    </p:anim>
                                    <p:anim calcmode="lin" valueType="num">
                                      <p:cBhvr additive="base">
                                        <p:cTn id="73" dur="1000" fill="hold"/>
                                        <p:tgtEl>
                                          <p:spTgt spid="42"/>
                                        </p:tgtEl>
                                        <p:attrNameLst>
                                          <p:attrName>ppt_y</p:attrName>
                                        </p:attrNameLst>
                                      </p:cBhvr>
                                      <p:tavLst>
                                        <p:tav tm="0">
                                          <p:val>
                                            <p:strVal val="1+#ppt_h/2"/>
                                          </p:val>
                                        </p:tav>
                                        <p:tav tm="100000">
                                          <p:val>
                                            <p:strVal val="#ppt_y"/>
                                          </p:val>
                                        </p:tav>
                                      </p:tavLst>
                                    </p:anim>
                                  </p:childTnLst>
                                </p:cTn>
                              </p:par>
                              <p:par>
                                <p:cTn id="74" presetID="8" presetClass="emph" presetSubtype="0" fill="hold" nodeType="withEffect">
                                  <p:stCondLst>
                                    <p:cond delay="1600"/>
                                  </p:stCondLst>
                                  <p:childTnLst>
                                    <p:animRot by="21600000">
                                      <p:cBhvr>
                                        <p:cTn id="75" dur="1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6" restart="whenNotActive" fill="hold" evtFilter="cancelBubble" nodeType="interactiveSeq">
                <p:stCondLst>
                  <p:cond evt="onClick" delay="0">
                    <p:tgtEl>
                      <p:spTgt spid="54"/>
                    </p:tgtEl>
                  </p:cond>
                </p:stCondLst>
                <p:endSync evt="end" delay="0">
                  <p:rtn val="all"/>
                </p:endSync>
                <p:childTnLst>
                  <p:par>
                    <p:cTn id="77" fill="hold">
                      <p:stCondLst>
                        <p:cond delay="0"/>
                      </p:stCondLst>
                      <p:childTnLst>
                        <p:par>
                          <p:cTn id="78" fill="hold">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10"/>
                                        </p:tgtEl>
                                      </p:cBhvr>
                                    </p:animEffect>
                                    <p:set>
                                      <p:cBhvr>
                                        <p:cTn id="86" dur="1" fill="hold">
                                          <p:stCondLst>
                                            <p:cond delay="499"/>
                                          </p:stCondLst>
                                        </p:cTn>
                                        <p:tgtEl>
                                          <p:spTgt spid="10"/>
                                        </p:tgtEl>
                                        <p:attrNameLst>
                                          <p:attrName>style.visibility</p:attrName>
                                        </p:attrNameLst>
                                      </p:cBhvr>
                                      <p:to>
                                        <p:strVal val="hidden"/>
                                      </p:to>
                                    </p:set>
                                  </p:childTnLst>
                                </p:cTn>
                              </p:par>
                              <p:par>
                                <p:cTn id="87" presetID="22" presetClass="entr" presetSubtype="2"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wipe(right)">
                                      <p:cBhvr>
                                        <p:cTn id="89" dur="500"/>
                                        <p:tgtEl>
                                          <p:spTgt spid="4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44"/>
                                        </p:tgtEl>
                                      </p:cBhvr>
                                    </p:animEffect>
                                    <p:set>
                                      <p:cBhvr>
                                        <p:cTn id="94" dur="1" fill="hold">
                                          <p:stCondLst>
                                            <p:cond delay="499"/>
                                          </p:stCondLst>
                                        </p:cTn>
                                        <p:tgtEl>
                                          <p:spTgt spid="44"/>
                                        </p:tgtEl>
                                        <p:attrNameLst>
                                          <p:attrName>style.visibility</p:attrName>
                                        </p:attrNameLst>
                                      </p:cBhvr>
                                      <p:to>
                                        <p:strVal val="hidden"/>
                                      </p:to>
                                    </p:set>
                                  </p:childTnLst>
                                </p:cTn>
                              </p:par>
                              <p:par>
                                <p:cTn id="95" presetID="22" presetClass="entr" presetSubtype="2" fill="hold" grpId="0"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wipe(right)">
                                      <p:cBhvr>
                                        <p:cTn id="97" dur="500"/>
                                        <p:tgtEl>
                                          <p:spTgt spid="45"/>
                                        </p:tgtEl>
                                      </p:cBhvr>
                                    </p:animEffect>
                                  </p:childTnLst>
                                </p:cTn>
                              </p:par>
                            </p:childTnLst>
                          </p:cTn>
                        </p:par>
                      </p:childTnLst>
                    </p:cTn>
                  </p:par>
                </p:childTnLst>
              </p:cTn>
              <p:nextCondLst>
                <p:cond evt="onClick" delay="0">
                  <p:tgtEl>
                    <p:spTgt spid="54"/>
                  </p:tgtEl>
                </p:cond>
              </p:nextCondLst>
            </p:seq>
            <p:seq concurrent="1" nextAc="seek">
              <p:cTn id="98" restart="whenNotActive" fill="hold" evtFilter="cancelBubble" nodeType="interactiveSeq">
                <p:stCondLst>
                  <p:cond evt="onClick" delay="0">
                    <p:tgtEl>
                      <p:spTgt spid="5"/>
                    </p:tgtEl>
                  </p:cond>
                </p:stCondLst>
                <p:endSync evt="end" delay="0">
                  <p:rtn val="all"/>
                </p:endSync>
                <p:childTnLst>
                  <p:par>
                    <p:cTn id="99" fill="hold">
                      <p:stCondLst>
                        <p:cond delay="0"/>
                      </p:stCondLst>
                      <p:childTnLst>
                        <p:par>
                          <p:cTn id="100" fill="hold">
                            <p:stCondLst>
                              <p:cond delay="0"/>
                            </p:stCondLst>
                            <p:childTnLst>
                              <p:par>
                                <p:cTn id="101" presetID="44" presetClass="path" presetSubtype="0" accel="50000" decel="50000" fill="hold" nodeType="afterEffect">
                                  <p:stCondLst>
                                    <p:cond delay="0"/>
                                  </p:stCondLst>
                                  <p:childTnLst>
                                    <p:animMotion origin="layout" path="M -1.66667E-6 3.33333E-6 L 0.09219 -0.04005 C 0.11181 -0.04908 0.14063 -0.05394 0.17066 -0.05394 C 0.20521 -0.05394 0.23281 -0.04908 0.25243 -0.04005 L 0.34514 3.33333E-6 " pathEditMode="relative" rAng="0" ptsTypes="AAAAA">
                                      <p:cBhvr>
                                        <p:cTn id="102" dur="500" fill="hold"/>
                                        <p:tgtEl>
                                          <p:spTgt spid="28"/>
                                        </p:tgtEl>
                                        <p:attrNameLst>
                                          <p:attrName>ppt_x</p:attrName>
                                          <p:attrName>ppt_y</p:attrName>
                                        </p:attrNameLst>
                                      </p:cBhvr>
                                      <p:rCtr x="17257" y="-2708"/>
                                    </p:animMotion>
                                  </p:childTnLst>
                                </p:cTn>
                              </p:par>
                            </p:childTnLst>
                          </p:cTn>
                        </p:par>
                        <p:par>
                          <p:cTn id="103" fill="hold">
                            <p:stCondLst>
                              <p:cond delay="500"/>
                            </p:stCondLst>
                            <p:childTnLst>
                              <p:par>
                                <p:cTn id="104" presetID="44" presetClass="path" presetSubtype="0" accel="50000" decel="50000" fill="hold" nodeType="afterEffect">
                                  <p:stCondLst>
                                    <p:cond delay="0"/>
                                  </p:stCondLst>
                                  <p:childTnLst>
                                    <p:animMotion origin="layout" path="M -1.66667E-6 4.44444E-6 L 0.09219 -0.04005 C 0.11181 -0.04908 0.14063 -0.05394 0.17066 -0.05394 C 0.20521 -0.05394 0.23281 -0.04908 0.25243 -0.04005 L 0.34514 4.44444E-6 " pathEditMode="relative" rAng="0" ptsTypes="AAAAA">
                                      <p:cBhvr>
                                        <p:cTn id="105" dur="500" fill="hold"/>
                                        <p:tgtEl>
                                          <p:spTgt spid="29"/>
                                        </p:tgtEl>
                                        <p:attrNameLst>
                                          <p:attrName>ppt_x</p:attrName>
                                          <p:attrName>ppt_y</p:attrName>
                                        </p:attrNameLst>
                                      </p:cBhvr>
                                      <p:rCtr x="17257" y="-2708"/>
                                    </p:animMotion>
                                  </p:childTnLst>
                                </p:cTn>
                              </p:par>
                            </p:childTnLst>
                          </p:cTn>
                        </p:par>
                        <p:par>
                          <p:cTn id="106" fill="hold">
                            <p:stCondLst>
                              <p:cond delay="1000"/>
                            </p:stCondLst>
                            <p:childTnLst>
                              <p:par>
                                <p:cTn id="107" presetID="44" presetClass="path" presetSubtype="0" accel="50000" decel="50000" fill="hold" nodeType="afterEffect">
                                  <p:stCondLst>
                                    <p:cond delay="0"/>
                                  </p:stCondLst>
                                  <p:childTnLst>
                                    <p:animMotion origin="layout" path="M -1.66667E-6 -4.44444E-6 L 0.09219 -0.04004 C 0.11181 -0.04907 0.14063 -0.05393 0.17066 -0.05393 C 0.20521 -0.05393 0.23281 -0.04907 0.25243 -0.04004 L 0.34514 -4.44444E-6 " pathEditMode="relative" rAng="0" ptsTypes="AAAAA">
                                      <p:cBhvr>
                                        <p:cTn id="108" dur="500" fill="hold"/>
                                        <p:tgtEl>
                                          <p:spTgt spid="30"/>
                                        </p:tgtEl>
                                        <p:attrNameLst>
                                          <p:attrName>ppt_x</p:attrName>
                                          <p:attrName>ppt_y</p:attrName>
                                        </p:attrNameLst>
                                      </p:cBhvr>
                                      <p:rCtr x="17257" y="-2708"/>
                                    </p:animMotion>
                                  </p:childTnLst>
                                </p:cTn>
                              </p:par>
                            </p:childTnLst>
                          </p:cTn>
                        </p:par>
                      </p:childTnLst>
                    </p:cTn>
                  </p:par>
                </p:childTnLst>
              </p:cTn>
              <p:nextCondLst>
                <p:cond evt="onClick" delay="0">
                  <p:tgtEl>
                    <p:spTgt spid="5"/>
                  </p:tgtEl>
                </p:cond>
              </p:nextCondLst>
            </p:seq>
            <p:seq concurrent="1" nextAc="seek">
              <p:cTn id="109" restart="whenNotActive" fill="hold" evtFilter="cancelBubble" nodeType="interactiveSeq">
                <p:stCondLst>
                  <p:cond evt="onClick" delay="0">
                    <p:tgtEl>
                      <p:spTgt spid="9"/>
                    </p:tgtEl>
                  </p:cond>
                </p:stCondLst>
                <p:endSync evt="end" delay="0">
                  <p:rtn val="all"/>
                </p:endSync>
                <p:childTnLst>
                  <p:par>
                    <p:cTn id="110" fill="hold">
                      <p:stCondLst>
                        <p:cond delay="0"/>
                      </p:stCondLst>
                      <p:childTnLst>
                        <p:par>
                          <p:cTn id="111" fill="hold">
                            <p:stCondLst>
                              <p:cond delay="0"/>
                            </p:stCondLst>
                            <p:childTnLst>
                              <p:par>
                                <p:cTn id="112" presetID="44" presetClass="path" presetSubtype="0" accel="50000" decel="50000" fill="hold" nodeType="afterEffect">
                                  <p:stCondLst>
                                    <p:cond delay="0"/>
                                  </p:stCondLst>
                                  <p:childTnLst>
                                    <p:animMotion origin="layout" path="M -1.11111E-6 3.7037E-6 L 0.11806 -0.04005 C 0.14271 -0.04908 0.17969 -0.05394 0.21823 -0.05394 C 0.26233 -0.05394 0.29757 -0.04908 0.32222 -0.04005 L 0.44045 3.7037E-6 " pathEditMode="relative" rAng="0" ptsTypes="AAAAA">
                                      <p:cBhvr>
                                        <p:cTn id="113" dur="500" fill="hold"/>
                                        <p:tgtEl>
                                          <p:spTgt spid="35"/>
                                        </p:tgtEl>
                                        <p:attrNameLst>
                                          <p:attrName>ppt_x</p:attrName>
                                          <p:attrName>ppt_y</p:attrName>
                                        </p:attrNameLst>
                                      </p:cBhvr>
                                      <p:rCtr x="22014" y="-2708"/>
                                    </p:animMotion>
                                  </p:childTnLst>
                                </p:cTn>
                              </p:par>
                            </p:childTnLst>
                          </p:cTn>
                        </p:par>
                        <p:par>
                          <p:cTn id="114" fill="hold">
                            <p:stCondLst>
                              <p:cond delay="500"/>
                            </p:stCondLst>
                            <p:childTnLst>
                              <p:par>
                                <p:cTn id="115" presetID="44" presetClass="path" presetSubtype="0" accel="50000" decel="50000" fill="hold" nodeType="afterEffect">
                                  <p:stCondLst>
                                    <p:cond delay="0"/>
                                  </p:stCondLst>
                                  <p:childTnLst>
                                    <p:animMotion origin="layout" path="M -1.11111E-6 4.81481E-6 L 0.11806 -0.04005 C 0.14271 -0.04908 0.17969 -0.05394 0.21823 -0.05394 C 0.26233 -0.05394 0.29757 -0.04908 0.32222 -0.04005 L 0.44045 4.81481E-6 " pathEditMode="relative" rAng="0" ptsTypes="AAAAA">
                                      <p:cBhvr>
                                        <p:cTn id="116" dur="500" fill="hold"/>
                                        <p:tgtEl>
                                          <p:spTgt spid="39"/>
                                        </p:tgtEl>
                                        <p:attrNameLst>
                                          <p:attrName>ppt_x</p:attrName>
                                          <p:attrName>ppt_y</p:attrName>
                                        </p:attrNameLst>
                                      </p:cBhvr>
                                      <p:rCtr x="22014" y="-2708"/>
                                    </p:animMotion>
                                  </p:childTnLst>
                                </p:cTn>
                              </p:par>
                            </p:childTnLst>
                          </p:cTn>
                        </p:par>
                        <p:par>
                          <p:cTn id="117" fill="hold">
                            <p:stCondLst>
                              <p:cond delay="1000"/>
                            </p:stCondLst>
                            <p:childTnLst>
                              <p:par>
                                <p:cTn id="118" presetID="44" presetClass="path" presetSubtype="0" accel="50000" decel="50000" fill="hold" nodeType="afterEffect">
                                  <p:stCondLst>
                                    <p:cond delay="0"/>
                                  </p:stCondLst>
                                  <p:childTnLst>
                                    <p:animMotion origin="layout" path="M -1.11111E-6 -4.07407E-6 L 0.11806 -0.04004 C 0.14271 -0.04907 0.17969 -0.05393 0.21823 -0.05393 C 0.26233 -0.05393 0.29757 -0.04907 0.32222 -0.04004 L 0.44045 -4.07407E-6 " pathEditMode="relative" rAng="0" ptsTypes="AAAAA">
                                      <p:cBhvr>
                                        <p:cTn id="119" dur="500" fill="hold"/>
                                        <p:tgtEl>
                                          <p:spTgt spid="42"/>
                                        </p:tgtEl>
                                        <p:attrNameLst>
                                          <p:attrName>ppt_x</p:attrName>
                                          <p:attrName>ppt_y</p:attrName>
                                        </p:attrNameLst>
                                      </p:cBhvr>
                                      <p:rCtr x="22014" y="-2708"/>
                                    </p:animMotion>
                                  </p:childTnLst>
                                </p:cTn>
                              </p:par>
                            </p:childTnLst>
                          </p:cTn>
                        </p:par>
                      </p:childTnLst>
                    </p:cTn>
                  </p:par>
                </p:childTnLst>
              </p:cTn>
              <p:nextCondLst>
                <p:cond evt="onClick" delay="0">
                  <p:tgtEl>
                    <p:spTgt spid="9"/>
                  </p:tgtEl>
                </p:cond>
              </p:nextCondLst>
            </p:seq>
            <p:seq concurrent="1" nextAc="seek">
              <p:cTn id="120" restart="whenNotActive" fill="hold" evtFilter="cancelBubble" nodeType="interactiveSeq">
                <p:stCondLst>
                  <p:cond evt="onClick" delay="0">
                    <p:tgtEl>
                      <p:spTgt spid="11"/>
                    </p:tgtEl>
                  </p:cond>
                </p:stCondLst>
                <p:endSync evt="end" delay="0">
                  <p:rtn val="all"/>
                </p:endSync>
                <p:childTnLst>
                  <p:par>
                    <p:cTn id="121" fill="hold">
                      <p:stCondLst>
                        <p:cond delay="0"/>
                      </p:stCondLst>
                      <p:childTnLst>
                        <p:par>
                          <p:cTn id="122" fill="hold">
                            <p:stCondLst>
                              <p:cond delay="0"/>
                            </p:stCondLst>
                            <p:childTnLst>
                              <p:par>
                                <p:cTn id="123" presetID="44" presetClass="path" presetSubtype="0" accel="50000" decel="50000" fill="hold" nodeType="afterEffect">
                                  <p:stCondLst>
                                    <p:cond delay="0"/>
                                  </p:stCondLst>
                                  <p:childTnLst>
                                    <p:animMotion origin="layout" path="M 5.55556E-7 -4.44444E-6 L 0.18733 -0.04004 C 0.22656 -0.04907 0.28524 -0.05393 0.34635 -0.05393 C 0.41649 -0.05393 0.4724 -0.04907 0.51146 -0.04004 L 0.69931 -4.44444E-6 " pathEditMode="relative" rAng="0" ptsTypes="AAAAA">
                                      <p:cBhvr>
                                        <p:cTn id="124" dur="500" fill="hold"/>
                                        <p:tgtEl>
                                          <p:spTgt spid="34"/>
                                        </p:tgtEl>
                                        <p:attrNameLst>
                                          <p:attrName>ppt_x</p:attrName>
                                          <p:attrName>ppt_y</p:attrName>
                                        </p:attrNameLst>
                                      </p:cBhvr>
                                      <p:rCtr x="34965" y="-2708"/>
                                    </p:animMotion>
                                  </p:childTnLst>
                                </p:cTn>
                              </p:par>
                            </p:childTnLst>
                          </p:cTn>
                        </p:par>
                        <p:par>
                          <p:cTn id="125" fill="hold">
                            <p:stCondLst>
                              <p:cond delay="500"/>
                            </p:stCondLst>
                            <p:childTnLst>
                              <p:par>
                                <p:cTn id="126" presetID="44" presetClass="path" presetSubtype="0" accel="50000" decel="50000" fill="hold" nodeType="afterEffect">
                                  <p:stCondLst>
                                    <p:cond delay="0"/>
                                  </p:stCondLst>
                                  <p:childTnLst>
                                    <p:animMotion origin="layout" path="M -2.77778E-7 -2.96296E-6 L 0.18576 -0.04004 C 0.22517 -0.04907 0.28333 -0.05393 0.34375 -0.05393 C 0.41337 -0.05393 0.4691 -0.04907 0.50851 -0.04004 L 0.69566 -2.96296E-6 " pathEditMode="relative" rAng="0" ptsTypes="AAAAA">
                                      <p:cBhvr>
                                        <p:cTn id="127" dur="500" fill="hold"/>
                                        <p:tgtEl>
                                          <p:spTgt spid="31"/>
                                        </p:tgtEl>
                                        <p:attrNameLst>
                                          <p:attrName>ppt_x</p:attrName>
                                          <p:attrName>ppt_y</p:attrName>
                                        </p:attrNameLst>
                                      </p:cBhvr>
                                      <p:rCtr x="34774" y="-2708"/>
                                    </p:animMotion>
                                  </p:childTnLst>
                                </p:cTn>
                              </p:par>
                            </p:childTnLst>
                          </p:cTn>
                        </p:par>
                        <p:par>
                          <p:cTn id="128" fill="hold">
                            <p:stCondLst>
                              <p:cond delay="1000"/>
                            </p:stCondLst>
                            <p:childTnLst>
                              <p:par>
                                <p:cTn id="129" presetID="44" presetClass="path" presetSubtype="0" accel="50000" decel="50000" fill="hold" nodeType="afterEffect">
                                  <p:stCondLst>
                                    <p:cond delay="0"/>
                                  </p:stCondLst>
                                  <p:childTnLst>
                                    <p:animMotion origin="layout" path="M -2.77778E-7 -1.85185E-6 L 0.18559 -0.04004 C 0.22517 -0.04907 0.28316 -0.05393 0.34375 -0.05393 C 0.41354 -0.05393 0.4691 -0.04907 0.50868 -0.04004 L 0.69566 -1.85185E-6 " pathEditMode="relative" rAng="0" ptsTypes="AAAAA">
                                      <p:cBhvr>
                                        <p:cTn id="130" dur="500" fill="hold"/>
                                        <p:tgtEl>
                                          <p:spTgt spid="32"/>
                                        </p:tgtEl>
                                        <p:attrNameLst>
                                          <p:attrName>ppt_x</p:attrName>
                                          <p:attrName>ppt_y</p:attrName>
                                        </p:attrNameLst>
                                      </p:cBhvr>
                                      <p:rCtr x="34774" y="-2708"/>
                                    </p:animMotion>
                                  </p:childTnLst>
                                </p:cTn>
                              </p:par>
                            </p:childTnLst>
                          </p:cTn>
                        </p:par>
                        <p:par>
                          <p:cTn id="131" fill="hold">
                            <p:stCondLst>
                              <p:cond delay="1500"/>
                            </p:stCondLst>
                            <p:childTnLst>
                              <p:par>
                                <p:cTn id="132" presetID="26" presetClass="emph" presetSubtype="0" fill="hold" grpId="0" nodeType="afterEffect">
                                  <p:stCondLst>
                                    <p:cond delay="0"/>
                                  </p:stCondLst>
                                  <p:childTnLst>
                                    <p:animEffect transition="out" filter="fade">
                                      <p:cBhvr>
                                        <p:cTn id="133" dur="500" tmFilter="0, 0; .2, .5; .8, .5; 1, 0"/>
                                        <p:tgtEl>
                                          <p:spTgt spid="6"/>
                                        </p:tgtEl>
                                      </p:cBhvr>
                                    </p:animEffect>
                                    <p:animScale>
                                      <p:cBhvr>
                                        <p:cTn id="134" dur="250" autoRev="1" fill="hold"/>
                                        <p:tgtEl>
                                          <p:spTgt spid="6"/>
                                        </p:tgtEl>
                                      </p:cBhvr>
                                      <p:by x="105000" y="105000"/>
                                    </p:animScale>
                                  </p:childTnLst>
                                </p:cTn>
                              </p:par>
                            </p:childTnLst>
                          </p:cTn>
                        </p:par>
                      </p:childTnLst>
                    </p:cTn>
                  </p:par>
                </p:childTnLst>
              </p:cTn>
              <p:nextCondLst>
                <p:cond evt="onClick" delay="0">
                  <p:tgtEl>
                    <p:spTgt spid="11"/>
                  </p:tgtEl>
                </p:cond>
              </p:nextCondLst>
            </p:seq>
          </p:childTnLst>
        </p:cTn>
      </p:par>
    </p:tnLst>
    <p:bldLst>
      <p:bldP spid="3" grpId="0"/>
      <p:bldP spid="45" grpId="0" animBg="1"/>
      <p:bldP spid="44" grpId="0" animBg="1"/>
      <p:bldP spid="44" grpId="1" animBg="1"/>
      <p:bldP spid="10" grpId="0" animBg="1"/>
      <p:bldP spid="10" grpId="1"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4975D27-4FF9-421D-A011-DE81C005D880}"/>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9CB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1187BCFA-2C47-47D8-B8A5-7C6FB15A5438}"/>
              </a:ext>
            </a:extLst>
          </p:cNvPr>
          <p:cNvSpPr/>
          <p:nvPr/>
        </p:nvSpPr>
        <p:spPr>
          <a:xfrm>
            <a:off x="438619" y="3154194"/>
            <a:ext cx="8258250" cy="2787577"/>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9CBC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35" name="bear4">
            <a:extLst>
              <a:ext uri="{FF2B5EF4-FFF2-40B4-BE49-F238E27FC236}">
                <a16:creationId xmlns:a16="http://schemas.microsoft.com/office/drawing/2014/main" id="{E7417118-6980-4AB8-9886-76809577EAB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2081"/>
          <a:stretch/>
        </p:blipFill>
        <p:spPr>
          <a:xfrm>
            <a:off x="5926764" y="2079954"/>
            <a:ext cx="1380839" cy="1585898"/>
          </a:xfrm>
          <a:prstGeom prst="rect">
            <a:avLst/>
          </a:prstGeom>
          <a:effectLst>
            <a:outerShdw blurRad="50800" dist="38100" dir="5400000" algn="t" rotWithShape="0">
              <a:prstClr val="black">
                <a:alpha val="40000"/>
              </a:prstClr>
            </a:outerShdw>
          </a:effectLst>
        </p:spPr>
      </p:pic>
      <p:pic>
        <p:nvPicPr>
          <p:cNvPr id="4" name="bear3">
            <a:extLst>
              <a:ext uri="{FF2B5EF4-FFF2-40B4-BE49-F238E27FC236}">
                <a16:creationId xmlns:a16="http://schemas.microsoft.com/office/drawing/2014/main" id="{FF8FCCD9-1EE6-4800-BC9F-5186CC21F6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8771" r="27919"/>
          <a:stretch/>
        </p:blipFill>
        <p:spPr>
          <a:xfrm>
            <a:off x="4702973" y="2194891"/>
            <a:ext cx="1152891" cy="1585898"/>
          </a:xfrm>
          <a:prstGeom prst="rect">
            <a:avLst/>
          </a:prstGeom>
          <a:effectLst>
            <a:outerShdw blurRad="50800" dist="38100" dir="5400000" algn="t" rotWithShape="0">
              <a:prstClr val="black">
                <a:alpha val="40000"/>
              </a:prstClr>
            </a:outerShdw>
          </a:effectLst>
        </p:spPr>
      </p:pic>
      <p:pic>
        <p:nvPicPr>
          <p:cNvPr id="5" name="bear2">
            <a:extLst>
              <a:ext uri="{FF2B5EF4-FFF2-40B4-BE49-F238E27FC236}">
                <a16:creationId xmlns:a16="http://schemas.microsoft.com/office/drawing/2014/main" id="{C40A2FCF-126B-411D-AB76-902DBF8AE91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792" r="51228"/>
          <a:stretch/>
        </p:blipFill>
        <p:spPr>
          <a:xfrm>
            <a:off x="3232840" y="2194891"/>
            <a:ext cx="1334395" cy="1585898"/>
          </a:xfrm>
          <a:prstGeom prst="rect">
            <a:avLst/>
          </a:prstGeom>
          <a:effectLst>
            <a:outerShdw blurRad="50800" dist="38100" dir="5400000" algn="t" rotWithShape="0">
              <a:prstClr val="black">
                <a:alpha val="40000"/>
              </a:prstClr>
            </a:outerShdw>
          </a:effectLst>
        </p:spPr>
      </p:pic>
      <p:pic>
        <p:nvPicPr>
          <p:cNvPr id="7" name="bear1">
            <a:extLst>
              <a:ext uri="{FF2B5EF4-FFF2-40B4-BE49-F238E27FC236}">
                <a16:creationId xmlns:a16="http://schemas.microsoft.com/office/drawing/2014/main" id="{FE252203-3393-42B9-97C4-5FC35625CAC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78209"/>
          <a:stretch/>
        </p:blipFill>
        <p:spPr>
          <a:xfrm>
            <a:off x="2002361" y="2194891"/>
            <a:ext cx="1077780" cy="1585898"/>
          </a:xfrm>
          <a:prstGeom prst="rect">
            <a:avLst/>
          </a:prstGeom>
          <a:effectLst>
            <a:outerShdw blurRad="50800" dist="38100" dir="5400000" algn="t" rotWithShape="0">
              <a:prstClr val="black">
                <a:alpha val="40000"/>
              </a:prstClr>
            </a:outerShdw>
          </a:effectLst>
        </p:spPr>
      </p:pic>
      <p:sp>
        <p:nvSpPr>
          <p:cNvPr id="2" name="Title 1"/>
          <p:cNvSpPr>
            <a:spLocks noGrp="1"/>
          </p:cNvSpPr>
          <p:nvPr>
            <p:ph type="title"/>
          </p:nvPr>
        </p:nvSpPr>
        <p:spPr/>
        <p:txBody>
          <a:bodyPr/>
          <a:lstStyle/>
          <a:p>
            <a:r>
              <a:rPr lang="en-GB" sz="3200" dirty="0"/>
              <a:t>Sharing a Teddy Bears’ Picnic</a:t>
            </a:r>
          </a:p>
        </p:txBody>
      </p:sp>
      <p:sp>
        <p:nvSpPr>
          <p:cNvPr id="3" name="Title 1"/>
          <p:cNvSpPr txBox="1">
            <a:spLocks/>
          </p:cNvSpPr>
          <p:nvPr/>
        </p:nvSpPr>
        <p:spPr>
          <a:xfrm>
            <a:off x="883146" y="1467675"/>
            <a:ext cx="7377709" cy="558838"/>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It is time for a teddy bears’ picnic! Can you help Big Bear to share the cakes equally between the little bears? Click the little bears.</a:t>
            </a:r>
          </a:p>
        </p:txBody>
      </p:sp>
      <p:sp>
        <p:nvSpPr>
          <p:cNvPr id="50" name="Rectangle"/>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Circle"/>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48" name="Arrow: Right 28"/>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set text"/>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49" name="Rectangle 48">
            <a:hlinkClick r:id="rId3" action="ppaction://hlinksldjump"/>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hlinkClick r:id="rId3" action="ppaction://hlinksldjump"/>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6" name="Click Again Button">
            <a:extLst>
              <a:ext uri="{FF2B5EF4-FFF2-40B4-BE49-F238E27FC236}">
                <a16:creationId xmlns:a16="http://schemas.microsoft.com/office/drawing/2014/main" id="{EB2EC5AD-24CE-4834-BAF1-F9DD0ABCC3CE}"/>
              </a:ext>
            </a:extLst>
          </p:cNvPr>
          <p:cNvGrpSpPr/>
          <p:nvPr/>
        </p:nvGrpSpPr>
        <p:grpSpPr>
          <a:xfrm>
            <a:off x="7055682" y="195568"/>
            <a:ext cx="1810288" cy="558839"/>
            <a:chOff x="3062247" y="3925433"/>
            <a:chExt cx="1810288" cy="558839"/>
          </a:xfrm>
        </p:grpSpPr>
        <p:sp>
          <p:nvSpPr>
            <p:cNvPr id="37" name="Rectangle">
              <a:extLst>
                <a:ext uri="{FF2B5EF4-FFF2-40B4-BE49-F238E27FC236}">
                  <a16:creationId xmlns:a16="http://schemas.microsoft.com/office/drawing/2014/main" id="{C2A291F2-9457-4741-A12A-AF0D013698FC}"/>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set text">
              <a:extLst>
                <a:ext uri="{FF2B5EF4-FFF2-40B4-BE49-F238E27FC236}">
                  <a16:creationId xmlns:a16="http://schemas.microsoft.com/office/drawing/2014/main" id="{8ADC6CBE-AA58-4FAA-BE3B-D62E3F2DB0EB}"/>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40" name="Circle">
              <a:extLst>
                <a:ext uri="{FF2B5EF4-FFF2-40B4-BE49-F238E27FC236}">
                  <a16:creationId xmlns:a16="http://schemas.microsoft.com/office/drawing/2014/main" id="{672873C4-D56E-4CCB-87D8-B1BA9F32876C}"/>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41" name="Arrow: Right 28">
              <a:extLst>
                <a:ext uri="{FF2B5EF4-FFF2-40B4-BE49-F238E27FC236}">
                  <a16:creationId xmlns:a16="http://schemas.microsoft.com/office/drawing/2014/main" id="{56257D99-2761-455A-B5C6-32D5EB1152C8}"/>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3" name="Rectangle 42">
            <a:hlinkClick r:id="rId4" action="ppaction://hlinksldjump"/>
            <a:extLst>
              <a:ext uri="{FF2B5EF4-FFF2-40B4-BE49-F238E27FC236}">
                <a16:creationId xmlns:a16="http://schemas.microsoft.com/office/drawing/2014/main" id="{81735527-49E7-4D63-9D13-FB726AE4B244}"/>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Question 1">
            <a:extLst>
              <a:ext uri="{FF2B5EF4-FFF2-40B4-BE49-F238E27FC236}">
                <a16:creationId xmlns:a16="http://schemas.microsoft.com/office/drawing/2014/main" id="{591EA76D-82A6-4294-B912-A2EFD25D6424}"/>
              </a:ext>
            </a:extLst>
          </p:cNvPr>
          <p:cNvSpPr/>
          <p:nvPr/>
        </p:nvSpPr>
        <p:spPr>
          <a:xfrm>
            <a:off x="3656056" y="5408430"/>
            <a:ext cx="3866254" cy="422373"/>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latin typeface="Twinkl" pitchFamily="50" charset="0"/>
              </a:rPr>
              <a:t>How many cakes does each bear get?</a:t>
            </a:r>
          </a:p>
        </p:txBody>
      </p:sp>
      <p:sp>
        <p:nvSpPr>
          <p:cNvPr id="44" name="Question 1">
            <a:extLst>
              <a:ext uri="{FF2B5EF4-FFF2-40B4-BE49-F238E27FC236}">
                <a16:creationId xmlns:a16="http://schemas.microsoft.com/office/drawing/2014/main" id="{F0AD4432-D9FC-41F5-8096-566695B7FEF8}"/>
              </a:ext>
            </a:extLst>
          </p:cNvPr>
          <p:cNvSpPr/>
          <p:nvPr/>
        </p:nvSpPr>
        <p:spPr>
          <a:xfrm>
            <a:off x="3646171" y="5203016"/>
            <a:ext cx="3866254" cy="627788"/>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FF0000"/>
              </a:buClr>
              <a:buSzPts val="1200"/>
            </a:pPr>
            <a:r>
              <a:rPr lang="en-GB" sz="1400" dirty="0">
                <a:latin typeface="Twinkl" pitchFamily="50" charset="0"/>
              </a:rPr>
              <a:t>Can you give each bear the same number of cakes to share them equally?</a:t>
            </a:r>
          </a:p>
        </p:txBody>
      </p:sp>
      <p:sp>
        <p:nvSpPr>
          <p:cNvPr id="10" name="Question 1"/>
          <p:cNvSpPr/>
          <p:nvPr/>
        </p:nvSpPr>
        <p:spPr>
          <a:xfrm>
            <a:off x="4567235" y="5434578"/>
            <a:ext cx="2945189" cy="400131"/>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How many cakes are there?</a:t>
            </a:r>
          </a:p>
        </p:txBody>
      </p:sp>
      <p:pic>
        <p:nvPicPr>
          <p:cNvPr id="61" name="blue bear">
            <a:extLst>
              <a:ext uri="{FF2B5EF4-FFF2-40B4-BE49-F238E27FC236}">
                <a16:creationId xmlns:a16="http://schemas.microsoft.com/office/drawing/2014/main" id="{A951FEAD-C9D2-449C-A8D1-12BA1E74A0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3778"/>
          <a:stretch/>
        </p:blipFill>
        <p:spPr>
          <a:xfrm>
            <a:off x="6470469" y="3647061"/>
            <a:ext cx="2673531" cy="3210940"/>
          </a:xfrm>
          <a:prstGeom prst="rect">
            <a:avLst/>
          </a:prstGeom>
        </p:spPr>
      </p:pic>
      <p:pic>
        <p:nvPicPr>
          <p:cNvPr id="12" name="Picture 11">
            <a:extLst>
              <a:ext uri="{FF2B5EF4-FFF2-40B4-BE49-F238E27FC236}">
                <a16:creationId xmlns:a16="http://schemas.microsoft.com/office/drawing/2014/main" id="{D9ED07C0-3C74-45CD-ACC9-7778930F84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49867" y="3532024"/>
            <a:ext cx="1077780" cy="406861"/>
          </a:xfrm>
          <a:prstGeom prst="rect">
            <a:avLst/>
          </a:prstGeom>
          <a:effectLst>
            <a:outerShdw blurRad="50800" dist="38100" dir="5400000" algn="t" rotWithShape="0">
              <a:prstClr val="black">
                <a:alpha val="40000"/>
              </a:prstClr>
            </a:outerShdw>
          </a:effectLst>
        </p:spPr>
      </p:pic>
      <p:pic>
        <p:nvPicPr>
          <p:cNvPr id="13" name="Picture 12">
            <a:extLst>
              <a:ext uri="{FF2B5EF4-FFF2-40B4-BE49-F238E27FC236}">
                <a16:creationId xmlns:a16="http://schemas.microsoft.com/office/drawing/2014/main" id="{F32C74CD-91FA-4BBB-8806-6EA66FE801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3089" y="3532024"/>
            <a:ext cx="1077780" cy="406861"/>
          </a:xfrm>
          <a:prstGeom prst="rect">
            <a:avLst/>
          </a:prstGeom>
          <a:effectLst>
            <a:outerShdw blurRad="50800" dist="38100" dir="5400000" algn="t" rotWithShape="0">
              <a:prstClr val="black">
                <a:alpha val="40000"/>
              </a:prstClr>
            </a:outerShdw>
          </a:effectLst>
        </p:spPr>
      </p:pic>
      <p:pic>
        <p:nvPicPr>
          <p:cNvPr id="14" name="Picture 13">
            <a:extLst>
              <a:ext uri="{FF2B5EF4-FFF2-40B4-BE49-F238E27FC236}">
                <a16:creationId xmlns:a16="http://schemas.microsoft.com/office/drawing/2014/main" id="{FF773481-1A2E-4BB1-9CC7-452B3D26E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37484" y="3532024"/>
            <a:ext cx="1077780" cy="406861"/>
          </a:xfrm>
          <a:prstGeom prst="rect">
            <a:avLst/>
          </a:prstGeom>
          <a:effectLst>
            <a:outerShdw blurRad="50800" dist="38100" dir="5400000" algn="t" rotWithShape="0">
              <a:prstClr val="black">
                <a:alpha val="40000"/>
              </a:prstClr>
            </a:outerShdw>
          </a:effectLst>
        </p:spPr>
      </p:pic>
      <p:pic>
        <p:nvPicPr>
          <p:cNvPr id="15" name="Picture 14">
            <a:extLst>
              <a:ext uri="{FF2B5EF4-FFF2-40B4-BE49-F238E27FC236}">
                <a16:creationId xmlns:a16="http://schemas.microsoft.com/office/drawing/2014/main" id="{5D0D365D-7547-4151-A1C3-6483BC2418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3462" y="3532024"/>
            <a:ext cx="1077780" cy="406861"/>
          </a:xfrm>
          <a:prstGeom prst="rect">
            <a:avLst/>
          </a:prstGeom>
          <a:effectLst>
            <a:outerShdw blurRad="50800" dist="38100" dir="5400000" algn="t" rotWithShape="0">
              <a:prstClr val="black">
                <a:alpha val="40000"/>
              </a:prstClr>
            </a:outerShdw>
          </a:effectLst>
        </p:spPr>
      </p:pic>
      <p:pic>
        <p:nvPicPr>
          <p:cNvPr id="57" name="cup8">
            <a:extLst>
              <a:ext uri="{FF2B5EF4-FFF2-40B4-BE49-F238E27FC236}">
                <a16:creationId xmlns:a16="http://schemas.microsoft.com/office/drawing/2014/main" id="{E7B0160E-F560-4FFE-8E88-C10145DE7C7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6881" y="4607837"/>
            <a:ext cx="546955" cy="574660"/>
          </a:xfrm>
          <a:prstGeom prst="rect">
            <a:avLst/>
          </a:prstGeom>
          <a:effectLst/>
        </p:spPr>
      </p:pic>
      <p:pic>
        <p:nvPicPr>
          <p:cNvPr id="29" name="cup7">
            <a:extLst>
              <a:ext uri="{FF2B5EF4-FFF2-40B4-BE49-F238E27FC236}">
                <a16:creationId xmlns:a16="http://schemas.microsoft.com/office/drawing/2014/main" id="{F7D9D0E9-3016-429F-92EB-ECCC9749589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9396" y="4418879"/>
            <a:ext cx="536631" cy="763618"/>
          </a:xfrm>
          <a:prstGeom prst="rect">
            <a:avLst/>
          </a:prstGeom>
          <a:effectLst/>
        </p:spPr>
      </p:pic>
      <p:pic>
        <p:nvPicPr>
          <p:cNvPr id="55" name="cup6">
            <a:extLst>
              <a:ext uri="{FF2B5EF4-FFF2-40B4-BE49-F238E27FC236}">
                <a16:creationId xmlns:a16="http://schemas.microsoft.com/office/drawing/2014/main" id="{8B3F9978-CFBA-4D26-823C-E92956A757D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81587" y="4476472"/>
            <a:ext cx="531989" cy="706025"/>
          </a:xfrm>
          <a:prstGeom prst="rect">
            <a:avLst/>
          </a:prstGeom>
          <a:effectLst/>
        </p:spPr>
      </p:pic>
      <p:pic>
        <p:nvPicPr>
          <p:cNvPr id="31" name="cup5">
            <a:extLst>
              <a:ext uri="{FF2B5EF4-FFF2-40B4-BE49-F238E27FC236}">
                <a16:creationId xmlns:a16="http://schemas.microsoft.com/office/drawing/2014/main" id="{2E485B98-B2BF-445A-87B9-12C354AE606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69136" y="4567323"/>
            <a:ext cx="557210" cy="615174"/>
          </a:xfrm>
          <a:prstGeom prst="rect">
            <a:avLst/>
          </a:prstGeom>
          <a:effectLst/>
        </p:spPr>
      </p:pic>
      <p:pic>
        <p:nvPicPr>
          <p:cNvPr id="53" name="cup4">
            <a:extLst>
              <a:ext uri="{FF2B5EF4-FFF2-40B4-BE49-F238E27FC236}">
                <a16:creationId xmlns:a16="http://schemas.microsoft.com/office/drawing/2014/main" id="{F7E8FA8F-C43A-4253-8BF2-09528F1C870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81" y="5323746"/>
            <a:ext cx="522932" cy="593568"/>
          </a:xfrm>
          <a:prstGeom prst="rect">
            <a:avLst/>
          </a:prstGeom>
          <a:effectLst/>
        </p:spPr>
      </p:pic>
      <p:pic>
        <p:nvPicPr>
          <p:cNvPr id="59" name="cup3">
            <a:extLst>
              <a:ext uri="{FF2B5EF4-FFF2-40B4-BE49-F238E27FC236}">
                <a16:creationId xmlns:a16="http://schemas.microsoft.com/office/drawing/2014/main" id="{A4E0E687-7719-42A1-A8FD-F80DE3C3EF4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55079" y="5337169"/>
            <a:ext cx="538333" cy="580145"/>
          </a:xfrm>
          <a:prstGeom prst="rect">
            <a:avLst/>
          </a:prstGeom>
          <a:effectLst/>
        </p:spPr>
      </p:pic>
      <p:pic>
        <p:nvPicPr>
          <p:cNvPr id="33" name="cup2">
            <a:extLst>
              <a:ext uri="{FF2B5EF4-FFF2-40B4-BE49-F238E27FC236}">
                <a16:creationId xmlns:a16="http://schemas.microsoft.com/office/drawing/2014/main" id="{302969E0-A5DA-45FA-91F5-14F93E71F0E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796150" y="5270739"/>
            <a:ext cx="530196" cy="646575"/>
          </a:xfrm>
          <a:prstGeom prst="rect">
            <a:avLst/>
          </a:prstGeom>
          <a:effectLst/>
        </p:spPr>
      </p:pic>
      <p:pic>
        <p:nvPicPr>
          <p:cNvPr id="27" name="cup1">
            <a:extLst>
              <a:ext uri="{FF2B5EF4-FFF2-40B4-BE49-F238E27FC236}">
                <a16:creationId xmlns:a16="http://schemas.microsoft.com/office/drawing/2014/main" id="{D72A8865-4D84-42A7-9869-87D25ADF7D1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38678" y="5508488"/>
            <a:ext cx="612205" cy="408826"/>
          </a:xfrm>
          <a:prstGeom prst="rect">
            <a:avLst/>
          </a:prstGeom>
          <a:effectLst/>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Blue Bear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pic>
        <p:nvPicPr>
          <p:cNvPr id="17" name="Picture 16">
            <a:extLst>
              <a:ext uri="{FF2B5EF4-FFF2-40B4-BE49-F238E27FC236}">
                <a16:creationId xmlns:a16="http://schemas.microsoft.com/office/drawing/2014/main" id="{0E6DFFB6-4D0B-468C-B6D9-0613B19A17FA}"/>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3831" b="42565"/>
          <a:stretch/>
        </p:blipFill>
        <p:spPr>
          <a:xfrm>
            <a:off x="-850869" y="73186"/>
            <a:ext cx="5995748" cy="6791423"/>
          </a:xfrm>
          <a:prstGeom prst="rect">
            <a:avLst/>
          </a:prstGeom>
        </p:spPr>
      </p:pic>
    </p:spTree>
    <p:extLst>
      <p:ext uri="{BB962C8B-B14F-4D97-AF65-F5344CB8AC3E}">
        <p14:creationId xmlns:p14="http://schemas.microsoft.com/office/powerpoint/2010/main" val="40940678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2.22222E-6 2.96296E-6 L 1.2283 2.96296E-6 " pathEditMode="relative" rAng="0" ptsTypes="AA">
                                      <p:cBhvr>
                                        <p:cTn id="6" dur="1500" fill="hold"/>
                                        <p:tgtEl>
                                          <p:spTgt spid="17"/>
                                        </p:tgtEl>
                                        <p:attrNameLst>
                                          <p:attrName>ppt_x</p:attrName>
                                          <p:attrName>ppt_y</p:attrName>
                                        </p:attrNameLst>
                                      </p:cBhvr>
                                      <p:rCtr x="61406" y="0"/>
                                    </p:animMotion>
                                  </p:childTnLst>
                                </p:cTn>
                              </p:par>
                              <p:par>
                                <p:cTn id="7" presetID="32" presetClass="emph" presetSubtype="0" fill="hold" nodeType="withEffect">
                                  <p:stCondLst>
                                    <p:cond delay="1500"/>
                                  </p:stCondLst>
                                  <p:childTnLst>
                                    <p:animRot by="120000">
                                      <p:cBhvr>
                                        <p:cTn id="8" dur="100" fill="hold">
                                          <p:stCondLst>
                                            <p:cond delay="0"/>
                                          </p:stCondLst>
                                        </p:cTn>
                                        <p:tgtEl>
                                          <p:spTgt spid="17"/>
                                        </p:tgtEl>
                                        <p:attrNameLst>
                                          <p:attrName>r</p:attrName>
                                        </p:attrNameLst>
                                      </p:cBhvr>
                                    </p:animRot>
                                    <p:animRot by="-240000">
                                      <p:cBhvr>
                                        <p:cTn id="9" dur="200" fill="hold">
                                          <p:stCondLst>
                                            <p:cond delay="200"/>
                                          </p:stCondLst>
                                        </p:cTn>
                                        <p:tgtEl>
                                          <p:spTgt spid="17"/>
                                        </p:tgtEl>
                                        <p:attrNameLst>
                                          <p:attrName>r</p:attrName>
                                        </p:attrNameLst>
                                      </p:cBhvr>
                                    </p:animRot>
                                    <p:animRot by="240000">
                                      <p:cBhvr>
                                        <p:cTn id="10" dur="200" fill="hold">
                                          <p:stCondLst>
                                            <p:cond delay="400"/>
                                          </p:stCondLst>
                                        </p:cTn>
                                        <p:tgtEl>
                                          <p:spTgt spid="17"/>
                                        </p:tgtEl>
                                        <p:attrNameLst>
                                          <p:attrName>r</p:attrName>
                                        </p:attrNameLst>
                                      </p:cBhvr>
                                    </p:animRot>
                                    <p:animRot by="-240000">
                                      <p:cBhvr>
                                        <p:cTn id="11" dur="200" fill="hold">
                                          <p:stCondLst>
                                            <p:cond delay="600"/>
                                          </p:stCondLst>
                                        </p:cTn>
                                        <p:tgtEl>
                                          <p:spTgt spid="17"/>
                                        </p:tgtEl>
                                        <p:attrNameLst>
                                          <p:attrName>r</p:attrName>
                                        </p:attrNameLst>
                                      </p:cBhvr>
                                    </p:animRot>
                                    <p:animRot by="120000">
                                      <p:cBhvr>
                                        <p:cTn id="12" dur="200" fill="hold">
                                          <p:stCondLst>
                                            <p:cond delay="800"/>
                                          </p:stCondLst>
                                        </p:cTn>
                                        <p:tgtEl>
                                          <p:spTgt spid="17"/>
                                        </p:tgtEl>
                                        <p:attrNameLst>
                                          <p:attrName>r</p:attrName>
                                        </p:attrNameLst>
                                      </p:cBhvr>
                                    </p:animRo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61"/>
                    </p:tgtEl>
                  </p:cond>
                </p:stCondLst>
                <p:endSync evt="end" delay="0">
                  <p:rtn val="all"/>
                </p:endSync>
                <p:childTnLst>
                  <p:par>
                    <p:cTn id="18" fill="hold">
                      <p:stCondLst>
                        <p:cond delay="0"/>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2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wipe(right)">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4"/>
                                        </p:tgtEl>
                                      </p:cBhvr>
                                    </p:animEffect>
                                    <p:set>
                                      <p:cBhvr>
                                        <p:cTn id="35" dur="1" fill="hold">
                                          <p:stCondLst>
                                            <p:cond delay="499"/>
                                          </p:stCondLst>
                                        </p:cTn>
                                        <p:tgtEl>
                                          <p:spTgt spid="44"/>
                                        </p:tgtEl>
                                        <p:attrNameLst>
                                          <p:attrName>style.visibility</p:attrName>
                                        </p:attrNameLst>
                                      </p:cBhvr>
                                      <p:to>
                                        <p:strVal val="hidden"/>
                                      </p:to>
                                    </p:set>
                                  </p:childTnLst>
                                </p:cTn>
                              </p:par>
                              <p:par>
                                <p:cTn id="36" presetID="22" presetClass="entr" presetSubtype="2"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right)">
                                      <p:cBhvr>
                                        <p:cTn id="38" dur="500"/>
                                        <p:tgtEl>
                                          <p:spTgt spid="45"/>
                                        </p:tgtEl>
                                      </p:cBhvr>
                                    </p:animEffect>
                                  </p:childTnLst>
                                </p:cTn>
                              </p:par>
                            </p:childTnLst>
                          </p:cTn>
                        </p:par>
                      </p:childTnLst>
                    </p:cTn>
                  </p:par>
                </p:childTnLst>
              </p:cTn>
              <p:nextCondLst>
                <p:cond evt="onClick" delay="0">
                  <p:tgtEl>
                    <p:spTgt spid="61"/>
                  </p:tgtEl>
                </p:cond>
              </p:nextCondLst>
            </p:seq>
            <p:seq concurrent="1" nextAc="seek">
              <p:cTn id="39" restart="whenNotActive" fill="hold" evtFilter="cancelBubble" nodeType="interactiveSeq">
                <p:stCondLst>
                  <p:cond evt="onClick" delay="0">
                    <p:tgtEl>
                      <p:spTgt spid="35"/>
                    </p:tgtEl>
                  </p:cond>
                </p:stCondLst>
                <p:endSync evt="end" delay="0">
                  <p:rtn val="all"/>
                </p:endSync>
                <p:childTnLst>
                  <p:par>
                    <p:cTn id="40" fill="hold">
                      <p:stCondLst>
                        <p:cond delay="0"/>
                      </p:stCondLst>
                      <p:childTnLst>
                        <p:par>
                          <p:cTn id="41" fill="hold">
                            <p:stCondLst>
                              <p:cond delay="0"/>
                            </p:stCondLst>
                            <p:childTnLst>
                              <p:par>
                                <p:cTn id="42" presetID="42" presetClass="path" presetSubtype="0" accel="50000" decel="50000" fill="hold" nodeType="withEffect">
                                  <p:stCondLst>
                                    <p:cond delay="0"/>
                                  </p:stCondLst>
                                  <p:childTnLst>
                                    <p:animMotion origin="layout" path="M 2.77556E-17 0 L 0.57135 -0.19838 " pathEditMode="relative" rAng="0" ptsTypes="AA">
                                      <p:cBhvr>
                                        <p:cTn id="43" dur="2000" fill="hold"/>
                                        <p:tgtEl>
                                          <p:spTgt spid="29"/>
                                        </p:tgtEl>
                                        <p:attrNameLst>
                                          <p:attrName>ppt_x</p:attrName>
                                          <p:attrName>ppt_y</p:attrName>
                                        </p:attrNameLst>
                                      </p:cBhvr>
                                      <p:rCtr x="28559" y="-9931"/>
                                    </p:animMotion>
                                  </p:childTnLst>
                                </p:cTn>
                              </p:par>
                              <p:par>
                                <p:cTn id="44" presetID="42" presetClass="path" presetSubtype="0" accel="50000" decel="50000" fill="hold" nodeType="withEffect">
                                  <p:stCondLst>
                                    <p:cond delay="200"/>
                                  </p:stCondLst>
                                  <p:childTnLst>
                                    <p:animMotion origin="layout" path="M -4.72222E-6 1.11111E-6 L 0.60157 -0.19884 " pathEditMode="relative" rAng="0" ptsTypes="AA">
                                      <p:cBhvr>
                                        <p:cTn id="45" dur="2000" fill="hold"/>
                                        <p:tgtEl>
                                          <p:spTgt spid="57"/>
                                        </p:tgtEl>
                                        <p:attrNameLst>
                                          <p:attrName>ppt_x</p:attrName>
                                          <p:attrName>ppt_y</p:attrName>
                                        </p:attrNameLst>
                                      </p:cBhvr>
                                      <p:rCtr x="30069" y="-9954"/>
                                    </p:animMotion>
                                  </p:childTnLst>
                                </p:cTn>
                              </p:par>
                            </p:childTnLst>
                          </p:cTn>
                        </p:par>
                        <p:par>
                          <p:cTn id="46" fill="hold">
                            <p:stCondLst>
                              <p:cond delay="2200"/>
                            </p:stCondLst>
                            <p:childTnLst>
                              <p:par>
                                <p:cTn id="47" presetID="26" presetClass="emph" presetSubtype="0" fill="hold" grpId="0" nodeType="afterEffect">
                                  <p:stCondLst>
                                    <p:cond delay="0"/>
                                  </p:stCondLst>
                                  <p:childTnLst>
                                    <p:animEffect transition="out" filter="fade">
                                      <p:cBhvr>
                                        <p:cTn id="48" dur="500" tmFilter="0, 0; .2, .5; .8, .5; 1, 0"/>
                                        <p:tgtEl>
                                          <p:spTgt spid="6"/>
                                        </p:tgtEl>
                                      </p:cBhvr>
                                    </p:animEffect>
                                    <p:animScale>
                                      <p:cBhvr>
                                        <p:cTn id="49" dur="250" autoRev="1" fill="hold"/>
                                        <p:tgtEl>
                                          <p:spTgt spid="6"/>
                                        </p:tgtEl>
                                      </p:cBhvr>
                                      <p:by x="105000" y="105000"/>
                                    </p:animScale>
                                  </p:childTnLst>
                                </p:cTn>
                              </p:par>
                            </p:childTnLst>
                          </p:cTn>
                        </p:par>
                      </p:childTnLst>
                    </p:cTn>
                  </p:par>
                </p:childTnLst>
              </p:cTn>
              <p:nextCondLst>
                <p:cond evt="onClick" delay="0">
                  <p:tgtEl>
                    <p:spTgt spid="35"/>
                  </p:tgtEl>
                </p:cond>
              </p:nextCondLst>
            </p:seq>
            <p:seq concurrent="1" nextAc="seek">
              <p:cTn id="50" restart="whenNotActive" fill="hold" evtFilter="cancelBubble" nodeType="interactiveSeq">
                <p:stCondLst>
                  <p:cond evt="onClick" delay="0">
                    <p:tgtEl>
                      <p:spTgt spid="4"/>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nodeType="withEffect">
                                  <p:stCondLst>
                                    <p:cond delay="0"/>
                                  </p:stCondLst>
                                  <p:childTnLst>
                                    <p:animMotion origin="layout" path="M 2.77778E-6 3.33333E-6 L 0.296 -0.19445 " pathEditMode="relative" rAng="0" ptsTypes="AA">
                                      <p:cBhvr>
                                        <p:cTn id="54" dur="2000" fill="hold"/>
                                        <p:tgtEl>
                                          <p:spTgt spid="55"/>
                                        </p:tgtEl>
                                        <p:attrNameLst>
                                          <p:attrName>ppt_x</p:attrName>
                                          <p:attrName>ppt_y</p:attrName>
                                        </p:attrNameLst>
                                      </p:cBhvr>
                                      <p:rCtr x="14792" y="-9722"/>
                                    </p:animMotion>
                                  </p:childTnLst>
                                </p:cTn>
                              </p:par>
                              <p:par>
                                <p:cTn id="55" presetID="42" presetClass="path" presetSubtype="0" accel="50000" decel="50000" fill="hold" nodeType="withEffect">
                                  <p:stCondLst>
                                    <p:cond delay="200"/>
                                  </p:stCondLst>
                                  <p:childTnLst>
                                    <p:animMotion origin="layout" path="M 2.77778E-7 3.7037E-7 L 0.26615 -0.20116 " pathEditMode="relative" rAng="0" ptsTypes="AA">
                                      <p:cBhvr>
                                        <p:cTn id="56" dur="2000" fill="hold"/>
                                        <p:tgtEl>
                                          <p:spTgt spid="31"/>
                                        </p:tgtEl>
                                        <p:attrNameLst>
                                          <p:attrName>ppt_x</p:attrName>
                                          <p:attrName>ppt_y</p:attrName>
                                        </p:attrNameLst>
                                      </p:cBhvr>
                                      <p:rCtr x="13299" y="-10069"/>
                                    </p:animMotion>
                                  </p:childTnLst>
                                </p:cTn>
                              </p:par>
                            </p:childTnLst>
                          </p:cTn>
                        </p:par>
                      </p:childTnLst>
                    </p:cTn>
                  </p:par>
                </p:childTnLst>
              </p:cTn>
              <p:nextCondLst>
                <p:cond evt="onClick" delay="0">
                  <p:tgtEl>
                    <p:spTgt spid="4"/>
                  </p:tgtEl>
                </p:cond>
              </p:nextCondLst>
            </p:seq>
            <p:seq concurrent="1" nextAc="seek">
              <p:cTn id="57" restart="whenNotActive" fill="hold" evtFilter="cancelBubble" nodeType="interactiveSeq">
                <p:stCondLst>
                  <p:cond evt="onClick" delay="0">
                    <p:tgtEl>
                      <p:spTgt spid="5"/>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nodeType="withEffect">
                                  <p:stCondLst>
                                    <p:cond delay="0"/>
                                  </p:stCondLst>
                                  <p:childTnLst>
                                    <p:animMotion origin="layout" path="M 4.16667E-6 -4.44444E-6 L 0.30677 -0.30439 " pathEditMode="relative" rAng="0" ptsTypes="AA">
                                      <p:cBhvr>
                                        <p:cTn id="61" dur="2000" fill="hold"/>
                                        <p:tgtEl>
                                          <p:spTgt spid="53"/>
                                        </p:tgtEl>
                                        <p:attrNameLst>
                                          <p:attrName>ppt_x</p:attrName>
                                          <p:attrName>ppt_y</p:attrName>
                                        </p:attrNameLst>
                                      </p:cBhvr>
                                      <p:rCtr x="15330" y="-15231"/>
                                    </p:animMotion>
                                  </p:childTnLst>
                                </p:cTn>
                              </p:par>
                              <p:par>
                                <p:cTn id="62" presetID="42" presetClass="path" presetSubtype="0" accel="50000" decel="50000" fill="hold" nodeType="withEffect">
                                  <p:stCondLst>
                                    <p:cond delay="200"/>
                                  </p:stCondLst>
                                  <p:childTnLst>
                                    <p:animMotion origin="layout" path="M -4.16667E-6 -3.7037E-7 L 0.28056 -0.30532 " pathEditMode="relative" rAng="0" ptsTypes="AA">
                                      <p:cBhvr>
                                        <p:cTn id="63" dur="2000" fill="hold"/>
                                        <p:tgtEl>
                                          <p:spTgt spid="59"/>
                                        </p:tgtEl>
                                        <p:attrNameLst>
                                          <p:attrName>ppt_x</p:attrName>
                                          <p:attrName>ppt_y</p:attrName>
                                        </p:attrNameLst>
                                      </p:cBhvr>
                                      <p:rCtr x="14028" y="-15278"/>
                                    </p:animMotion>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7"/>
                    </p:tgtEl>
                  </p:cond>
                </p:stCondLst>
                <p:endSync evt="end" delay="0">
                  <p:rtn val="all"/>
                </p:endSync>
                <p:childTnLst>
                  <p:par>
                    <p:cTn id="65" fill="hold">
                      <p:stCondLst>
                        <p:cond delay="0"/>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2.22222E-6 7.40741E-7 L -0.02448 -0.30579 " pathEditMode="relative" rAng="0" ptsTypes="AA">
                                      <p:cBhvr>
                                        <p:cTn id="68" dur="2000" fill="hold"/>
                                        <p:tgtEl>
                                          <p:spTgt spid="33"/>
                                        </p:tgtEl>
                                        <p:attrNameLst>
                                          <p:attrName>ppt_x</p:attrName>
                                          <p:attrName>ppt_y</p:attrName>
                                        </p:attrNameLst>
                                      </p:cBhvr>
                                      <p:rCtr x="-1233" y="-15301"/>
                                    </p:animMotion>
                                  </p:childTnLst>
                                </p:cTn>
                              </p:par>
                              <p:par>
                                <p:cTn id="69" presetID="42" presetClass="path" presetSubtype="0" accel="50000" decel="50000" fill="hold" nodeType="withEffect">
                                  <p:stCondLst>
                                    <p:cond delay="200"/>
                                  </p:stCondLst>
                                  <p:childTnLst>
                                    <p:animMotion origin="layout" path="M -3.61111E-6 -3.7037E-7 L -0.00243 -0.31782 " pathEditMode="relative" rAng="0" ptsTypes="AA">
                                      <p:cBhvr>
                                        <p:cTn id="70" dur="2000" fill="hold"/>
                                        <p:tgtEl>
                                          <p:spTgt spid="27"/>
                                        </p:tgtEl>
                                        <p:attrNameLst>
                                          <p:attrName>ppt_x</p:attrName>
                                          <p:attrName>ppt_y</p:attrName>
                                        </p:attrNameLst>
                                      </p:cBhvr>
                                      <p:rCtr x="-122" y="-15903"/>
                                    </p:animMotion>
                                  </p:childTnLst>
                                </p:cTn>
                              </p:par>
                            </p:childTnLst>
                          </p:cTn>
                        </p:par>
                      </p:childTnLst>
                    </p:cTn>
                  </p:par>
                </p:childTnLst>
              </p:cTn>
              <p:nextCondLst>
                <p:cond evt="onClick" delay="0">
                  <p:tgtEl>
                    <p:spTgt spid="7"/>
                  </p:tgtEl>
                </p:cond>
              </p:nextCondLst>
            </p:seq>
          </p:childTnLst>
        </p:cTn>
      </p:par>
    </p:tnLst>
    <p:bldLst>
      <p:bldP spid="3" grpId="0"/>
      <p:bldP spid="45" grpId="0" animBg="1"/>
      <p:bldP spid="44" grpId="0" animBg="1"/>
      <p:bldP spid="44" grpId="1" animBg="1"/>
      <p:bldP spid="10" grpId="0" animBg="1"/>
      <p:bldP spid="10" grpId="1"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F5EDC60-D088-47C3-9656-F64258183BD8}"/>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9BC87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Freeform: Shape 6">
            <a:extLst>
              <a:ext uri="{FF2B5EF4-FFF2-40B4-BE49-F238E27FC236}">
                <a16:creationId xmlns:a16="http://schemas.microsoft.com/office/drawing/2014/main" id="{4C5BC505-5E9C-4D37-9CCE-304D6B5AD281}"/>
              </a:ext>
            </a:extLst>
          </p:cNvPr>
          <p:cNvSpPr/>
          <p:nvPr/>
        </p:nvSpPr>
        <p:spPr>
          <a:xfrm>
            <a:off x="438619" y="3154194"/>
            <a:ext cx="8258250" cy="2787577"/>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9BC87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p:cNvSpPr>
            <a:spLocks noGrp="1"/>
          </p:cNvSpPr>
          <p:nvPr>
            <p:ph type="title"/>
          </p:nvPr>
        </p:nvSpPr>
        <p:spPr/>
        <p:txBody>
          <a:bodyPr/>
          <a:lstStyle/>
          <a:p>
            <a:r>
              <a:rPr lang="en-GB" sz="3200" dirty="0"/>
              <a:t>Sharing Leaves</a:t>
            </a:r>
          </a:p>
        </p:txBody>
      </p:sp>
      <p:sp>
        <p:nvSpPr>
          <p:cNvPr id="3" name="Title 1"/>
          <p:cNvSpPr txBox="1">
            <a:spLocks/>
          </p:cNvSpPr>
          <p:nvPr/>
        </p:nvSpPr>
        <p:spPr>
          <a:xfrm>
            <a:off x="564280" y="1467675"/>
            <a:ext cx="8015440" cy="558838"/>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Cade the caterpillar has collected 12 leaves. He wants to share them with his friends. Can you click the caterpillars to help him share the leaves?</a:t>
            </a:r>
          </a:p>
        </p:txBody>
      </p:sp>
      <p:sp>
        <p:nvSpPr>
          <p:cNvPr id="45" name="Question 1">
            <a:extLst>
              <a:ext uri="{FF2B5EF4-FFF2-40B4-BE49-F238E27FC236}">
                <a16:creationId xmlns:a16="http://schemas.microsoft.com/office/drawing/2014/main" id="{591EA76D-82A6-4294-B912-A2EFD25D6424}"/>
              </a:ext>
            </a:extLst>
          </p:cNvPr>
          <p:cNvSpPr/>
          <p:nvPr/>
        </p:nvSpPr>
        <p:spPr>
          <a:xfrm>
            <a:off x="3021106" y="4962253"/>
            <a:ext cx="4501203" cy="866062"/>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If another caterpillar arrives, how many leaves will each caterpillar get then? Can you draw a picture to help you work out the answer?</a:t>
            </a:r>
          </a:p>
        </p:txBody>
      </p:sp>
      <p:sp>
        <p:nvSpPr>
          <p:cNvPr id="44" name="Question 1">
            <a:extLst>
              <a:ext uri="{FF2B5EF4-FFF2-40B4-BE49-F238E27FC236}">
                <a16:creationId xmlns:a16="http://schemas.microsoft.com/office/drawing/2014/main" id="{F0AD4432-D9FC-41F5-8096-566695B7FEF8}"/>
              </a:ext>
            </a:extLst>
          </p:cNvPr>
          <p:cNvSpPr/>
          <p:nvPr/>
        </p:nvSpPr>
        <p:spPr>
          <a:xfrm>
            <a:off x="3021106" y="5361427"/>
            <a:ext cx="4491318" cy="466888"/>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FF0000"/>
              </a:buClr>
              <a:buSzPts val="1200"/>
            </a:pPr>
            <a:r>
              <a:rPr lang="en-GB" sz="1400" dirty="0">
                <a:latin typeface="Twinkl" pitchFamily="50" charset="0"/>
              </a:rPr>
              <a:t>How many leaves does each caterpillar get?</a:t>
            </a:r>
          </a:p>
        </p:txBody>
      </p:sp>
      <p:sp>
        <p:nvSpPr>
          <p:cNvPr id="10" name="Question 1"/>
          <p:cNvSpPr/>
          <p:nvPr/>
        </p:nvSpPr>
        <p:spPr>
          <a:xfrm>
            <a:off x="3021106" y="5164927"/>
            <a:ext cx="4491317" cy="663388"/>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latin typeface="Twinkl" pitchFamily="50" charset="0"/>
              </a:rPr>
              <a:t>Cade the caterpillar thinks they will each get 2 leaves. Is he correct? Why? Why not?</a:t>
            </a:r>
          </a:p>
        </p:txBody>
      </p:sp>
      <p:pic>
        <p:nvPicPr>
          <p:cNvPr id="8" name="cat 1">
            <a:extLst>
              <a:ext uri="{FF2B5EF4-FFF2-40B4-BE49-F238E27FC236}">
                <a16:creationId xmlns:a16="http://schemas.microsoft.com/office/drawing/2014/main" id="{3E13D0E3-9B2F-425D-8759-5203F7E506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19647">
            <a:off x="1470776" y="2521609"/>
            <a:ext cx="1357155" cy="880694"/>
          </a:xfrm>
          <a:prstGeom prst="rect">
            <a:avLst/>
          </a:prstGeom>
          <a:effectLst>
            <a:outerShdw blurRad="50800" dist="38100" dir="5400000" algn="t" rotWithShape="0">
              <a:prstClr val="black">
                <a:alpha val="40000"/>
              </a:prstClr>
            </a:outerShdw>
          </a:effectLst>
        </p:spPr>
      </p:pic>
      <p:pic>
        <p:nvPicPr>
          <p:cNvPr id="13" name="Picture 12">
            <a:extLst>
              <a:ext uri="{FF2B5EF4-FFF2-40B4-BE49-F238E27FC236}">
                <a16:creationId xmlns:a16="http://schemas.microsoft.com/office/drawing/2014/main" id="{FC52DEF1-F73D-4020-85B8-C17F32B9FB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493" y="4111981"/>
            <a:ext cx="538107" cy="268645"/>
          </a:xfrm>
          <a:prstGeom prst="rect">
            <a:avLst/>
          </a:prstGeom>
        </p:spPr>
      </p:pic>
      <p:pic>
        <p:nvPicPr>
          <p:cNvPr id="14" name="Picture 13">
            <a:extLst>
              <a:ext uri="{FF2B5EF4-FFF2-40B4-BE49-F238E27FC236}">
                <a16:creationId xmlns:a16="http://schemas.microsoft.com/office/drawing/2014/main" id="{7BE96690-FD6E-487F-A624-EBEE27E90E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0267" y="4111981"/>
            <a:ext cx="538107" cy="268645"/>
          </a:xfrm>
          <a:prstGeom prst="rect">
            <a:avLst/>
          </a:prstGeom>
        </p:spPr>
      </p:pic>
      <p:pic>
        <p:nvPicPr>
          <p:cNvPr id="15" name="Picture 14">
            <a:extLst>
              <a:ext uri="{FF2B5EF4-FFF2-40B4-BE49-F238E27FC236}">
                <a16:creationId xmlns:a16="http://schemas.microsoft.com/office/drawing/2014/main" id="{10A969E3-A878-423A-BA04-C253AB7F8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6041" y="4111981"/>
            <a:ext cx="538107" cy="268645"/>
          </a:xfrm>
          <a:prstGeom prst="rect">
            <a:avLst/>
          </a:prstGeom>
        </p:spPr>
      </p:pic>
      <p:pic>
        <p:nvPicPr>
          <p:cNvPr id="16" name="Picture 15">
            <a:extLst>
              <a:ext uri="{FF2B5EF4-FFF2-40B4-BE49-F238E27FC236}">
                <a16:creationId xmlns:a16="http://schemas.microsoft.com/office/drawing/2014/main" id="{78D55166-6D62-4225-A0C7-ABD6AA8B46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309" y="5095319"/>
            <a:ext cx="538107" cy="268645"/>
          </a:xfrm>
          <a:prstGeom prst="rect">
            <a:avLst/>
          </a:prstGeom>
        </p:spPr>
      </p:pic>
      <p:pic>
        <p:nvPicPr>
          <p:cNvPr id="17" name="Picture 16">
            <a:extLst>
              <a:ext uri="{FF2B5EF4-FFF2-40B4-BE49-F238E27FC236}">
                <a16:creationId xmlns:a16="http://schemas.microsoft.com/office/drawing/2014/main" id="{1C89224B-3B4F-4585-BE44-8FDA7BCE34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9083" y="5095319"/>
            <a:ext cx="538107" cy="268645"/>
          </a:xfrm>
          <a:prstGeom prst="rect">
            <a:avLst/>
          </a:prstGeom>
        </p:spPr>
      </p:pic>
      <p:pic>
        <p:nvPicPr>
          <p:cNvPr id="18" name="Picture 17">
            <a:extLst>
              <a:ext uri="{FF2B5EF4-FFF2-40B4-BE49-F238E27FC236}">
                <a16:creationId xmlns:a16="http://schemas.microsoft.com/office/drawing/2014/main" id="{5918126F-B7B3-480B-BA9F-5FF0C9F841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4857" y="5095319"/>
            <a:ext cx="538107" cy="268645"/>
          </a:xfrm>
          <a:prstGeom prst="rect">
            <a:avLst/>
          </a:prstGeom>
        </p:spPr>
      </p:pic>
      <p:pic>
        <p:nvPicPr>
          <p:cNvPr id="19" name="Picture 18">
            <a:extLst>
              <a:ext uri="{FF2B5EF4-FFF2-40B4-BE49-F238E27FC236}">
                <a16:creationId xmlns:a16="http://schemas.microsoft.com/office/drawing/2014/main" id="{F72D49C8-F644-4C18-8BA5-6A17806F8E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154" y="4602497"/>
            <a:ext cx="538107" cy="268645"/>
          </a:xfrm>
          <a:prstGeom prst="rect">
            <a:avLst/>
          </a:prstGeom>
        </p:spPr>
      </p:pic>
      <p:pic>
        <p:nvPicPr>
          <p:cNvPr id="20" name="Picture 19">
            <a:extLst>
              <a:ext uri="{FF2B5EF4-FFF2-40B4-BE49-F238E27FC236}">
                <a16:creationId xmlns:a16="http://schemas.microsoft.com/office/drawing/2014/main" id="{4CA02925-85FB-421A-887F-EDFFBB2C83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2928" y="4602497"/>
            <a:ext cx="538107" cy="268645"/>
          </a:xfrm>
          <a:prstGeom prst="rect">
            <a:avLst/>
          </a:prstGeom>
        </p:spPr>
      </p:pic>
      <p:pic>
        <p:nvPicPr>
          <p:cNvPr id="21" name="Picture 20">
            <a:extLst>
              <a:ext uri="{FF2B5EF4-FFF2-40B4-BE49-F238E27FC236}">
                <a16:creationId xmlns:a16="http://schemas.microsoft.com/office/drawing/2014/main" id="{5D04AC23-2D9A-44F0-9AE3-7D03FA788C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8702" y="4602497"/>
            <a:ext cx="538107" cy="268645"/>
          </a:xfrm>
          <a:prstGeom prst="rect">
            <a:avLst/>
          </a:prstGeom>
        </p:spPr>
      </p:pic>
      <p:pic>
        <p:nvPicPr>
          <p:cNvPr id="22" name="Picture 21">
            <a:extLst>
              <a:ext uri="{FF2B5EF4-FFF2-40B4-BE49-F238E27FC236}">
                <a16:creationId xmlns:a16="http://schemas.microsoft.com/office/drawing/2014/main" id="{57785B9C-53A8-4144-B831-A8CE710DCA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970" y="5585835"/>
            <a:ext cx="538107" cy="268645"/>
          </a:xfrm>
          <a:prstGeom prst="rect">
            <a:avLst/>
          </a:prstGeom>
        </p:spPr>
      </p:pic>
      <p:pic>
        <p:nvPicPr>
          <p:cNvPr id="23" name="Picture 22">
            <a:extLst>
              <a:ext uri="{FF2B5EF4-FFF2-40B4-BE49-F238E27FC236}">
                <a16:creationId xmlns:a16="http://schemas.microsoft.com/office/drawing/2014/main" id="{CC4302B8-3F96-4607-9D60-96A46092A6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1744" y="5585835"/>
            <a:ext cx="538107" cy="268645"/>
          </a:xfrm>
          <a:prstGeom prst="rect">
            <a:avLst/>
          </a:prstGeom>
        </p:spPr>
      </p:pic>
      <p:pic>
        <p:nvPicPr>
          <p:cNvPr id="25" name="Picture 24">
            <a:extLst>
              <a:ext uri="{FF2B5EF4-FFF2-40B4-BE49-F238E27FC236}">
                <a16:creationId xmlns:a16="http://schemas.microsoft.com/office/drawing/2014/main" id="{3BEB8DF4-3827-44ED-BCE8-86C538CFD6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7518" y="5585835"/>
            <a:ext cx="538107" cy="268645"/>
          </a:xfrm>
          <a:prstGeom prst="rect">
            <a:avLst/>
          </a:prstGeom>
        </p:spPr>
      </p:pic>
      <p:pic>
        <p:nvPicPr>
          <p:cNvPr id="9" name="cat 2">
            <a:extLst>
              <a:ext uri="{FF2B5EF4-FFF2-40B4-BE49-F238E27FC236}">
                <a16:creationId xmlns:a16="http://schemas.microsoft.com/office/drawing/2014/main" id="{2DA754CC-EABE-471F-BCA9-6531DA82E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19647">
            <a:off x="3913113" y="2536880"/>
            <a:ext cx="1357155" cy="880694"/>
          </a:xfrm>
          <a:prstGeom prst="rect">
            <a:avLst/>
          </a:prstGeom>
          <a:effectLst>
            <a:outerShdw blurRad="50800" dist="38100" dir="5400000" algn="t" rotWithShape="0">
              <a:prstClr val="black">
                <a:alpha val="40000"/>
              </a:prstClr>
            </a:outerShdw>
          </a:effectLst>
        </p:spPr>
      </p:pic>
      <p:pic>
        <p:nvPicPr>
          <p:cNvPr id="11" name="cat 3">
            <a:extLst>
              <a:ext uri="{FF2B5EF4-FFF2-40B4-BE49-F238E27FC236}">
                <a16:creationId xmlns:a16="http://schemas.microsoft.com/office/drawing/2014/main" id="{A5A94429-A72F-4B85-A3D0-FFA95C9796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19647">
            <a:off x="6355449" y="2521609"/>
            <a:ext cx="1357155" cy="880694"/>
          </a:xfrm>
          <a:prstGeom prst="rect">
            <a:avLst/>
          </a:prstGeom>
          <a:effectLst>
            <a:outerShdw blurRad="50800" dist="38100" dir="5400000" algn="t" rotWithShape="0">
              <a:prstClr val="black">
                <a:alpha val="40000"/>
              </a:prstClr>
            </a:outerShdw>
          </a:effectLst>
        </p:spPr>
      </p:pic>
      <p:sp>
        <p:nvSpPr>
          <p:cNvPr id="50" name="Rectangle">
            <a:extLst>
              <a:ext uri="{FF2B5EF4-FFF2-40B4-BE49-F238E27FC236}">
                <a16:creationId xmlns:a16="http://schemas.microsoft.com/office/drawing/2014/main" id="{0B5D3753-6C86-4D77-A8A1-64C31A1639C2}"/>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Circle">
            <a:extLst>
              <a:ext uri="{FF2B5EF4-FFF2-40B4-BE49-F238E27FC236}">
                <a16:creationId xmlns:a16="http://schemas.microsoft.com/office/drawing/2014/main" id="{93D8B46F-DCAF-42A4-93C5-FF98D810A3EA}"/>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52" name="Arrow: Right 28">
            <a:extLst>
              <a:ext uri="{FF2B5EF4-FFF2-40B4-BE49-F238E27FC236}">
                <a16:creationId xmlns:a16="http://schemas.microsoft.com/office/drawing/2014/main" id="{2E129044-ED05-4CBB-8744-B68B0F5E5E30}"/>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set text">
            <a:extLst>
              <a:ext uri="{FF2B5EF4-FFF2-40B4-BE49-F238E27FC236}">
                <a16:creationId xmlns:a16="http://schemas.microsoft.com/office/drawing/2014/main" id="{30A6D02C-3788-4C72-87F6-A1731FDC2C9D}"/>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64" name="Rectangle 63">
            <a:hlinkClick r:id="rId4" action="ppaction://hlinksldjump"/>
            <a:extLst>
              <a:ext uri="{FF2B5EF4-FFF2-40B4-BE49-F238E27FC236}">
                <a16:creationId xmlns:a16="http://schemas.microsoft.com/office/drawing/2014/main" id="{7096A23B-C050-4491-AD03-D58E587818D2}"/>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hlinkClick r:id="rId4" action="ppaction://hlinksldjump"/>
            <a:extLst>
              <a:ext uri="{FF2B5EF4-FFF2-40B4-BE49-F238E27FC236}">
                <a16:creationId xmlns:a16="http://schemas.microsoft.com/office/drawing/2014/main" id="{DABFC0E5-A075-46E8-8C19-791652EDDFE4}"/>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6" name="Click Again Button">
            <a:extLst>
              <a:ext uri="{FF2B5EF4-FFF2-40B4-BE49-F238E27FC236}">
                <a16:creationId xmlns:a16="http://schemas.microsoft.com/office/drawing/2014/main" id="{5F7C064E-79BF-4041-81EA-8B033D89E520}"/>
              </a:ext>
            </a:extLst>
          </p:cNvPr>
          <p:cNvGrpSpPr/>
          <p:nvPr/>
        </p:nvGrpSpPr>
        <p:grpSpPr>
          <a:xfrm>
            <a:off x="7055682" y="195568"/>
            <a:ext cx="1810288" cy="558839"/>
            <a:chOff x="3062247" y="3925433"/>
            <a:chExt cx="1810288" cy="558839"/>
          </a:xfrm>
        </p:grpSpPr>
        <p:sp>
          <p:nvSpPr>
            <p:cNvPr id="67" name="Rectangle">
              <a:extLst>
                <a:ext uri="{FF2B5EF4-FFF2-40B4-BE49-F238E27FC236}">
                  <a16:creationId xmlns:a16="http://schemas.microsoft.com/office/drawing/2014/main" id="{6510C7B0-51CC-4D51-B70D-1640C962F72C}"/>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Reset text">
              <a:extLst>
                <a:ext uri="{FF2B5EF4-FFF2-40B4-BE49-F238E27FC236}">
                  <a16:creationId xmlns:a16="http://schemas.microsoft.com/office/drawing/2014/main" id="{04E4F3CA-702B-4C85-935F-5DA14CADB5E8}"/>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69" name="Circle">
              <a:extLst>
                <a:ext uri="{FF2B5EF4-FFF2-40B4-BE49-F238E27FC236}">
                  <a16:creationId xmlns:a16="http://schemas.microsoft.com/office/drawing/2014/main" id="{840EAA50-5658-4C19-9209-667BC9CF1B63}"/>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70" name="Arrow: Right 28">
              <a:extLst>
                <a:ext uri="{FF2B5EF4-FFF2-40B4-BE49-F238E27FC236}">
                  <a16:creationId xmlns:a16="http://schemas.microsoft.com/office/drawing/2014/main" id="{F153C380-246D-40D1-A129-3F4D75BF0790}"/>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1" name="Rectangle 70">
            <a:hlinkClick r:id="rId5" action="ppaction://hlinksldjump"/>
            <a:extLst>
              <a:ext uri="{FF2B5EF4-FFF2-40B4-BE49-F238E27FC236}">
                <a16:creationId xmlns:a16="http://schemas.microsoft.com/office/drawing/2014/main" id="{633E3DD1-35AC-4A5D-9E8E-D79FBFA2721B}"/>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6" name="Picture 25">
            <a:extLst>
              <a:ext uri="{FF2B5EF4-FFF2-40B4-BE49-F238E27FC236}">
                <a16:creationId xmlns:a16="http://schemas.microsoft.com/office/drawing/2014/main" id="{F36AEB07-3794-4008-9E32-8620D70F46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9625" y="6858000"/>
            <a:ext cx="3734335" cy="3460136"/>
          </a:xfrm>
          <a:prstGeom prst="rect">
            <a:avLst/>
          </a:prstGeom>
        </p:spPr>
      </p:pic>
      <p:pic>
        <p:nvPicPr>
          <p:cNvPr id="42" name="butterfly">
            <a:extLst>
              <a:ext uri="{FF2B5EF4-FFF2-40B4-BE49-F238E27FC236}">
                <a16:creationId xmlns:a16="http://schemas.microsoft.com/office/drawing/2014/main" id="{15727754-8E75-4D40-9772-EEE9F346A7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24303" y="6858000"/>
            <a:ext cx="2588083" cy="2398049"/>
          </a:xfrm>
          <a:prstGeom prst="rect">
            <a:avLst/>
          </a:prstGeom>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the butterfly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spTree>
    <p:extLst>
      <p:ext uri="{BB962C8B-B14F-4D97-AF65-F5344CB8AC3E}">
        <p14:creationId xmlns:p14="http://schemas.microsoft.com/office/powerpoint/2010/main" val="12022208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repeatCount="6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600"/>
                                        <p:tgtEl>
                                          <p:spTgt spid="26"/>
                                        </p:tgtEl>
                                      </p:cBhvr>
                                    </p:animEffect>
                                    <p:anim calcmode="lin" valueType="num">
                                      <p:cBhvr>
                                        <p:cTn id="8" dur="600" fill="hold"/>
                                        <p:tgtEl>
                                          <p:spTgt spid="26"/>
                                        </p:tgtEl>
                                        <p:attrNameLst>
                                          <p:attrName>ppt_w</p:attrName>
                                        </p:attrNameLst>
                                      </p:cBhvr>
                                      <p:tavLst>
                                        <p:tav tm="0" fmla="#ppt_w*sin(2.5*pi*$)">
                                          <p:val>
                                            <p:fltVal val="0"/>
                                          </p:val>
                                        </p:tav>
                                        <p:tav tm="100000">
                                          <p:val>
                                            <p:fltVal val="1"/>
                                          </p:val>
                                        </p:tav>
                                      </p:tavLst>
                                    </p:anim>
                                    <p:anim calcmode="lin" valueType="num">
                                      <p:cBhvr>
                                        <p:cTn id="9" dur="600" fill="hold"/>
                                        <p:tgtEl>
                                          <p:spTgt spid="26"/>
                                        </p:tgtEl>
                                        <p:attrNameLst>
                                          <p:attrName>ppt_h</p:attrName>
                                        </p:attrNameLst>
                                      </p:cBhvr>
                                      <p:tavLst>
                                        <p:tav tm="0">
                                          <p:val>
                                            <p:strVal val="#ppt_h"/>
                                          </p:val>
                                        </p:tav>
                                        <p:tav tm="100000">
                                          <p:val>
                                            <p:strVal val="#ppt_h"/>
                                          </p:val>
                                        </p:tav>
                                      </p:tavLst>
                                    </p:anim>
                                  </p:childTnLst>
                                </p:cTn>
                              </p:par>
                              <p:par>
                                <p:cTn id="10" presetID="24" presetClass="path" presetSubtype="0" accel="50000" decel="50000" fill="hold" nodeType="withEffect">
                                  <p:stCondLst>
                                    <p:cond delay="0"/>
                                  </p:stCondLst>
                                  <p:childTnLst>
                                    <p:animMotion origin="layout" path="M 4.16667E-6 -4.81481E-6 C 0.09982 -0.01481 0.18368 -0.14305 0.22777 -0.33379 L 0.32795 -0.77893 C 0.35 -0.875 0.38489 -0.92268 0.42812 -0.92268 C 0.48975 -0.92268 0.54201 -0.79444 0.5467 -0.60254 C 0.54201 -0.4449 0.48975 -0.30069 0.42812 -0.30069 C 0.38489 -0.30069 0.35 -0.36388 0.32795 -0.4449 L 0.22777 -0.88958 C 0.18368 -1.08101 0.09982 -1.20555 4.16667E-6 -1.22476 C -0.10018 -1.20555 -0.18368 -1.08101 -0.22778 -0.88958 L -0.32796 -0.4449 C -0.35 -0.36388 -0.38507 -0.30069 -0.42813 -0.30069 C -0.48959 -0.30069 -0.54184 -0.4449 -0.54653 -0.60254 C -0.54184 -0.79444 -0.48959 -0.92268 -0.42813 -0.92268 C -0.38507 -0.92268 -0.35 -0.875 -0.32796 -0.77893 L -0.22778 -0.33379 C -0.18368 -0.14305 -0.10018 -0.01481 4.16667E-6 -4.81481E-6 Z " pathEditMode="relative" rAng="0" ptsTypes="AAAAAAAAAAAAAAAAA">
                                      <p:cBhvr>
                                        <p:cTn id="11" dur="3600" fill="hold"/>
                                        <p:tgtEl>
                                          <p:spTgt spid="26"/>
                                        </p:tgtEl>
                                        <p:attrNameLst>
                                          <p:attrName>ppt_x</p:attrName>
                                          <p:attrName>ppt_y</p:attrName>
                                        </p:attrNameLst>
                                      </p:cBhvr>
                                      <p:rCtr x="0" y="-61250"/>
                                    </p:animMotion>
                                  </p:childTnLst>
                                </p:cTn>
                              </p:par>
                            </p:childTnLst>
                          </p:cTn>
                        </p:par>
                        <p:par>
                          <p:cTn id="12" fill="hold">
                            <p:stCondLst>
                              <p:cond delay="3600"/>
                            </p:stCondLst>
                            <p:childTnLst>
                              <p:par>
                                <p:cTn id="13" presetID="45" presetClass="entr" presetSubtype="0" repeatCount="300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600"/>
                                        <p:tgtEl>
                                          <p:spTgt spid="42"/>
                                        </p:tgtEl>
                                      </p:cBhvr>
                                    </p:animEffect>
                                    <p:anim calcmode="lin" valueType="num">
                                      <p:cBhvr>
                                        <p:cTn id="16" dur="600" fill="hold"/>
                                        <p:tgtEl>
                                          <p:spTgt spid="42"/>
                                        </p:tgtEl>
                                        <p:attrNameLst>
                                          <p:attrName>ppt_w</p:attrName>
                                        </p:attrNameLst>
                                      </p:cBhvr>
                                      <p:tavLst>
                                        <p:tav tm="0" fmla="#ppt_w*sin(2.5*pi*$)">
                                          <p:val>
                                            <p:fltVal val="0"/>
                                          </p:val>
                                        </p:tav>
                                        <p:tav tm="100000">
                                          <p:val>
                                            <p:fltVal val="1"/>
                                          </p:val>
                                        </p:tav>
                                      </p:tavLst>
                                    </p:anim>
                                    <p:anim calcmode="lin" valueType="num">
                                      <p:cBhvr>
                                        <p:cTn id="17" dur="600" fill="hold"/>
                                        <p:tgtEl>
                                          <p:spTgt spid="42"/>
                                        </p:tgtEl>
                                        <p:attrNameLst>
                                          <p:attrName>ppt_h</p:attrName>
                                        </p:attrNameLst>
                                      </p:cBhvr>
                                      <p:tavLst>
                                        <p:tav tm="0">
                                          <p:val>
                                            <p:strVal val="#ppt_h"/>
                                          </p:val>
                                        </p:tav>
                                        <p:tav tm="100000">
                                          <p:val>
                                            <p:strVal val="#ppt_h"/>
                                          </p:val>
                                        </p:tav>
                                      </p:tavLst>
                                    </p:anim>
                                  </p:childTnLst>
                                </p:cTn>
                              </p:par>
                              <p:par>
                                <p:cTn id="18" presetID="51" presetClass="path" presetSubtype="0" accel="50000" decel="50000" fill="hold" nodeType="withEffect">
                                  <p:stCondLst>
                                    <p:cond delay="0"/>
                                  </p:stCondLst>
                                  <p:childTnLst>
                                    <p:animMotion origin="layout" path="M 0.04982 1.48148E-6 L 0.071 -0.10371 C 0.07604 -0.12523 0.07882 -0.1581 0.07882 -0.19213 C 0.07882 -0.23056 0.07604 -0.26134 0.071 -0.2831 L 0.04982 -0.38611 " pathEditMode="relative" rAng="0" ptsTypes="AAAAA">
                                      <p:cBhvr>
                                        <p:cTn id="19" dur="1800" fill="hold"/>
                                        <p:tgtEl>
                                          <p:spTgt spid="42"/>
                                        </p:tgtEl>
                                        <p:attrNameLst>
                                          <p:attrName>ppt_x</p:attrName>
                                          <p:attrName>ppt_y</p:attrName>
                                        </p:attrNameLst>
                                      </p:cBhvr>
                                      <p:rCtr x="1441" y="-19306"/>
                                    </p:animMotion>
                                  </p:childTnLst>
                                </p:cTn>
                              </p:par>
                            </p:childTnLst>
                          </p:cTn>
                        </p:par>
                        <p:par>
                          <p:cTn id="20" fill="hold">
                            <p:stCondLst>
                              <p:cond delay="5400"/>
                            </p:stCondLst>
                            <p:childTnLst>
                              <p:par>
                                <p:cTn id="21" presetID="2" presetClass="entr" presetSubtype="8" fill="hold" nodeType="after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2000" fill="hold"/>
                                        <p:tgtEl>
                                          <p:spTgt spid="9"/>
                                        </p:tgtEl>
                                        <p:attrNameLst>
                                          <p:attrName>ppt_x</p:attrName>
                                        </p:attrNameLst>
                                      </p:cBhvr>
                                      <p:tavLst>
                                        <p:tav tm="0">
                                          <p:val>
                                            <p:strVal val="0-#ppt_w/2"/>
                                          </p:val>
                                        </p:tav>
                                        <p:tav tm="100000">
                                          <p:val>
                                            <p:strVal val="#ppt_x"/>
                                          </p:val>
                                        </p:tav>
                                      </p:tavLst>
                                    </p:anim>
                                    <p:anim calcmode="lin" valueType="num">
                                      <p:cBhvr additive="base">
                                        <p:cTn id="24" dur="2000" fill="hold"/>
                                        <p:tgtEl>
                                          <p:spTgt spid="9"/>
                                        </p:tgtEl>
                                        <p:attrNameLst>
                                          <p:attrName>ppt_y</p:attrName>
                                        </p:attrNameLst>
                                      </p:cBhvr>
                                      <p:tavLst>
                                        <p:tav tm="0">
                                          <p:val>
                                            <p:strVal val="#ppt_y"/>
                                          </p:val>
                                        </p:tav>
                                        <p:tav tm="100000">
                                          <p:val>
                                            <p:strVal val="#ppt_y"/>
                                          </p:val>
                                        </p:tav>
                                      </p:tavLst>
                                    </p:anim>
                                  </p:childTnLst>
                                </p:cTn>
                              </p:par>
                              <p:par>
                                <p:cTn id="25" presetID="32" presetClass="emph" presetSubtype="0" fill="hold" nodeType="withEffect">
                                  <p:stCondLst>
                                    <p:cond delay="0"/>
                                  </p:stCondLst>
                                  <p:childTnLst>
                                    <p:animRot by="120000">
                                      <p:cBhvr>
                                        <p:cTn id="26" dur="200" fill="hold">
                                          <p:stCondLst>
                                            <p:cond delay="0"/>
                                          </p:stCondLst>
                                        </p:cTn>
                                        <p:tgtEl>
                                          <p:spTgt spid="9"/>
                                        </p:tgtEl>
                                        <p:attrNameLst>
                                          <p:attrName>r</p:attrName>
                                        </p:attrNameLst>
                                      </p:cBhvr>
                                    </p:animRot>
                                    <p:animRot by="-240000">
                                      <p:cBhvr>
                                        <p:cTn id="27" dur="400" fill="hold">
                                          <p:stCondLst>
                                            <p:cond delay="400"/>
                                          </p:stCondLst>
                                        </p:cTn>
                                        <p:tgtEl>
                                          <p:spTgt spid="9"/>
                                        </p:tgtEl>
                                        <p:attrNameLst>
                                          <p:attrName>r</p:attrName>
                                        </p:attrNameLst>
                                      </p:cBhvr>
                                    </p:animRot>
                                    <p:animRot by="240000">
                                      <p:cBhvr>
                                        <p:cTn id="28" dur="400" fill="hold">
                                          <p:stCondLst>
                                            <p:cond delay="800"/>
                                          </p:stCondLst>
                                        </p:cTn>
                                        <p:tgtEl>
                                          <p:spTgt spid="9"/>
                                        </p:tgtEl>
                                        <p:attrNameLst>
                                          <p:attrName>r</p:attrName>
                                        </p:attrNameLst>
                                      </p:cBhvr>
                                    </p:animRot>
                                    <p:animRot by="-240000">
                                      <p:cBhvr>
                                        <p:cTn id="29" dur="400" fill="hold">
                                          <p:stCondLst>
                                            <p:cond delay="1200"/>
                                          </p:stCondLst>
                                        </p:cTn>
                                        <p:tgtEl>
                                          <p:spTgt spid="9"/>
                                        </p:tgtEl>
                                        <p:attrNameLst>
                                          <p:attrName>r</p:attrName>
                                        </p:attrNameLst>
                                      </p:cBhvr>
                                    </p:animRot>
                                    <p:animRot by="120000">
                                      <p:cBhvr>
                                        <p:cTn id="30" dur="400" fill="hold">
                                          <p:stCondLst>
                                            <p:cond delay="1600"/>
                                          </p:stCondLst>
                                        </p:cTn>
                                        <p:tgtEl>
                                          <p:spTgt spid="9"/>
                                        </p:tgtEl>
                                        <p:attrNameLst>
                                          <p:attrName>r</p:attrName>
                                        </p:attrNameLst>
                                      </p:cBhvr>
                                    </p:animRot>
                                  </p:childTnLst>
                                </p:cTn>
                              </p:par>
                              <p:par>
                                <p:cTn id="31" presetID="2" presetClass="entr" presetSubtype="8" fill="hold"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2000" fill="hold"/>
                                        <p:tgtEl>
                                          <p:spTgt spid="8"/>
                                        </p:tgtEl>
                                        <p:attrNameLst>
                                          <p:attrName>ppt_x</p:attrName>
                                        </p:attrNameLst>
                                      </p:cBhvr>
                                      <p:tavLst>
                                        <p:tav tm="0">
                                          <p:val>
                                            <p:strVal val="0-#ppt_w/2"/>
                                          </p:val>
                                        </p:tav>
                                        <p:tav tm="100000">
                                          <p:val>
                                            <p:strVal val="#ppt_x"/>
                                          </p:val>
                                        </p:tav>
                                      </p:tavLst>
                                    </p:anim>
                                    <p:anim calcmode="lin" valueType="num">
                                      <p:cBhvr additive="base">
                                        <p:cTn id="34" dur="2000" fill="hold"/>
                                        <p:tgtEl>
                                          <p:spTgt spid="8"/>
                                        </p:tgtEl>
                                        <p:attrNameLst>
                                          <p:attrName>ppt_y</p:attrName>
                                        </p:attrNameLst>
                                      </p:cBhvr>
                                      <p:tavLst>
                                        <p:tav tm="0">
                                          <p:val>
                                            <p:strVal val="#ppt_y"/>
                                          </p:val>
                                        </p:tav>
                                        <p:tav tm="100000">
                                          <p:val>
                                            <p:strVal val="#ppt_y"/>
                                          </p:val>
                                        </p:tav>
                                      </p:tavLst>
                                    </p:anim>
                                  </p:childTnLst>
                                </p:cTn>
                              </p:par>
                              <p:par>
                                <p:cTn id="35" presetID="32" presetClass="emph" presetSubtype="0" fill="hold" nodeType="withEffect">
                                  <p:stCondLst>
                                    <p:cond delay="200"/>
                                  </p:stCondLst>
                                  <p:childTnLst>
                                    <p:animRot by="120000">
                                      <p:cBhvr>
                                        <p:cTn id="36" dur="200" fill="hold">
                                          <p:stCondLst>
                                            <p:cond delay="0"/>
                                          </p:stCondLst>
                                        </p:cTn>
                                        <p:tgtEl>
                                          <p:spTgt spid="8"/>
                                        </p:tgtEl>
                                        <p:attrNameLst>
                                          <p:attrName>r</p:attrName>
                                        </p:attrNameLst>
                                      </p:cBhvr>
                                    </p:animRot>
                                    <p:animRot by="-240000">
                                      <p:cBhvr>
                                        <p:cTn id="37" dur="400" fill="hold">
                                          <p:stCondLst>
                                            <p:cond delay="400"/>
                                          </p:stCondLst>
                                        </p:cTn>
                                        <p:tgtEl>
                                          <p:spTgt spid="8"/>
                                        </p:tgtEl>
                                        <p:attrNameLst>
                                          <p:attrName>r</p:attrName>
                                        </p:attrNameLst>
                                      </p:cBhvr>
                                    </p:animRot>
                                    <p:animRot by="240000">
                                      <p:cBhvr>
                                        <p:cTn id="38" dur="400" fill="hold">
                                          <p:stCondLst>
                                            <p:cond delay="800"/>
                                          </p:stCondLst>
                                        </p:cTn>
                                        <p:tgtEl>
                                          <p:spTgt spid="8"/>
                                        </p:tgtEl>
                                        <p:attrNameLst>
                                          <p:attrName>r</p:attrName>
                                        </p:attrNameLst>
                                      </p:cBhvr>
                                    </p:animRot>
                                    <p:animRot by="-240000">
                                      <p:cBhvr>
                                        <p:cTn id="39" dur="400" fill="hold">
                                          <p:stCondLst>
                                            <p:cond delay="1200"/>
                                          </p:stCondLst>
                                        </p:cTn>
                                        <p:tgtEl>
                                          <p:spTgt spid="8"/>
                                        </p:tgtEl>
                                        <p:attrNameLst>
                                          <p:attrName>r</p:attrName>
                                        </p:attrNameLst>
                                      </p:cBhvr>
                                    </p:animRot>
                                    <p:animRot by="120000">
                                      <p:cBhvr>
                                        <p:cTn id="40" dur="400" fill="hold">
                                          <p:stCondLst>
                                            <p:cond delay="1600"/>
                                          </p:stCondLst>
                                        </p:cTn>
                                        <p:tgtEl>
                                          <p:spTgt spid="8"/>
                                        </p:tgtEl>
                                        <p:attrNameLst>
                                          <p:attrName>r</p:attrName>
                                        </p:attrNameLst>
                                      </p:cBhvr>
                                    </p:animRot>
                                  </p:childTnLst>
                                </p:cTn>
                              </p:par>
                              <p:par>
                                <p:cTn id="41" presetID="2" presetClass="entr" presetSubtype="8" fill="hold" nodeType="withEffect">
                                  <p:stCondLst>
                                    <p:cond delay="4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2000" fill="hold"/>
                                        <p:tgtEl>
                                          <p:spTgt spid="11"/>
                                        </p:tgtEl>
                                        <p:attrNameLst>
                                          <p:attrName>ppt_x</p:attrName>
                                        </p:attrNameLst>
                                      </p:cBhvr>
                                      <p:tavLst>
                                        <p:tav tm="0">
                                          <p:val>
                                            <p:strVal val="0-#ppt_w/2"/>
                                          </p:val>
                                        </p:tav>
                                        <p:tav tm="100000">
                                          <p:val>
                                            <p:strVal val="#ppt_x"/>
                                          </p:val>
                                        </p:tav>
                                      </p:tavLst>
                                    </p:anim>
                                    <p:anim calcmode="lin" valueType="num">
                                      <p:cBhvr additive="base">
                                        <p:cTn id="44" dur="2000" fill="hold"/>
                                        <p:tgtEl>
                                          <p:spTgt spid="11"/>
                                        </p:tgtEl>
                                        <p:attrNameLst>
                                          <p:attrName>ppt_y</p:attrName>
                                        </p:attrNameLst>
                                      </p:cBhvr>
                                      <p:tavLst>
                                        <p:tav tm="0">
                                          <p:val>
                                            <p:strVal val="#ppt_y"/>
                                          </p:val>
                                        </p:tav>
                                        <p:tav tm="100000">
                                          <p:val>
                                            <p:strVal val="#ppt_y"/>
                                          </p:val>
                                        </p:tav>
                                      </p:tavLst>
                                    </p:anim>
                                  </p:childTnLst>
                                </p:cTn>
                              </p:par>
                              <p:par>
                                <p:cTn id="45" presetID="32" presetClass="emph" presetSubtype="0" fill="hold" nodeType="withEffect">
                                  <p:stCondLst>
                                    <p:cond delay="400"/>
                                  </p:stCondLst>
                                  <p:childTnLst>
                                    <p:animRot by="120000">
                                      <p:cBhvr>
                                        <p:cTn id="46" dur="200" fill="hold">
                                          <p:stCondLst>
                                            <p:cond delay="0"/>
                                          </p:stCondLst>
                                        </p:cTn>
                                        <p:tgtEl>
                                          <p:spTgt spid="11"/>
                                        </p:tgtEl>
                                        <p:attrNameLst>
                                          <p:attrName>r</p:attrName>
                                        </p:attrNameLst>
                                      </p:cBhvr>
                                    </p:animRot>
                                    <p:animRot by="-240000">
                                      <p:cBhvr>
                                        <p:cTn id="47" dur="400" fill="hold">
                                          <p:stCondLst>
                                            <p:cond delay="400"/>
                                          </p:stCondLst>
                                        </p:cTn>
                                        <p:tgtEl>
                                          <p:spTgt spid="11"/>
                                        </p:tgtEl>
                                        <p:attrNameLst>
                                          <p:attrName>r</p:attrName>
                                        </p:attrNameLst>
                                      </p:cBhvr>
                                    </p:animRot>
                                    <p:animRot by="240000">
                                      <p:cBhvr>
                                        <p:cTn id="48" dur="400" fill="hold">
                                          <p:stCondLst>
                                            <p:cond delay="800"/>
                                          </p:stCondLst>
                                        </p:cTn>
                                        <p:tgtEl>
                                          <p:spTgt spid="11"/>
                                        </p:tgtEl>
                                        <p:attrNameLst>
                                          <p:attrName>r</p:attrName>
                                        </p:attrNameLst>
                                      </p:cBhvr>
                                    </p:animRot>
                                    <p:animRot by="-240000">
                                      <p:cBhvr>
                                        <p:cTn id="49" dur="400" fill="hold">
                                          <p:stCondLst>
                                            <p:cond delay="1200"/>
                                          </p:stCondLst>
                                        </p:cTn>
                                        <p:tgtEl>
                                          <p:spTgt spid="11"/>
                                        </p:tgtEl>
                                        <p:attrNameLst>
                                          <p:attrName>r</p:attrName>
                                        </p:attrNameLst>
                                      </p:cBhvr>
                                    </p:animRot>
                                    <p:animRot by="120000">
                                      <p:cBhvr>
                                        <p:cTn id="50" dur="400" fill="hold">
                                          <p:stCondLst>
                                            <p:cond delay="1600"/>
                                          </p:stCondLst>
                                        </p:cTn>
                                        <p:tgtEl>
                                          <p:spTgt spid="11"/>
                                        </p:tgtEl>
                                        <p:attrNameLst>
                                          <p:attrName>r</p:attrName>
                                        </p:attrNameLst>
                                      </p:cBhvr>
                                    </p:animRot>
                                  </p:childTnLst>
                                </p:cTn>
                              </p:par>
                            </p:childTnLst>
                          </p:cTn>
                        </p:par>
                        <p:par>
                          <p:cTn id="51" fill="hold">
                            <p:stCondLst>
                              <p:cond delay="7900"/>
                            </p:stCondLst>
                            <p:childTnLst>
                              <p:par>
                                <p:cTn id="52" presetID="22" presetClass="entr" presetSubtype="8"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5" restart="whenNotActive" fill="hold" evtFilter="cancelBubble" nodeType="interactiveSeq">
                <p:stCondLst>
                  <p:cond evt="onClick" delay="0">
                    <p:tgtEl>
                      <p:spTgt spid="11"/>
                    </p:tgtEl>
                  </p:cond>
                </p:stCondLst>
                <p:endSync evt="end" delay="0">
                  <p:rtn val="all"/>
                </p:endSync>
                <p:childTnLst>
                  <p:par>
                    <p:cTn id="56" fill="hold">
                      <p:stCondLst>
                        <p:cond delay="0"/>
                      </p:stCondLst>
                      <p:childTnLst>
                        <p:par>
                          <p:cTn id="57" fill="hold">
                            <p:stCondLst>
                              <p:cond delay="0"/>
                            </p:stCondLst>
                            <p:childTnLst>
                              <p:par>
                                <p:cTn id="58" presetID="63" presetClass="path" presetSubtype="0" accel="50000" decel="50000" fill="hold" nodeType="afterEffect">
                                  <p:stCondLst>
                                    <p:cond delay="0"/>
                                  </p:stCondLst>
                                  <p:childTnLst>
                                    <p:animMotion origin="layout" path="M 2.77556E-17 0 L 0.72726 -0.24583 " pathEditMode="relative" rAng="0" ptsTypes="AA">
                                      <p:cBhvr>
                                        <p:cTn id="59" dur="500" fill="hold"/>
                                        <p:tgtEl>
                                          <p:spTgt spid="17"/>
                                        </p:tgtEl>
                                        <p:attrNameLst>
                                          <p:attrName>ppt_x</p:attrName>
                                          <p:attrName>ppt_y</p:attrName>
                                        </p:attrNameLst>
                                      </p:cBhvr>
                                      <p:rCtr x="36354" y="-12292"/>
                                    </p:animMotion>
                                  </p:childTnLst>
                                </p:cTn>
                              </p:par>
                            </p:childTnLst>
                          </p:cTn>
                        </p:par>
                        <p:par>
                          <p:cTn id="60" fill="hold">
                            <p:stCondLst>
                              <p:cond delay="500"/>
                            </p:stCondLst>
                            <p:childTnLst>
                              <p:par>
                                <p:cTn id="61" presetID="63" presetClass="path" presetSubtype="0" accel="50000" decel="50000" fill="hold" nodeType="afterEffect">
                                  <p:stCondLst>
                                    <p:cond delay="0"/>
                                  </p:stCondLst>
                                  <p:childTnLst>
                                    <p:animMotion origin="layout" path="M 0.0191 -0.00417 L 0.59271 -0.17431 " pathEditMode="relative" rAng="0" ptsTypes="AA">
                                      <p:cBhvr>
                                        <p:cTn id="62" dur="500" fill="hold"/>
                                        <p:tgtEl>
                                          <p:spTgt spid="21"/>
                                        </p:tgtEl>
                                        <p:attrNameLst>
                                          <p:attrName>ppt_x</p:attrName>
                                          <p:attrName>ppt_y</p:attrName>
                                        </p:attrNameLst>
                                      </p:cBhvr>
                                      <p:rCtr x="28681" y="-8519"/>
                                    </p:animMotion>
                                  </p:childTnLst>
                                </p:cTn>
                              </p:par>
                            </p:childTnLst>
                          </p:cTn>
                        </p:par>
                        <p:par>
                          <p:cTn id="63" fill="hold">
                            <p:stCondLst>
                              <p:cond delay="1000"/>
                            </p:stCondLst>
                            <p:childTnLst>
                              <p:par>
                                <p:cTn id="64" presetID="63" presetClass="path" presetSubtype="0" accel="50000" decel="50000" fill="hold" nodeType="afterEffect">
                                  <p:stCondLst>
                                    <p:cond delay="0"/>
                                  </p:stCondLst>
                                  <p:childTnLst>
                                    <p:animMotion origin="layout" path="M -4.72222E-6 -1.48148E-6 L 0.51511 -0.10278 " pathEditMode="relative" rAng="0" ptsTypes="AA">
                                      <p:cBhvr>
                                        <p:cTn id="65" dur="500" fill="hold"/>
                                        <p:tgtEl>
                                          <p:spTgt spid="15"/>
                                        </p:tgtEl>
                                        <p:attrNameLst>
                                          <p:attrName>ppt_x</p:attrName>
                                          <p:attrName>ppt_y</p:attrName>
                                        </p:attrNameLst>
                                      </p:cBhvr>
                                      <p:rCtr x="25747" y="-5139"/>
                                    </p:animMotion>
                                  </p:childTnLst>
                                </p:cTn>
                              </p:par>
                            </p:childTnLst>
                          </p:cTn>
                        </p:par>
                        <p:par>
                          <p:cTn id="66" fill="hold">
                            <p:stCondLst>
                              <p:cond delay="1500"/>
                            </p:stCondLst>
                            <p:childTnLst>
                              <p:par>
                                <p:cTn id="67" presetID="63" presetClass="path" presetSubtype="0" accel="50000" decel="50000" fill="hold" nodeType="afterEffect">
                                  <p:stCondLst>
                                    <p:cond delay="0"/>
                                  </p:stCondLst>
                                  <p:childTnLst>
                                    <p:animMotion origin="layout" path="M 4.72222E-6 -1.48148E-6 L 0.59513 -0.10278 " pathEditMode="relative" rAng="0" ptsTypes="AA">
                                      <p:cBhvr>
                                        <p:cTn id="68" dur="500" fill="hold"/>
                                        <p:tgtEl>
                                          <p:spTgt spid="13"/>
                                        </p:tgtEl>
                                        <p:attrNameLst>
                                          <p:attrName>ppt_x</p:attrName>
                                          <p:attrName>ppt_y</p:attrName>
                                        </p:attrNameLst>
                                      </p:cBhvr>
                                      <p:rCtr x="29757" y="-5139"/>
                                    </p:animMotion>
                                  </p:childTnLst>
                                </p:cTn>
                              </p:par>
                            </p:childTnLst>
                          </p:cTn>
                        </p:par>
                        <p:par>
                          <p:cTn id="69" fill="hold">
                            <p:stCondLst>
                              <p:cond delay="2000"/>
                            </p:stCondLst>
                            <p:childTnLst>
                              <p:par>
                                <p:cTn id="70" presetID="26" presetClass="emph" presetSubtype="0" fill="hold" grpId="0" nodeType="afterEffect">
                                  <p:stCondLst>
                                    <p:cond delay="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childTnLst>
                          </p:cTn>
                        </p:par>
                      </p:childTnLst>
                    </p:cTn>
                  </p:par>
                </p:childTnLst>
              </p:cTn>
              <p:nextCondLst>
                <p:cond evt="onClick" delay="0">
                  <p:tgtEl>
                    <p:spTgt spid="11"/>
                  </p:tgtEl>
                </p:cond>
              </p:nextCondLst>
            </p:seq>
            <p:seq concurrent="1" nextAc="seek">
              <p:cTn id="73" restart="whenNotActive" fill="hold" evtFilter="cancelBubble" nodeType="interactiveSeq">
                <p:stCondLst>
                  <p:cond evt="onClick" delay="0">
                    <p:tgtEl>
                      <p:spTgt spid="9"/>
                    </p:tgtEl>
                  </p:cond>
                </p:stCondLst>
                <p:endSync evt="end" delay="0">
                  <p:rtn val="all"/>
                </p:endSync>
                <p:childTnLst>
                  <p:par>
                    <p:cTn id="74" fill="hold">
                      <p:stCondLst>
                        <p:cond delay="0"/>
                      </p:stCondLst>
                      <p:childTnLst>
                        <p:par>
                          <p:cTn id="75" fill="hold">
                            <p:stCondLst>
                              <p:cond delay="0"/>
                            </p:stCondLst>
                            <p:childTnLst>
                              <p:par>
                                <p:cTn id="76" presetID="63" presetClass="path" presetSubtype="0" accel="50000" decel="50000" fill="hold" nodeType="afterEffect">
                                  <p:stCondLst>
                                    <p:cond delay="0"/>
                                  </p:stCondLst>
                                  <p:childTnLst>
                                    <p:animMotion origin="layout" path="M -2.77778E-7 0 L 0.49115 -0.24583 " pathEditMode="relative" rAng="0" ptsTypes="AA">
                                      <p:cBhvr>
                                        <p:cTn id="77" dur="500" fill="hold"/>
                                        <p:tgtEl>
                                          <p:spTgt spid="16"/>
                                        </p:tgtEl>
                                        <p:attrNameLst>
                                          <p:attrName>ppt_x</p:attrName>
                                          <p:attrName>ppt_y</p:attrName>
                                        </p:attrNameLst>
                                      </p:cBhvr>
                                      <p:rCtr x="24549" y="-12292"/>
                                    </p:animMotion>
                                  </p:childTnLst>
                                </p:cTn>
                              </p:par>
                            </p:childTnLst>
                          </p:cTn>
                        </p:par>
                        <p:par>
                          <p:cTn id="78" fill="hold">
                            <p:stCondLst>
                              <p:cond delay="500"/>
                            </p:stCondLst>
                            <p:childTnLst>
                              <p:par>
                                <p:cTn id="79" presetID="63" presetClass="path" presetSubtype="0" accel="50000" decel="50000" fill="hold" nodeType="afterEffect">
                                  <p:stCondLst>
                                    <p:cond delay="0"/>
                                  </p:stCondLst>
                                  <p:childTnLst>
                                    <p:animMotion origin="layout" path="M -3.61111E-6 7.40741E-7 L 0.3632 -0.17384 " pathEditMode="relative" rAng="0" ptsTypes="AA">
                                      <p:cBhvr>
                                        <p:cTn id="80" dur="500" fill="hold"/>
                                        <p:tgtEl>
                                          <p:spTgt spid="20"/>
                                        </p:tgtEl>
                                        <p:attrNameLst>
                                          <p:attrName>ppt_x</p:attrName>
                                          <p:attrName>ppt_y</p:attrName>
                                        </p:attrNameLst>
                                      </p:cBhvr>
                                      <p:rCtr x="18160" y="-8704"/>
                                    </p:animMotion>
                                  </p:childTnLst>
                                </p:cTn>
                              </p:par>
                            </p:childTnLst>
                          </p:cTn>
                        </p:par>
                        <p:par>
                          <p:cTn id="81" fill="hold">
                            <p:stCondLst>
                              <p:cond delay="1000"/>
                            </p:stCondLst>
                            <p:childTnLst>
                              <p:par>
                                <p:cTn id="82" presetID="63" presetClass="path" presetSubtype="0" accel="50000" decel="50000" fill="hold" nodeType="afterEffect">
                                  <p:stCondLst>
                                    <p:cond delay="0"/>
                                  </p:stCondLst>
                                  <p:childTnLst>
                                    <p:animMotion origin="layout" path="M -3.88889E-6 7.40741E-7 L 0.36893 -0.17384 " pathEditMode="relative" rAng="0" ptsTypes="AA">
                                      <p:cBhvr>
                                        <p:cTn id="83" dur="500" fill="hold"/>
                                        <p:tgtEl>
                                          <p:spTgt spid="19"/>
                                        </p:tgtEl>
                                        <p:attrNameLst>
                                          <p:attrName>ppt_x</p:attrName>
                                          <p:attrName>ppt_y</p:attrName>
                                        </p:attrNameLst>
                                      </p:cBhvr>
                                      <p:rCtr x="18438" y="-8704"/>
                                    </p:animMotion>
                                  </p:childTnLst>
                                </p:cTn>
                              </p:par>
                            </p:childTnLst>
                          </p:cTn>
                        </p:par>
                        <p:par>
                          <p:cTn id="84" fill="hold">
                            <p:stCondLst>
                              <p:cond delay="1500"/>
                            </p:stCondLst>
                            <p:childTnLst>
                              <p:par>
                                <p:cTn id="85" presetID="63" presetClass="path" presetSubtype="0" accel="50000" decel="50000" fill="hold" nodeType="afterEffect">
                                  <p:stCondLst>
                                    <p:cond delay="0"/>
                                  </p:stCondLst>
                                  <p:childTnLst>
                                    <p:animMotion origin="layout" path="M 5E-6 -1.48148E-6 L 0.22622 -0.10231 " pathEditMode="relative" rAng="0" ptsTypes="AA">
                                      <p:cBhvr>
                                        <p:cTn id="86" dur="500" fill="hold"/>
                                        <p:tgtEl>
                                          <p:spTgt spid="14"/>
                                        </p:tgtEl>
                                        <p:attrNameLst>
                                          <p:attrName>ppt_x</p:attrName>
                                          <p:attrName>ppt_y</p:attrName>
                                        </p:attrNameLst>
                                      </p:cBhvr>
                                      <p:rCtr x="11302" y="-5116"/>
                                    </p:animMotion>
                                  </p:childTnLst>
                                </p:cTn>
                              </p:par>
                            </p:childTnLst>
                          </p:cTn>
                        </p:par>
                      </p:childTnLst>
                    </p:cTn>
                  </p:par>
                </p:childTnLst>
              </p:cTn>
              <p:nextCondLst>
                <p:cond evt="onClick" delay="0">
                  <p:tgtEl>
                    <p:spTgt spid="9"/>
                  </p:tgtEl>
                </p:cond>
              </p:nextCondLst>
            </p:seq>
            <p:seq concurrent="1" nextAc="seek">
              <p:cTn id="87" restart="whenNotActive" fill="hold" evtFilter="cancelBubble" nodeType="interactiveSeq">
                <p:stCondLst>
                  <p:cond evt="onClick" delay="0">
                    <p:tgtEl>
                      <p:spTgt spid="8"/>
                    </p:tgtEl>
                  </p:cond>
                </p:stCondLst>
                <p:endSync evt="end" delay="0">
                  <p:rtn val="all"/>
                </p:endSync>
                <p:childTnLst>
                  <p:par>
                    <p:cTn id="88" fill="hold">
                      <p:stCondLst>
                        <p:cond delay="0"/>
                      </p:stCondLst>
                      <p:childTnLst>
                        <p:par>
                          <p:cTn id="89" fill="hold">
                            <p:stCondLst>
                              <p:cond delay="0"/>
                            </p:stCondLst>
                            <p:childTnLst>
                              <p:par>
                                <p:cTn id="90" presetID="63" presetClass="path" presetSubtype="0" accel="50000" decel="50000" fill="hold" nodeType="afterEffect">
                                  <p:stCondLst>
                                    <p:cond delay="0"/>
                                  </p:stCondLst>
                                  <p:childTnLst>
                                    <p:animMotion origin="layout" path="M 1.38889E-6 2.22222E-6 L 0.11319 -0.31736 " pathEditMode="relative" rAng="0" ptsTypes="AA">
                                      <p:cBhvr>
                                        <p:cTn id="91" dur="500" fill="hold"/>
                                        <p:tgtEl>
                                          <p:spTgt spid="23"/>
                                        </p:tgtEl>
                                        <p:attrNameLst>
                                          <p:attrName>ppt_x</p:attrName>
                                          <p:attrName>ppt_y</p:attrName>
                                        </p:attrNameLst>
                                      </p:cBhvr>
                                      <p:rCtr x="5660" y="-15880"/>
                                    </p:animMotion>
                                  </p:childTnLst>
                                </p:cTn>
                              </p:par>
                            </p:childTnLst>
                          </p:cTn>
                        </p:par>
                        <p:par>
                          <p:cTn id="92" fill="hold">
                            <p:stCondLst>
                              <p:cond delay="500"/>
                            </p:stCondLst>
                            <p:childTnLst>
                              <p:par>
                                <p:cTn id="93" presetID="63" presetClass="path" presetSubtype="0" accel="50000" decel="50000" fill="hold" nodeType="afterEffect">
                                  <p:stCondLst>
                                    <p:cond delay="0"/>
                                  </p:stCondLst>
                                  <p:childTnLst>
                                    <p:animMotion origin="layout" path="M 1.11111E-6 2.22222E-6 L 0.1118 -0.31736 " pathEditMode="relative" rAng="0" ptsTypes="AA">
                                      <p:cBhvr>
                                        <p:cTn id="94" dur="500" fill="hold"/>
                                        <p:tgtEl>
                                          <p:spTgt spid="22"/>
                                        </p:tgtEl>
                                        <p:attrNameLst>
                                          <p:attrName>ppt_x</p:attrName>
                                          <p:attrName>ppt_y</p:attrName>
                                        </p:attrNameLst>
                                      </p:cBhvr>
                                      <p:rCtr x="5590" y="-15880"/>
                                    </p:animMotion>
                                  </p:childTnLst>
                                </p:cTn>
                              </p:par>
                            </p:childTnLst>
                          </p:cTn>
                        </p:par>
                        <p:par>
                          <p:cTn id="95" fill="hold">
                            <p:stCondLst>
                              <p:cond delay="1000"/>
                            </p:stCondLst>
                            <p:childTnLst>
                              <p:par>
                                <p:cTn id="96" presetID="63" presetClass="path" presetSubtype="0" accel="50000" decel="50000" fill="hold" nodeType="afterEffect">
                                  <p:stCondLst>
                                    <p:cond delay="0"/>
                                  </p:stCondLst>
                                  <p:childTnLst>
                                    <p:animMotion origin="layout" path="M 2.77778E-7 0 L -0.10104 -0.24583 " pathEditMode="relative" rAng="0" ptsTypes="AA">
                                      <p:cBhvr>
                                        <p:cTn id="97" dur="500" fill="hold"/>
                                        <p:tgtEl>
                                          <p:spTgt spid="18"/>
                                        </p:tgtEl>
                                        <p:attrNameLst>
                                          <p:attrName>ppt_x</p:attrName>
                                          <p:attrName>ppt_y</p:attrName>
                                        </p:attrNameLst>
                                      </p:cBhvr>
                                      <p:rCtr x="-5052" y="-12292"/>
                                    </p:animMotion>
                                  </p:childTnLst>
                                </p:cTn>
                              </p:par>
                            </p:childTnLst>
                          </p:cTn>
                        </p:par>
                        <p:par>
                          <p:cTn id="98" fill="hold">
                            <p:stCondLst>
                              <p:cond delay="1500"/>
                            </p:stCondLst>
                            <p:childTnLst>
                              <p:par>
                                <p:cTn id="99" presetID="63" presetClass="path" presetSubtype="0" accel="50000" decel="50000" fill="hold" nodeType="afterEffect">
                                  <p:stCondLst>
                                    <p:cond delay="0"/>
                                  </p:stCondLst>
                                  <p:childTnLst>
                                    <p:animMotion origin="layout" path="M 1.66667E-6 2.22222E-6 L -0.16094 -0.31736 " pathEditMode="relative" rAng="0" ptsTypes="AA">
                                      <p:cBhvr>
                                        <p:cTn id="100" dur="500" fill="hold"/>
                                        <p:tgtEl>
                                          <p:spTgt spid="25"/>
                                        </p:tgtEl>
                                        <p:attrNameLst>
                                          <p:attrName>ppt_x</p:attrName>
                                          <p:attrName>ppt_y</p:attrName>
                                        </p:attrNameLst>
                                      </p:cBhvr>
                                      <p:rCtr x="-8056" y="-15880"/>
                                    </p:animMotion>
                                  </p:childTnLst>
                                </p:cTn>
                              </p:par>
                            </p:childTnLst>
                          </p:cTn>
                        </p:par>
                      </p:childTnLst>
                    </p:cTn>
                  </p:par>
                </p:childTnLst>
              </p:cTn>
              <p:nextCondLst>
                <p:cond evt="onClick" delay="0">
                  <p:tgtEl>
                    <p:spTgt spid="8"/>
                  </p:tgtEl>
                </p:cond>
              </p:nextCondLst>
            </p:seq>
            <p:seq concurrent="1" nextAc="seek">
              <p:cTn id="101" restart="whenNotActive" fill="hold" evtFilter="cancelBubble" nodeType="interactiveSeq">
                <p:stCondLst>
                  <p:cond evt="onClick" delay="0">
                    <p:tgtEl>
                      <p:spTgt spid="42"/>
                    </p:tgtEl>
                  </p:cond>
                </p:stCondLst>
                <p:endSync evt="end" delay="0">
                  <p:rtn val="all"/>
                </p:endSync>
                <p:childTnLst>
                  <p:par>
                    <p:cTn id="102" fill="hold">
                      <p:stCondLst>
                        <p:cond delay="0"/>
                      </p:stCondLst>
                      <p:childTnLst>
                        <p:par>
                          <p:cTn id="103" fill="hold">
                            <p:stCondLst>
                              <p:cond delay="0"/>
                            </p:stCondLst>
                            <p:childTnLst>
                              <p:par>
                                <p:cTn id="104" presetID="22" presetClass="entr" presetSubtype="2" fill="hold" grpId="0" nodeType="click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wipe(right)">
                                      <p:cBhvr>
                                        <p:cTn id="106" dur="500"/>
                                        <p:tgtEl>
                                          <p:spTgt spid="1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1" nodeType="clickEffect">
                                  <p:stCondLst>
                                    <p:cond delay="0"/>
                                  </p:stCondLst>
                                  <p:childTnLst>
                                    <p:animEffect transition="out" filter="fade">
                                      <p:cBhvr>
                                        <p:cTn id="110" dur="500"/>
                                        <p:tgtEl>
                                          <p:spTgt spid="10"/>
                                        </p:tgtEl>
                                      </p:cBhvr>
                                    </p:animEffect>
                                    <p:set>
                                      <p:cBhvr>
                                        <p:cTn id="111" dur="1" fill="hold">
                                          <p:stCondLst>
                                            <p:cond delay="499"/>
                                          </p:stCondLst>
                                        </p:cTn>
                                        <p:tgtEl>
                                          <p:spTgt spid="10"/>
                                        </p:tgtEl>
                                        <p:attrNameLst>
                                          <p:attrName>style.visibility</p:attrName>
                                        </p:attrNameLst>
                                      </p:cBhvr>
                                      <p:to>
                                        <p:strVal val="hidden"/>
                                      </p:to>
                                    </p:set>
                                  </p:childTnLst>
                                </p:cTn>
                              </p:par>
                              <p:par>
                                <p:cTn id="112" presetID="22" presetClass="entr" presetSubtype="2"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wipe(right)">
                                      <p:cBhvr>
                                        <p:cTn id="114" dur="500"/>
                                        <p:tgtEl>
                                          <p:spTgt spid="44"/>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p:stCondLst>
                                    <p:cond delay="0"/>
                                  </p:stCondLst>
                                  <p:childTnLst>
                                    <p:animEffect transition="out" filter="fade">
                                      <p:cBhvr>
                                        <p:cTn id="118" dur="500"/>
                                        <p:tgtEl>
                                          <p:spTgt spid="44"/>
                                        </p:tgtEl>
                                      </p:cBhvr>
                                    </p:animEffect>
                                    <p:set>
                                      <p:cBhvr>
                                        <p:cTn id="119" dur="1" fill="hold">
                                          <p:stCondLst>
                                            <p:cond delay="499"/>
                                          </p:stCondLst>
                                        </p:cTn>
                                        <p:tgtEl>
                                          <p:spTgt spid="44"/>
                                        </p:tgtEl>
                                        <p:attrNameLst>
                                          <p:attrName>style.visibility</p:attrName>
                                        </p:attrNameLst>
                                      </p:cBhvr>
                                      <p:to>
                                        <p:strVal val="hidden"/>
                                      </p:to>
                                    </p:set>
                                  </p:childTnLst>
                                </p:cTn>
                              </p:par>
                              <p:par>
                                <p:cTn id="120" presetID="22" presetClass="entr" presetSubtype="2"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Effect transition="in" filter="wipe(right)">
                                      <p:cBhvr>
                                        <p:cTn id="122" dur="500"/>
                                        <p:tgtEl>
                                          <p:spTgt spid="45"/>
                                        </p:tgtEl>
                                      </p:cBhvr>
                                    </p:animEffect>
                                  </p:childTnLst>
                                </p:cTn>
                              </p:par>
                            </p:childTnLst>
                          </p:cTn>
                        </p:par>
                      </p:childTnLst>
                    </p:cTn>
                  </p:par>
                </p:childTnLst>
              </p:cTn>
              <p:nextCondLst>
                <p:cond evt="onClick" delay="0">
                  <p:tgtEl>
                    <p:spTgt spid="42"/>
                  </p:tgtEl>
                </p:cond>
              </p:nextCondLst>
            </p:seq>
          </p:childTnLst>
        </p:cTn>
      </p:par>
    </p:tnLst>
    <p:bldLst>
      <p:bldP spid="3" grpId="0"/>
      <p:bldP spid="45" grpId="0" animBg="1"/>
      <p:bldP spid="44" grpId="0" animBg="1"/>
      <p:bldP spid="44" grpId="1" animBg="1"/>
      <p:bldP spid="10" grpId="0" animBg="1"/>
      <p:bldP spid="10" grpId="1"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a:extLst>
              <a:ext uri="{FF2B5EF4-FFF2-40B4-BE49-F238E27FC236}">
                <a16:creationId xmlns:a16="http://schemas.microsoft.com/office/drawing/2014/main" id="{4810A56E-24DB-4489-A478-7DE0FA810DF6}"/>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Circle">
            <a:extLst>
              <a:ext uri="{FF2B5EF4-FFF2-40B4-BE49-F238E27FC236}">
                <a16:creationId xmlns:a16="http://schemas.microsoft.com/office/drawing/2014/main" id="{5043B988-AE45-4AA2-AC0B-66328F625BE3}"/>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70" name="Arrow: Right 28">
            <a:extLst>
              <a:ext uri="{FF2B5EF4-FFF2-40B4-BE49-F238E27FC236}">
                <a16:creationId xmlns:a16="http://schemas.microsoft.com/office/drawing/2014/main" id="{06C1B036-D8AC-4072-9DF0-08F591C48D4A}"/>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set text">
            <a:extLst>
              <a:ext uri="{FF2B5EF4-FFF2-40B4-BE49-F238E27FC236}">
                <a16:creationId xmlns:a16="http://schemas.microsoft.com/office/drawing/2014/main" id="{3A851506-C0BC-42AB-99DC-8C19FE3468F1}"/>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73" name="Rectangle 72">
            <a:hlinkClick r:id="rId2" action="ppaction://hlinksldjump"/>
            <a:extLst>
              <a:ext uri="{FF2B5EF4-FFF2-40B4-BE49-F238E27FC236}">
                <a16:creationId xmlns:a16="http://schemas.microsoft.com/office/drawing/2014/main" id="{C60D3B5D-F1EC-4A94-8306-B5D4FDF39B26}"/>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hlinkClick r:id="rId2" action="ppaction://hlinksldjump"/>
            <a:extLst>
              <a:ext uri="{FF2B5EF4-FFF2-40B4-BE49-F238E27FC236}">
                <a16:creationId xmlns:a16="http://schemas.microsoft.com/office/drawing/2014/main" id="{C914287E-55A5-4F69-A225-68D93ADFE2E1}"/>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8" name="Click Again Button">
            <a:extLst>
              <a:ext uri="{FF2B5EF4-FFF2-40B4-BE49-F238E27FC236}">
                <a16:creationId xmlns:a16="http://schemas.microsoft.com/office/drawing/2014/main" id="{28C90072-FB7B-403A-BFBB-5A84ADFAC7F7}"/>
              </a:ext>
            </a:extLst>
          </p:cNvPr>
          <p:cNvGrpSpPr/>
          <p:nvPr/>
        </p:nvGrpSpPr>
        <p:grpSpPr>
          <a:xfrm>
            <a:off x="7055682" y="195568"/>
            <a:ext cx="1810288" cy="558839"/>
            <a:chOff x="3062247" y="3925433"/>
            <a:chExt cx="1810288" cy="558839"/>
          </a:xfrm>
        </p:grpSpPr>
        <p:sp>
          <p:nvSpPr>
            <p:cNvPr id="80" name="Rectangle">
              <a:extLst>
                <a:ext uri="{FF2B5EF4-FFF2-40B4-BE49-F238E27FC236}">
                  <a16:creationId xmlns:a16="http://schemas.microsoft.com/office/drawing/2014/main" id="{F6FF22D0-D758-4E60-80B4-4303F584DFD7}"/>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2" name="Reset text">
              <a:extLst>
                <a:ext uri="{FF2B5EF4-FFF2-40B4-BE49-F238E27FC236}">
                  <a16:creationId xmlns:a16="http://schemas.microsoft.com/office/drawing/2014/main" id="{9E55A63E-4D32-40C4-AF98-2A9D63190D40}"/>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84" name="Circle">
              <a:extLst>
                <a:ext uri="{FF2B5EF4-FFF2-40B4-BE49-F238E27FC236}">
                  <a16:creationId xmlns:a16="http://schemas.microsoft.com/office/drawing/2014/main" id="{4D4D8E18-B87A-4D93-80FD-14E8F8C79BFA}"/>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86" name="Arrow: Right 28">
              <a:extLst>
                <a:ext uri="{FF2B5EF4-FFF2-40B4-BE49-F238E27FC236}">
                  <a16:creationId xmlns:a16="http://schemas.microsoft.com/office/drawing/2014/main" id="{EFCFED00-137C-4A44-A7AD-84C63EB19587}"/>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8" name="Rectangle 87">
            <a:hlinkClick r:id="rId3" action="ppaction://hlinksldjump"/>
            <a:extLst>
              <a:ext uri="{FF2B5EF4-FFF2-40B4-BE49-F238E27FC236}">
                <a16:creationId xmlns:a16="http://schemas.microsoft.com/office/drawing/2014/main" id="{6E9C2EB6-0933-4743-90CC-E0A73237D1F6}"/>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ectangle 29">
            <a:extLst>
              <a:ext uri="{FF2B5EF4-FFF2-40B4-BE49-F238E27FC236}">
                <a16:creationId xmlns:a16="http://schemas.microsoft.com/office/drawing/2014/main" id="{1A22F460-8E1A-467A-9C0C-6B2BBA0A7D90}"/>
              </a:ext>
            </a:extLst>
          </p:cNvPr>
          <p:cNvSpPr/>
          <p:nvPr/>
        </p:nvSpPr>
        <p:spPr>
          <a:xfrm>
            <a:off x="4861711" y="2381061"/>
            <a:ext cx="2122563" cy="3021901"/>
          </a:xfrm>
          <a:prstGeom prst="rect">
            <a:avLst/>
          </a:prstGeom>
          <a:solidFill>
            <a:srgbClr val="C99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B506FA3B-CFB1-4735-AE07-753A6CAE3E73}"/>
              </a:ext>
            </a:extLst>
          </p:cNvPr>
          <p:cNvSpPr/>
          <p:nvPr/>
        </p:nvSpPr>
        <p:spPr>
          <a:xfrm>
            <a:off x="438619" y="5291471"/>
            <a:ext cx="8267355" cy="1122674"/>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188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7" name="Group 6">
            <a:extLst>
              <a:ext uri="{FF2B5EF4-FFF2-40B4-BE49-F238E27FC236}">
                <a16:creationId xmlns:a16="http://schemas.microsoft.com/office/drawing/2014/main" id="{0ABAEE7A-F95D-43FD-87A6-8A3092120B95}"/>
              </a:ext>
            </a:extLst>
          </p:cNvPr>
          <p:cNvGrpSpPr/>
          <p:nvPr/>
        </p:nvGrpSpPr>
        <p:grpSpPr>
          <a:xfrm>
            <a:off x="4845863" y="2295934"/>
            <a:ext cx="2174308" cy="3250222"/>
            <a:chOff x="4845863" y="2295934"/>
            <a:chExt cx="2174308" cy="3250222"/>
          </a:xfrm>
          <a:effectLst>
            <a:outerShdw blurRad="50800" dist="38100" dir="5400000" algn="t" rotWithShape="0">
              <a:prstClr val="black">
                <a:alpha val="40000"/>
              </a:prstClr>
            </a:outerShdw>
          </a:effectLst>
        </p:grpSpPr>
        <p:pic>
          <p:nvPicPr>
            <p:cNvPr id="29" name="Picture 28">
              <a:extLst>
                <a:ext uri="{FF2B5EF4-FFF2-40B4-BE49-F238E27FC236}">
                  <a16:creationId xmlns:a16="http://schemas.microsoft.com/office/drawing/2014/main" id="{E6E1961F-096B-41F4-807E-9F1D23E7889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5181"/>
            <a:stretch/>
          </p:blipFill>
          <p:spPr>
            <a:xfrm>
              <a:off x="4847648" y="2295934"/>
              <a:ext cx="2172523" cy="1845244"/>
            </a:xfrm>
            <a:prstGeom prst="rect">
              <a:avLst/>
            </a:prstGeom>
          </p:spPr>
        </p:pic>
        <p:pic>
          <p:nvPicPr>
            <p:cNvPr id="33" name="Picture 32">
              <a:extLst>
                <a:ext uri="{FF2B5EF4-FFF2-40B4-BE49-F238E27FC236}">
                  <a16:creationId xmlns:a16="http://schemas.microsoft.com/office/drawing/2014/main" id="{A22C83A1-9260-4224-9BCA-4F19F6074B6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8251"/>
            <a:stretch/>
          </p:blipFill>
          <p:spPr>
            <a:xfrm>
              <a:off x="4845863" y="4141177"/>
              <a:ext cx="2172523" cy="1404979"/>
            </a:xfrm>
            <a:prstGeom prst="rect">
              <a:avLst/>
            </a:prstGeom>
          </p:spPr>
        </p:pic>
      </p:grpSp>
      <p:sp>
        <p:nvSpPr>
          <p:cNvPr id="2" name="Title 1"/>
          <p:cNvSpPr>
            <a:spLocks noGrp="1"/>
          </p:cNvSpPr>
          <p:nvPr>
            <p:ph type="title"/>
          </p:nvPr>
        </p:nvSpPr>
        <p:spPr/>
        <p:txBody>
          <a:bodyPr/>
          <a:lstStyle/>
          <a:p>
            <a:r>
              <a:rPr lang="en-GB" sz="3200" dirty="0"/>
              <a:t>Sharing Toys</a:t>
            </a:r>
          </a:p>
        </p:txBody>
      </p:sp>
      <p:sp>
        <p:nvSpPr>
          <p:cNvPr id="3" name="Title 1"/>
          <p:cNvSpPr txBox="1">
            <a:spLocks/>
          </p:cNvSpPr>
          <p:nvPr/>
        </p:nvSpPr>
        <p:spPr>
          <a:xfrm>
            <a:off x="1093321" y="1467674"/>
            <a:ext cx="6957359" cy="558839"/>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Amaya and Kamil are playing with the toy cars. Can you help to share them out equally by clicking the cars?</a:t>
            </a:r>
          </a:p>
        </p:txBody>
      </p:sp>
      <p:pic>
        <p:nvPicPr>
          <p:cNvPr id="5" name="kamil">
            <a:extLst>
              <a:ext uri="{FF2B5EF4-FFF2-40B4-BE49-F238E27FC236}">
                <a16:creationId xmlns:a16="http://schemas.microsoft.com/office/drawing/2014/main" id="{65719603-93F4-42D5-BFBB-F2306C85D51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02410" y="2252451"/>
            <a:ext cx="1151464" cy="3635521"/>
          </a:xfrm>
          <a:prstGeom prst="rect">
            <a:avLst/>
          </a:prstGeom>
          <a:effectLst>
            <a:outerShdw blurRad="50800" dist="38100" dir="5400000" algn="t" rotWithShape="0">
              <a:prstClr val="black">
                <a:alpha val="40000"/>
              </a:prstClr>
            </a:outerShdw>
          </a:effectLst>
        </p:spPr>
      </p:pic>
      <p:pic>
        <p:nvPicPr>
          <p:cNvPr id="11" name="mohammed">
            <a:extLst>
              <a:ext uri="{FF2B5EF4-FFF2-40B4-BE49-F238E27FC236}">
                <a16:creationId xmlns:a16="http://schemas.microsoft.com/office/drawing/2014/main" id="{1CBFCF36-7B1E-4584-88ED-B0E0BF27453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flipH="1">
            <a:off x="1852547" y="2252411"/>
            <a:ext cx="1306774" cy="3677674"/>
          </a:xfrm>
          <a:prstGeom prst="rect">
            <a:avLst/>
          </a:prstGeom>
          <a:effectLst>
            <a:outerShdw blurRad="50800" dist="38100" dir="5400000" algn="t" rotWithShape="0">
              <a:prstClr val="black">
                <a:alpha val="40000"/>
              </a:prstClr>
            </a:outerShdw>
          </a:effectLst>
        </p:spPr>
      </p:pic>
      <p:pic>
        <p:nvPicPr>
          <p:cNvPr id="13" name="Picture 12">
            <a:extLst>
              <a:ext uri="{FF2B5EF4-FFF2-40B4-BE49-F238E27FC236}">
                <a16:creationId xmlns:a16="http://schemas.microsoft.com/office/drawing/2014/main" id="{B870DD83-A393-4EBB-B90F-00201FD565C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7078" y="3844325"/>
            <a:ext cx="809404" cy="453710"/>
          </a:xfrm>
          <a:prstGeom prst="rect">
            <a:avLst/>
          </a:prstGeom>
        </p:spPr>
      </p:pic>
      <p:pic>
        <p:nvPicPr>
          <p:cNvPr id="14" name="Picture 13">
            <a:extLst>
              <a:ext uri="{FF2B5EF4-FFF2-40B4-BE49-F238E27FC236}">
                <a16:creationId xmlns:a16="http://schemas.microsoft.com/office/drawing/2014/main" id="{EDC09868-8E6B-4417-BD2E-584ADBC7265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7078" y="3427466"/>
            <a:ext cx="809404" cy="453710"/>
          </a:xfrm>
          <a:prstGeom prst="rect">
            <a:avLst/>
          </a:prstGeom>
        </p:spPr>
      </p:pic>
      <p:pic>
        <p:nvPicPr>
          <p:cNvPr id="16" name="Picture 15">
            <a:extLst>
              <a:ext uri="{FF2B5EF4-FFF2-40B4-BE49-F238E27FC236}">
                <a16:creationId xmlns:a16="http://schemas.microsoft.com/office/drawing/2014/main" id="{2DDFD440-74E8-4D74-BFD5-70E1238FFB3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7078" y="4297759"/>
            <a:ext cx="809404" cy="453710"/>
          </a:xfrm>
          <a:prstGeom prst="rect">
            <a:avLst/>
          </a:prstGeom>
        </p:spPr>
      </p:pic>
      <p:pic>
        <p:nvPicPr>
          <p:cNvPr id="21" name="Picture 20">
            <a:extLst>
              <a:ext uri="{FF2B5EF4-FFF2-40B4-BE49-F238E27FC236}">
                <a16:creationId xmlns:a16="http://schemas.microsoft.com/office/drawing/2014/main" id="{5EF2D853-1B2F-4AE9-A836-E2F33FAC36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7078" y="2474876"/>
            <a:ext cx="809404" cy="453710"/>
          </a:xfrm>
          <a:prstGeom prst="rect">
            <a:avLst/>
          </a:prstGeom>
        </p:spPr>
      </p:pic>
      <p:pic>
        <p:nvPicPr>
          <p:cNvPr id="22" name="Picture 21">
            <a:extLst>
              <a:ext uri="{FF2B5EF4-FFF2-40B4-BE49-F238E27FC236}">
                <a16:creationId xmlns:a16="http://schemas.microsoft.com/office/drawing/2014/main" id="{1C015E26-5A7F-482E-8499-3E0E9B859C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7078" y="2937455"/>
            <a:ext cx="809404" cy="453710"/>
          </a:xfrm>
          <a:prstGeom prst="rect">
            <a:avLst/>
          </a:prstGeom>
        </p:spPr>
      </p:pic>
      <p:pic>
        <p:nvPicPr>
          <p:cNvPr id="23" name="Picture 22">
            <a:extLst>
              <a:ext uri="{FF2B5EF4-FFF2-40B4-BE49-F238E27FC236}">
                <a16:creationId xmlns:a16="http://schemas.microsoft.com/office/drawing/2014/main" id="{17D87335-AE5D-4033-B96F-EFBC4F5C531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66482" y="3838574"/>
            <a:ext cx="809404" cy="453710"/>
          </a:xfrm>
          <a:prstGeom prst="rect">
            <a:avLst/>
          </a:prstGeom>
        </p:spPr>
      </p:pic>
      <p:pic>
        <p:nvPicPr>
          <p:cNvPr id="24" name="Picture 23">
            <a:extLst>
              <a:ext uri="{FF2B5EF4-FFF2-40B4-BE49-F238E27FC236}">
                <a16:creationId xmlns:a16="http://schemas.microsoft.com/office/drawing/2014/main" id="{540F315A-A47B-4C1D-B781-D7EE624E4A2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66482" y="3421715"/>
            <a:ext cx="809404" cy="453710"/>
          </a:xfrm>
          <a:prstGeom prst="rect">
            <a:avLst/>
          </a:prstGeom>
        </p:spPr>
      </p:pic>
      <p:pic>
        <p:nvPicPr>
          <p:cNvPr id="25" name="Picture 24">
            <a:extLst>
              <a:ext uri="{FF2B5EF4-FFF2-40B4-BE49-F238E27FC236}">
                <a16:creationId xmlns:a16="http://schemas.microsoft.com/office/drawing/2014/main" id="{68E546F2-7387-40F2-85C5-841421D8AA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66482" y="4292008"/>
            <a:ext cx="809404" cy="453710"/>
          </a:xfrm>
          <a:prstGeom prst="rect">
            <a:avLst/>
          </a:prstGeom>
        </p:spPr>
      </p:pic>
      <p:pic>
        <p:nvPicPr>
          <p:cNvPr id="26" name="Picture 25">
            <a:extLst>
              <a:ext uri="{FF2B5EF4-FFF2-40B4-BE49-F238E27FC236}">
                <a16:creationId xmlns:a16="http://schemas.microsoft.com/office/drawing/2014/main" id="{82CB1356-6C3A-4A0C-B85F-15807E47BF1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66482" y="2478269"/>
            <a:ext cx="809404" cy="453710"/>
          </a:xfrm>
          <a:prstGeom prst="rect">
            <a:avLst/>
          </a:prstGeom>
        </p:spPr>
      </p:pic>
      <p:pic>
        <p:nvPicPr>
          <p:cNvPr id="27" name="Picture 26">
            <a:extLst>
              <a:ext uri="{FF2B5EF4-FFF2-40B4-BE49-F238E27FC236}">
                <a16:creationId xmlns:a16="http://schemas.microsoft.com/office/drawing/2014/main" id="{74819581-1F2F-4F9F-9091-D63402E0CC5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66482" y="2931704"/>
            <a:ext cx="809404" cy="453710"/>
          </a:xfrm>
          <a:prstGeom prst="rect">
            <a:avLst/>
          </a:prstGeom>
        </p:spPr>
      </p:pic>
      <p:sp>
        <p:nvSpPr>
          <p:cNvPr id="45" name="Question 1">
            <a:extLst>
              <a:ext uri="{FF2B5EF4-FFF2-40B4-BE49-F238E27FC236}">
                <a16:creationId xmlns:a16="http://schemas.microsoft.com/office/drawing/2014/main" id="{591EA76D-82A6-4294-B912-A2EFD25D6424}"/>
              </a:ext>
            </a:extLst>
          </p:cNvPr>
          <p:cNvSpPr/>
          <p:nvPr/>
        </p:nvSpPr>
        <p:spPr>
          <a:xfrm>
            <a:off x="3897632" y="5439815"/>
            <a:ext cx="3614793" cy="400131"/>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t>How did you work out the answer? </a:t>
            </a:r>
          </a:p>
        </p:txBody>
      </p:sp>
      <p:sp>
        <p:nvSpPr>
          <p:cNvPr id="10" name="Question 1"/>
          <p:cNvSpPr/>
          <p:nvPr/>
        </p:nvSpPr>
        <p:spPr>
          <a:xfrm>
            <a:off x="3764174" y="5179620"/>
            <a:ext cx="3748251" cy="664233"/>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000000"/>
              </a:buClr>
              <a:buSzPts val="1200"/>
            </a:pPr>
            <a:r>
              <a:rPr lang="en-GB" sz="1400" dirty="0"/>
              <a:t>How many cars will they have each when they are shared out equally?</a:t>
            </a:r>
            <a:endParaRPr lang="en-GB" sz="1400" dirty="0">
              <a:latin typeface="Arial"/>
              <a:ea typeface="Arial"/>
              <a:cs typeface="Arial"/>
              <a:sym typeface="Arial"/>
            </a:endParaRPr>
          </a:p>
        </p:txBody>
      </p:sp>
      <p:sp>
        <p:nvSpPr>
          <p:cNvPr id="44" name="Question 1">
            <a:extLst>
              <a:ext uri="{FF2B5EF4-FFF2-40B4-BE49-F238E27FC236}">
                <a16:creationId xmlns:a16="http://schemas.microsoft.com/office/drawing/2014/main" id="{F0AD4432-D9FC-41F5-8096-566695B7FEF8}"/>
              </a:ext>
            </a:extLst>
          </p:cNvPr>
          <p:cNvSpPr/>
          <p:nvPr/>
        </p:nvSpPr>
        <p:spPr>
          <a:xfrm>
            <a:off x="3897631" y="5443722"/>
            <a:ext cx="3614794" cy="396225"/>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Ins="540000" rtlCol="0" anchor="ctr"/>
          <a:lstStyle/>
          <a:p>
            <a:pPr lvl="0">
              <a:buClr>
                <a:srgbClr val="FF0000"/>
              </a:buClr>
              <a:buSzPts val="1200"/>
            </a:pPr>
            <a:r>
              <a:rPr lang="en-GB" sz="1400" dirty="0">
                <a:latin typeface="Twinkl" pitchFamily="50" charset="0"/>
              </a:rPr>
              <a:t>How many cars are there altogether?</a:t>
            </a:r>
          </a:p>
        </p:txBody>
      </p:sp>
      <p:pic>
        <p:nvPicPr>
          <p:cNvPr id="12" name="teacher">
            <a:extLst>
              <a:ext uri="{FF2B5EF4-FFF2-40B4-BE49-F238E27FC236}">
                <a16:creationId xmlns:a16="http://schemas.microsoft.com/office/drawing/2014/main" id="{DBB56E95-F8D8-410C-9ACC-65B38242E1D7}"/>
              </a:ext>
            </a:extLst>
          </p:cNvPr>
          <p:cNvPicPr>
            <a:picLocks noChangeAspect="1"/>
          </p:cNvPicPr>
          <p:nvPr/>
        </p:nvPicPr>
        <p:blipFill rotWithShape="1">
          <a:blip r:embed="rId9">
            <a:extLst>
              <a:ext uri="{28A0092B-C50C-407E-A947-70E740481C1C}">
                <a14:useLocalDpi xmlns:a14="http://schemas.microsoft.com/office/drawing/2010/main" val="0"/>
              </a:ext>
            </a:extLst>
          </a:blip>
          <a:srcRect r="15610" b="34205"/>
          <a:stretch/>
        </p:blipFill>
        <p:spPr>
          <a:xfrm>
            <a:off x="6702822" y="3622869"/>
            <a:ext cx="2441178" cy="3235548"/>
          </a:xfrm>
          <a:prstGeom prst="rect">
            <a:avLst/>
          </a:prstGeom>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the teacher to reveal questions that encourage the development of </a:t>
            </a:r>
            <a:br>
              <a:rPr lang="en-GB" sz="1400" dirty="0">
                <a:latin typeface="Twinkl" pitchFamily="50" charset="0"/>
                <a:sym typeface="Arial"/>
              </a:rPr>
            </a:br>
            <a:r>
              <a:rPr lang="en-GB" sz="1400" dirty="0">
                <a:latin typeface="Twinkl" pitchFamily="50" charset="0"/>
                <a:sym typeface="Arial"/>
              </a:rPr>
              <a:t>children’s mathematical reasoning skills.</a:t>
            </a:r>
          </a:p>
        </p:txBody>
      </p:sp>
      <p:pic>
        <p:nvPicPr>
          <p:cNvPr id="77" name="Picture 76">
            <a:extLst>
              <a:ext uri="{FF2B5EF4-FFF2-40B4-BE49-F238E27FC236}">
                <a16:creationId xmlns:a16="http://schemas.microsoft.com/office/drawing/2014/main" id="{FC4149FC-133A-4427-AB28-2871DBA21CF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33"/>
          <a:stretch/>
        </p:blipFill>
        <p:spPr>
          <a:xfrm>
            <a:off x="4670699" y="4056102"/>
            <a:ext cx="5068294" cy="2951179"/>
          </a:xfrm>
          <a:prstGeom prst="rect">
            <a:avLst/>
          </a:prstGeom>
        </p:spPr>
      </p:pic>
      <p:pic>
        <p:nvPicPr>
          <p:cNvPr id="79" name="Picture 78">
            <a:extLst>
              <a:ext uri="{FF2B5EF4-FFF2-40B4-BE49-F238E27FC236}">
                <a16:creationId xmlns:a16="http://schemas.microsoft.com/office/drawing/2014/main" id="{9791939D-C342-4DDA-BC9A-034F8339626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33"/>
          <a:stretch/>
        </p:blipFill>
        <p:spPr>
          <a:xfrm rot="19340634">
            <a:off x="4572574" y="2859566"/>
            <a:ext cx="5068294" cy="2951179"/>
          </a:xfrm>
          <a:prstGeom prst="rect">
            <a:avLst/>
          </a:prstGeom>
        </p:spPr>
      </p:pic>
      <p:pic>
        <p:nvPicPr>
          <p:cNvPr id="81" name="Picture 80">
            <a:extLst>
              <a:ext uri="{FF2B5EF4-FFF2-40B4-BE49-F238E27FC236}">
                <a16:creationId xmlns:a16="http://schemas.microsoft.com/office/drawing/2014/main" id="{6C0AB1D3-78E0-42F7-9590-CDD783A6834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33"/>
          <a:stretch/>
        </p:blipFill>
        <p:spPr>
          <a:xfrm rot="7785438">
            <a:off x="-559856" y="3985439"/>
            <a:ext cx="5068294" cy="2951179"/>
          </a:xfrm>
          <a:prstGeom prst="rect">
            <a:avLst/>
          </a:prstGeom>
        </p:spPr>
      </p:pic>
      <p:pic>
        <p:nvPicPr>
          <p:cNvPr id="83" name="Picture 82">
            <a:extLst>
              <a:ext uri="{FF2B5EF4-FFF2-40B4-BE49-F238E27FC236}">
                <a16:creationId xmlns:a16="http://schemas.microsoft.com/office/drawing/2014/main" id="{21253FF6-3346-4E84-A372-EF60669A6BC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33"/>
          <a:stretch/>
        </p:blipFill>
        <p:spPr>
          <a:xfrm rot="13517227">
            <a:off x="4481601" y="846450"/>
            <a:ext cx="5068294" cy="2951179"/>
          </a:xfrm>
          <a:prstGeom prst="rect">
            <a:avLst/>
          </a:prstGeom>
        </p:spPr>
      </p:pic>
      <p:pic>
        <p:nvPicPr>
          <p:cNvPr id="85" name="Picture 84">
            <a:extLst>
              <a:ext uri="{FF2B5EF4-FFF2-40B4-BE49-F238E27FC236}">
                <a16:creationId xmlns:a16="http://schemas.microsoft.com/office/drawing/2014/main" id="{5F592B99-87FD-4063-99DC-B0D8FE5F95C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33"/>
          <a:stretch/>
        </p:blipFill>
        <p:spPr>
          <a:xfrm rot="19340634">
            <a:off x="-543546" y="70932"/>
            <a:ext cx="5068294" cy="2951179"/>
          </a:xfrm>
          <a:prstGeom prst="rect">
            <a:avLst/>
          </a:prstGeom>
        </p:spPr>
      </p:pic>
      <p:pic>
        <p:nvPicPr>
          <p:cNvPr id="87" name="Picture 86">
            <a:extLst>
              <a:ext uri="{FF2B5EF4-FFF2-40B4-BE49-F238E27FC236}">
                <a16:creationId xmlns:a16="http://schemas.microsoft.com/office/drawing/2014/main" id="{2B88AD9C-7851-4908-8DE0-E1CD429F8EB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33"/>
          <a:stretch/>
        </p:blipFill>
        <p:spPr>
          <a:xfrm rot="20171369" flipH="1">
            <a:off x="-969156" y="1735372"/>
            <a:ext cx="5068294" cy="2951179"/>
          </a:xfrm>
          <a:prstGeom prst="rect">
            <a:avLst/>
          </a:prstGeom>
        </p:spPr>
      </p:pic>
      <p:grpSp>
        <p:nvGrpSpPr>
          <p:cNvPr id="75" name="Group 74">
            <a:extLst>
              <a:ext uri="{FF2B5EF4-FFF2-40B4-BE49-F238E27FC236}">
                <a16:creationId xmlns:a16="http://schemas.microsoft.com/office/drawing/2014/main" id="{EBFEEE41-9C45-41AE-86CD-9D72EA284971}"/>
              </a:ext>
            </a:extLst>
          </p:cNvPr>
          <p:cNvGrpSpPr/>
          <p:nvPr/>
        </p:nvGrpSpPr>
        <p:grpSpPr>
          <a:xfrm>
            <a:off x="1284730" y="566617"/>
            <a:ext cx="6771939" cy="7007188"/>
            <a:chOff x="-299984" y="1176674"/>
            <a:chExt cx="6771939" cy="7007188"/>
          </a:xfrm>
        </p:grpSpPr>
        <p:pic>
          <p:nvPicPr>
            <p:cNvPr id="71" name="Picture 70">
              <a:extLst>
                <a:ext uri="{FF2B5EF4-FFF2-40B4-BE49-F238E27FC236}">
                  <a16:creationId xmlns:a16="http://schemas.microsoft.com/office/drawing/2014/main" id="{EC4C06BC-7F0C-4F3F-B9B2-18037E719CD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9984" y="1325862"/>
              <a:ext cx="6771939" cy="6858000"/>
            </a:xfrm>
            <a:prstGeom prst="rect">
              <a:avLst/>
            </a:prstGeom>
          </p:spPr>
        </p:pic>
        <p:pic>
          <p:nvPicPr>
            <p:cNvPr id="74" name="Picture 73">
              <a:extLst>
                <a:ext uri="{FF2B5EF4-FFF2-40B4-BE49-F238E27FC236}">
                  <a16:creationId xmlns:a16="http://schemas.microsoft.com/office/drawing/2014/main" id="{E65719A1-D03D-4275-B33E-7A914102209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271"/>
            <a:stretch/>
          </p:blipFill>
          <p:spPr>
            <a:xfrm rot="15963982">
              <a:off x="1276574" y="1352371"/>
              <a:ext cx="3302574" cy="2951179"/>
            </a:xfrm>
            <a:prstGeom prst="rect">
              <a:avLst/>
            </a:prstGeom>
          </p:spPr>
        </p:pic>
      </p:grpSp>
    </p:spTree>
    <p:extLst>
      <p:ext uri="{BB962C8B-B14F-4D97-AF65-F5344CB8AC3E}">
        <p14:creationId xmlns:p14="http://schemas.microsoft.com/office/powerpoint/2010/main" val="1984196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2" presetClass="exit" presetSubtype="4" fill="hold" nodeType="afterEffect">
                                  <p:stCondLst>
                                    <p:cond delay="0"/>
                                  </p:stCondLst>
                                  <p:childTnLst>
                                    <p:anim calcmode="lin" valueType="num">
                                      <p:cBhvr additive="base">
                                        <p:cTn id="10" dur="1000"/>
                                        <p:tgtEl>
                                          <p:spTgt spid="75"/>
                                        </p:tgtEl>
                                        <p:attrNameLst>
                                          <p:attrName>ppt_x</p:attrName>
                                        </p:attrNameLst>
                                      </p:cBhvr>
                                      <p:tavLst>
                                        <p:tav tm="0">
                                          <p:val>
                                            <p:strVal val="ppt_x"/>
                                          </p:val>
                                        </p:tav>
                                        <p:tav tm="100000">
                                          <p:val>
                                            <p:strVal val="ppt_x"/>
                                          </p:val>
                                        </p:tav>
                                      </p:tavLst>
                                    </p:anim>
                                    <p:anim calcmode="lin" valueType="num">
                                      <p:cBhvr additive="base">
                                        <p:cTn id="11" dur="1000"/>
                                        <p:tgtEl>
                                          <p:spTgt spid="75"/>
                                        </p:tgtEl>
                                        <p:attrNameLst>
                                          <p:attrName>ppt_y</p:attrName>
                                        </p:attrNameLst>
                                      </p:cBhvr>
                                      <p:tavLst>
                                        <p:tav tm="0">
                                          <p:val>
                                            <p:strVal val="ppt_y"/>
                                          </p:val>
                                        </p:tav>
                                        <p:tav tm="100000">
                                          <p:val>
                                            <p:strVal val="1+ppt_h/2"/>
                                          </p:val>
                                        </p:tav>
                                      </p:tavLst>
                                    </p:anim>
                                    <p:set>
                                      <p:cBhvr>
                                        <p:cTn id="12" dur="1" fill="hold">
                                          <p:stCondLst>
                                            <p:cond delay="999"/>
                                          </p:stCondLst>
                                        </p:cTn>
                                        <p:tgtEl>
                                          <p:spTgt spid="75"/>
                                        </p:tgtEl>
                                        <p:attrNameLst>
                                          <p:attrName>style.visibility</p:attrName>
                                        </p:attrNameLst>
                                      </p:cBhvr>
                                      <p:to>
                                        <p:strVal val="hidden"/>
                                      </p:to>
                                    </p:set>
                                  </p:childTnLst>
                                </p:cTn>
                              </p:par>
                              <p:par>
                                <p:cTn id="13" presetID="8" presetClass="emph" presetSubtype="0" fill="hold" nodeType="withEffect">
                                  <p:stCondLst>
                                    <p:cond delay="0"/>
                                  </p:stCondLst>
                                  <p:childTnLst>
                                    <p:animRot by="5400000">
                                      <p:cBhvr>
                                        <p:cTn id="14" dur="1000" fill="hold"/>
                                        <p:tgtEl>
                                          <p:spTgt spid="75"/>
                                        </p:tgtEl>
                                        <p:attrNameLst>
                                          <p:attrName>r</p:attrName>
                                        </p:attrNameLst>
                                      </p:cBhvr>
                                    </p:animRot>
                                  </p:childTnLst>
                                </p:cTn>
                              </p:par>
                              <p:par>
                                <p:cTn id="15" presetID="2" presetClass="exit" presetSubtype="6" fill="hold" nodeType="withEffect">
                                  <p:stCondLst>
                                    <p:cond delay="0"/>
                                  </p:stCondLst>
                                  <p:childTnLst>
                                    <p:anim calcmode="lin" valueType="num">
                                      <p:cBhvr additive="base">
                                        <p:cTn id="16" dur="1000"/>
                                        <p:tgtEl>
                                          <p:spTgt spid="77"/>
                                        </p:tgtEl>
                                        <p:attrNameLst>
                                          <p:attrName>ppt_x</p:attrName>
                                        </p:attrNameLst>
                                      </p:cBhvr>
                                      <p:tavLst>
                                        <p:tav tm="0">
                                          <p:val>
                                            <p:strVal val="ppt_x"/>
                                          </p:val>
                                        </p:tav>
                                        <p:tav tm="100000">
                                          <p:val>
                                            <p:strVal val="1+ppt_w/2"/>
                                          </p:val>
                                        </p:tav>
                                      </p:tavLst>
                                    </p:anim>
                                    <p:anim calcmode="lin" valueType="num">
                                      <p:cBhvr additive="base">
                                        <p:cTn id="17" dur="1000"/>
                                        <p:tgtEl>
                                          <p:spTgt spid="77"/>
                                        </p:tgtEl>
                                        <p:attrNameLst>
                                          <p:attrName>ppt_y</p:attrName>
                                        </p:attrNameLst>
                                      </p:cBhvr>
                                      <p:tavLst>
                                        <p:tav tm="0">
                                          <p:val>
                                            <p:strVal val="ppt_y"/>
                                          </p:val>
                                        </p:tav>
                                        <p:tav tm="100000">
                                          <p:val>
                                            <p:strVal val="1+ppt_h/2"/>
                                          </p:val>
                                        </p:tav>
                                      </p:tavLst>
                                    </p:anim>
                                    <p:set>
                                      <p:cBhvr>
                                        <p:cTn id="18" dur="1" fill="hold">
                                          <p:stCondLst>
                                            <p:cond delay="999"/>
                                          </p:stCondLst>
                                        </p:cTn>
                                        <p:tgtEl>
                                          <p:spTgt spid="77"/>
                                        </p:tgtEl>
                                        <p:attrNameLst>
                                          <p:attrName>style.visibility</p:attrName>
                                        </p:attrNameLst>
                                      </p:cBhvr>
                                      <p:to>
                                        <p:strVal val="hidden"/>
                                      </p:to>
                                    </p:set>
                                  </p:childTnLst>
                                </p:cTn>
                              </p:par>
                              <p:par>
                                <p:cTn id="19" presetID="8" presetClass="emph" presetSubtype="0" fill="hold" nodeType="withEffect">
                                  <p:stCondLst>
                                    <p:cond delay="0"/>
                                  </p:stCondLst>
                                  <p:childTnLst>
                                    <p:animRot by="10800000">
                                      <p:cBhvr>
                                        <p:cTn id="20" dur="1000" fill="hold"/>
                                        <p:tgtEl>
                                          <p:spTgt spid="77"/>
                                        </p:tgtEl>
                                        <p:attrNameLst>
                                          <p:attrName>r</p:attrName>
                                        </p:attrNameLst>
                                      </p:cBhvr>
                                    </p:animRot>
                                  </p:childTnLst>
                                </p:cTn>
                              </p:par>
                              <p:par>
                                <p:cTn id="21" presetID="2" presetClass="exit" presetSubtype="2" fill="hold" nodeType="withEffect">
                                  <p:stCondLst>
                                    <p:cond delay="0"/>
                                  </p:stCondLst>
                                  <p:childTnLst>
                                    <p:anim calcmode="lin" valueType="num">
                                      <p:cBhvr additive="base">
                                        <p:cTn id="22" dur="1000"/>
                                        <p:tgtEl>
                                          <p:spTgt spid="79"/>
                                        </p:tgtEl>
                                        <p:attrNameLst>
                                          <p:attrName>ppt_x</p:attrName>
                                        </p:attrNameLst>
                                      </p:cBhvr>
                                      <p:tavLst>
                                        <p:tav tm="0">
                                          <p:val>
                                            <p:strVal val="ppt_x"/>
                                          </p:val>
                                        </p:tav>
                                        <p:tav tm="100000">
                                          <p:val>
                                            <p:strVal val="1+ppt_w/2"/>
                                          </p:val>
                                        </p:tav>
                                      </p:tavLst>
                                    </p:anim>
                                    <p:anim calcmode="lin" valueType="num">
                                      <p:cBhvr additive="base">
                                        <p:cTn id="23" dur="1000"/>
                                        <p:tgtEl>
                                          <p:spTgt spid="79"/>
                                        </p:tgtEl>
                                        <p:attrNameLst>
                                          <p:attrName>ppt_y</p:attrName>
                                        </p:attrNameLst>
                                      </p:cBhvr>
                                      <p:tavLst>
                                        <p:tav tm="0">
                                          <p:val>
                                            <p:strVal val="ppt_y"/>
                                          </p:val>
                                        </p:tav>
                                        <p:tav tm="100000">
                                          <p:val>
                                            <p:strVal val="ppt_y"/>
                                          </p:val>
                                        </p:tav>
                                      </p:tavLst>
                                    </p:anim>
                                    <p:set>
                                      <p:cBhvr>
                                        <p:cTn id="24" dur="1" fill="hold">
                                          <p:stCondLst>
                                            <p:cond delay="999"/>
                                          </p:stCondLst>
                                        </p:cTn>
                                        <p:tgtEl>
                                          <p:spTgt spid="79"/>
                                        </p:tgtEl>
                                        <p:attrNameLst>
                                          <p:attrName>style.visibility</p:attrName>
                                        </p:attrNameLst>
                                      </p:cBhvr>
                                      <p:to>
                                        <p:strVal val="hidden"/>
                                      </p:to>
                                    </p:set>
                                  </p:childTnLst>
                                </p:cTn>
                              </p:par>
                              <p:par>
                                <p:cTn id="25" presetID="8" presetClass="emph" presetSubtype="0" fill="hold" nodeType="withEffect">
                                  <p:stCondLst>
                                    <p:cond delay="0"/>
                                  </p:stCondLst>
                                  <p:childTnLst>
                                    <p:animRot by="10800000">
                                      <p:cBhvr>
                                        <p:cTn id="26" dur="1000" fill="hold"/>
                                        <p:tgtEl>
                                          <p:spTgt spid="79"/>
                                        </p:tgtEl>
                                        <p:attrNameLst>
                                          <p:attrName>r</p:attrName>
                                        </p:attrNameLst>
                                      </p:cBhvr>
                                    </p:animRot>
                                  </p:childTnLst>
                                </p:cTn>
                              </p:par>
                              <p:par>
                                <p:cTn id="27" presetID="2" presetClass="exit" presetSubtype="12" fill="hold" nodeType="withEffect">
                                  <p:stCondLst>
                                    <p:cond delay="0"/>
                                  </p:stCondLst>
                                  <p:childTnLst>
                                    <p:anim calcmode="lin" valueType="num">
                                      <p:cBhvr additive="base">
                                        <p:cTn id="28" dur="1000"/>
                                        <p:tgtEl>
                                          <p:spTgt spid="81"/>
                                        </p:tgtEl>
                                        <p:attrNameLst>
                                          <p:attrName>ppt_x</p:attrName>
                                        </p:attrNameLst>
                                      </p:cBhvr>
                                      <p:tavLst>
                                        <p:tav tm="0">
                                          <p:val>
                                            <p:strVal val="ppt_x"/>
                                          </p:val>
                                        </p:tav>
                                        <p:tav tm="100000">
                                          <p:val>
                                            <p:strVal val="0-ppt_w/2"/>
                                          </p:val>
                                        </p:tav>
                                      </p:tavLst>
                                    </p:anim>
                                    <p:anim calcmode="lin" valueType="num">
                                      <p:cBhvr additive="base">
                                        <p:cTn id="29" dur="1000"/>
                                        <p:tgtEl>
                                          <p:spTgt spid="81"/>
                                        </p:tgtEl>
                                        <p:attrNameLst>
                                          <p:attrName>ppt_y</p:attrName>
                                        </p:attrNameLst>
                                      </p:cBhvr>
                                      <p:tavLst>
                                        <p:tav tm="0">
                                          <p:val>
                                            <p:strVal val="ppt_y"/>
                                          </p:val>
                                        </p:tav>
                                        <p:tav tm="100000">
                                          <p:val>
                                            <p:strVal val="1+ppt_h/2"/>
                                          </p:val>
                                        </p:tav>
                                      </p:tavLst>
                                    </p:anim>
                                    <p:set>
                                      <p:cBhvr>
                                        <p:cTn id="30" dur="1" fill="hold">
                                          <p:stCondLst>
                                            <p:cond delay="999"/>
                                          </p:stCondLst>
                                        </p:cTn>
                                        <p:tgtEl>
                                          <p:spTgt spid="81"/>
                                        </p:tgtEl>
                                        <p:attrNameLst>
                                          <p:attrName>style.visibility</p:attrName>
                                        </p:attrNameLst>
                                      </p:cBhvr>
                                      <p:to>
                                        <p:strVal val="hidden"/>
                                      </p:to>
                                    </p:set>
                                  </p:childTnLst>
                                </p:cTn>
                              </p:par>
                              <p:par>
                                <p:cTn id="31" presetID="8" presetClass="emph" presetSubtype="0" fill="hold" nodeType="withEffect">
                                  <p:stCondLst>
                                    <p:cond delay="0"/>
                                  </p:stCondLst>
                                  <p:childTnLst>
                                    <p:animRot by="10800000">
                                      <p:cBhvr>
                                        <p:cTn id="32" dur="1000" fill="hold"/>
                                        <p:tgtEl>
                                          <p:spTgt spid="81"/>
                                        </p:tgtEl>
                                        <p:attrNameLst>
                                          <p:attrName>r</p:attrName>
                                        </p:attrNameLst>
                                      </p:cBhvr>
                                    </p:animRot>
                                  </p:childTnLst>
                                </p:cTn>
                              </p:par>
                              <p:par>
                                <p:cTn id="33" presetID="2" presetClass="exit" presetSubtype="3" fill="hold" nodeType="withEffect">
                                  <p:stCondLst>
                                    <p:cond delay="0"/>
                                  </p:stCondLst>
                                  <p:childTnLst>
                                    <p:anim calcmode="lin" valueType="num">
                                      <p:cBhvr additive="base">
                                        <p:cTn id="34" dur="1000"/>
                                        <p:tgtEl>
                                          <p:spTgt spid="83"/>
                                        </p:tgtEl>
                                        <p:attrNameLst>
                                          <p:attrName>ppt_x</p:attrName>
                                        </p:attrNameLst>
                                      </p:cBhvr>
                                      <p:tavLst>
                                        <p:tav tm="0">
                                          <p:val>
                                            <p:strVal val="ppt_x"/>
                                          </p:val>
                                        </p:tav>
                                        <p:tav tm="100000">
                                          <p:val>
                                            <p:strVal val="1+ppt_w/2"/>
                                          </p:val>
                                        </p:tav>
                                      </p:tavLst>
                                    </p:anim>
                                    <p:anim calcmode="lin" valueType="num">
                                      <p:cBhvr additive="base">
                                        <p:cTn id="35" dur="1000"/>
                                        <p:tgtEl>
                                          <p:spTgt spid="83"/>
                                        </p:tgtEl>
                                        <p:attrNameLst>
                                          <p:attrName>ppt_y</p:attrName>
                                        </p:attrNameLst>
                                      </p:cBhvr>
                                      <p:tavLst>
                                        <p:tav tm="0">
                                          <p:val>
                                            <p:strVal val="ppt_y"/>
                                          </p:val>
                                        </p:tav>
                                        <p:tav tm="100000">
                                          <p:val>
                                            <p:strVal val="0-ppt_h/2"/>
                                          </p:val>
                                        </p:tav>
                                      </p:tavLst>
                                    </p:anim>
                                    <p:set>
                                      <p:cBhvr>
                                        <p:cTn id="36" dur="1" fill="hold">
                                          <p:stCondLst>
                                            <p:cond delay="999"/>
                                          </p:stCondLst>
                                        </p:cTn>
                                        <p:tgtEl>
                                          <p:spTgt spid="83"/>
                                        </p:tgtEl>
                                        <p:attrNameLst>
                                          <p:attrName>style.visibility</p:attrName>
                                        </p:attrNameLst>
                                      </p:cBhvr>
                                      <p:to>
                                        <p:strVal val="hidden"/>
                                      </p:to>
                                    </p:set>
                                  </p:childTnLst>
                                </p:cTn>
                              </p:par>
                              <p:par>
                                <p:cTn id="37" presetID="8" presetClass="emph" presetSubtype="0" fill="hold" nodeType="withEffect">
                                  <p:stCondLst>
                                    <p:cond delay="0"/>
                                  </p:stCondLst>
                                  <p:childTnLst>
                                    <p:animRot by="10800000">
                                      <p:cBhvr>
                                        <p:cTn id="38" dur="1000" fill="hold"/>
                                        <p:tgtEl>
                                          <p:spTgt spid="83"/>
                                        </p:tgtEl>
                                        <p:attrNameLst>
                                          <p:attrName>r</p:attrName>
                                        </p:attrNameLst>
                                      </p:cBhvr>
                                    </p:animRot>
                                  </p:childTnLst>
                                </p:cTn>
                              </p:par>
                              <p:par>
                                <p:cTn id="39" presetID="2" presetClass="exit" presetSubtype="9" fill="hold" nodeType="withEffect">
                                  <p:stCondLst>
                                    <p:cond delay="0"/>
                                  </p:stCondLst>
                                  <p:childTnLst>
                                    <p:anim calcmode="lin" valueType="num">
                                      <p:cBhvr additive="base">
                                        <p:cTn id="40" dur="1000"/>
                                        <p:tgtEl>
                                          <p:spTgt spid="85"/>
                                        </p:tgtEl>
                                        <p:attrNameLst>
                                          <p:attrName>ppt_x</p:attrName>
                                        </p:attrNameLst>
                                      </p:cBhvr>
                                      <p:tavLst>
                                        <p:tav tm="0">
                                          <p:val>
                                            <p:strVal val="ppt_x"/>
                                          </p:val>
                                        </p:tav>
                                        <p:tav tm="100000">
                                          <p:val>
                                            <p:strVal val="0-ppt_w/2"/>
                                          </p:val>
                                        </p:tav>
                                      </p:tavLst>
                                    </p:anim>
                                    <p:anim calcmode="lin" valueType="num">
                                      <p:cBhvr additive="base">
                                        <p:cTn id="41" dur="1000"/>
                                        <p:tgtEl>
                                          <p:spTgt spid="85"/>
                                        </p:tgtEl>
                                        <p:attrNameLst>
                                          <p:attrName>ppt_y</p:attrName>
                                        </p:attrNameLst>
                                      </p:cBhvr>
                                      <p:tavLst>
                                        <p:tav tm="0">
                                          <p:val>
                                            <p:strVal val="ppt_y"/>
                                          </p:val>
                                        </p:tav>
                                        <p:tav tm="100000">
                                          <p:val>
                                            <p:strVal val="0-ppt_h/2"/>
                                          </p:val>
                                        </p:tav>
                                      </p:tavLst>
                                    </p:anim>
                                    <p:set>
                                      <p:cBhvr>
                                        <p:cTn id="42" dur="1" fill="hold">
                                          <p:stCondLst>
                                            <p:cond delay="999"/>
                                          </p:stCondLst>
                                        </p:cTn>
                                        <p:tgtEl>
                                          <p:spTgt spid="85"/>
                                        </p:tgtEl>
                                        <p:attrNameLst>
                                          <p:attrName>style.visibility</p:attrName>
                                        </p:attrNameLst>
                                      </p:cBhvr>
                                      <p:to>
                                        <p:strVal val="hidden"/>
                                      </p:to>
                                    </p:set>
                                  </p:childTnLst>
                                </p:cTn>
                              </p:par>
                              <p:par>
                                <p:cTn id="43" presetID="8" presetClass="emph" presetSubtype="0" fill="hold" nodeType="withEffect">
                                  <p:stCondLst>
                                    <p:cond delay="0"/>
                                  </p:stCondLst>
                                  <p:childTnLst>
                                    <p:animRot by="10800000">
                                      <p:cBhvr>
                                        <p:cTn id="44" dur="1000" fill="hold"/>
                                        <p:tgtEl>
                                          <p:spTgt spid="85"/>
                                        </p:tgtEl>
                                        <p:attrNameLst>
                                          <p:attrName>r</p:attrName>
                                        </p:attrNameLst>
                                      </p:cBhvr>
                                    </p:animRot>
                                  </p:childTnLst>
                                </p:cTn>
                              </p:par>
                              <p:par>
                                <p:cTn id="45" presetID="2" presetClass="exit" presetSubtype="8" fill="hold" nodeType="withEffect">
                                  <p:stCondLst>
                                    <p:cond delay="0"/>
                                  </p:stCondLst>
                                  <p:childTnLst>
                                    <p:anim calcmode="lin" valueType="num">
                                      <p:cBhvr additive="base">
                                        <p:cTn id="46" dur="1000"/>
                                        <p:tgtEl>
                                          <p:spTgt spid="87"/>
                                        </p:tgtEl>
                                        <p:attrNameLst>
                                          <p:attrName>ppt_x</p:attrName>
                                        </p:attrNameLst>
                                      </p:cBhvr>
                                      <p:tavLst>
                                        <p:tav tm="0">
                                          <p:val>
                                            <p:strVal val="ppt_x"/>
                                          </p:val>
                                        </p:tav>
                                        <p:tav tm="100000">
                                          <p:val>
                                            <p:strVal val="0-ppt_w/2"/>
                                          </p:val>
                                        </p:tav>
                                      </p:tavLst>
                                    </p:anim>
                                    <p:anim calcmode="lin" valueType="num">
                                      <p:cBhvr additive="base">
                                        <p:cTn id="47" dur="1000"/>
                                        <p:tgtEl>
                                          <p:spTgt spid="87"/>
                                        </p:tgtEl>
                                        <p:attrNameLst>
                                          <p:attrName>ppt_y</p:attrName>
                                        </p:attrNameLst>
                                      </p:cBhvr>
                                      <p:tavLst>
                                        <p:tav tm="0">
                                          <p:val>
                                            <p:strVal val="ppt_y"/>
                                          </p:val>
                                        </p:tav>
                                        <p:tav tm="100000">
                                          <p:val>
                                            <p:strVal val="ppt_y"/>
                                          </p:val>
                                        </p:tav>
                                      </p:tavLst>
                                    </p:anim>
                                    <p:set>
                                      <p:cBhvr>
                                        <p:cTn id="48" dur="1" fill="hold">
                                          <p:stCondLst>
                                            <p:cond delay="999"/>
                                          </p:stCondLst>
                                        </p:cTn>
                                        <p:tgtEl>
                                          <p:spTgt spid="87"/>
                                        </p:tgtEl>
                                        <p:attrNameLst>
                                          <p:attrName>style.visibility</p:attrName>
                                        </p:attrNameLst>
                                      </p:cBhvr>
                                      <p:to>
                                        <p:strVal val="hidden"/>
                                      </p:to>
                                    </p:set>
                                  </p:childTnLst>
                                </p:cTn>
                              </p:par>
                              <p:par>
                                <p:cTn id="49" presetID="8" presetClass="emph" presetSubtype="0" fill="hold" nodeType="withEffect">
                                  <p:stCondLst>
                                    <p:cond delay="0"/>
                                  </p:stCondLst>
                                  <p:childTnLst>
                                    <p:animRot by="10800000">
                                      <p:cBhvr>
                                        <p:cTn id="50" dur="1000" fill="hold"/>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1" restart="whenNotActive" fill="hold" evtFilter="cancelBubble" nodeType="interactiveSeq">
                <p:stCondLst>
                  <p:cond evt="onClick" delay="0">
                    <p:tgtEl>
                      <p:spTgt spid="5"/>
                    </p:tgtEl>
                  </p:cond>
                </p:stCondLst>
                <p:endSync evt="end" delay="0">
                  <p:rtn val="all"/>
                </p:endSync>
                <p:childTnLst>
                  <p:par>
                    <p:cTn id="52" fill="hold">
                      <p:stCondLst>
                        <p:cond delay="0"/>
                      </p:stCondLst>
                      <p:childTnLst>
                        <p:par>
                          <p:cTn id="53" fill="hold">
                            <p:stCondLst>
                              <p:cond delay="0"/>
                            </p:stCondLst>
                            <p:childTnLst>
                              <p:par>
                                <p:cTn id="54" presetID="26" presetClass="emph" presetSubtype="0" fill="hold" grpId="0" nodeType="afterEffect">
                                  <p:stCondLst>
                                    <p:cond delay="0"/>
                                  </p:stCondLst>
                                  <p:childTnLst>
                                    <p:animEffect transition="out" filter="fade">
                                      <p:cBhvr>
                                        <p:cTn id="55" dur="500" tmFilter="0, 0; .2, .5; .8, .5; 1, 0"/>
                                        <p:tgtEl>
                                          <p:spTgt spid="6"/>
                                        </p:tgtEl>
                                      </p:cBhvr>
                                    </p:animEffect>
                                    <p:animScale>
                                      <p:cBhvr>
                                        <p:cTn id="56" dur="250" autoRev="1" fill="hold"/>
                                        <p:tgtEl>
                                          <p:spTgt spid="6"/>
                                        </p:tgtEl>
                                      </p:cBhvr>
                                      <p:by x="105000" y="105000"/>
                                    </p:animScale>
                                  </p:childTnLst>
                                </p:cTn>
                              </p:par>
                            </p:childTnLst>
                          </p:cTn>
                        </p:par>
                      </p:childTnLst>
                    </p:cTn>
                  </p:par>
                </p:childTnLst>
              </p:cTn>
              <p:nextCondLst>
                <p:cond evt="onClick" delay="0">
                  <p:tgtEl>
                    <p:spTgt spid="5"/>
                  </p:tgtEl>
                </p:cond>
              </p:nextCondLst>
            </p:seq>
            <p:seq concurrent="1" nextAc="seek">
              <p:cTn id="57" restart="whenNotActive" fill="hold" evtFilter="cancelBubble" nodeType="interactiveSeq">
                <p:stCondLst>
                  <p:cond evt="onClick" delay="0">
                    <p:tgtEl>
                      <p:spTgt spid="21"/>
                    </p:tgtEl>
                  </p:cond>
                </p:stCondLst>
                <p:endSync evt="end" delay="0">
                  <p:rtn val="all"/>
                </p:endSync>
                <p:childTnLst>
                  <p:par>
                    <p:cTn id="58" fill="hold">
                      <p:stCondLst>
                        <p:cond delay="0"/>
                      </p:stCondLst>
                      <p:childTnLst>
                        <p:par>
                          <p:cTn id="59" fill="hold">
                            <p:stCondLst>
                              <p:cond delay="0"/>
                            </p:stCondLst>
                            <p:childTnLst>
                              <p:par>
                                <p:cTn id="60" presetID="35" presetClass="path" presetSubtype="0" accel="50000" decel="50000" fill="hold" nodeType="clickEffect">
                                  <p:stCondLst>
                                    <p:cond delay="0"/>
                                  </p:stCondLst>
                                  <p:childTnLst>
                                    <p:animMotion origin="layout" path="M 2.77778E-7 -1.48148E-6 L -0.45955 -1.48148E-6 " pathEditMode="relative" rAng="0" ptsTypes="AA">
                                      <p:cBhvr>
                                        <p:cTn id="61" dur="1000" fill="hold"/>
                                        <p:tgtEl>
                                          <p:spTgt spid="21"/>
                                        </p:tgtEl>
                                        <p:attrNameLst>
                                          <p:attrName>ppt_x</p:attrName>
                                          <p:attrName>ppt_y</p:attrName>
                                        </p:attrNameLst>
                                      </p:cBhvr>
                                      <p:rCtr x="-22986" y="0"/>
                                    </p:animMotion>
                                  </p:childTnLst>
                                </p:cTn>
                              </p:par>
                            </p:childTnLst>
                          </p:cTn>
                        </p:par>
                      </p:childTnLst>
                    </p:cTn>
                  </p:par>
                </p:childTnLst>
              </p:cTn>
              <p:nextCondLst>
                <p:cond evt="onClick" delay="0">
                  <p:tgtEl>
                    <p:spTgt spid="21"/>
                  </p:tgtEl>
                </p:cond>
              </p:nextCondLst>
            </p:seq>
            <p:seq concurrent="1" nextAc="seek">
              <p:cTn id="62" restart="whenNotActive" fill="hold" evtFilter="cancelBubble" nodeType="interactiveSeq">
                <p:stCondLst>
                  <p:cond evt="onClick" delay="0">
                    <p:tgtEl>
                      <p:spTgt spid="26"/>
                    </p:tgtEl>
                  </p:cond>
                </p:stCondLst>
                <p:endSync evt="end" delay="0">
                  <p:rtn val="all"/>
                </p:endSync>
                <p:childTnLst>
                  <p:par>
                    <p:cTn id="63" fill="hold">
                      <p:stCondLst>
                        <p:cond delay="0"/>
                      </p:stCondLst>
                      <p:childTnLst>
                        <p:par>
                          <p:cTn id="64" fill="hold">
                            <p:stCondLst>
                              <p:cond delay="0"/>
                            </p:stCondLst>
                            <p:childTnLst>
                              <p:par>
                                <p:cTn id="65" presetID="35" presetClass="path" presetSubtype="0" accel="50000" decel="50000" fill="hold" nodeType="clickEffect">
                                  <p:stCondLst>
                                    <p:cond delay="0"/>
                                  </p:stCondLst>
                                  <p:childTnLst>
                                    <p:animMotion origin="layout" path="M -1.38889E-6 -4.44444E-6 L -0.32153 -4.44444E-6 " pathEditMode="relative" rAng="0" ptsTypes="AA">
                                      <p:cBhvr>
                                        <p:cTn id="66" dur="1000" fill="hold"/>
                                        <p:tgtEl>
                                          <p:spTgt spid="26"/>
                                        </p:tgtEl>
                                        <p:attrNameLst>
                                          <p:attrName>ppt_x</p:attrName>
                                          <p:attrName>ppt_y</p:attrName>
                                        </p:attrNameLst>
                                      </p:cBhvr>
                                      <p:rCtr x="-16076" y="0"/>
                                    </p:animMotion>
                                  </p:childTnLst>
                                </p:cTn>
                              </p:par>
                            </p:childTnLst>
                          </p:cTn>
                        </p:par>
                      </p:childTnLst>
                    </p:cTn>
                  </p:par>
                </p:childTnLst>
              </p:cTn>
              <p:nextCondLst>
                <p:cond evt="onClick" delay="0">
                  <p:tgtEl>
                    <p:spTgt spid="26"/>
                  </p:tgtEl>
                </p:cond>
              </p:nextCondLst>
            </p:seq>
            <p:seq concurrent="1" nextAc="seek">
              <p:cTn id="67" restart="whenNotActive" fill="hold" evtFilter="cancelBubble" nodeType="interactiveSeq">
                <p:stCondLst>
                  <p:cond evt="onClick" delay="0">
                    <p:tgtEl>
                      <p:spTgt spid="22"/>
                    </p:tgtEl>
                  </p:cond>
                </p:stCondLst>
                <p:endSync evt="end" delay="0">
                  <p:rtn val="all"/>
                </p:endSync>
                <p:childTnLst>
                  <p:par>
                    <p:cTn id="68" fill="hold">
                      <p:stCondLst>
                        <p:cond delay="0"/>
                      </p:stCondLst>
                      <p:childTnLst>
                        <p:par>
                          <p:cTn id="69" fill="hold">
                            <p:stCondLst>
                              <p:cond delay="0"/>
                            </p:stCondLst>
                            <p:childTnLst>
                              <p:par>
                                <p:cTn id="70" presetID="35" presetClass="path" presetSubtype="0" accel="50000" decel="50000" fill="hold" nodeType="clickEffect">
                                  <p:stCondLst>
                                    <p:cond delay="200"/>
                                  </p:stCondLst>
                                  <p:childTnLst>
                                    <p:animMotion origin="layout" path="M 2.77778E-7 -2.59259E-6 L -0.45955 -2.59259E-6 " pathEditMode="relative" rAng="0" ptsTypes="AA">
                                      <p:cBhvr>
                                        <p:cTn id="71" dur="1000" fill="hold"/>
                                        <p:tgtEl>
                                          <p:spTgt spid="22"/>
                                        </p:tgtEl>
                                        <p:attrNameLst>
                                          <p:attrName>ppt_x</p:attrName>
                                          <p:attrName>ppt_y</p:attrName>
                                        </p:attrNameLst>
                                      </p:cBhvr>
                                      <p:rCtr x="-22986" y="0"/>
                                    </p:animMotion>
                                  </p:child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7"/>
                    </p:tgtEl>
                  </p:cond>
                </p:stCondLst>
                <p:endSync evt="end" delay="0">
                  <p:rtn val="all"/>
                </p:endSync>
                <p:childTnLst>
                  <p:par>
                    <p:cTn id="73" fill="hold">
                      <p:stCondLst>
                        <p:cond delay="0"/>
                      </p:stCondLst>
                      <p:childTnLst>
                        <p:par>
                          <p:cTn id="74" fill="hold">
                            <p:stCondLst>
                              <p:cond delay="0"/>
                            </p:stCondLst>
                            <p:childTnLst>
                              <p:par>
                                <p:cTn id="75" presetID="35" presetClass="path" presetSubtype="0" accel="50000" decel="50000" fill="hold" nodeType="clickEffect">
                                  <p:stCondLst>
                                    <p:cond delay="200"/>
                                  </p:stCondLst>
                                  <p:childTnLst>
                                    <p:animMotion origin="layout" path="M -1.38889E-6 1.85185E-6 L -0.31944 1.85185E-6 " pathEditMode="relative" rAng="0" ptsTypes="AA">
                                      <p:cBhvr>
                                        <p:cTn id="76" dur="1000" fill="hold"/>
                                        <p:tgtEl>
                                          <p:spTgt spid="27"/>
                                        </p:tgtEl>
                                        <p:attrNameLst>
                                          <p:attrName>ppt_x</p:attrName>
                                          <p:attrName>ppt_y</p:attrName>
                                        </p:attrNameLst>
                                      </p:cBhvr>
                                      <p:rCtr x="-15972" y="0"/>
                                    </p:animMotion>
                                  </p:childTnLst>
                                </p:cTn>
                              </p:par>
                            </p:childTnLst>
                          </p:cTn>
                        </p:par>
                      </p:childTnLst>
                    </p:cTn>
                  </p:par>
                </p:childTnLst>
              </p:cTn>
              <p:nextCondLst>
                <p:cond evt="onClick" delay="0">
                  <p:tgtEl>
                    <p:spTgt spid="27"/>
                  </p:tgtEl>
                </p:cond>
              </p:nextCondLst>
            </p:seq>
            <p:seq concurrent="1" nextAc="seek">
              <p:cTn id="77" restart="whenNotActive" fill="hold" evtFilter="cancelBubble" nodeType="interactiveSeq">
                <p:stCondLst>
                  <p:cond evt="onClick" delay="0">
                    <p:tgtEl>
                      <p:spTgt spid="14"/>
                    </p:tgtEl>
                  </p:cond>
                </p:stCondLst>
                <p:endSync evt="end" delay="0">
                  <p:rtn val="all"/>
                </p:endSync>
                <p:childTnLst>
                  <p:par>
                    <p:cTn id="78" fill="hold">
                      <p:stCondLst>
                        <p:cond delay="0"/>
                      </p:stCondLst>
                      <p:childTnLst>
                        <p:par>
                          <p:cTn id="79" fill="hold">
                            <p:stCondLst>
                              <p:cond delay="0"/>
                            </p:stCondLst>
                            <p:childTnLst>
                              <p:par>
                                <p:cTn id="80" presetID="35" presetClass="path" presetSubtype="0" accel="50000" decel="50000" fill="hold" nodeType="clickEffect">
                                  <p:stCondLst>
                                    <p:cond delay="400"/>
                                  </p:stCondLst>
                                  <p:childTnLst>
                                    <p:animMotion origin="layout" path="M 2.77778E-7 -3.7037E-7 L -0.45955 -3.7037E-7 " pathEditMode="relative" rAng="0" ptsTypes="AA">
                                      <p:cBhvr>
                                        <p:cTn id="81" dur="1000" fill="hold"/>
                                        <p:tgtEl>
                                          <p:spTgt spid="14"/>
                                        </p:tgtEl>
                                        <p:attrNameLst>
                                          <p:attrName>ppt_x</p:attrName>
                                          <p:attrName>ppt_y</p:attrName>
                                        </p:attrNameLst>
                                      </p:cBhvr>
                                      <p:rCtr x="-22986" y="0"/>
                                    </p:animMotion>
                                  </p:childTnLst>
                                </p:cTn>
                              </p:par>
                            </p:childTnLst>
                          </p:cTn>
                        </p:par>
                      </p:childTnLst>
                    </p:cTn>
                  </p:par>
                </p:childTnLst>
              </p:cTn>
              <p:nextCondLst>
                <p:cond evt="onClick" delay="0">
                  <p:tgtEl>
                    <p:spTgt spid="14"/>
                  </p:tgtEl>
                </p:cond>
              </p:nextCondLst>
            </p:seq>
            <p:seq concurrent="1" nextAc="seek">
              <p:cTn id="82" restart="whenNotActive" fill="hold" evtFilter="cancelBubble" nodeType="interactiveSeq">
                <p:stCondLst>
                  <p:cond evt="onClick" delay="0">
                    <p:tgtEl>
                      <p:spTgt spid="24"/>
                    </p:tgtEl>
                  </p:cond>
                </p:stCondLst>
                <p:endSync evt="end" delay="0">
                  <p:rtn val="all"/>
                </p:endSync>
                <p:childTnLst>
                  <p:par>
                    <p:cTn id="83" fill="hold">
                      <p:stCondLst>
                        <p:cond delay="0"/>
                      </p:stCondLst>
                      <p:childTnLst>
                        <p:par>
                          <p:cTn id="84" fill="hold">
                            <p:stCondLst>
                              <p:cond delay="0"/>
                            </p:stCondLst>
                            <p:childTnLst>
                              <p:par>
                                <p:cTn id="85" presetID="35" presetClass="path" presetSubtype="0" accel="50000" decel="50000" fill="hold" nodeType="clickEffect">
                                  <p:stCondLst>
                                    <p:cond delay="400"/>
                                  </p:stCondLst>
                                  <p:childTnLst>
                                    <p:animMotion origin="layout" path="M -1.38889E-6 -4.44444E-6 L -0.3184 -4.44444E-6 " pathEditMode="relative" rAng="0" ptsTypes="AA">
                                      <p:cBhvr>
                                        <p:cTn id="86" dur="1000" fill="hold"/>
                                        <p:tgtEl>
                                          <p:spTgt spid="24"/>
                                        </p:tgtEl>
                                        <p:attrNameLst>
                                          <p:attrName>ppt_x</p:attrName>
                                          <p:attrName>ppt_y</p:attrName>
                                        </p:attrNameLst>
                                      </p:cBhvr>
                                      <p:rCtr x="-15920" y="0"/>
                                    </p:animMotion>
                                  </p:childTnLst>
                                </p:cTn>
                              </p:par>
                            </p:childTnLst>
                          </p:cTn>
                        </p:par>
                      </p:childTnLst>
                    </p:cTn>
                  </p:par>
                </p:childTnLst>
              </p:cTn>
              <p:nextCondLst>
                <p:cond evt="onClick" delay="0">
                  <p:tgtEl>
                    <p:spTgt spid="24"/>
                  </p:tgtEl>
                </p:cond>
              </p:nextCondLst>
            </p:seq>
            <p:seq concurrent="1" nextAc="seek">
              <p:cTn id="87" restart="whenNotActive" fill="hold" evtFilter="cancelBubble" nodeType="interactiveSeq">
                <p:stCondLst>
                  <p:cond evt="onClick" delay="0">
                    <p:tgtEl>
                      <p:spTgt spid="13"/>
                    </p:tgtEl>
                  </p:cond>
                </p:stCondLst>
                <p:endSync evt="end" delay="0">
                  <p:rtn val="all"/>
                </p:endSync>
                <p:childTnLst>
                  <p:par>
                    <p:cTn id="88" fill="hold">
                      <p:stCondLst>
                        <p:cond delay="0"/>
                      </p:stCondLst>
                      <p:childTnLst>
                        <p:par>
                          <p:cTn id="89" fill="hold">
                            <p:stCondLst>
                              <p:cond delay="0"/>
                            </p:stCondLst>
                            <p:childTnLst>
                              <p:par>
                                <p:cTn id="90" presetID="35" presetClass="path" presetSubtype="0" accel="50000" decel="50000" fill="hold" nodeType="clickEffect">
                                  <p:stCondLst>
                                    <p:cond delay="600"/>
                                  </p:stCondLst>
                                  <p:childTnLst>
                                    <p:animMotion origin="layout" path="M 2.77778E-7 1.48148E-6 L -0.45955 1.48148E-6 " pathEditMode="relative" rAng="0" ptsTypes="AA">
                                      <p:cBhvr>
                                        <p:cTn id="91" dur="1000" fill="hold"/>
                                        <p:tgtEl>
                                          <p:spTgt spid="13"/>
                                        </p:tgtEl>
                                        <p:attrNameLst>
                                          <p:attrName>ppt_x</p:attrName>
                                          <p:attrName>ppt_y</p:attrName>
                                        </p:attrNameLst>
                                      </p:cBhvr>
                                      <p:rCtr x="-22986" y="0"/>
                                    </p:animMotion>
                                  </p:childTnLst>
                                </p:cTn>
                              </p:par>
                            </p:childTnLst>
                          </p:cTn>
                        </p:par>
                      </p:childTnLst>
                    </p:cTn>
                  </p:par>
                </p:childTnLst>
              </p:cTn>
              <p:nextCondLst>
                <p:cond evt="onClick" delay="0">
                  <p:tgtEl>
                    <p:spTgt spid="13"/>
                  </p:tgtEl>
                </p:cond>
              </p:nextCondLst>
            </p:seq>
            <p:seq concurrent="1" nextAc="seek">
              <p:cTn id="92" restart="whenNotActive" fill="hold" evtFilter="cancelBubble" nodeType="interactiveSeq">
                <p:stCondLst>
                  <p:cond evt="onClick" delay="0">
                    <p:tgtEl>
                      <p:spTgt spid="23"/>
                    </p:tgtEl>
                  </p:cond>
                </p:stCondLst>
                <p:endSync evt="end" delay="0">
                  <p:rtn val="all"/>
                </p:endSync>
                <p:childTnLst>
                  <p:par>
                    <p:cTn id="93" fill="hold">
                      <p:stCondLst>
                        <p:cond delay="0"/>
                      </p:stCondLst>
                      <p:childTnLst>
                        <p:par>
                          <p:cTn id="94" fill="hold">
                            <p:stCondLst>
                              <p:cond delay="0"/>
                            </p:stCondLst>
                            <p:childTnLst>
                              <p:par>
                                <p:cTn id="95" presetID="35" presetClass="path" presetSubtype="0" accel="50000" decel="50000" fill="hold" nodeType="clickEffect">
                                  <p:stCondLst>
                                    <p:cond delay="600"/>
                                  </p:stCondLst>
                                  <p:childTnLst>
                                    <p:animMotion origin="layout" path="M -1.38889E-6 -4.07407E-6 L -0.31944 -4.07407E-6 " pathEditMode="relative" rAng="0" ptsTypes="AA">
                                      <p:cBhvr>
                                        <p:cTn id="96" dur="1000" fill="hold"/>
                                        <p:tgtEl>
                                          <p:spTgt spid="23"/>
                                        </p:tgtEl>
                                        <p:attrNameLst>
                                          <p:attrName>ppt_x</p:attrName>
                                          <p:attrName>ppt_y</p:attrName>
                                        </p:attrNameLst>
                                      </p:cBhvr>
                                      <p:rCtr x="-15972" y="0"/>
                                    </p:animMotion>
                                  </p:childTnLst>
                                </p:cTn>
                              </p:par>
                            </p:childTnLst>
                          </p:cTn>
                        </p:par>
                      </p:childTnLst>
                    </p:cTn>
                  </p:par>
                </p:childTnLst>
              </p:cTn>
              <p:nextCondLst>
                <p:cond evt="onClick" delay="0">
                  <p:tgtEl>
                    <p:spTgt spid="23"/>
                  </p:tgtEl>
                </p:cond>
              </p:nextCondLst>
            </p:seq>
            <p:seq concurrent="1" nextAc="seek">
              <p:cTn id="97" restart="whenNotActive" fill="hold" evtFilter="cancelBubble" nodeType="interactiveSeq">
                <p:stCondLst>
                  <p:cond evt="onClick" delay="0">
                    <p:tgtEl>
                      <p:spTgt spid="16"/>
                    </p:tgtEl>
                  </p:cond>
                </p:stCondLst>
                <p:endSync evt="end" delay="0">
                  <p:rtn val="all"/>
                </p:endSync>
                <p:childTnLst>
                  <p:par>
                    <p:cTn id="98" fill="hold">
                      <p:stCondLst>
                        <p:cond delay="0"/>
                      </p:stCondLst>
                      <p:childTnLst>
                        <p:par>
                          <p:cTn id="99" fill="hold">
                            <p:stCondLst>
                              <p:cond delay="0"/>
                            </p:stCondLst>
                            <p:childTnLst>
                              <p:par>
                                <p:cTn id="100" presetID="35" presetClass="path" presetSubtype="0" accel="50000" decel="50000" fill="hold" nodeType="clickEffect">
                                  <p:stCondLst>
                                    <p:cond delay="800"/>
                                  </p:stCondLst>
                                  <p:childTnLst>
                                    <p:animMotion origin="layout" path="M 2.77778E-7 -2.22222E-6 L -0.45955 -2.22222E-6 " pathEditMode="relative" rAng="0" ptsTypes="AA">
                                      <p:cBhvr>
                                        <p:cTn id="101" dur="1000" fill="hold"/>
                                        <p:tgtEl>
                                          <p:spTgt spid="16"/>
                                        </p:tgtEl>
                                        <p:attrNameLst>
                                          <p:attrName>ppt_x</p:attrName>
                                          <p:attrName>ppt_y</p:attrName>
                                        </p:attrNameLst>
                                      </p:cBhvr>
                                      <p:rCtr x="-22986" y="0"/>
                                    </p:animMotion>
                                  </p:childTnLst>
                                </p:cTn>
                              </p:par>
                            </p:childTnLst>
                          </p:cTn>
                        </p:par>
                      </p:childTnLst>
                    </p:cTn>
                  </p:par>
                </p:childTnLst>
              </p:cTn>
              <p:nextCondLst>
                <p:cond evt="onClick" delay="0">
                  <p:tgtEl>
                    <p:spTgt spid="16"/>
                  </p:tgtEl>
                </p:cond>
              </p:nextCondLst>
            </p:seq>
            <p:seq concurrent="1" nextAc="seek">
              <p:cTn id="102" restart="whenNotActive" fill="hold" evtFilter="cancelBubble" nodeType="interactiveSeq">
                <p:stCondLst>
                  <p:cond evt="onClick" delay="0">
                    <p:tgtEl>
                      <p:spTgt spid="25"/>
                    </p:tgtEl>
                  </p:cond>
                </p:stCondLst>
                <p:endSync evt="end" delay="0">
                  <p:rtn val="all"/>
                </p:endSync>
                <p:childTnLst>
                  <p:par>
                    <p:cTn id="103" fill="hold">
                      <p:stCondLst>
                        <p:cond delay="0"/>
                      </p:stCondLst>
                      <p:childTnLst>
                        <p:par>
                          <p:cTn id="104" fill="hold">
                            <p:stCondLst>
                              <p:cond delay="0"/>
                            </p:stCondLst>
                            <p:childTnLst>
                              <p:par>
                                <p:cTn id="105" presetID="35" presetClass="path" presetSubtype="0" accel="50000" decel="50000" fill="hold" nodeType="clickEffect">
                                  <p:stCondLst>
                                    <p:cond delay="800"/>
                                  </p:stCondLst>
                                  <p:childTnLst>
                                    <p:animMotion origin="layout" path="M -1.38889E-6 3.7037E-6 L -0.31944 3.7037E-6 " pathEditMode="relative" rAng="0" ptsTypes="AA">
                                      <p:cBhvr>
                                        <p:cTn id="106" dur="1000" fill="hold"/>
                                        <p:tgtEl>
                                          <p:spTgt spid="25"/>
                                        </p:tgtEl>
                                        <p:attrNameLst>
                                          <p:attrName>ppt_x</p:attrName>
                                          <p:attrName>ppt_y</p:attrName>
                                        </p:attrNameLst>
                                      </p:cBhvr>
                                      <p:rCtr x="-15972" y="0"/>
                                    </p:animMotion>
                                  </p:childTnLst>
                                </p:cTn>
                              </p:par>
                            </p:childTnLst>
                          </p:cTn>
                        </p:par>
                      </p:childTnLst>
                    </p:cTn>
                  </p:par>
                </p:childTnLst>
              </p:cTn>
              <p:nextCondLst>
                <p:cond evt="onClick" delay="0">
                  <p:tgtEl>
                    <p:spTgt spid="25"/>
                  </p:tgtEl>
                </p:cond>
              </p:nextCondLst>
            </p:seq>
            <p:seq concurrent="1" nextAc="seek">
              <p:cTn id="107" restart="whenNotActive" fill="hold" evtFilter="cancelBubble" nodeType="interactiveSeq">
                <p:stCondLst>
                  <p:cond evt="onClick" delay="0">
                    <p:tgtEl>
                      <p:spTgt spid="12"/>
                    </p:tgtEl>
                  </p:cond>
                </p:stCondLst>
                <p:endSync evt="end" delay="0">
                  <p:rtn val="all"/>
                </p:endSync>
                <p:childTnLst>
                  <p:par>
                    <p:cTn id="108" fill="hold">
                      <p:stCondLst>
                        <p:cond delay="0"/>
                      </p:stCondLst>
                      <p:childTnLst>
                        <p:par>
                          <p:cTn id="109" fill="hold">
                            <p:stCondLst>
                              <p:cond delay="0"/>
                            </p:stCondLst>
                            <p:childTnLst>
                              <p:par>
                                <p:cTn id="110" presetID="22" presetClass="entr" presetSubtype="2" fill="hold" grpId="0" nodeType="click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right)">
                                      <p:cBhvr>
                                        <p:cTn id="112" dur="500"/>
                                        <p:tgtEl>
                                          <p:spTgt spid="10"/>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500"/>
                                        <p:tgtEl>
                                          <p:spTgt spid="10"/>
                                        </p:tgtEl>
                                      </p:cBhvr>
                                    </p:animEffect>
                                    <p:set>
                                      <p:cBhvr>
                                        <p:cTn id="117" dur="1" fill="hold">
                                          <p:stCondLst>
                                            <p:cond delay="499"/>
                                          </p:stCondLst>
                                        </p:cTn>
                                        <p:tgtEl>
                                          <p:spTgt spid="10"/>
                                        </p:tgtEl>
                                        <p:attrNameLst>
                                          <p:attrName>style.visibility</p:attrName>
                                        </p:attrNameLst>
                                      </p:cBhvr>
                                      <p:to>
                                        <p:strVal val="hidden"/>
                                      </p:to>
                                    </p:set>
                                  </p:childTnLst>
                                </p:cTn>
                              </p:par>
                              <p:par>
                                <p:cTn id="118" presetID="22" presetClass="entr" presetSubtype="2" fill="hold" grpId="0" nodeType="withEffect">
                                  <p:stCondLst>
                                    <p:cond delay="0"/>
                                  </p:stCondLst>
                                  <p:childTnLst>
                                    <p:set>
                                      <p:cBhvr>
                                        <p:cTn id="119" dur="1" fill="hold">
                                          <p:stCondLst>
                                            <p:cond delay="0"/>
                                          </p:stCondLst>
                                        </p:cTn>
                                        <p:tgtEl>
                                          <p:spTgt spid="44"/>
                                        </p:tgtEl>
                                        <p:attrNameLst>
                                          <p:attrName>style.visibility</p:attrName>
                                        </p:attrNameLst>
                                      </p:cBhvr>
                                      <p:to>
                                        <p:strVal val="visible"/>
                                      </p:to>
                                    </p:set>
                                    <p:animEffect transition="in" filter="wipe(right)">
                                      <p:cBhvr>
                                        <p:cTn id="120" dur="500"/>
                                        <p:tgtEl>
                                          <p:spTgt spid="44"/>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grpId="1" nodeType="clickEffect">
                                  <p:stCondLst>
                                    <p:cond delay="0"/>
                                  </p:stCondLst>
                                  <p:childTnLst>
                                    <p:animEffect transition="out" filter="fade">
                                      <p:cBhvr>
                                        <p:cTn id="124" dur="500"/>
                                        <p:tgtEl>
                                          <p:spTgt spid="44"/>
                                        </p:tgtEl>
                                      </p:cBhvr>
                                    </p:animEffect>
                                    <p:set>
                                      <p:cBhvr>
                                        <p:cTn id="125" dur="1" fill="hold">
                                          <p:stCondLst>
                                            <p:cond delay="499"/>
                                          </p:stCondLst>
                                        </p:cTn>
                                        <p:tgtEl>
                                          <p:spTgt spid="44"/>
                                        </p:tgtEl>
                                        <p:attrNameLst>
                                          <p:attrName>style.visibility</p:attrName>
                                        </p:attrNameLst>
                                      </p:cBhvr>
                                      <p:to>
                                        <p:strVal val="hidden"/>
                                      </p:to>
                                    </p:set>
                                  </p:childTnLst>
                                </p:cTn>
                              </p:par>
                              <p:par>
                                <p:cTn id="126" presetID="22" presetClass="entr" presetSubtype="2" fill="hold" grpId="0" nodeType="with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wipe(right)">
                                      <p:cBhvr>
                                        <p:cTn id="128" dur="500"/>
                                        <p:tgtEl>
                                          <p:spTgt spid="45"/>
                                        </p:tgtEl>
                                      </p:cBhvr>
                                    </p:animEffect>
                                  </p:childTnLst>
                                </p:cTn>
                              </p:par>
                            </p:childTnLst>
                          </p:cTn>
                        </p:par>
                      </p:childTnLst>
                    </p:cTn>
                  </p:par>
                </p:childTnLst>
              </p:cTn>
              <p:nextCondLst>
                <p:cond evt="onClick" delay="0">
                  <p:tgtEl>
                    <p:spTgt spid="12"/>
                  </p:tgtEl>
                </p:cond>
              </p:nextCondLst>
            </p:seq>
          </p:childTnLst>
        </p:cTn>
      </p:par>
    </p:tnLst>
    <p:bldLst>
      <p:bldP spid="3" grpId="0"/>
      <p:bldP spid="45" grpId="0" animBg="1"/>
      <p:bldP spid="10" grpId="0" animBg="1"/>
      <p:bldP spid="10" grpId="1" animBg="1"/>
      <p:bldP spid="44" grpId="0" animBg="1"/>
      <p:bldP spid="44" grpId="1"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E6387A4E-FE61-4275-981A-9D9E40F17171}"/>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6" name="Freeform: Shape 25">
            <a:extLst>
              <a:ext uri="{FF2B5EF4-FFF2-40B4-BE49-F238E27FC236}">
                <a16:creationId xmlns:a16="http://schemas.microsoft.com/office/drawing/2014/main" id="{69781686-AB78-45B2-8F83-49E0E7FAFB6C}"/>
              </a:ext>
            </a:extLst>
          </p:cNvPr>
          <p:cNvSpPr/>
          <p:nvPr/>
        </p:nvSpPr>
        <p:spPr>
          <a:xfrm>
            <a:off x="438619" y="2638276"/>
            <a:ext cx="8258250" cy="3303496"/>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p:cNvSpPr>
            <a:spLocks noGrp="1"/>
          </p:cNvSpPr>
          <p:nvPr>
            <p:ph type="title"/>
          </p:nvPr>
        </p:nvSpPr>
        <p:spPr/>
        <p:txBody>
          <a:bodyPr/>
          <a:lstStyle/>
          <a:p>
            <a:r>
              <a:rPr lang="en-GB" sz="3200" dirty="0"/>
              <a:t>Sharing Pocket Money</a:t>
            </a:r>
          </a:p>
        </p:txBody>
      </p:sp>
      <p:sp>
        <p:nvSpPr>
          <p:cNvPr id="3" name="Title 1"/>
          <p:cNvSpPr txBox="1">
            <a:spLocks/>
          </p:cNvSpPr>
          <p:nvPr/>
        </p:nvSpPr>
        <p:spPr>
          <a:xfrm>
            <a:off x="1024165" y="1467674"/>
            <a:ext cx="7095671" cy="63057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Mum and Dad have given Lily and Joe 10p to spend in the shop. How much will they each have if they share the money fairly? Click the children to share the money.</a:t>
            </a:r>
          </a:p>
        </p:txBody>
      </p:sp>
      <p:sp>
        <p:nvSpPr>
          <p:cNvPr id="45" name="Question 1">
            <a:extLst>
              <a:ext uri="{FF2B5EF4-FFF2-40B4-BE49-F238E27FC236}">
                <a16:creationId xmlns:a16="http://schemas.microsoft.com/office/drawing/2014/main" id="{591EA76D-82A6-4294-B912-A2EFD25D6424}"/>
              </a:ext>
            </a:extLst>
          </p:cNvPr>
          <p:cNvSpPr/>
          <p:nvPr/>
        </p:nvSpPr>
        <p:spPr>
          <a:xfrm>
            <a:off x="4867836" y="5390326"/>
            <a:ext cx="2654474" cy="453527"/>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latin typeface="Twinkl" pitchFamily="50" charset="0"/>
              </a:rPr>
              <a:t>How do you know it’s fair?</a:t>
            </a:r>
          </a:p>
        </p:txBody>
      </p:sp>
      <p:sp>
        <p:nvSpPr>
          <p:cNvPr id="44" name="Question 1">
            <a:extLst>
              <a:ext uri="{FF2B5EF4-FFF2-40B4-BE49-F238E27FC236}">
                <a16:creationId xmlns:a16="http://schemas.microsoft.com/office/drawing/2014/main" id="{F0AD4432-D9FC-41F5-8096-566695B7FEF8}"/>
              </a:ext>
            </a:extLst>
          </p:cNvPr>
          <p:cNvSpPr/>
          <p:nvPr/>
        </p:nvSpPr>
        <p:spPr>
          <a:xfrm>
            <a:off x="5093208" y="5175716"/>
            <a:ext cx="2419215" cy="664232"/>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FF0000"/>
              </a:buClr>
              <a:buSzPts val="1200"/>
            </a:pPr>
            <a:r>
              <a:rPr lang="en-GB" sz="1400" dirty="0">
                <a:latin typeface="Twinkl" pitchFamily="50" charset="0"/>
              </a:rPr>
              <a:t>How many 1p coins will </a:t>
            </a:r>
            <a:br>
              <a:rPr lang="en-GB" sz="1400" dirty="0">
                <a:latin typeface="Twinkl" pitchFamily="50" charset="0"/>
              </a:rPr>
            </a:br>
            <a:r>
              <a:rPr lang="en-GB" sz="1400" dirty="0">
                <a:latin typeface="Twinkl" pitchFamily="50" charset="0"/>
              </a:rPr>
              <a:t>they have each?</a:t>
            </a:r>
          </a:p>
        </p:txBody>
      </p:sp>
      <p:sp>
        <p:nvSpPr>
          <p:cNvPr id="10" name="Question 1"/>
          <p:cNvSpPr/>
          <p:nvPr/>
        </p:nvSpPr>
        <p:spPr>
          <a:xfrm>
            <a:off x="5234714" y="5179620"/>
            <a:ext cx="2277710" cy="664233"/>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latin typeface="Twinkl" pitchFamily="50" charset="0"/>
              </a:rPr>
              <a:t>How can you share out the 1p coins fairly?</a:t>
            </a:r>
          </a:p>
        </p:txBody>
      </p:sp>
      <p:pic>
        <p:nvPicPr>
          <p:cNvPr id="4" name="joe">
            <a:extLst>
              <a:ext uri="{FF2B5EF4-FFF2-40B4-BE49-F238E27FC236}">
                <a16:creationId xmlns:a16="http://schemas.microsoft.com/office/drawing/2014/main" id="{3BF9C82F-E047-462C-B8C2-88493F5CC7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734" y="2506190"/>
            <a:ext cx="1326103" cy="3456440"/>
          </a:xfrm>
          <a:prstGeom prst="rect">
            <a:avLst/>
          </a:prstGeom>
          <a:effectLst>
            <a:outerShdw blurRad="50800" dist="38100" dir="5400000" algn="t" rotWithShape="0">
              <a:prstClr val="black">
                <a:alpha val="40000"/>
              </a:prstClr>
            </a:outerShdw>
          </a:effectLst>
        </p:spPr>
      </p:pic>
      <p:pic>
        <p:nvPicPr>
          <p:cNvPr id="7" name="lily">
            <a:extLst>
              <a:ext uri="{FF2B5EF4-FFF2-40B4-BE49-F238E27FC236}">
                <a16:creationId xmlns:a16="http://schemas.microsoft.com/office/drawing/2014/main" id="{23044AB8-993F-4014-A17A-3021874C7A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4801" y="2524120"/>
            <a:ext cx="1382334" cy="3247083"/>
          </a:xfrm>
          <a:prstGeom prst="rect">
            <a:avLst/>
          </a:prstGeom>
          <a:effectLst>
            <a:outerShdw blurRad="50800" dist="38100" dir="5400000" algn="t" rotWithShape="0">
              <a:prstClr val="black">
                <a:alpha val="40000"/>
              </a:prstClr>
            </a:outerShdw>
          </a:effectLst>
        </p:spPr>
      </p:pic>
      <p:pic>
        <p:nvPicPr>
          <p:cNvPr id="9" name="Picture 8">
            <a:extLst>
              <a:ext uri="{FF2B5EF4-FFF2-40B4-BE49-F238E27FC236}">
                <a16:creationId xmlns:a16="http://schemas.microsoft.com/office/drawing/2014/main" id="{F0AF08B5-DC7A-438F-ABD0-86A32563366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359460" y="2784220"/>
            <a:ext cx="478733" cy="478114"/>
          </a:xfrm>
          <a:prstGeom prst="rect">
            <a:avLst/>
          </a:prstGeom>
        </p:spPr>
      </p:pic>
      <p:pic>
        <p:nvPicPr>
          <p:cNvPr id="11" name="Picture 10">
            <a:extLst>
              <a:ext uri="{FF2B5EF4-FFF2-40B4-BE49-F238E27FC236}">
                <a16:creationId xmlns:a16="http://schemas.microsoft.com/office/drawing/2014/main" id="{5D20F55C-5865-4FA5-9C7E-DCFE61925D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92288" y="2784220"/>
            <a:ext cx="478734" cy="478115"/>
          </a:xfrm>
          <a:prstGeom prst="rect">
            <a:avLst/>
          </a:prstGeom>
        </p:spPr>
      </p:pic>
      <p:pic>
        <p:nvPicPr>
          <p:cNvPr id="12" name="Picture 11">
            <a:extLst>
              <a:ext uri="{FF2B5EF4-FFF2-40B4-BE49-F238E27FC236}">
                <a16:creationId xmlns:a16="http://schemas.microsoft.com/office/drawing/2014/main" id="{B9F13234-F9CF-449B-AF1A-ECA4B4712DD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625116" y="2784220"/>
            <a:ext cx="478734" cy="478115"/>
          </a:xfrm>
          <a:prstGeom prst="rect">
            <a:avLst/>
          </a:prstGeom>
        </p:spPr>
      </p:pic>
      <p:pic>
        <p:nvPicPr>
          <p:cNvPr id="13" name="Picture 12">
            <a:extLst>
              <a:ext uri="{FF2B5EF4-FFF2-40B4-BE49-F238E27FC236}">
                <a16:creationId xmlns:a16="http://schemas.microsoft.com/office/drawing/2014/main" id="{079396C0-70BD-4958-83F7-B1A98B93DC7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57944" y="2784220"/>
            <a:ext cx="478734" cy="478115"/>
          </a:xfrm>
          <a:prstGeom prst="rect">
            <a:avLst/>
          </a:prstGeom>
        </p:spPr>
      </p:pic>
      <p:pic>
        <p:nvPicPr>
          <p:cNvPr id="14" name="Picture 13">
            <a:extLst>
              <a:ext uri="{FF2B5EF4-FFF2-40B4-BE49-F238E27FC236}">
                <a16:creationId xmlns:a16="http://schemas.microsoft.com/office/drawing/2014/main" id="{A3EC4ECA-BF1A-4CCE-A904-97930A63F86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90772" y="2784220"/>
            <a:ext cx="478734" cy="478115"/>
          </a:xfrm>
          <a:prstGeom prst="rect">
            <a:avLst/>
          </a:prstGeom>
        </p:spPr>
      </p:pic>
      <p:pic>
        <p:nvPicPr>
          <p:cNvPr id="15" name="Picture 14">
            <a:extLst>
              <a:ext uri="{FF2B5EF4-FFF2-40B4-BE49-F238E27FC236}">
                <a16:creationId xmlns:a16="http://schemas.microsoft.com/office/drawing/2014/main" id="{1A93CE2C-9DE7-4872-A8A0-CB286B8BF44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359460" y="3423682"/>
            <a:ext cx="478734" cy="478115"/>
          </a:xfrm>
          <a:prstGeom prst="rect">
            <a:avLst/>
          </a:prstGeom>
        </p:spPr>
      </p:pic>
      <p:pic>
        <p:nvPicPr>
          <p:cNvPr id="16" name="Picture 15">
            <a:extLst>
              <a:ext uri="{FF2B5EF4-FFF2-40B4-BE49-F238E27FC236}">
                <a16:creationId xmlns:a16="http://schemas.microsoft.com/office/drawing/2014/main" id="{9072D0B9-D299-4B2C-A8E4-BA48F03D55B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92288" y="3423682"/>
            <a:ext cx="478734" cy="478115"/>
          </a:xfrm>
          <a:prstGeom prst="rect">
            <a:avLst/>
          </a:prstGeom>
        </p:spPr>
      </p:pic>
      <p:pic>
        <p:nvPicPr>
          <p:cNvPr id="17" name="Picture 16">
            <a:extLst>
              <a:ext uri="{FF2B5EF4-FFF2-40B4-BE49-F238E27FC236}">
                <a16:creationId xmlns:a16="http://schemas.microsoft.com/office/drawing/2014/main" id="{B46F161D-C073-49B4-B442-32DAF24B00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625116" y="3423682"/>
            <a:ext cx="478734" cy="478115"/>
          </a:xfrm>
          <a:prstGeom prst="rect">
            <a:avLst/>
          </a:prstGeom>
        </p:spPr>
      </p:pic>
      <p:pic>
        <p:nvPicPr>
          <p:cNvPr id="18" name="Picture 17">
            <a:extLst>
              <a:ext uri="{FF2B5EF4-FFF2-40B4-BE49-F238E27FC236}">
                <a16:creationId xmlns:a16="http://schemas.microsoft.com/office/drawing/2014/main" id="{EFB275ED-C727-402E-A88C-E9A5F0BCCBC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257944" y="3423682"/>
            <a:ext cx="478734" cy="478115"/>
          </a:xfrm>
          <a:prstGeom prst="rect">
            <a:avLst/>
          </a:prstGeom>
        </p:spPr>
      </p:pic>
      <p:pic>
        <p:nvPicPr>
          <p:cNvPr id="19" name="Picture 18">
            <a:extLst>
              <a:ext uri="{FF2B5EF4-FFF2-40B4-BE49-F238E27FC236}">
                <a16:creationId xmlns:a16="http://schemas.microsoft.com/office/drawing/2014/main" id="{B5AECB1B-273F-42DD-86BC-125B90F30D6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90772" y="3423682"/>
            <a:ext cx="478734" cy="478115"/>
          </a:xfrm>
          <a:prstGeom prst="rect">
            <a:avLst/>
          </a:prstGeom>
        </p:spPr>
      </p:pic>
      <p:pic>
        <p:nvPicPr>
          <p:cNvPr id="21" name="purse">
            <a:extLst>
              <a:ext uri="{FF2B5EF4-FFF2-40B4-BE49-F238E27FC236}">
                <a16:creationId xmlns:a16="http://schemas.microsoft.com/office/drawing/2014/main" id="{724DC1BC-1C41-416C-90D1-D390373B71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84274" y="4582197"/>
            <a:ext cx="2520664" cy="2098248"/>
          </a:xfrm>
          <a:prstGeom prst="rect">
            <a:avLst/>
          </a:prstGeom>
        </p:spPr>
      </p:pic>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the purse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sp>
        <p:nvSpPr>
          <p:cNvPr id="62" name="Rectangle">
            <a:extLst>
              <a:ext uri="{FF2B5EF4-FFF2-40B4-BE49-F238E27FC236}">
                <a16:creationId xmlns:a16="http://schemas.microsoft.com/office/drawing/2014/main" id="{B2CE1D51-DEB2-4810-B509-0E7A4AF82087}"/>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Circle">
            <a:extLst>
              <a:ext uri="{FF2B5EF4-FFF2-40B4-BE49-F238E27FC236}">
                <a16:creationId xmlns:a16="http://schemas.microsoft.com/office/drawing/2014/main" id="{ECEB5A7B-C3E7-4B80-99F3-249A86C20EAB}"/>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64" name="Arrow: Right 28">
            <a:extLst>
              <a:ext uri="{FF2B5EF4-FFF2-40B4-BE49-F238E27FC236}">
                <a16:creationId xmlns:a16="http://schemas.microsoft.com/office/drawing/2014/main" id="{647EDFBC-7B16-4534-B3AB-67B5AE38705E}"/>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set text">
            <a:extLst>
              <a:ext uri="{FF2B5EF4-FFF2-40B4-BE49-F238E27FC236}">
                <a16:creationId xmlns:a16="http://schemas.microsoft.com/office/drawing/2014/main" id="{28770EA1-B5CA-4676-B782-9D91D4590AAC}"/>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66" name="Rectangle 65">
            <a:hlinkClick r:id="rId6" action="ppaction://hlinksldjump"/>
            <a:extLst>
              <a:ext uri="{FF2B5EF4-FFF2-40B4-BE49-F238E27FC236}">
                <a16:creationId xmlns:a16="http://schemas.microsoft.com/office/drawing/2014/main" id="{205D65FD-08DB-4802-B8CB-2ADA703E454E}"/>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hlinkClick r:id="rId6" action="ppaction://hlinksldjump"/>
            <a:extLst>
              <a:ext uri="{FF2B5EF4-FFF2-40B4-BE49-F238E27FC236}">
                <a16:creationId xmlns:a16="http://schemas.microsoft.com/office/drawing/2014/main" id="{704FDCB9-60FB-4B6B-8F2E-C744C091AA68}"/>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8" name="Click Again Button">
            <a:extLst>
              <a:ext uri="{FF2B5EF4-FFF2-40B4-BE49-F238E27FC236}">
                <a16:creationId xmlns:a16="http://schemas.microsoft.com/office/drawing/2014/main" id="{9650EA8D-F348-4D15-9752-38A50A3AAC65}"/>
              </a:ext>
            </a:extLst>
          </p:cNvPr>
          <p:cNvGrpSpPr/>
          <p:nvPr/>
        </p:nvGrpSpPr>
        <p:grpSpPr>
          <a:xfrm>
            <a:off x="7055682" y="195568"/>
            <a:ext cx="1810288" cy="558839"/>
            <a:chOff x="3062247" y="3925433"/>
            <a:chExt cx="1810288" cy="558839"/>
          </a:xfrm>
        </p:grpSpPr>
        <p:sp>
          <p:nvSpPr>
            <p:cNvPr id="69" name="Rectangle">
              <a:extLst>
                <a:ext uri="{FF2B5EF4-FFF2-40B4-BE49-F238E27FC236}">
                  <a16:creationId xmlns:a16="http://schemas.microsoft.com/office/drawing/2014/main" id="{F4F718E7-8EEF-498D-9AA4-310DE73B82FD}"/>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Reset text">
              <a:extLst>
                <a:ext uri="{FF2B5EF4-FFF2-40B4-BE49-F238E27FC236}">
                  <a16:creationId xmlns:a16="http://schemas.microsoft.com/office/drawing/2014/main" id="{27A63515-6E44-4D7B-A8FB-C24774E5593C}"/>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71" name="Circle">
              <a:extLst>
                <a:ext uri="{FF2B5EF4-FFF2-40B4-BE49-F238E27FC236}">
                  <a16:creationId xmlns:a16="http://schemas.microsoft.com/office/drawing/2014/main" id="{1A5F5A41-44F2-4E0A-B63C-90F713B87D15}"/>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72" name="Arrow: Right 28">
              <a:extLst>
                <a:ext uri="{FF2B5EF4-FFF2-40B4-BE49-F238E27FC236}">
                  <a16:creationId xmlns:a16="http://schemas.microsoft.com/office/drawing/2014/main" id="{B762DEB4-6600-4F99-9345-99BBC2D8ADC3}"/>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3" name="Rectangle 72">
            <a:hlinkClick r:id="rId7" action="ppaction://hlinksldjump"/>
            <a:extLst>
              <a:ext uri="{FF2B5EF4-FFF2-40B4-BE49-F238E27FC236}">
                <a16:creationId xmlns:a16="http://schemas.microsoft.com/office/drawing/2014/main" id="{03E9C99B-86A9-4BF4-BBD4-0CB98AAECD43}"/>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311002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00" fill="hold"/>
                                        <p:tgtEl>
                                          <p:spTgt spid="4"/>
                                        </p:tgtEl>
                                        <p:attrNameLst>
                                          <p:attrName>ppt_x</p:attrName>
                                        </p:attrNameLst>
                                      </p:cBhvr>
                                      <p:tavLst>
                                        <p:tav tm="0">
                                          <p:val>
                                            <p:strVal val="0-#ppt_w/2"/>
                                          </p:val>
                                        </p:tav>
                                        <p:tav tm="100000">
                                          <p:val>
                                            <p:strVal val="#ppt_x"/>
                                          </p:val>
                                        </p:tav>
                                      </p:tavLst>
                                    </p:anim>
                                    <p:anim calcmode="lin" valueType="num">
                                      <p:cBhvr additive="base">
                                        <p:cTn id="12" dur="8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2700"/>
                            </p:stCondLst>
                            <p:childTnLst>
                              <p:par>
                                <p:cTn id="18" presetID="2" presetClass="entr" presetSubtype="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fill="hold"/>
                                        <p:tgtEl>
                                          <p:spTgt spid="9"/>
                                        </p:tgtEl>
                                        <p:attrNameLst>
                                          <p:attrName>ppt_x</p:attrName>
                                        </p:attrNameLst>
                                      </p:cBhvr>
                                      <p:tavLst>
                                        <p:tav tm="0">
                                          <p:val>
                                            <p:strVal val="1+#ppt_w/2"/>
                                          </p:val>
                                        </p:tav>
                                        <p:tav tm="100000">
                                          <p:val>
                                            <p:strVal val="#ppt_x"/>
                                          </p:val>
                                        </p:tav>
                                      </p:tavLst>
                                    </p:anim>
                                    <p:anim calcmode="lin" valueType="num">
                                      <p:cBhvr additive="base">
                                        <p:cTn id="21" dur="1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000" fill="hold"/>
                                        <p:tgtEl>
                                          <p:spTgt spid="11"/>
                                        </p:tgtEl>
                                        <p:attrNameLst>
                                          <p:attrName>ppt_x</p:attrName>
                                        </p:attrNameLst>
                                      </p:cBhvr>
                                      <p:tavLst>
                                        <p:tav tm="0">
                                          <p:val>
                                            <p:strVal val="1+#ppt_w/2"/>
                                          </p:val>
                                        </p:tav>
                                        <p:tav tm="100000">
                                          <p:val>
                                            <p:strVal val="#ppt_x"/>
                                          </p:val>
                                        </p:tav>
                                      </p:tavLst>
                                    </p:anim>
                                    <p:anim calcmode="lin" valueType="num">
                                      <p:cBhvr additive="base">
                                        <p:cTn id="25" dur="10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000" fill="hold"/>
                                        <p:tgtEl>
                                          <p:spTgt spid="12"/>
                                        </p:tgtEl>
                                        <p:attrNameLst>
                                          <p:attrName>ppt_x</p:attrName>
                                        </p:attrNameLst>
                                      </p:cBhvr>
                                      <p:tavLst>
                                        <p:tav tm="0">
                                          <p:val>
                                            <p:strVal val="1+#ppt_w/2"/>
                                          </p:val>
                                        </p:tav>
                                        <p:tav tm="100000">
                                          <p:val>
                                            <p:strVal val="#ppt_x"/>
                                          </p:val>
                                        </p:tav>
                                      </p:tavLst>
                                    </p:anim>
                                    <p:anim calcmode="lin" valueType="num">
                                      <p:cBhvr additive="base">
                                        <p:cTn id="29" dur="10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000" fill="hold"/>
                                        <p:tgtEl>
                                          <p:spTgt spid="13"/>
                                        </p:tgtEl>
                                        <p:attrNameLst>
                                          <p:attrName>ppt_x</p:attrName>
                                        </p:attrNameLst>
                                      </p:cBhvr>
                                      <p:tavLst>
                                        <p:tav tm="0">
                                          <p:val>
                                            <p:strVal val="1+#ppt_w/2"/>
                                          </p:val>
                                        </p:tav>
                                        <p:tav tm="100000">
                                          <p:val>
                                            <p:strVal val="#ppt_x"/>
                                          </p:val>
                                        </p:tav>
                                      </p:tavLst>
                                    </p:anim>
                                    <p:anim calcmode="lin" valueType="num">
                                      <p:cBhvr additive="base">
                                        <p:cTn id="33" dur="10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1000" fill="hold"/>
                                        <p:tgtEl>
                                          <p:spTgt spid="14"/>
                                        </p:tgtEl>
                                        <p:attrNameLst>
                                          <p:attrName>ppt_x</p:attrName>
                                        </p:attrNameLst>
                                      </p:cBhvr>
                                      <p:tavLst>
                                        <p:tav tm="0">
                                          <p:val>
                                            <p:strVal val="1+#ppt_w/2"/>
                                          </p:val>
                                        </p:tav>
                                        <p:tav tm="100000">
                                          <p:val>
                                            <p:strVal val="#ppt_x"/>
                                          </p:val>
                                        </p:tav>
                                      </p:tavLst>
                                    </p:anim>
                                    <p:anim calcmode="lin" valueType="num">
                                      <p:cBhvr additive="base">
                                        <p:cTn id="37" dur="10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1+#ppt_w/2"/>
                                          </p:val>
                                        </p:tav>
                                        <p:tav tm="100000">
                                          <p:val>
                                            <p:strVal val="#ppt_x"/>
                                          </p:val>
                                        </p:tav>
                                      </p:tavLst>
                                    </p:anim>
                                    <p:anim calcmode="lin" valueType="num">
                                      <p:cBhvr additive="base">
                                        <p:cTn id="41" dur="10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1+#ppt_w/2"/>
                                          </p:val>
                                        </p:tav>
                                        <p:tav tm="100000">
                                          <p:val>
                                            <p:strVal val="#ppt_x"/>
                                          </p:val>
                                        </p:tav>
                                      </p:tavLst>
                                    </p:anim>
                                    <p:anim calcmode="lin" valueType="num">
                                      <p:cBhvr additive="base">
                                        <p:cTn id="45" dur="100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1000" fill="hold"/>
                                        <p:tgtEl>
                                          <p:spTgt spid="17"/>
                                        </p:tgtEl>
                                        <p:attrNameLst>
                                          <p:attrName>ppt_x</p:attrName>
                                        </p:attrNameLst>
                                      </p:cBhvr>
                                      <p:tavLst>
                                        <p:tav tm="0">
                                          <p:val>
                                            <p:strVal val="1+#ppt_w/2"/>
                                          </p:val>
                                        </p:tav>
                                        <p:tav tm="100000">
                                          <p:val>
                                            <p:strVal val="#ppt_x"/>
                                          </p:val>
                                        </p:tav>
                                      </p:tavLst>
                                    </p:anim>
                                    <p:anim calcmode="lin" valueType="num">
                                      <p:cBhvr additive="base">
                                        <p:cTn id="49" dur="10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000" fill="hold"/>
                                        <p:tgtEl>
                                          <p:spTgt spid="18"/>
                                        </p:tgtEl>
                                        <p:attrNameLst>
                                          <p:attrName>ppt_x</p:attrName>
                                        </p:attrNameLst>
                                      </p:cBhvr>
                                      <p:tavLst>
                                        <p:tav tm="0">
                                          <p:val>
                                            <p:strVal val="1+#ppt_w/2"/>
                                          </p:val>
                                        </p:tav>
                                        <p:tav tm="100000">
                                          <p:val>
                                            <p:strVal val="#ppt_x"/>
                                          </p:val>
                                        </p:tav>
                                      </p:tavLst>
                                    </p:anim>
                                    <p:anim calcmode="lin" valueType="num">
                                      <p:cBhvr additive="base">
                                        <p:cTn id="53" dur="1000" fill="hold"/>
                                        <p:tgtEl>
                                          <p:spTgt spid="18"/>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1000" fill="hold"/>
                                        <p:tgtEl>
                                          <p:spTgt spid="19"/>
                                        </p:tgtEl>
                                        <p:attrNameLst>
                                          <p:attrName>ppt_x</p:attrName>
                                        </p:attrNameLst>
                                      </p:cBhvr>
                                      <p:tavLst>
                                        <p:tav tm="0">
                                          <p:val>
                                            <p:strVal val="1+#ppt_w/2"/>
                                          </p:val>
                                        </p:tav>
                                        <p:tav tm="100000">
                                          <p:val>
                                            <p:strVal val="#ppt_x"/>
                                          </p:val>
                                        </p:tav>
                                      </p:tavLst>
                                    </p:anim>
                                    <p:anim calcmode="lin" valueType="num">
                                      <p:cBhvr additive="base">
                                        <p:cTn id="57" dur="1000" fill="hold"/>
                                        <p:tgtEl>
                                          <p:spTgt spid="19"/>
                                        </p:tgtEl>
                                        <p:attrNameLst>
                                          <p:attrName>ppt_y</p:attrName>
                                        </p:attrNameLst>
                                      </p:cBhvr>
                                      <p:tavLst>
                                        <p:tav tm="0">
                                          <p:val>
                                            <p:strVal val="1+#ppt_h/2"/>
                                          </p:val>
                                        </p:tav>
                                        <p:tav tm="100000">
                                          <p:val>
                                            <p:strVal val="#ppt_y"/>
                                          </p:val>
                                        </p:tav>
                                      </p:tavLst>
                                    </p:anim>
                                  </p:childTnLst>
                                </p:cTn>
                              </p:par>
                              <p:par>
                                <p:cTn id="58" presetID="8" presetClass="emph" presetSubtype="0" fill="hold" nodeType="withEffect">
                                  <p:stCondLst>
                                    <p:cond delay="0"/>
                                  </p:stCondLst>
                                  <p:childTnLst>
                                    <p:animRot by="10800000">
                                      <p:cBhvr>
                                        <p:cTn id="59" dur="1000" fill="hold"/>
                                        <p:tgtEl>
                                          <p:spTgt spid="9"/>
                                        </p:tgtEl>
                                        <p:attrNameLst>
                                          <p:attrName>r</p:attrName>
                                        </p:attrNameLst>
                                      </p:cBhvr>
                                    </p:animRot>
                                  </p:childTnLst>
                                </p:cTn>
                              </p:par>
                              <p:par>
                                <p:cTn id="60" presetID="8" presetClass="emph" presetSubtype="0" fill="hold" nodeType="withEffect">
                                  <p:stCondLst>
                                    <p:cond delay="0"/>
                                  </p:stCondLst>
                                  <p:childTnLst>
                                    <p:animRot by="10800000">
                                      <p:cBhvr>
                                        <p:cTn id="61" dur="1000" fill="hold"/>
                                        <p:tgtEl>
                                          <p:spTgt spid="11"/>
                                        </p:tgtEl>
                                        <p:attrNameLst>
                                          <p:attrName>r</p:attrName>
                                        </p:attrNameLst>
                                      </p:cBhvr>
                                    </p:animRot>
                                  </p:childTnLst>
                                </p:cTn>
                              </p:par>
                              <p:par>
                                <p:cTn id="62" presetID="8" presetClass="emph" presetSubtype="0" fill="hold" nodeType="withEffect">
                                  <p:stCondLst>
                                    <p:cond delay="0"/>
                                  </p:stCondLst>
                                  <p:childTnLst>
                                    <p:animRot by="10800000">
                                      <p:cBhvr>
                                        <p:cTn id="63" dur="1000" fill="hold"/>
                                        <p:tgtEl>
                                          <p:spTgt spid="12"/>
                                        </p:tgtEl>
                                        <p:attrNameLst>
                                          <p:attrName>r</p:attrName>
                                        </p:attrNameLst>
                                      </p:cBhvr>
                                    </p:animRot>
                                  </p:childTnLst>
                                </p:cTn>
                              </p:par>
                              <p:par>
                                <p:cTn id="64" presetID="8" presetClass="emph" presetSubtype="0" fill="hold" nodeType="withEffect">
                                  <p:stCondLst>
                                    <p:cond delay="0"/>
                                  </p:stCondLst>
                                  <p:childTnLst>
                                    <p:animRot by="10800000">
                                      <p:cBhvr>
                                        <p:cTn id="65" dur="1000" fill="hold"/>
                                        <p:tgtEl>
                                          <p:spTgt spid="13"/>
                                        </p:tgtEl>
                                        <p:attrNameLst>
                                          <p:attrName>r</p:attrName>
                                        </p:attrNameLst>
                                      </p:cBhvr>
                                    </p:animRot>
                                  </p:childTnLst>
                                </p:cTn>
                              </p:par>
                              <p:par>
                                <p:cTn id="66" presetID="8" presetClass="emph" presetSubtype="0" fill="hold" nodeType="withEffect">
                                  <p:stCondLst>
                                    <p:cond delay="0"/>
                                  </p:stCondLst>
                                  <p:childTnLst>
                                    <p:animRot by="10800000">
                                      <p:cBhvr>
                                        <p:cTn id="67" dur="1000" fill="hold"/>
                                        <p:tgtEl>
                                          <p:spTgt spid="14"/>
                                        </p:tgtEl>
                                        <p:attrNameLst>
                                          <p:attrName>r</p:attrName>
                                        </p:attrNameLst>
                                      </p:cBhvr>
                                    </p:animRot>
                                  </p:childTnLst>
                                </p:cTn>
                              </p:par>
                              <p:par>
                                <p:cTn id="68" presetID="8" presetClass="emph" presetSubtype="0" fill="hold" nodeType="withEffect">
                                  <p:stCondLst>
                                    <p:cond delay="0"/>
                                  </p:stCondLst>
                                  <p:childTnLst>
                                    <p:animRot by="10800000">
                                      <p:cBhvr>
                                        <p:cTn id="69" dur="1000" fill="hold"/>
                                        <p:tgtEl>
                                          <p:spTgt spid="15"/>
                                        </p:tgtEl>
                                        <p:attrNameLst>
                                          <p:attrName>r</p:attrName>
                                        </p:attrNameLst>
                                      </p:cBhvr>
                                    </p:animRot>
                                  </p:childTnLst>
                                </p:cTn>
                              </p:par>
                              <p:par>
                                <p:cTn id="70" presetID="8" presetClass="emph" presetSubtype="0" fill="hold" nodeType="withEffect">
                                  <p:stCondLst>
                                    <p:cond delay="0"/>
                                  </p:stCondLst>
                                  <p:childTnLst>
                                    <p:animRot by="10800000">
                                      <p:cBhvr>
                                        <p:cTn id="71" dur="1000" fill="hold"/>
                                        <p:tgtEl>
                                          <p:spTgt spid="16"/>
                                        </p:tgtEl>
                                        <p:attrNameLst>
                                          <p:attrName>r</p:attrName>
                                        </p:attrNameLst>
                                      </p:cBhvr>
                                    </p:animRot>
                                  </p:childTnLst>
                                </p:cTn>
                              </p:par>
                              <p:par>
                                <p:cTn id="72" presetID="8" presetClass="emph" presetSubtype="0" fill="hold" nodeType="withEffect">
                                  <p:stCondLst>
                                    <p:cond delay="0"/>
                                  </p:stCondLst>
                                  <p:childTnLst>
                                    <p:animRot by="10800000">
                                      <p:cBhvr>
                                        <p:cTn id="73" dur="1000" fill="hold"/>
                                        <p:tgtEl>
                                          <p:spTgt spid="17"/>
                                        </p:tgtEl>
                                        <p:attrNameLst>
                                          <p:attrName>r</p:attrName>
                                        </p:attrNameLst>
                                      </p:cBhvr>
                                    </p:animRot>
                                  </p:childTnLst>
                                </p:cTn>
                              </p:par>
                              <p:par>
                                <p:cTn id="74" presetID="8" presetClass="emph" presetSubtype="0" fill="hold" nodeType="withEffect">
                                  <p:stCondLst>
                                    <p:cond delay="0"/>
                                  </p:stCondLst>
                                  <p:childTnLst>
                                    <p:animRot by="10800000">
                                      <p:cBhvr>
                                        <p:cTn id="75" dur="1000" fill="hold"/>
                                        <p:tgtEl>
                                          <p:spTgt spid="18"/>
                                        </p:tgtEl>
                                        <p:attrNameLst>
                                          <p:attrName>r</p:attrName>
                                        </p:attrNameLst>
                                      </p:cBhvr>
                                    </p:animRot>
                                  </p:childTnLst>
                                </p:cTn>
                              </p:par>
                              <p:par>
                                <p:cTn id="76" presetID="8" presetClass="emph" presetSubtype="0" fill="hold" nodeType="withEffect">
                                  <p:stCondLst>
                                    <p:cond delay="0"/>
                                  </p:stCondLst>
                                  <p:childTnLst>
                                    <p:animRot by="10800000">
                                      <p:cBhvr>
                                        <p:cTn id="77" dur="1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8" restart="whenNotActive" fill="hold" evtFilter="cancelBubble" nodeType="interactiveSeq">
                <p:stCondLst>
                  <p:cond evt="onClick" delay="0">
                    <p:tgtEl>
                      <p:spTgt spid="4"/>
                    </p:tgtEl>
                  </p:cond>
                </p:stCondLst>
                <p:endSync evt="end" delay="0">
                  <p:rtn val="all"/>
                </p:endSync>
                <p:childTnLst>
                  <p:par>
                    <p:cTn id="79" fill="hold">
                      <p:stCondLst>
                        <p:cond delay="0"/>
                      </p:stCondLst>
                      <p:childTnLst>
                        <p:par>
                          <p:cTn id="80" fill="hold">
                            <p:stCondLst>
                              <p:cond delay="0"/>
                            </p:stCondLst>
                            <p:childTnLst>
                              <p:par>
                                <p:cTn id="81" presetID="35" presetClass="path" presetSubtype="0" accel="50000" decel="50000" fill="hold" nodeType="clickEffect">
                                  <p:stCondLst>
                                    <p:cond delay="0"/>
                                  </p:stCondLst>
                                  <p:childTnLst>
                                    <p:animMotion origin="layout" path="M 3.61111E-6 -7.40741E-7 L -0.36927 -0.0169 " pathEditMode="relative" rAng="0" ptsTypes="AA">
                                      <p:cBhvr>
                                        <p:cTn id="82" dur="1000" fill="hold"/>
                                        <p:tgtEl>
                                          <p:spTgt spid="9"/>
                                        </p:tgtEl>
                                        <p:attrNameLst>
                                          <p:attrName>ppt_x</p:attrName>
                                          <p:attrName>ppt_y</p:attrName>
                                        </p:attrNameLst>
                                      </p:cBhvr>
                                      <p:rCtr x="-18472" y="-856"/>
                                    </p:animMotion>
                                  </p:childTnLst>
                                </p:cTn>
                              </p:par>
                              <p:par>
                                <p:cTn id="83" presetID="35" presetClass="path" presetSubtype="0" accel="50000" decel="50000" fill="hold" nodeType="withEffect">
                                  <p:stCondLst>
                                    <p:cond delay="200"/>
                                  </p:stCondLst>
                                  <p:childTnLst>
                                    <p:animMotion origin="layout" path="M -3.61111E-6 -7.40741E-7 L -0.43836 0.06528 " pathEditMode="relative" rAng="0" ptsTypes="AA">
                                      <p:cBhvr>
                                        <p:cTn id="84" dur="1000" fill="hold"/>
                                        <p:tgtEl>
                                          <p:spTgt spid="11"/>
                                        </p:tgtEl>
                                        <p:attrNameLst>
                                          <p:attrName>ppt_x</p:attrName>
                                          <p:attrName>ppt_y</p:attrName>
                                        </p:attrNameLst>
                                      </p:cBhvr>
                                      <p:rCtr x="-21927" y="3264"/>
                                    </p:animMotion>
                                  </p:childTnLst>
                                </p:cTn>
                              </p:par>
                              <p:par>
                                <p:cTn id="85" presetID="35" presetClass="path" presetSubtype="0" accel="50000" decel="50000" fill="hold" nodeType="withEffect">
                                  <p:stCondLst>
                                    <p:cond delay="400"/>
                                  </p:stCondLst>
                                  <p:childTnLst>
                                    <p:animMotion origin="layout" path="M -4.44444E-6 -7.40741E-7 L -0.50763 0.1544 " pathEditMode="relative" rAng="0" ptsTypes="AA">
                                      <p:cBhvr>
                                        <p:cTn id="86" dur="1000" fill="hold"/>
                                        <p:tgtEl>
                                          <p:spTgt spid="12"/>
                                        </p:tgtEl>
                                        <p:attrNameLst>
                                          <p:attrName>ppt_x</p:attrName>
                                          <p:attrName>ppt_y</p:attrName>
                                        </p:attrNameLst>
                                      </p:cBhvr>
                                      <p:rCtr x="-25382" y="7708"/>
                                    </p:animMotion>
                                  </p:childTnLst>
                                </p:cTn>
                              </p:par>
                              <p:par>
                                <p:cTn id="87" presetID="35" presetClass="path" presetSubtype="0" accel="50000" decel="50000" fill="hold" nodeType="withEffect">
                                  <p:stCondLst>
                                    <p:cond delay="600"/>
                                  </p:stCondLst>
                                  <p:childTnLst>
                                    <p:animMotion origin="layout" path="M 4.72222E-6 -7.40741E-7 L -0.57691 0.24398 " pathEditMode="relative" rAng="0" ptsTypes="AA">
                                      <p:cBhvr>
                                        <p:cTn id="88" dur="1000" fill="hold"/>
                                        <p:tgtEl>
                                          <p:spTgt spid="13"/>
                                        </p:tgtEl>
                                        <p:attrNameLst>
                                          <p:attrName>ppt_x</p:attrName>
                                          <p:attrName>ppt_y</p:attrName>
                                        </p:attrNameLst>
                                      </p:cBhvr>
                                      <p:rCtr x="-28854" y="12199"/>
                                    </p:animMotion>
                                  </p:childTnLst>
                                </p:cTn>
                              </p:par>
                              <p:par>
                                <p:cTn id="89" presetID="35" presetClass="path" presetSubtype="0" accel="50000" decel="50000" fill="hold" nodeType="withEffect">
                                  <p:stCondLst>
                                    <p:cond delay="800"/>
                                  </p:stCondLst>
                                  <p:childTnLst>
                                    <p:animMotion origin="layout" path="M -2.5E-6 -7.40741E-7 L -0.646 0.33171 " pathEditMode="relative" rAng="0" ptsTypes="AA">
                                      <p:cBhvr>
                                        <p:cTn id="90" dur="1000" fill="hold"/>
                                        <p:tgtEl>
                                          <p:spTgt spid="14"/>
                                        </p:tgtEl>
                                        <p:attrNameLst>
                                          <p:attrName>ppt_x</p:attrName>
                                          <p:attrName>ppt_y</p:attrName>
                                        </p:attrNameLst>
                                      </p:cBhvr>
                                      <p:rCtr x="-32309" y="16574"/>
                                    </p:animMotion>
                                  </p:childTnLst>
                                </p:cTn>
                              </p:par>
                            </p:childTnLst>
                          </p:cTn>
                        </p:par>
                      </p:childTnLst>
                    </p:cTn>
                  </p:par>
                </p:childTnLst>
              </p:cTn>
              <p:nextCondLst>
                <p:cond evt="onClick" delay="0">
                  <p:tgtEl>
                    <p:spTgt spid="4"/>
                  </p:tgtEl>
                </p:cond>
              </p:nextCondLst>
            </p:seq>
            <p:seq concurrent="1" nextAc="seek">
              <p:cTn id="91" restart="whenNotActive" fill="hold" evtFilter="cancelBubble" nodeType="interactiveSeq">
                <p:stCondLst>
                  <p:cond evt="onClick" delay="0">
                    <p:tgtEl>
                      <p:spTgt spid="7"/>
                    </p:tgtEl>
                  </p:cond>
                </p:stCondLst>
                <p:endSync evt="end" delay="0">
                  <p:rtn val="all"/>
                </p:endSync>
                <p:childTnLst>
                  <p:par>
                    <p:cTn id="92" fill="hold">
                      <p:stCondLst>
                        <p:cond delay="0"/>
                      </p:stCondLst>
                      <p:childTnLst>
                        <p:par>
                          <p:cTn id="93" fill="hold">
                            <p:stCondLst>
                              <p:cond delay="0"/>
                            </p:stCondLst>
                            <p:childTnLst>
                              <p:par>
                                <p:cTn id="94" presetID="35" presetClass="path" presetSubtype="0" accel="50000" decel="50000" fill="hold" nodeType="clickEffect">
                                  <p:stCondLst>
                                    <p:cond delay="0"/>
                                  </p:stCondLst>
                                  <p:childTnLst>
                                    <p:animMotion origin="layout" path="M 3.61111E-6 2.22222E-6 L -0.12118 -0.11019 " pathEditMode="relative" rAng="0" ptsTypes="AA">
                                      <p:cBhvr>
                                        <p:cTn id="95" dur="1000" fill="hold"/>
                                        <p:tgtEl>
                                          <p:spTgt spid="15"/>
                                        </p:tgtEl>
                                        <p:attrNameLst>
                                          <p:attrName>ppt_x</p:attrName>
                                          <p:attrName>ppt_y</p:attrName>
                                        </p:attrNameLst>
                                      </p:cBhvr>
                                      <p:rCtr x="-6059" y="-5509"/>
                                    </p:animMotion>
                                  </p:childTnLst>
                                </p:cTn>
                              </p:par>
                              <p:par>
                                <p:cTn id="96" presetID="35" presetClass="path" presetSubtype="0" accel="50000" decel="50000" fill="hold" nodeType="withEffect">
                                  <p:stCondLst>
                                    <p:cond delay="200"/>
                                  </p:stCondLst>
                                  <p:childTnLst>
                                    <p:animMotion origin="layout" path="M -3.61111E-6 2.22222E-6 L -0.18836 -0.01898 " pathEditMode="relative" rAng="0" ptsTypes="AA">
                                      <p:cBhvr>
                                        <p:cTn id="97" dur="1000" fill="hold"/>
                                        <p:tgtEl>
                                          <p:spTgt spid="16"/>
                                        </p:tgtEl>
                                        <p:attrNameLst>
                                          <p:attrName>ppt_x</p:attrName>
                                          <p:attrName>ppt_y</p:attrName>
                                        </p:attrNameLst>
                                      </p:cBhvr>
                                      <p:rCtr x="-9427" y="-949"/>
                                    </p:animMotion>
                                  </p:childTnLst>
                                </p:cTn>
                              </p:par>
                              <p:par>
                                <p:cTn id="98" presetID="35" presetClass="path" presetSubtype="0" accel="50000" decel="50000" fill="hold" nodeType="withEffect">
                                  <p:stCondLst>
                                    <p:cond delay="400"/>
                                  </p:stCondLst>
                                  <p:childTnLst>
                                    <p:animMotion origin="layout" path="M -4.44444E-6 2.22222E-6 L -0.25954 0.06967 " pathEditMode="relative" rAng="0" ptsTypes="AA">
                                      <p:cBhvr>
                                        <p:cTn id="99" dur="1000" fill="hold"/>
                                        <p:tgtEl>
                                          <p:spTgt spid="17"/>
                                        </p:tgtEl>
                                        <p:attrNameLst>
                                          <p:attrName>ppt_x</p:attrName>
                                          <p:attrName>ppt_y</p:attrName>
                                        </p:attrNameLst>
                                      </p:cBhvr>
                                      <p:rCtr x="-12986" y="3472"/>
                                    </p:animMotion>
                                  </p:childTnLst>
                                </p:cTn>
                              </p:par>
                              <p:par>
                                <p:cTn id="100" presetID="35" presetClass="path" presetSubtype="0" accel="50000" decel="50000" fill="hold" nodeType="withEffect">
                                  <p:stCondLst>
                                    <p:cond delay="600"/>
                                  </p:stCondLst>
                                  <p:childTnLst>
                                    <p:animMotion origin="layout" path="M 4.72222E-6 2.22222E-6 L -0.32882 0.15995 " pathEditMode="relative" rAng="0" ptsTypes="AA">
                                      <p:cBhvr>
                                        <p:cTn id="101" dur="1000" fill="hold"/>
                                        <p:tgtEl>
                                          <p:spTgt spid="18"/>
                                        </p:tgtEl>
                                        <p:attrNameLst>
                                          <p:attrName>ppt_x</p:attrName>
                                          <p:attrName>ppt_y</p:attrName>
                                        </p:attrNameLst>
                                      </p:cBhvr>
                                      <p:rCtr x="-16441" y="7986"/>
                                    </p:animMotion>
                                  </p:childTnLst>
                                </p:cTn>
                              </p:par>
                              <p:par>
                                <p:cTn id="102" presetID="35" presetClass="path" presetSubtype="0" accel="50000" decel="50000" fill="hold" nodeType="withEffect">
                                  <p:stCondLst>
                                    <p:cond delay="800"/>
                                  </p:stCondLst>
                                  <p:childTnLst>
                                    <p:animMotion origin="layout" path="M -2.5E-6 2.22222E-6 L -0.39791 0.23842 " pathEditMode="relative" rAng="0" ptsTypes="AA">
                                      <p:cBhvr>
                                        <p:cTn id="103" dur="1000" fill="hold"/>
                                        <p:tgtEl>
                                          <p:spTgt spid="19"/>
                                        </p:tgtEl>
                                        <p:attrNameLst>
                                          <p:attrName>ppt_x</p:attrName>
                                          <p:attrName>ppt_y</p:attrName>
                                        </p:attrNameLst>
                                      </p:cBhvr>
                                      <p:rCtr x="-19896" y="11921"/>
                                    </p:animMotion>
                                  </p:childTnLst>
                                </p:cTn>
                              </p:par>
                            </p:childTnLst>
                          </p:cTn>
                        </p:par>
                        <p:par>
                          <p:cTn id="104" fill="hold">
                            <p:stCondLst>
                              <p:cond delay="1800"/>
                            </p:stCondLst>
                            <p:childTnLst>
                              <p:par>
                                <p:cTn id="105" presetID="26" presetClass="emph" presetSubtype="0" fill="hold" grpId="0" nodeType="afterEffect">
                                  <p:stCondLst>
                                    <p:cond delay="0"/>
                                  </p:stCondLst>
                                  <p:childTnLst>
                                    <p:animEffect transition="out" filter="fade">
                                      <p:cBhvr>
                                        <p:cTn id="106" dur="500" tmFilter="0, 0; .2, .5; .8, .5; 1, 0"/>
                                        <p:tgtEl>
                                          <p:spTgt spid="6"/>
                                        </p:tgtEl>
                                      </p:cBhvr>
                                    </p:animEffect>
                                    <p:animScale>
                                      <p:cBhvr>
                                        <p:cTn id="107" dur="250" autoRev="1" fill="hold"/>
                                        <p:tgtEl>
                                          <p:spTgt spid="6"/>
                                        </p:tgtEl>
                                      </p:cBhvr>
                                      <p:by x="105000" y="105000"/>
                                    </p:animScale>
                                  </p:childTnLst>
                                </p:cTn>
                              </p:par>
                            </p:childTnLst>
                          </p:cTn>
                        </p:par>
                      </p:childTnLst>
                    </p:cTn>
                  </p:par>
                </p:childTnLst>
              </p:cTn>
              <p:nextCondLst>
                <p:cond evt="onClick" delay="0">
                  <p:tgtEl>
                    <p:spTgt spid="7"/>
                  </p:tgtEl>
                </p:cond>
              </p:nextCondLst>
            </p:seq>
            <p:seq concurrent="1" nextAc="seek">
              <p:cTn id="108" restart="whenNotActive" fill="hold" evtFilter="cancelBubble" nodeType="interactiveSeq">
                <p:stCondLst>
                  <p:cond evt="onClick" delay="0">
                    <p:tgtEl>
                      <p:spTgt spid="21"/>
                    </p:tgtEl>
                  </p:cond>
                </p:stCondLst>
                <p:endSync evt="end" delay="0">
                  <p:rtn val="all"/>
                </p:endSync>
                <p:childTnLst>
                  <p:par>
                    <p:cTn id="109" fill="hold">
                      <p:stCondLst>
                        <p:cond delay="0"/>
                      </p:stCondLst>
                      <p:childTnLst>
                        <p:par>
                          <p:cTn id="110" fill="hold">
                            <p:stCondLst>
                              <p:cond delay="0"/>
                            </p:stCondLst>
                            <p:childTnLst>
                              <p:par>
                                <p:cTn id="111" presetID="22" presetClass="entr" presetSubtype="2" fill="hold" grpId="0" nodeType="click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right)">
                                      <p:cBhvr>
                                        <p:cTn id="113" dur="500"/>
                                        <p:tgtEl>
                                          <p:spTgt spid="10"/>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xit" presetSubtype="0" fill="hold" grpId="1" nodeType="clickEffect">
                                  <p:stCondLst>
                                    <p:cond delay="0"/>
                                  </p:stCondLst>
                                  <p:childTnLst>
                                    <p:animEffect transition="out" filter="fade">
                                      <p:cBhvr>
                                        <p:cTn id="117" dur="500"/>
                                        <p:tgtEl>
                                          <p:spTgt spid="10"/>
                                        </p:tgtEl>
                                      </p:cBhvr>
                                    </p:animEffect>
                                    <p:set>
                                      <p:cBhvr>
                                        <p:cTn id="118" dur="1" fill="hold">
                                          <p:stCondLst>
                                            <p:cond delay="499"/>
                                          </p:stCondLst>
                                        </p:cTn>
                                        <p:tgtEl>
                                          <p:spTgt spid="10"/>
                                        </p:tgtEl>
                                        <p:attrNameLst>
                                          <p:attrName>style.visibility</p:attrName>
                                        </p:attrNameLst>
                                      </p:cBhvr>
                                      <p:to>
                                        <p:strVal val="hidden"/>
                                      </p:to>
                                    </p:set>
                                  </p:childTnLst>
                                </p:cTn>
                              </p:par>
                              <p:par>
                                <p:cTn id="119" presetID="22" presetClass="entr" presetSubtype="2" fill="hold" grpId="0" nodeType="with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wipe(right)">
                                      <p:cBhvr>
                                        <p:cTn id="121" dur="500"/>
                                        <p:tgtEl>
                                          <p:spTgt spid="4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1" nodeType="clickEffect">
                                  <p:stCondLst>
                                    <p:cond delay="0"/>
                                  </p:stCondLst>
                                  <p:childTnLst>
                                    <p:animEffect transition="out" filter="fade">
                                      <p:cBhvr>
                                        <p:cTn id="125" dur="500"/>
                                        <p:tgtEl>
                                          <p:spTgt spid="44"/>
                                        </p:tgtEl>
                                      </p:cBhvr>
                                    </p:animEffect>
                                    <p:set>
                                      <p:cBhvr>
                                        <p:cTn id="126" dur="1" fill="hold">
                                          <p:stCondLst>
                                            <p:cond delay="499"/>
                                          </p:stCondLst>
                                        </p:cTn>
                                        <p:tgtEl>
                                          <p:spTgt spid="44"/>
                                        </p:tgtEl>
                                        <p:attrNameLst>
                                          <p:attrName>style.visibility</p:attrName>
                                        </p:attrNameLst>
                                      </p:cBhvr>
                                      <p:to>
                                        <p:strVal val="hidden"/>
                                      </p:to>
                                    </p:set>
                                  </p:childTnLst>
                                </p:cTn>
                              </p:par>
                              <p:par>
                                <p:cTn id="127" presetID="22" presetClass="entr" presetSubtype="2" fill="hold" grpId="0" nodeType="with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wipe(right)">
                                      <p:cBhvr>
                                        <p:cTn id="129" dur="500"/>
                                        <p:tgtEl>
                                          <p:spTgt spid="45"/>
                                        </p:tgtEl>
                                      </p:cBhvr>
                                    </p:animEffect>
                                  </p:childTnLst>
                                </p:cTn>
                              </p:par>
                            </p:childTnLst>
                          </p:cTn>
                        </p:par>
                      </p:childTnLst>
                    </p:cTn>
                  </p:par>
                </p:childTnLst>
              </p:cTn>
              <p:nextCondLst>
                <p:cond evt="onClick" delay="0">
                  <p:tgtEl>
                    <p:spTgt spid="21"/>
                  </p:tgtEl>
                </p:cond>
              </p:nextCondLst>
            </p:seq>
          </p:childTnLst>
        </p:cTn>
      </p:par>
    </p:tnLst>
    <p:bldLst>
      <p:bldP spid="3" grpId="0"/>
      <p:bldP spid="45" grpId="0" animBg="1"/>
      <p:bldP spid="44" grpId="0" animBg="1"/>
      <p:bldP spid="44" grpId="1" animBg="1"/>
      <p:bldP spid="10" grpId="0" animBg="1"/>
      <p:bldP spid="10" grpId="1"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592E5EC-AD96-417D-AE59-422118B37083}"/>
              </a:ext>
            </a:extLst>
          </p:cNvPr>
          <p:cNvSpPr/>
          <p:nvPr/>
        </p:nvSpPr>
        <p:spPr>
          <a:xfrm>
            <a:off x="438619" y="5408431"/>
            <a:ext cx="8267355" cy="1005713"/>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AFDE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 name="Freeform: Shape 4">
            <a:extLst>
              <a:ext uri="{FF2B5EF4-FFF2-40B4-BE49-F238E27FC236}">
                <a16:creationId xmlns:a16="http://schemas.microsoft.com/office/drawing/2014/main" id="{3A68FB35-D6BF-48EB-BDA2-2CF226216F19}"/>
              </a:ext>
            </a:extLst>
          </p:cNvPr>
          <p:cNvSpPr/>
          <p:nvPr/>
        </p:nvSpPr>
        <p:spPr>
          <a:xfrm>
            <a:off x="438619" y="3154194"/>
            <a:ext cx="8258250" cy="2787577"/>
          </a:xfrm>
          <a:custGeom>
            <a:avLst/>
            <a:gdLst>
              <a:gd name="connsiteX0" fmla="*/ 0 w 8220075"/>
              <a:gd name="connsiteY0" fmla="*/ 0 h 1005713"/>
              <a:gd name="connsiteX1" fmla="*/ 8220075 w 8220075"/>
              <a:gd name="connsiteY1" fmla="*/ 0 h 1005713"/>
              <a:gd name="connsiteX2" fmla="*/ 8220075 w 8220075"/>
              <a:gd name="connsiteY2" fmla="*/ 847889 h 1005713"/>
              <a:gd name="connsiteX3" fmla="*/ 8062251 w 8220075"/>
              <a:gd name="connsiteY3" fmla="*/ 1005713 h 1005713"/>
              <a:gd name="connsiteX4" fmla="*/ 157824 w 8220075"/>
              <a:gd name="connsiteY4" fmla="*/ 1005713 h 1005713"/>
              <a:gd name="connsiteX5" fmla="*/ 0 w 8220075"/>
              <a:gd name="connsiteY5" fmla="*/ 847889 h 100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0075" h="1005713">
                <a:moveTo>
                  <a:pt x="0" y="0"/>
                </a:moveTo>
                <a:lnTo>
                  <a:pt x="8220075" y="0"/>
                </a:lnTo>
                <a:lnTo>
                  <a:pt x="8220075" y="847889"/>
                </a:lnTo>
                <a:cubicBezTo>
                  <a:pt x="8220075" y="935053"/>
                  <a:pt x="8149415" y="1005713"/>
                  <a:pt x="8062251" y="1005713"/>
                </a:cubicBezTo>
                <a:lnTo>
                  <a:pt x="157824" y="1005713"/>
                </a:lnTo>
                <a:cubicBezTo>
                  <a:pt x="70660" y="1005713"/>
                  <a:pt x="0" y="935053"/>
                  <a:pt x="0" y="847889"/>
                </a:cubicBezTo>
                <a:close/>
              </a:path>
            </a:pathLst>
          </a:custGeom>
          <a:solidFill>
            <a:srgbClr val="AFDEF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68" name="chick 4">
            <a:extLst>
              <a:ext uri="{FF2B5EF4-FFF2-40B4-BE49-F238E27FC236}">
                <a16:creationId xmlns:a16="http://schemas.microsoft.com/office/drawing/2014/main" id="{9CF67856-943F-4D0D-9709-CF9FD7FB10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2236" y="4412672"/>
            <a:ext cx="902982" cy="1332269"/>
          </a:xfrm>
          <a:prstGeom prst="rect">
            <a:avLst/>
          </a:prstGeom>
          <a:effectLst>
            <a:outerShdw blurRad="50800" dist="38100" dir="5400000" algn="t" rotWithShape="0">
              <a:prstClr val="black">
                <a:alpha val="40000"/>
              </a:prstClr>
            </a:outerShdw>
          </a:effectLst>
        </p:spPr>
      </p:pic>
      <p:sp>
        <p:nvSpPr>
          <p:cNvPr id="2" name="Title 1"/>
          <p:cNvSpPr>
            <a:spLocks noGrp="1"/>
          </p:cNvSpPr>
          <p:nvPr>
            <p:ph type="title"/>
          </p:nvPr>
        </p:nvSpPr>
        <p:spPr/>
        <p:txBody>
          <a:bodyPr/>
          <a:lstStyle/>
          <a:p>
            <a:r>
              <a:rPr lang="en-GB" sz="3200" dirty="0">
                <a:latin typeface="Twinkl" pitchFamily="50" charset="0"/>
              </a:rPr>
              <a:t>Sharing Fish</a:t>
            </a:r>
            <a:endParaRPr lang="en-GB" sz="3200" dirty="0"/>
          </a:p>
        </p:txBody>
      </p:sp>
      <p:sp>
        <p:nvSpPr>
          <p:cNvPr id="3" name="Title 1"/>
          <p:cNvSpPr txBox="1">
            <a:spLocks/>
          </p:cNvSpPr>
          <p:nvPr/>
        </p:nvSpPr>
        <p:spPr>
          <a:xfrm>
            <a:off x="1003300" y="1467675"/>
            <a:ext cx="6957359" cy="558838"/>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r>
              <a:rPr lang="en-GB" sz="1800" b="0" dirty="0">
                <a:solidFill>
                  <a:srgbClr val="000000"/>
                </a:solidFill>
                <a:latin typeface="Twinkl" pitchFamily="50" charset="0"/>
              </a:rPr>
              <a:t>Mummy and Daddy Penguin have caught some fish for their chicks. Click each chick to see how many fish they will get.</a:t>
            </a:r>
          </a:p>
        </p:txBody>
      </p:sp>
      <p:sp>
        <p:nvSpPr>
          <p:cNvPr id="45" name="Question 1">
            <a:extLst>
              <a:ext uri="{FF2B5EF4-FFF2-40B4-BE49-F238E27FC236}">
                <a16:creationId xmlns:a16="http://schemas.microsoft.com/office/drawing/2014/main" id="{591EA76D-82A6-4294-B912-A2EFD25D6424}"/>
              </a:ext>
            </a:extLst>
          </p:cNvPr>
          <p:cNvSpPr/>
          <p:nvPr/>
        </p:nvSpPr>
        <p:spPr>
          <a:xfrm>
            <a:off x="4369491" y="5226688"/>
            <a:ext cx="3273396" cy="598877"/>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latin typeface="Twinkl" pitchFamily="50" charset="0"/>
              </a:rPr>
              <a:t>How many fish will each chick get to eat? How did you find out?</a:t>
            </a:r>
          </a:p>
        </p:txBody>
      </p:sp>
      <p:sp>
        <p:nvSpPr>
          <p:cNvPr id="44" name="Question 1">
            <a:extLst>
              <a:ext uri="{FF2B5EF4-FFF2-40B4-BE49-F238E27FC236}">
                <a16:creationId xmlns:a16="http://schemas.microsoft.com/office/drawing/2014/main" id="{F0AD4432-D9FC-41F5-8096-566695B7FEF8}"/>
              </a:ext>
            </a:extLst>
          </p:cNvPr>
          <p:cNvSpPr/>
          <p:nvPr/>
        </p:nvSpPr>
        <p:spPr>
          <a:xfrm>
            <a:off x="4359604" y="5216564"/>
            <a:ext cx="3273397" cy="609001"/>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FF0000"/>
              </a:buClr>
              <a:buSzPts val="1200"/>
            </a:pPr>
            <a:r>
              <a:rPr lang="en-GB" sz="1400" dirty="0">
                <a:latin typeface="Twinkl" pitchFamily="50" charset="0"/>
              </a:rPr>
              <a:t>How can we make sure that each penguin has a fair amount?</a:t>
            </a:r>
          </a:p>
        </p:txBody>
      </p:sp>
      <p:sp>
        <p:nvSpPr>
          <p:cNvPr id="10" name="Question 1"/>
          <p:cNvSpPr/>
          <p:nvPr/>
        </p:nvSpPr>
        <p:spPr>
          <a:xfrm>
            <a:off x="4359604" y="5407548"/>
            <a:ext cx="3273397" cy="418017"/>
          </a:xfrm>
          <a:prstGeom prst="roundRect">
            <a:avLst>
              <a:gd name="adj" fmla="val 13323"/>
            </a:avLst>
          </a:prstGeom>
          <a:solidFill>
            <a:srgbClr val="8ACB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rgbClr val="000000"/>
              </a:buClr>
              <a:buSzPts val="1200"/>
            </a:pPr>
            <a:r>
              <a:rPr lang="en-GB" sz="1400" dirty="0">
                <a:latin typeface="Twinkl" pitchFamily="50" charset="0"/>
              </a:rPr>
              <a:t>How many fish are there altogether?</a:t>
            </a:r>
          </a:p>
        </p:txBody>
      </p:sp>
      <p:grpSp>
        <p:nvGrpSpPr>
          <p:cNvPr id="7" name="mumdad">
            <a:extLst>
              <a:ext uri="{FF2B5EF4-FFF2-40B4-BE49-F238E27FC236}">
                <a16:creationId xmlns:a16="http://schemas.microsoft.com/office/drawing/2014/main" id="{CE080E7F-1DC4-4B39-BA4D-D0D1CD5C1390}"/>
              </a:ext>
            </a:extLst>
          </p:cNvPr>
          <p:cNvGrpSpPr/>
          <p:nvPr/>
        </p:nvGrpSpPr>
        <p:grpSpPr>
          <a:xfrm>
            <a:off x="6766713" y="3500576"/>
            <a:ext cx="2377287" cy="3342014"/>
            <a:chOff x="6766713" y="3500576"/>
            <a:chExt cx="2377287" cy="3342014"/>
          </a:xfrm>
        </p:grpSpPr>
        <p:pic>
          <p:nvPicPr>
            <p:cNvPr id="15" name="Picture 14">
              <a:extLst>
                <a:ext uri="{FF2B5EF4-FFF2-40B4-BE49-F238E27FC236}">
                  <a16:creationId xmlns:a16="http://schemas.microsoft.com/office/drawing/2014/main" id="{5B159CCB-14E4-4A2E-B9D0-A9EAB9CF67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6713" y="3500576"/>
              <a:ext cx="1860359" cy="3342014"/>
            </a:xfrm>
            <a:prstGeom prst="rect">
              <a:avLst/>
            </a:prstGeom>
          </p:spPr>
        </p:pic>
        <p:pic>
          <p:nvPicPr>
            <p:cNvPr id="13" name="mummy">
              <a:extLst>
                <a:ext uri="{FF2B5EF4-FFF2-40B4-BE49-F238E27FC236}">
                  <a16:creationId xmlns:a16="http://schemas.microsoft.com/office/drawing/2014/main" id="{A13F888E-2076-4663-ADF0-6FBCF175FE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195"/>
            <a:stretch/>
          </p:blipFill>
          <p:spPr>
            <a:xfrm flipH="1">
              <a:off x="7940656" y="3892265"/>
              <a:ext cx="1203344" cy="2944233"/>
            </a:xfrm>
            <a:prstGeom prst="rect">
              <a:avLst/>
            </a:prstGeom>
          </p:spPr>
        </p:pic>
      </p:grpSp>
      <p:sp>
        <p:nvSpPr>
          <p:cNvPr id="6" name="Rectangle: Rounded Corners 5"/>
          <p:cNvSpPr/>
          <p:nvPr/>
        </p:nvSpPr>
        <p:spPr>
          <a:xfrm>
            <a:off x="637182" y="6016212"/>
            <a:ext cx="7728574" cy="664233"/>
          </a:xfrm>
          <a:prstGeom prst="roundRect">
            <a:avLst/>
          </a:prstGeom>
          <a:solidFill>
            <a:srgbClr val="25B7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1400" dirty="0">
                <a:latin typeface="Twinkl" pitchFamily="50" charset="0"/>
                <a:sym typeface="Arial"/>
              </a:rPr>
              <a:t>Click on Mummy and Daddy Penguin to reveal questions that encourage the development </a:t>
            </a:r>
            <a:br>
              <a:rPr lang="en-GB" sz="1400" dirty="0">
                <a:latin typeface="Twinkl" pitchFamily="50" charset="0"/>
                <a:sym typeface="Arial"/>
              </a:rPr>
            </a:br>
            <a:r>
              <a:rPr lang="en-GB" sz="1400" dirty="0">
                <a:latin typeface="Twinkl" pitchFamily="50" charset="0"/>
                <a:sym typeface="Arial"/>
              </a:rPr>
              <a:t>of children’s mathematical reasoning skills.</a:t>
            </a:r>
          </a:p>
        </p:txBody>
      </p:sp>
      <p:pic>
        <p:nvPicPr>
          <p:cNvPr id="17" name="chick 1">
            <a:extLst>
              <a:ext uri="{FF2B5EF4-FFF2-40B4-BE49-F238E27FC236}">
                <a16:creationId xmlns:a16="http://schemas.microsoft.com/office/drawing/2014/main" id="{4FF7B5A3-5E25-4B23-A38D-F642832C99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721" y="2986753"/>
            <a:ext cx="902982" cy="1332269"/>
          </a:xfrm>
          <a:prstGeom prst="rect">
            <a:avLst/>
          </a:prstGeom>
          <a:effectLst>
            <a:outerShdw blurRad="50800" dist="38100" dir="5400000" algn="t" rotWithShape="0">
              <a:prstClr val="black">
                <a:alpha val="40000"/>
              </a:prstClr>
            </a:outerShdw>
          </a:effectLst>
        </p:spPr>
      </p:pic>
      <p:pic>
        <p:nvPicPr>
          <p:cNvPr id="64" name="chick 2">
            <a:extLst>
              <a:ext uri="{FF2B5EF4-FFF2-40B4-BE49-F238E27FC236}">
                <a16:creationId xmlns:a16="http://schemas.microsoft.com/office/drawing/2014/main" id="{158367D5-93A0-407A-B9FD-3CBAF8AEB6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8743" y="2992049"/>
            <a:ext cx="902982" cy="1332269"/>
          </a:xfrm>
          <a:prstGeom prst="rect">
            <a:avLst/>
          </a:prstGeom>
          <a:effectLst>
            <a:outerShdw blurRad="50800" dist="38100" dir="5400000" algn="t" rotWithShape="0">
              <a:prstClr val="black">
                <a:alpha val="40000"/>
              </a:prstClr>
            </a:outerShdw>
          </a:effectLst>
        </p:spPr>
      </p:pic>
      <p:pic>
        <p:nvPicPr>
          <p:cNvPr id="66" name="chick 3">
            <a:extLst>
              <a:ext uri="{FF2B5EF4-FFF2-40B4-BE49-F238E27FC236}">
                <a16:creationId xmlns:a16="http://schemas.microsoft.com/office/drawing/2014/main" id="{A20BF7A5-2FC5-4B49-9FED-531FC9EA23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4286" y="4417486"/>
            <a:ext cx="902982" cy="1332269"/>
          </a:xfrm>
          <a:prstGeom prst="rect">
            <a:avLst/>
          </a:prstGeom>
          <a:effectLst>
            <a:outerShdw blurRad="50800" dist="38100" dir="5400000" algn="t" rotWithShape="0">
              <a:prstClr val="black">
                <a:alpha val="40000"/>
              </a:prstClr>
            </a:outerShdw>
          </a:effectLst>
        </p:spPr>
      </p:pic>
      <p:pic>
        <p:nvPicPr>
          <p:cNvPr id="74" name="Picture 73">
            <a:extLst>
              <a:ext uri="{FF2B5EF4-FFF2-40B4-BE49-F238E27FC236}">
                <a16:creationId xmlns:a16="http://schemas.microsoft.com/office/drawing/2014/main" id="{7E0B5FF7-8937-4104-950B-52616FB9AFA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6734566" y="3765380"/>
            <a:ext cx="1000408" cy="343519"/>
          </a:xfrm>
          <a:prstGeom prst="rect">
            <a:avLst/>
          </a:prstGeom>
        </p:spPr>
      </p:pic>
      <p:pic>
        <p:nvPicPr>
          <p:cNvPr id="82" name="Picture 81">
            <a:extLst>
              <a:ext uri="{FF2B5EF4-FFF2-40B4-BE49-F238E27FC236}">
                <a16:creationId xmlns:a16="http://schemas.microsoft.com/office/drawing/2014/main" id="{0F8BA78D-3B8F-4933-84A0-9C76B3C792D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5670655" y="3768685"/>
            <a:ext cx="1000408" cy="343519"/>
          </a:xfrm>
          <a:prstGeom prst="rect">
            <a:avLst/>
          </a:prstGeom>
        </p:spPr>
      </p:pic>
      <p:pic>
        <p:nvPicPr>
          <p:cNvPr id="90" name="Picture 89">
            <a:extLst>
              <a:ext uri="{FF2B5EF4-FFF2-40B4-BE49-F238E27FC236}">
                <a16:creationId xmlns:a16="http://schemas.microsoft.com/office/drawing/2014/main" id="{362ED644-D22E-40BF-8B6C-523FA5DCDB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4615850" y="3766263"/>
            <a:ext cx="1000408" cy="343519"/>
          </a:xfrm>
          <a:prstGeom prst="rect">
            <a:avLst/>
          </a:prstGeom>
        </p:spPr>
      </p:pic>
      <p:pic>
        <p:nvPicPr>
          <p:cNvPr id="72" name="Picture 71">
            <a:extLst>
              <a:ext uri="{FF2B5EF4-FFF2-40B4-BE49-F238E27FC236}">
                <a16:creationId xmlns:a16="http://schemas.microsoft.com/office/drawing/2014/main" id="{BCEB1452-14FB-4047-88AE-44E023C391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6734566" y="3362992"/>
            <a:ext cx="1000408" cy="343519"/>
          </a:xfrm>
          <a:prstGeom prst="rect">
            <a:avLst/>
          </a:prstGeom>
        </p:spPr>
      </p:pic>
      <p:pic>
        <p:nvPicPr>
          <p:cNvPr id="80" name="Picture 79">
            <a:extLst>
              <a:ext uri="{FF2B5EF4-FFF2-40B4-BE49-F238E27FC236}">
                <a16:creationId xmlns:a16="http://schemas.microsoft.com/office/drawing/2014/main" id="{CC279203-CD70-4315-AF00-72CAC01B93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5670655" y="3366297"/>
            <a:ext cx="1000408" cy="343519"/>
          </a:xfrm>
          <a:prstGeom prst="rect">
            <a:avLst/>
          </a:prstGeom>
        </p:spPr>
      </p:pic>
      <p:pic>
        <p:nvPicPr>
          <p:cNvPr id="88" name="Picture 87">
            <a:extLst>
              <a:ext uri="{FF2B5EF4-FFF2-40B4-BE49-F238E27FC236}">
                <a16:creationId xmlns:a16="http://schemas.microsoft.com/office/drawing/2014/main" id="{CD67CCC1-9A37-485B-B4EA-04B07A1323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4615850" y="3363875"/>
            <a:ext cx="1000408" cy="343519"/>
          </a:xfrm>
          <a:prstGeom prst="rect">
            <a:avLst/>
          </a:prstGeom>
        </p:spPr>
      </p:pic>
      <p:pic>
        <p:nvPicPr>
          <p:cNvPr id="70" name="Picture 69">
            <a:extLst>
              <a:ext uri="{FF2B5EF4-FFF2-40B4-BE49-F238E27FC236}">
                <a16:creationId xmlns:a16="http://schemas.microsoft.com/office/drawing/2014/main" id="{821170CB-EEEA-4287-90CB-D580BDD5238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6734566" y="2960605"/>
            <a:ext cx="1000408" cy="343519"/>
          </a:xfrm>
          <a:prstGeom prst="rect">
            <a:avLst/>
          </a:prstGeom>
        </p:spPr>
      </p:pic>
      <p:pic>
        <p:nvPicPr>
          <p:cNvPr id="78" name="Picture 77">
            <a:extLst>
              <a:ext uri="{FF2B5EF4-FFF2-40B4-BE49-F238E27FC236}">
                <a16:creationId xmlns:a16="http://schemas.microsoft.com/office/drawing/2014/main" id="{E032F026-6558-4661-8D2B-9507C69D61E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5670655" y="2963910"/>
            <a:ext cx="1000408" cy="343519"/>
          </a:xfrm>
          <a:prstGeom prst="rect">
            <a:avLst/>
          </a:prstGeom>
        </p:spPr>
      </p:pic>
      <p:pic>
        <p:nvPicPr>
          <p:cNvPr id="86" name="Picture 85">
            <a:extLst>
              <a:ext uri="{FF2B5EF4-FFF2-40B4-BE49-F238E27FC236}">
                <a16:creationId xmlns:a16="http://schemas.microsoft.com/office/drawing/2014/main" id="{CE577F62-9F14-427F-BF5F-CF7D84A1D7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4615850" y="2961488"/>
            <a:ext cx="1000408" cy="343519"/>
          </a:xfrm>
          <a:prstGeom prst="rect">
            <a:avLst/>
          </a:prstGeom>
        </p:spPr>
      </p:pic>
      <p:pic>
        <p:nvPicPr>
          <p:cNvPr id="19" name="Picture 18">
            <a:extLst>
              <a:ext uri="{FF2B5EF4-FFF2-40B4-BE49-F238E27FC236}">
                <a16:creationId xmlns:a16="http://schemas.microsoft.com/office/drawing/2014/main" id="{58ACB3E5-684B-4A20-A278-D10FF497502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719263">
            <a:off x="6734566" y="2558218"/>
            <a:ext cx="1000408" cy="343519"/>
          </a:xfrm>
          <a:prstGeom prst="rect">
            <a:avLst/>
          </a:prstGeom>
        </p:spPr>
      </p:pic>
      <p:pic>
        <p:nvPicPr>
          <p:cNvPr id="76" name="Picture 75">
            <a:extLst>
              <a:ext uri="{FF2B5EF4-FFF2-40B4-BE49-F238E27FC236}">
                <a16:creationId xmlns:a16="http://schemas.microsoft.com/office/drawing/2014/main" id="{39A77E20-2C05-42A4-92AD-72BCA90C3B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5670655" y="2561523"/>
            <a:ext cx="1000408" cy="343519"/>
          </a:xfrm>
          <a:prstGeom prst="rect">
            <a:avLst/>
          </a:prstGeom>
        </p:spPr>
      </p:pic>
      <p:pic>
        <p:nvPicPr>
          <p:cNvPr id="84" name="Picture 83">
            <a:extLst>
              <a:ext uri="{FF2B5EF4-FFF2-40B4-BE49-F238E27FC236}">
                <a16:creationId xmlns:a16="http://schemas.microsoft.com/office/drawing/2014/main" id="{B0C12276-1503-4280-BF53-7BA1A358B2E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19263">
            <a:off x="4615850" y="2559101"/>
            <a:ext cx="1000408" cy="343519"/>
          </a:xfrm>
          <a:prstGeom prst="rect">
            <a:avLst/>
          </a:prstGeom>
        </p:spPr>
      </p:pic>
      <p:sp>
        <p:nvSpPr>
          <p:cNvPr id="59" name="Rectangle">
            <a:extLst>
              <a:ext uri="{FF2B5EF4-FFF2-40B4-BE49-F238E27FC236}">
                <a16:creationId xmlns:a16="http://schemas.microsoft.com/office/drawing/2014/main" id="{A947515D-1D24-47D8-A8D7-C9266CB3E37C}"/>
              </a:ext>
            </a:extLst>
          </p:cNvPr>
          <p:cNvSpPr/>
          <p:nvPr/>
        </p:nvSpPr>
        <p:spPr>
          <a:xfrm>
            <a:off x="525681" y="288926"/>
            <a:ext cx="1529360" cy="356071"/>
          </a:xfrm>
          <a:prstGeom prst="roundRect">
            <a:avLst>
              <a:gd name="adj" fmla="val 10648"/>
            </a:avLst>
          </a:prstGeom>
          <a:solidFill>
            <a:srgbClr val="6FB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Circle">
            <a:extLst>
              <a:ext uri="{FF2B5EF4-FFF2-40B4-BE49-F238E27FC236}">
                <a16:creationId xmlns:a16="http://schemas.microsoft.com/office/drawing/2014/main" id="{A05D2278-430E-4BB1-B935-7531F2EDD2BA}"/>
              </a:ext>
            </a:extLst>
          </p:cNvPr>
          <p:cNvSpPr/>
          <p:nvPr/>
        </p:nvSpPr>
        <p:spPr>
          <a:xfrm flipH="1">
            <a:off x="279381" y="190530"/>
            <a:ext cx="558839" cy="558839"/>
          </a:xfrm>
          <a:prstGeom prst="ellipse">
            <a:avLst/>
          </a:prstGeom>
          <a:solidFill>
            <a:srgbClr val="00964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65" name="Arrow: Right 28">
            <a:extLst>
              <a:ext uri="{FF2B5EF4-FFF2-40B4-BE49-F238E27FC236}">
                <a16:creationId xmlns:a16="http://schemas.microsoft.com/office/drawing/2014/main" id="{F9004414-D798-4EA7-A898-E63374D331C9}"/>
              </a:ext>
            </a:extLst>
          </p:cNvPr>
          <p:cNvSpPr/>
          <p:nvPr/>
        </p:nvSpPr>
        <p:spPr>
          <a:xfrm flipH="1">
            <a:off x="406835" y="392558"/>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set text">
            <a:extLst>
              <a:ext uri="{FF2B5EF4-FFF2-40B4-BE49-F238E27FC236}">
                <a16:creationId xmlns:a16="http://schemas.microsoft.com/office/drawing/2014/main" id="{5CDFADFB-4584-44D0-9256-D9E1689CE661}"/>
              </a:ext>
            </a:extLst>
          </p:cNvPr>
          <p:cNvSpPr txBox="1"/>
          <p:nvPr/>
        </p:nvSpPr>
        <p:spPr>
          <a:xfrm>
            <a:off x="838220" y="266956"/>
            <a:ext cx="1216819" cy="369332"/>
          </a:xfrm>
          <a:prstGeom prst="rect">
            <a:avLst/>
          </a:prstGeom>
          <a:noFill/>
        </p:spPr>
        <p:txBody>
          <a:bodyPr wrap="square" rtlCol="0">
            <a:spAutoFit/>
          </a:bodyPr>
          <a:lstStyle/>
          <a:p>
            <a:pPr algn="ctr"/>
            <a:r>
              <a:rPr lang="en-GB" b="1" dirty="0">
                <a:solidFill>
                  <a:schemeClr val="bg1"/>
                </a:solidFill>
              </a:rPr>
              <a:t>contents</a:t>
            </a:r>
          </a:p>
        </p:txBody>
      </p:sp>
      <p:sp>
        <p:nvSpPr>
          <p:cNvPr id="69" name="Rectangle 68">
            <a:hlinkClick r:id="rId8" action="ppaction://hlinksldjump"/>
            <a:extLst>
              <a:ext uri="{FF2B5EF4-FFF2-40B4-BE49-F238E27FC236}">
                <a16:creationId xmlns:a16="http://schemas.microsoft.com/office/drawing/2014/main" id="{DAB1905E-75A9-44CD-B089-BFE2FD7E1560}"/>
              </a:ext>
            </a:extLst>
          </p:cNvPr>
          <p:cNvSpPr/>
          <p:nvPr/>
        </p:nvSpPr>
        <p:spPr>
          <a:xfrm>
            <a:off x="286799" y="165692"/>
            <a:ext cx="551421"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hlinkClick r:id="rId8" action="ppaction://hlinksldjump"/>
            <a:extLst>
              <a:ext uri="{FF2B5EF4-FFF2-40B4-BE49-F238E27FC236}">
                <a16:creationId xmlns:a16="http://schemas.microsoft.com/office/drawing/2014/main" id="{C195CFCE-E214-413A-89FA-AAB2D1397013}"/>
              </a:ext>
            </a:extLst>
          </p:cNvPr>
          <p:cNvSpPr/>
          <p:nvPr/>
        </p:nvSpPr>
        <p:spPr>
          <a:xfrm>
            <a:off x="206982" y="189620"/>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3" name="Click Again Button">
            <a:extLst>
              <a:ext uri="{FF2B5EF4-FFF2-40B4-BE49-F238E27FC236}">
                <a16:creationId xmlns:a16="http://schemas.microsoft.com/office/drawing/2014/main" id="{9C789143-E890-4E7E-8DE8-CC59602294FF}"/>
              </a:ext>
            </a:extLst>
          </p:cNvPr>
          <p:cNvGrpSpPr/>
          <p:nvPr/>
        </p:nvGrpSpPr>
        <p:grpSpPr>
          <a:xfrm>
            <a:off x="7055682" y="195568"/>
            <a:ext cx="1810288" cy="558839"/>
            <a:chOff x="3062247" y="3925433"/>
            <a:chExt cx="1810288" cy="558839"/>
          </a:xfrm>
        </p:grpSpPr>
        <p:sp>
          <p:nvSpPr>
            <p:cNvPr id="75" name="Rectangle">
              <a:extLst>
                <a:ext uri="{FF2B5EF4-FFF2-40B4-BE49-F238E27FC236}">
                  <a16:creationId xmlns:a16="http://schemas.microsoft.com/office/drawing/2014/main" id="{D73ED56C-6859-4BD9-A006-78709826118C}"/>
                </a:ext>
              </a:extLst>
            </p:cNvPr>
            <p:cNvSpPr/>
            <p:nvPr/>
          </p:nvSpPr>
          <p:spPr>
            <a:xfrm>
              <a:off x="3063756" y="4016190"/>
              <a:ext cx="1483181" cy="356071"/>
            </a:xfrm>
            <a:prstGeom prst="roundRect">
              <a:avLst>
                <a:gd name="adj" fmla="val 10648"/>
              </a:avLst>
            </a:prstGeom>
            <a:solidFill>
              <a:srgbClr val="B9D3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Reset text">
              <a:extLst>
                <a:ext uri="{FF2B5EF4-FFF2-40B4-BE49-F238E27FC236}">
                  <a16:creationId xmlns:a16="http://schemas.microsoft.com/office/drawing/2014/main" id="{3A2BADA9-B46B-4A18-93CC-122DBBF1BAD1}"/>
                </a:ext>
              </a:extLst>
            </p:cNvPr>
            <p:cNvSpPr txBox="1"/>
            <p:nvPr/>
          </p:nvSpPr>
          <p:spPr>
            <a:xfrm>
              <a:off x="3062247" y="4018356"/>
              <a:ext cx="1325327" cy="353943"/>
            </a:xfrm>
            <a:prstGeom prst="rect">
              <a:avLst/>
            </a:prstGeom>
            <a:noFill/>
          </p:spPr>
          <p:txBody>
            <a:bodyPr wrap="square" rtlCol="0">
              <a:spAutoFit/>
            </a:bodyPr>
            <a:lstStyle/>
            <a:p>
              <a:pPr algn="ctr"/>
              <a:r>
                <a:rPr lang="en-GB" sz="1700" b="1" dirty="0">
                  <a:solidFill>
                    <a:schemeClr val="bg1"/>
                  </a:solidFill>
                </a:rPr>
                <a:t>next</a:t>
              </a:r>
            </a:p>
          </p:txBody>
        </p:sp>
        <p:sp>
          <p:nvSpPr>
            <p:cNvPr id="79" name="Circle">
              <a:extLst>
                <a:ext uri="{FF2B5EF4-FFF2-40B4-BE49-F238E27FC236}">
                  <a16:creationId xmlns:a16="http://schemas.microsoft.com/office/drawing/2014/main" id="{C6D5DA7A-7EC0-438C-964E-529718E0DD22}"/>
                </a:ext>
              </a:extLst>
            </p:cNvPr>
            <p:cNvSpPr/>
            <p:nvPr/>
          </p:nvSpPr>
          <p:spPr>
            <a:xfrm>
              <a:off x="4313696" y="3925433"/>
              <a:ext cx="558839" cy="558839"/>
            </a:xfrm>
            <a:prstGeom prst="ellipse">
              <a:avLst/>
            </a:prstGeom>
            <a:solidFill>
              <a:srgbClr val="68942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81" name="Arrow: Right 28">
              <a:extLst>
                <a:ext uri="{FF2B5EF4-FFF2-40B4-BE49-F238E27FC236}">
                  <a16:creationId xmlns:a16="http://schemas.microsoft.com/office/drawing/2014/main" id="{C637D960-A006-4C9F-AFB7-AB5E6D83646A}"/>
                </a:ext>
              </a:extLst>
            </p:cNvPr>
            <p:cNvSpPr/>
            <p:nvPr/>
          </p:nvSpPr>
          <p:spPr>
            <a:xfrm>
              <a:off x="4441150" y="4127461"/>
              <a:ext cx="299165" cy="170695"/>
            </a:xfrm>
            <a:prstGeom prst="rightArrow">
              <a:avLst>
                <a:gd name="adj1" fmla="val 47210"/>
                <a:gd name="adj2" fmla="val 555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3" name="Rectangle 82">
            <a:hlinkClick r:id="rId9" action="ppaction://hlinksldjump"/>
            <a:extLst>
              <a:ext uri="{FF2B5EF4-FFF2-40B4-BE49-F238E27FC236}">
                <a16:creationId xmlns:a16="http://schemas.microsoft.com/office/drawing/2014/main" id="{E3E48209-BCE8-40D9-B581-CAD02F653FD3}"/>
              </a:ext>
            </a:extLst>
          </p:cNvPr>
          <p:cNvSpPr/>
          <p:nvPr/>
        </p:nvSpPr>
        <p:spPr>
          <a:xfrm>
            <a:off x="6984274" y="195568"/>
            <a:ext cx="1881696" cy="55883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8" name="iceburg">
            <a:extLst>
              <a:ext uri="{FF2B5EF4-FFF2-40B4-BE49-F238E27FC236}">
                <a16:creationId xmlns:a16="http://schemas.microsoft.com/office/drawing/2014/main" id="{F860ECF7-1CD5-4DB6-98FA-833E56DE5ADE}"/>
              </a:ext>
            </a:extLst>
          </p:cNvPr>
          <p:cNvPicPr>
            <a:picLocks noChangeAspect="1"/>
          </p:cNvPicPr>
          <p:nvPr/>
        </p:nvPicPr>
        <p:blipFill rotWithShape="1">
          <a:blip r:embed="rId10">
            <a:extLst>
              <a:ext uri="{28A0092B-C50C-407E-A947-70E740481C1C}">
                <a14:useLocalDpi xmlns:a14="http://schemas.microsoft.com/office/drawing/2010/main" val="0"/>
              </a:ext>
            </a:extLst>
          </a:blip>
          <a:srcRect l="18594" r="18528"/>
          <a:stretch/>
        </p:blipFill>
        <p:spPr>
          <a:xfrm>
            <a:off x="-1" y="1220438"/>
            <a:ext cx="9144001" cy="5370606"/>
          </a:xfrm>
          <a:prstGeom prst="rect">
            <a:avLst/>
          </a:prstGeom>
        </p:spPr>
      </p:pic>
      <p:pic>
        <p:nvPicPr>
          <p:cNvPr id="61" name="Picture 60">
            <a:extLst>
              <a:ext uri="{FF2B5EF4-FFF2-40B4-BE49-F238E27FC236}">
                <a16:creationId xmlns:a16="http://schemas.microsoft.com/office/drawing/2014/main" id="{4D310FC9-0BB0-4661-8358-3277F34257F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3525" t="-534" b="77130"/>
          <a:stretch/>
        </p:blipFill>
        <p:spPr>
          <a:xfrm flipH="1">
            <a:off x="7001833" y="2999753"/>
            <a:ext cx="1675440" cy="1515697"/>
          </a:xfrm>
          <a:prstGeom prst="rect">
            <a:avLst/>
          </a:prstGeom>
        </p:spPr>
      </p:pic>
      <p:pic>
        <p:nvPicPr>
          <p:cNvPr id="60" name="Picture 59">
            <a:extLst>
              <a:ext uri="{FF2B5EF4-FFF2-40B4-BE49-F238E27FC236}">
                <a16:creationId xmlns:a16="http://schemas.microsoft.com/office/drawing/2014/main" id="{4FAF863E-8D4F-444D-8BCC-CBBC857C6D02}"/>
              </a:ext>
            </a:extLst>
          </p:cNvPr>
          <p:cNvPicPr>
            <a:picLocks noChangeAspect="1"/>
          </p:cNvPicPr>
          <p:nvPr/>
        </p:nvPicPr>
        <p:blipFill rotWithShape="1">
          <a:blip r:embed="rId10">
            <a:extLst>
              <a:ext uri="{28A0092B-C50C-407E-A947-70E740481C1C}">
                <a14:useLocalDpi xmlns:a14="http://schemas.microsoft.com/office/drawing/2010/main" val="0"/>
              </a:ext>
            </a:extLst>
          </a:blip>
          <a:srcRect l="18594" r="18528" b="24661"/>
          <a:stretch/>
        </p:blipFill>
        <p:spPr>
          <a:xfrm flipH="1">
            <a:off x="-2" y="2825976"/>
            <a:ext cx="9144001" cy="4046171"/>
          </a:xfrm>
          <a:prstGeom prst="rect">
            <a:avLst/>
          </a:prstGeom>
        </p:spPr>
      </p:pic>
      <p:pic>
        <p:nvPicPr>
          <p:cNvPr id="42" name="Picture 41">
            <a:extLst>
              <a:ext uri="{FF2B5EF4-FFF2-40B4-BE49-F238E27FC236}">
                <a16:creationId xmlns:a16="http://schemas.microsoft.com/office/drawing/2014/main" id="{17AFF86D-16F7-4BB7-858D-C67653414F7B}"/>
              </a:ext>
            </a:extLst>
          </p:cNvPr>
          <p:cNvPicPr>
            <a:picLocks noChangeAspect="1"/>
          </p:cNvPicPr>
          <p:nvPr/>
        </p:nvPicPr>
        <p:blipFill rotWithShape="1">
          <a:blip r:embed="rId12">
            <a:extLst>
              <a:ext uri="{28A0092B-C50C-407E-A947-70E740481C1C}">
                <a14:useLocalDpi xmlns:a14="http://schemas.microsoft.com/office/drawing/2010/main" val="0"/>
              </a:ext>
            </a:extLst>
          </a:blip>
          <a:srcRect l="53525" t="-534" b="77130"/>
          <a:stretch/>
        </p:blipFill>
        <p:spPr>
          <a:xfrm>
            <a:off x="1692052" y="451622"/>
            <a:ext cx="7099165" cy="6422303"/>
          </a:xfrm>
          <a:prstGeom prst="rect">
            <a:avLst/>
          </a:prstGeom>
        </p:spPr>
      </p:pic>
      <p:pic>
        <p:nvPicPr>
          <p:cNvPr id="62" name="Picture 61">
            <a:extLst>
              <a:ext uri="{FF2B5EF4-FFF2-40B4-BE49-F238E27FC236}">
                <a16:creationId xmlns:a16="http://schemas.microsoft.com/office/drawing/2014/main" id="{E163294F-FF4D-4511-9735-5E6C269BD19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4013" t="-534" r="-1" b="29193"/>
          <a:stretch/>
        </p:blipFill>
        <p:spPr>
          <a:xfrm rot="13734251" flipH="1">
            <a:off x="517281" y="-2341027"/>
            <a:ext cx="2783256" cy="3429414"/>
          </a:xfrm>
          <a:prstGeom prst="rect">
            <a:avLst/>
          </a:prstGeom>
        </p:spPr>
      </p:pic>
    </p:spTree>
    <p:extLst>
      <p:ext uri="{BB962C8B-B14F-4D97-AF65-F5344CB8AC3E}">
        <p14:creationId xmlns:p14="http://schemas.microsoft.com/office/powerpoint/2010/main" val="7426405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xit" presetSubtype="1" fill="hold" nodeType="afterEffect">
                                  <p:stCondLst>
                                    <p:cond delay="500"/>
                                  </p:stCondLst>
                                  <p:childTnLst>
                                    <p:anim calcmode="lin" valueType="num">
                                      <p:cBhvr additive="base">
                                        <p:cTn id="11" dur="500"/>
                                        <p:tgtEl>
                                          <p:spTgt spid="62"/>
                                        </p:tgtEl>
                                        <p:attrNameLst>
                                          <p:attrName>ppt_x</p:attrName>
                                        </p:attrNameLst>
                                      </p:cBhvr>
                                      <p:tavLst>
                                        <p:tav tm="0">
                                          <p:val>
                                            <p:strVal val="ppt_x"/>
                                          </p:val>
                                        </p:tav>
                                        <p:tav tm="100000">
                                          <p:val>
                                            <p:strVal val="ppt_x"/>
                                          </p:val>
                                        </p:tav>
                                      </p:tavLst>
                                    </p:anim>
                                    <p:anim calcmode="lin" valueType="num">
                                      <p:cBhvr additive="base">
                                        <p:cTn id="12" dur="500"/>
                                        <p:tgtEl>
                                          <p:spTgt spid="62"/>
                                        </p:tgtEl>
                                        <p:attrNameLst>
                                          <p:attrName>ppt_y</p:attrName>
                                        </p:attrNameLst>
                                      </p:cBhvr>
                                      <p:tavLst>
                                        <p:tav tm="0">
                                          <p:val>
                                            <p:strVal val="ppt_y"/>
                                          </p:val>
                                        </p:tav>
                                        <p:tav tm="100000">
                                          <p:val>
                                            <p:strVal val="0-ppt_h/2"/>
                                          </p:val>
                                        </p:tav>
                                      </p:tavLst>
                                    </p:anim>
                                    <p:set>
                                      <p:cBhvr>
                                        <p:cTn id="13" dur="1" fill="hold">
                                          <p:stCondLst>
                                            <p:cond delay="499"/>
                                          </p:stCondLst>
                                        </p:cTn>
                                        <p:tgtEl>
                                          <p:spTgt spid="62"/>
                                        </p:tgtEl>
                                        <p:attrNameLst>
                                          <p:attrName>style.visibility</p:attrName>
                                        </p:attrNameLst>
                                      </p:cBhvr>
                                      <p:to>
                                        <p:strVal val="hidden"/>
                                      </p:to>
                                    </p:set>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0-#ppt_w/2"/>
                                          </p:val>
                                        </p:tav>
                                        <p:tav tm="100000">
                                          <p:val>
                                            <p:strVal val="#ppt_x"/>
                                          </p:val>
                                        </p:tav>
                                      </p:tavLst>
                                    </p:anim>
                                    <p:anim calcmode="lin" valueType="num">
                                      <p:cBhvr additive="base">
                                        <p:cTn id="18" dur="500" fill="hold"/>
                                        <p:tgtEl>
                                          <p:spTgt spid="61"/>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xit" presetSubtype="12" fill="hold" nodeType="afterEffect">
                                  <p:stCondLst>
                                    <p:cond delay="500"/>
                                  </p:stCondLst>
                                  <p:childTnLst>
                                    <p:anim calcmode="lin" valueType="num">
                                      <p:cBhvr additive="base">
                                        <p:cTn id="21" dur="500"/>
                                        <p:tgtEl>
                                          <p:spTgt spid="61"/>
                                        </p:tgtEl>
                                        <p:attrNameLst>
                                          <p:attrName>ppt_x</p:attrName>
                                        </p:attrNameLst>
                                      </p:cBhvr>
                                      <p:tavLst>
                                        <p:tav tm="0">
                                          <p:val>
                                            <p:strVal val="ppt_x"/>
                                          </p:val>
                                        </p:tav>
                                        <p:tav tm="100000">
                                          <p:val>
                                            <p:strVal val="0-ppt_w/2"/>
                                          </p:val>
                                        </p:tav>
                                      </p:tavLst>
                                    </p:anim>
                                    <p:anim calcmode="lin" valueType="num">
                                      <p:cBhvr additive="base">
                                        <p:cTn id="22" dur="500"/>
                                        <p:tgtEl>
                                          <p:spTgt spid="61"/>
                                        </p:tgtEl>
                                        <p:attrNameLst>
                                          <p:attrName>ppt_y</p:attrName>
                                        </p:attrNameLst>
                                      </p:cBhvr>
                                      <p:tavLst>
                                        <p:tav tm="0">
                                          <p:val>
                                            <p:strVal val="ppt_y"/>
                                          </p:val>
                                        </p:tav>
                                        <p:tav tm="100000">
                                          <p:val>
                                            <p:strVal val="1+ppt_h/2"/>
                                          </p:val>
                                        </p:tav>
                                      </p:tavLst>
                                    </p:anim>
                                    <p:set>
                                      <p:cBhvr>
                                        <p:cTn id="23" dur="1" fill="hold">
                                          <p:stCondLst>
                                            <p:cond delay="499"/>
                                          </p:stCondLst>
                                        </p:cTn>
                                        <p:tgtEl>
                                          <p:spTgt spid="61"/>
                                        </p:tgtEl>
                                        <p:attrNameLst>
                                          <p:attrName>style.visibility</p:attrName>
                                        </p:attrNameLst>
                                      </p:cBhvr>
                                      <p:to>
                                        <p:strVal val="hidden"/>
                                      </p:to>
                                    </p:set>
                                  </p:childTnLst>
                                </p:cTn>
                              </p:par>
                            </p:childTnLst>
                          </p:cTn>
                        </p:par>
                        <p:par>
                          <p:cTn id="24" fill="hold">
                            <p:stCondLst>
                              <p:cond delay="3000"/>
                            </p:stCondLst>
                            <p:childTnLst>
                              <p:par>
                                <p:cTn id="25" presetID="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xit" presetSubtype="4" fill="hold" nodeType="withEffect">
                                  <p:stCondLst>
                                    <p:cond delay="500"/>
                                  </p:stCondLst>
                                  <p:childTnLst>
                                    <p:anim calcmode="lin" valueType="num">
                                      <p:cBhvr additive="base">
                                        <p:cTn id="30" dur="500"/>
                                        <p:tgtEl>
                                          <p:spTgt spid="60"/>
                                        </p:tgtEl>
                                        <p:attrNameLst>
                                          <p:attrName>ppt_x</p:attrName>
                                        </p:attrNameLst>
                                      </p:cBhvr>
                                      <p:tavLst>
                                        <p:tav tm="0">
                                          <p:val>
                                            <p:strVal val="ppt_x"/>
                                          </p:val>
                                        </p:tav>
                                        <p:tav tm="100000">
                                          <p:val>
                                            <p:strVal val="ppt_x"/>
                                          </p:val>
                                        </p:tav>
                                      </p:tavLst>
                                    </p:anim>
                                    <p:anim calcmode="lin" valueType="num">
                                      <p:cBhvr additive="base">
                                        <p:cTn id="31" dur="500"/>
                                        <p:tgtEl>
                                          <p:spTgt spid="60"/>
                                        </p:tgtEl>
                                        <p:attrNameLst>
                                          <p:attrName>ppt_y</p:attrName>
                                        </p:attrNameLst>
                                      </p:cBhvr>
                                      <p:tavLst>
                                        <p:tav tm="0">
                                          <p:val>
                                            <p:strVal val="ppt_y"/>
                                          </p:val>
                                        </p:tav>
                                        <p:tav tm="100000">
                                          <p:val>
                                            <p:strVal val="1+ppt_h/2"/>
                                          </p:val>
                                        </p:tav>
                                      </p:tavLst>
                                    </p:anim>
                                    <p:set>
                                      <p:cBhvr>
                                        <p:cTn id="32" dur="1" fill="hold">
                                          <p:stCondLst>
                                            <p:cond delay="499"/>
                                          </p:stCondLst>
                                        </p:cTn>
                                        <p:tgtEl>
                                          <p:spTgt spid="60"/>
                                        </p:tgtEl>
                                        <p:attrNameLst>
                                          <p:attrName>style.visibility</p:attrName>
                                        </p:attrNameLst>
                                      </p:cBhvr>
                                      <p:to>
                                        <p:strVal val="hidden"/>
                                      </p:to>
                                    </p:set>
                                  </p:childTnLst>
                                </p:cTn>
                              </p:par>
                              <p:par>
                                <p:cTn id="33" presetID="2" presetClass="exit" presetSubtype="4" fill="hold" nodeType="withEffect">
                                  <p:stCondLst>
                                    <p:cond delay="500"/>
                                  </p:stCondLst>
                                  <p:childTnLst>
                                    <p:anim calcmode="lin" valueType="num">
                                      <p:cBhvr additive="base">
                                        <p:cTn id="34" dur="500"/>
                                        <p:tgtEl>
                                          <p:spTgt spid="58"/>
                                        </p:tgtEl>
                                        <p:attrNameLst>
                                          <p:attrName>ppt_x</p:attrName>
                                        </p:attrNameLst>
                                      </p:cBhvr>
                                      <p:tavLst>
                                        <p:tav tm="0">
                                          <p:val>
                                            <p:strVal val="ppt_x"/>
                                          </p:val>
                                        </p:tav>
                                        <p:tav tm="100000">
                                          <p:val>
                                            <p:strVal val="ppt_x"/>
                                          </p:val>
                                        </p:tav>
                                      </p:tavLst>
                                    </p:anim>
                                    <p:anim calcmode="lin" valueType="num">
                                      <p:cBhvr additive="base">
                                        <p:cTn id="35" dur="500"/>
                                        <p:tgtEl>
                                          <p:spTgt spid="58"/>
                                        </p:tgtEl>
                                        <p:attrNameLst>
                                          <p:attrName>ppt_y</p:attrName>
                                        </p:attrNameLst>
                                      </p:cBhvr>
                                      <p:tavLst>
                                        <p:tav tm="0">
                                          <p:val>
                                            <p:strVal val="ppt_y"/>
                                          </p:val>
                                        </p:tav>
                                        <p:tav tm="100000">
                                          <p:val>
                                            <p:strVal val="1+ppt_h/2"/>
                                          </p:val>
                                        </p:tav>
                                      </p:tavLst>
                                    </p:anim>
                                    <p:set>
                                      <p:cBhvr>
                                        <p:cTn id="36" dur="1" fill="hold">
                                          <p:stCondLst>
                                            <p:cond delay="499"/>
                                          </p:stCondLst>
                                        </p:cTn>
                                        <p:tgtEl>
                                          <p:spTgt spid="58"/>
                                        </p:tgtEl>
                                        <p:attrNameLst>
                                          <p:attrName>style.visibility</p:attrName>
                                        </p:attrNameLst>
                                      </p:cBhvr>
                                      <p:to>
                                        <p:strVal val="hidden"/>
                                      </p:to>
                                    </p:set>
                                  </p:childTnLst>
                                </p:cTn>
                              </p:par>
                              <p:par>
                                <p:cTn id="37" presetID="2" presetClass="exit" presetSubtype="4" fill="hold" nodeType="withEffect">
                                  <p:stCondLst>
                                    <p:cond delay="800"/>
                                  </p:stCondLst>
                                  <p:childTnLst>
                                    <p:anim calcmode="lin" valueType="num">
                                      <p:cBhvr additive="base">
                                        <p:cTn id="38" dur="500"/>
                                        <p:tgtEl>
                                          <p:spTgt spid="42"/>
                                        </p:tgtEl>
                                        <p:attrNameLst>
                                          <p:attrName>ppt_x</p:attrName>
                                        </p:attrNameLst>
                                      </p:cBhvr>
                                      <p:tavLst>
                                        <p:tav tm="0">
                                          <p:val>
                                            <p:strVal val="ppt_x"/>
                                          </p:val>
                                        </p:tav>
                                        <p:tav tm="100000">
                                          <p:val>
                                            <p:strVal val="ppt_x"/>
                                          </p:val>
                                        </p:tav>
                                      </p:tavLst>
                                    </p:anim>
                                    <p:anim calcmode="lin" valueType="num">
                                      <p:cBhvr additive="base">
                                        <p:cTn id="39" dur="500"/>
                                        <p:tgtEl>
                                          <p:spTgt spid="42"/>
                                        </p:tgtEl>
                                        <p:attrNameLst>
                                          <p:attrName>ppt_y</p:attrName>
                                        </p:attrNameLst>
                                      </p:cBhvr>
                                      <p:tavLst>
                                        <p:tav tm="0">
                                          <p:val>
                                            <p:strVal val="ppt_y"/>
                                          </p:val>
                                        </p:tav>
                                        <p:tav tm="100000">
                                          <p:val>
                                            <p:strVal val="1+ppt_h/2"/>
                                          </p:val>
                                        </p:tav>
                                      </p:tavLst>
                                    </p:anim>
                                    <p:set>
                                      <p:cBhvr>
                                        <p:cTn id="40" dur="1" fill="hold">
                                          <p:stCondLst>
                                            <p:cond delay="499"/>
                                          </p:stCondLst>
                                        </p:cTn>
                                        <p:tgtEl>
                                          <p:spTgt spid="42"/>
                                        </p:tgtEl>
                                        <p:attrNameLst>
                                          <p:attrName>style.visibility</p:attrName>
                                        </p:attrNameLst>
                                      </p:cBhvr>
                                      <p:to>
                                        <p:strVal val="hidden"/>
                                      </p:to>
                                    </p:set>
                                  </p:childTnLst>
                                </p:cTn>
                              </p:par>
                            </p:childTnLst>
                          </p:cTn>
                        </p:par>
                        <p:par>
                          <p:cTn id="41" fill="hold">
                            <p:stCondLst>
                              <p:cond delay="4300"/>
                            </p:stCondLst>
                            <p:childTnLst>
                              <p:par>
                                <p:cTn id="42" presetID="22" presetClass="entr" presetSubtype="8"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17"/>
                    </p:tgtEl>
                  </p:cond>
                </p:stCondLst>
                <p:endSync evt="end" delay="0">
                  <p:rtn val="all"/>
                </p:endSync>
                <p:childTnLst>
                  <p:par>
                    <p:cTn id="46" fill="hold">
                      <p:stCondLst>
                        <p:cond delay="0"/>
                      </p:stCondLst>
                      <p:childTnLst>
                        <p:par>
                          <p:cTn id="47" fill="hold">
                            <p:stCondLst>
                              <p:cond delay="0"/>
                            </p:stCondLst>
                            <p:childTnLst>
                              <p:par>
                                <p:cTn id="48" presetID="35" presetClass="path" presetSubtype="0" accel="50000" decel="50000" fill="hold" nodeType="withEffect">
                                  <p:stCondLst>
                                    <p:cond delay="0"/>
                                  </p:stCondLst>
                                  <p:childTnLst>
                                    <p:animMotion origin="layout" path="M 1.38889E-6 1.85185E-6 L -0.33472 0.01921 " pathEditMode="relative" rAng="0" ptsTypes="AA">
                                      <p:cBhvr>
                                        <p:cTn id="49" dur="2000" fill="hold"/>
                                        <p:tgtEl>
                                          <p:spTgt spid="84"/>
                                        </p:tgtEl>
                                        <p:attrNameLst>
                                          <p:attrName>ppt_x</p:attrName>
                                          <p:attrName>ppt_y</p:attrName>
                                        </p:attrNameLst>
                                      </p:cBhvr>
                                      <p:rCtr x="-16736" y="949"/>
                                    </p:animMotion>
                                  </p:childTnLst>
                                </p:cTn>
                              </p:par>
                              <p:par>
                                <p:cTn id="50" presetID="35" presetClass="path" presetSubtype="0" accel="50000" decel="50000" fill="hold" nodeType="withEffect">
                                  <p:stCondLst>
                                    <p:cond delay="0"/>
                                  </p:stCondLst>
                                  <p:childTnLst>
                                    <p:animMotion origin="layout" path="M 3.61111E-6 -1.11111E-6 L -0.45 0.08866 " pathEditMode="relative" rAng="0" ptsTypes="AA">
                                      <p:cBhvr>
                                        <p:cTn id="51" dur="2000" fill="hold"/>
                                        <p:tgtEl>
                                          <p:spTgt spid="76"/>
                                        </p:tgtEl>
                                        <p:attrNameLst>
                                          <p:attrName>ppt_x</p:attrName>
                                          <p:attrName>ppt_y</p:attrName>
                                        </p:attrNameLst>
                                      </p:cBhvr>
                                      <p:rCtr x="-22500" y="4421"/>
                                    </p:animMotion>
                                  </p:childTnLst>
                                </p:cTn>
                              </p:par>
                              <p:par>
                                <p:cTn id="52" presetID="35" presetClass="path" presetSubtype="0" accel="50000" decel="50000" fill="hold" nodeType="withEffect">
                                  <p:stCondLst>
                                    <p:cond delay="0"/>
                                  </p:stCondLst>
                                  <p:childTnLst>
                                    <p:animMotion origin="layout" path="M 4.16667E-6 3.33333E-6 L -0.56632 0.15902 " pathEditMode="relative" rAng="0" ptsTypes="AA">
                                      <p:cBhvr>
                                        <p:cTn id="53" dur="2000" fill="hold"/>
                                        <p:tgtEl>
                                          <p:spTgt spid="19"/>
                                        </p:tgtEl>
                                        <p:attrNameLst>
                                          <p:attrName>ppt_x</p:attrName>
                                          <p:attrName>ppt_y</p:attrName>
                                        </p:attrNameLst>
                                      </p:cBhvr>
                                      <p:rCtr x="-28316" y="7940"/>
                                    </p:animMotion>
                                  </p:childTnLst>
                                </p:cTn>
                              </p:par>
                            </p:childTnLst>
                          </p:cTn>
                        </p:par>
                      </p:childTnLst>
                    </p:cTn>
                  </p:par>
                </p:childTnLst>
              </p:cTn>
              <p:nextCondLst>
                <p:cond evt="onClick" delay="0">
                  <p:tgtEl>
                    <p:spTgt spid="17"/>
                  </p:tgtEl>
                </p:cond>
              </p:nextCondLst>
            </p:seq>
            <p:seq concurrent="1" nextAc="seek">
              <p:cTn id="54" restart="whenNotActive" fill="hold" evtFilter="cancelBubble" nodeType="interactiveSeq">
                <p:stCondLst>
                  <p:cond evt="onClick" delay="0">
                    <p:tgtEl>
                      <p:spTgt spid="66"/>
                    </p:tgtEl>
                  </p:cond>
                </p:stCondLst>
                <p:endSync evt="end" delay="0">
                  <p:rtn val="all"/>
                </p:endSync>
                <p:childTnLst>
                  <p:par>
                    <p:cTn id="55" fill="hold">
                      <p:stCondLst>
                        <p:cond delay="0"/>
                      </p:stCondLst>
                      <p:childTnLst>
                        <p:par>
                          <p:cTn id="56" fill="hold">
                            <p:stCondLst>
                              <p:cond delay="0"/>
                            </p:stCondLst>
                            <p:childTnLst>
                              <p:par>
                                <p:cTn id="57" presetID="35" presetClass="path" presetSubtype="0" accel="50000" decel="50000" fill="hold" nodeType="withEffect">
                                  <p:stCondLst>
                                    <p:cond delay="0"/>
                                  </p:stCondLst>
                                  <p:childTnLst>
                                    <p:animMotion origin="layout" path="M 1.38889E-6 7.40741E-7 L -0.44254 0.18241 " pathEditMode="relative" rAng="0" ptsTypes="AA">
                                      <p:cBhvr>
                                        <p:cTn id="58" dur="2000" fill="hold"/>
                                        <p:tgtEl>
                                          <p:spTgt spid="88"/>
                                        </p:tgtEl>
                                        <p:attrNameLst>
                                          <p:attrName>ppt_x</p:attrName>
                                          <p:attrName>ppt_y</p:attrName>
                                        </p:attrNameLst>
                                      </p:cBhvr>
                                      <p:rCtr x="-22135" y="9120"/>
                                    </p:animMotion>
                                  </p:childTnLst>
                                </p:cTn>
                              </p:par>
                              <p:par>
                                <p:cTn id="59" presetID="35" presetClass="path" presetSubtype="0" accel="50000" decel="50000" fill="hold" nodeType="withEffect">
                                  <p:stCondLst>
                                    <p:cond delay="0"/>
                                  </p:stCondLst>
                                  <p:childTnLst>
                                    <p:animMotion origin="layout" path="M 3.61111E-6 -2.22222E-6 L -0.55677 0.24908 " pathEditMode="relative" rAng="0" ptsTypes="AA">
                                      <p:cBhvr>
                                        <p:cTn id="60" dur="2000" fill="hold"/>
                                        <p:tgtEl>
                                          <p:spTgt spid="80"/>
                                        </p:tgtEl>
                                        <p:attrNameLst>
                                          <p:attrName>ppt_x</p:attrName>
                                          <p:attrName>ppt_y</p:attrName>
                                        </p:attrNameLst>
                                      </p:cBhvr>
                                      <p:rCtr x="-27847" y="12454"/>
                                    </p:animMotion>
                                  </p:childTnLst>
                                </p:cTn>
                              </p:par>
                              <p:par>
                                <p:cTn id="61" presetID="35" presetClass="path" presetSubtype="0" accel="50000" decel="50000" fill="hold" nodeType="withEffect">
                                  <p:stCondLst>
                                    <p:cond delay="400"/>
                                  </p:stCondLst>
                                  <p:childTnLst>
                                    <p:animMotion origin="layout" path="M 4.16667E-6 2.22222E-6 L -0.67223 0.31551 " pathEditMode="relative" rAng="0" ptsTypes="AA">
                                      <p:cBhvr>
                                        <p:cTn id="62" dur="2000" fill="hold"/>
                                        <p:tgtEl>
                                          <p:spTgt spid="72"/>
                                        </p:tgtEl>
                                        <p:attrNameLst>
                                          <p:attrName>ppt_x</p:attrName>
                                          <p:attrName>ppt_y</p:attrName>
                                        </p:attrNameLst>
                                      </p:cBhvr>
                                      <p:rCtr x="-33611" y="15764"/>
                                    </p:animMotion>
                                  </p:childTnLst>
                                </p:cTn>
                              </p:par>
                            </p:childTnLst>
                          </p:cTn>
                        </p:par>
                      </p:childTnLst>
                    </p:cTn>
                  </p:par>
                </p:childTnLst>
              </p:cTn>
              <p:nextCondLst>
                <p:cond evt="onClick" delay="0">
                  <p:tgtEl>
                    <p:spTgt spid="66"/>
                  </p:tgtEl>
                </p:cond>
              </p:nextCondLst>
            </p:seq>
            <p:seq concurrent="1" nextAc="seek">
              <p:cTn id="63" restart="whenNotActive" fill="hold" evtFilter="cancelBubble" nodeType="interactiveSeq">
                <p:stCondLst>
                  <p:cond evt="onClick" delay="0">
                    <p:tgtEl>
                      <p:spTgt spid="68"/>
                    </p:tgtEl>
                  </p:cond>
                </p:stCondLst>
                <p:endSync evt="end" delay="0">
                  <p:rtn val="all"/>
                </p:endSync>
                <p:childTnLst>
                  <p:par>
                    <p:cTn id="64" fill="hold">
                      <p:stCondLst>
                        <p:cond delay="0"/>
                      </p:stCondLst>
                      <p:childTnLst>
                        <p:par>
                          <p:cTn id="65" fill="hold">
                            <p:stCondLst>
                              <p:cond delay="0"/>
                            </p:stCondLst>
                            <p:childTnLst>
                              <p:par>
                                <p:cTn id="66" presetID="35" presetClass="path" presetSubtype="0" accel="50000" decel="50000" fill="hold" nodeType="withEffect">
                                  <p:stCondLst>
                                    <p:cond delay="0"/>
                                  </p:stCondLst>
                                  <p:childTnLst>
                                    <p:animMotion origin="layout" path="M 1.38889E-6 -4.07407E-6 L -0.20347 0.11112 " pathEditMode="relative" rAng="0" ptsTypes="AA">
                                      <p:cBhvr>
                                        <p:cTn id="67" dur="2000" fill="hold"/>
                                        <p:tgtEl>
                                          <p:spTgt spid="90"/>
                                        </p:tgtEl>
                                        <p:attrNameLst>
                                          <p:attrName>ppt_x</p:attrName>
                                          <p:attrName>ppt_y</p:attrName>
                                        </p:attrNameLst>
                                      </p:cBhvr>
                                      <p:rCtr x="-10174" y="5556"/>
                                    </p:animMotion>
                                  </p:childTnLst>
                                </p:cTn>
                              </p:par>
                              <p:par>
                                <p:cTn id="68" presetID="35" presetClass="path" presetSubtype="0" accel="50000" decel="50000" fill="hold" nodeType="withEffect">
                                  <p:stCondLst>
                                    <p:cond delay="0"/>
                                  </p:stCondLst>
                                  <p:childTnLst>
                                    <p:animMotion origin="layout" path="M 3.61111E-6 2.96296E-6 L -0.31875 0.17083 " pathEditMode="relative" rAng="0" ptsTypes="AA">
                                      <p:cBhvr>
                                        <p:cTn id="69" dur="2000" fill="hold"/>
                                        <p:tgtEl>
                                          <p:spTgt spid="82"/>
                                        </p:tgtEl>
                                        <p:attrNameLst>
                                          <p:attrName>ppt_x</p:attrName>
                                          <p:attrName>ppt_y</p:attrName>
                                        </p:attrNameLst>
                                      </p:cBhvr>
                                      <p:rCtr x="-15937" y="8542"/>
                                    </p:animMotion>
                                  </p:childTnLst>
                                </p:cTn>
                              </p:par>
                              <p:par>
                                <p:cTn id="70" presetID="35" presetClass="path" presetSubtype="0" accel="50000" decel="50000" fill="hold" nodeType="withEffect">
                                  <p:stCondLst>
                                    <p:cond delay="400"/>
                                  </p:stCondLst>
                                  <p:childTnLst>
                                    <p:animMotion origin="layout" path="M 4.16667E-6 -4.07407E-6 L -0.43316 0.22987 " pathEditMode="relative" rAng="0" ptsTypes="AA">
                                      <p:cBhvr>
                                        <p:cTn id="71" dur="2000" fill="hold"/>
                                        <p:tgtEl>
                                          <p:spTgt spid="74"/>
                                        </p:tgtEl>
                                        <p:attrNameLst>
                                          <p:attrName>ppt_x</p:attrName>
                                          <p:attrName>ppt_y</p:attrName>
                                        </p:attrNameLst>
                                      </p:cBhvr>
                                      <p:rCtr x="-21667" y="11481"/>
                                    </p:animMotion>
                                  </p:childTnLst>
                                </p:cTn>
                              </p:par>
                            </p:childTnLst>
                          </p:cTn>
                        </p:par>
                        <p:par>
                          <p:cTn id="72" fill="hold">
                            <p:stCondLst>
                              <p:cond delay="2400"/>
                            </p:stCondLst>
                            <p:childTnLst>
                              <p:par>
                                <p:cTn id="73" presetID="26" presetClass="emph" presetSubtype="0" fill="hold" grpId="0" nodeType="afterEffect">
                                  <p:stCondLst>
                                    <p:cond delay="0"/>
                                  </p:stCondLst>
                                  <p:childTnLst>
                                    <p:animEffect transition="out" filter="fade">
                                      <p:cBhvr>
                                        <p:cTn id="74" dur="500" tmFilter="0, 0; .2, .5; .8, .5; 1, 0"/>
                                        <p:tgtEl>
                                          <p:spTgt spid="6"/>
                                        </p:tgtEl>
                                      </p:cBhvr>
                                    </p:animEffect>
                                    <p:animScale>
                                      <p:cBhvr>
                                        <p:cTn id="75" dur="250" autoRev="1" fill="hold"/>
                                        <p:tgtEl>
                                          <p:spTgt spid="6"/>
                                        </p:tgtEl>
                                      </p:cBhvr>
                                      <p:by x="105000" y="105000"/>
                                    </p:animScale>
                                  </p:childTnLst>
                                </p:cTn>
                              </p:par>
                            </p:childTnLst>
                          </p:cTn>
                        </p:par>
                      </p:childTnLst>
                    </p:cTn>
                  </p:par>
                </p:childTnLst>
              </p:cTn>
              <p:nextCondLst>
                <p:cond evt="onClick" delay="0">
                  <p:tgtEl>
                    <p:spTgt spid="68"/>
                  </p:tgtEl>
                </p:cond>
              </p:nextCondLst>
            </p:seq>
            <p:seq concurrent="1" nextAc="seek">
              <p:cTn id="76" restart="whenNotActive" fill="hold" evtFilter="cancelBubble" nodeType="interactiveSeq">
                <p:stCondLst>
                  <p:cond evt="onClick" delay="0">
                    <p:tgtEl>
                      <p:spTgt spid="64"/>
                    </p:tgtEl>
                  </p:cond>
                </p:stCondLst>
                <p:endSync evt="end" delay="0">
                  <p:rtn val="all"/>
                </p:endSync>
                <p:childTnLst>
                  <p:par>
                    <p:cTn id="77" fill="hold">
                      <p:stCondLst>
                        <p:cond delay="0"/>
                      </p:stCondLst>
                      <p:childTnLst>
                        <p:par>
                          <p:cTn id="78" fill="hold">
                            <p:stCondLst>
                              <p:cond delay="0"/>
                            </p:stCondLst>
                            <p:childTnLst>
                              <p:par>
                                <p:cTn id="79" presetID="35" presetClass="path" presetSubtype="0" accel="50000" decel="50000" fill="hold" nodeType="withEffect">
                                  <p:stCondLst>
                                    <p:cond delay="0"/>
                                  </p:stCondLst>
                                  <p:childTnLst>
                                    <p:animMotion origin="layout" path="M 1.38889E-6 -4.44444E-6 L -0.12361 -0.00347 " pathEditMode="relative" rAng="0" ptsTypes="AA">
                                      <p:cBhvr>
                                        <p:cTn id="80" dur="2000" fill="hold"/>
                                        <p:tgtEl>
                                          <p:spTgt spid="86"/>
                                        </p:tgtEl>
                                        <p:attrNameLst>
                                          <p:attrName>ppt_x</p:attrName>
                                          <p:attrName>ppt_y</p:attrName>
                                        </p:attrNameLst>
                                      </p:cBhvr>
                                      <p:rCtr x="-6181" y="-185"/>
                                    </p:animMotion>
                                  </p:childTnLst>
                                </p:cTn>
                              </p:par>
                              <p:par>
                                <p:cTn id="81" presetID="35" presetClass="path" presetSubtype="0" accel="50000" decel="50000" fill="hold" nodeType="withEffect">
                                  <p:stCondLst>
                                    <p:cond delay="200"/>
                                  </p:stCondLst>
                                  <p:childTnLst>
                                    <p:animMotion origin="layout" path="M 3.61111E-6 4.07407E-6 L -0.2349 0.06226 " pathEditMode="relative" rAng="0" ptsTypes="AA">
                                      <p:cBhvr>
                                        <p:cTn id="82" dur="2000" fill="hold"/>
                                        <p:tgtEl>
                                          <p:spTgt spid="78"/>
                                        </p:tgtEl>
                                        <p:attrNameLst>
                                          <p:attrName>ppt_x</p:attrName>
                                          <p:attrName>ppt_y</p:attrName>
                                        </p:attrNameLst>
                                      </p:cBhvr>
                                      <p:rCtr x="-11753" y="3102"/>
                                    </p:animMotion>
                                  </p:childTnLst>
                                </p:cTn>
                              </p:par>
                              <p:par>
                                <p:cTn id="83" presetID="35" presetClass="path" presetSubtype="0" accel="50000" decel="50000" fill="hold" nodeType="withEffect">
                                  <p:stCondLst>
                                    <p:cond delay="200"/>
                                  </p:stCondLst>
                                  <p:childTnLst>
                                    <p:animMotion origin="layout" path="M 4.16667E-6 -2.96296E-6 L -0.34618 0.12431 " pathEditMode="relative" rAng="0" ptsTypes="AA">
                                      <p:cBhvr>
                                        <p:cTn id="84" dur="2000" fill="hold"/>
                                        <p:tgtEl>
                                          <p:spTgt spid="70"/>
                                        </p:tgtEl>
                                        <p:attrNameLst>
                                          <p:attrName>ppt_x</p:attrName>
                                          <p:attrName>ppt_y</p:attrName>
                                        </p:attrNameLst>
                                      </p:cBhvr>
                                      <p:rCtr x="-17309" y="6204"/>
                                    </p:animMotion>
                                  </p:childTnLst>
                                </p:cTn>
                              </p:par>
                            </p:childTnLst>
                          </p:cTn>
                        </p:par>
                      </p:childTnLst>
                    </p:cTn>
                  </p:par>
                </p:childTnLst>
              </p:cTn>
              <p:nextCondLst>
                <p:cond evt="onClick" delay="0">
                  <p:tgtEl>
                    <p:spTgt spid="64"/>
                  </p:tgtEl>
                </p:cond>
              </p:nextCondLst>
            </p:seq>
            <p:seq concurrent="1" nextAc="seek">
              <p:cTn id="85" restart="whenNotActive" fill="hold" evtFilter="cancelBubble" nodeType="interactiveSeq">
                <p:stCondLst>
                  <p:cond evt="onClick" delay="0">
                    <p:tgtEl>
                      <p:spTgt spid="7"/>
                    </p:tgtEl>
                  </p:cond>
                </p:stCondLst>
                <p:endSync evt="end" delay="0">
                  <p:rtn val="all"/>
                </p:endSync>
                <p:childTnLst>
                  <p:par>
                    <p:cTn id="86" fill="hold">
                      <p:stCondLst>
                        <p:cond delay="0"/>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right)">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0"/>
                                        </p:tgtEl>
                                      </p:cBhvr>
                                    </p:animEffect>
                                    <p:set>
                                      <p:cBhvr>
                                        <p:cTn id="95" dur="1" fill="hold">
                                          <p:stCondLst>
                                            <p:cond delay="499"/>
                                          </p:stCondLst>
                                        </p:cTn>
                                        <p:tgtEl>
                                          <p:spTgt spid="10"/>
                                        </p:tgtEl>
                                        <p:attrNameLst>
                                          <p:attrName>style.visibility</p:attrName>
                                        </p:attrNameLst>
                                      </p:cBhvr>
                                      <p:to>
                                        <p:strVal val="hidden"/>
                                      </p:to>
                                    </p:set>
                                  </p:childTnLst>
                                </p:cTn>
                              </p:par>
                              <p:par>
                                <p:cTn id="96" presetID="22" presetClass="entr" presetSubtype="2"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right)">
                                      <p:cBhvr>
                                        <p:cTn id="98" dur="500"/>
                                        <p:tgtEl>
                                          <p:spTgt spid="44"/>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44"/>
                                        </p:tgtEl>
                                      </p:cBhvr>
                                    </p:animEffect>
                                    <p:set>
                                      <p:cBhvr>
                                        <p:cTn id="103" dur="1" fill="hold">
                                          <p:stCondLst>
                                            <p:cond delay="499"/>
                                          </p:stCondLst>
                                        </p:cTn>
                                        <p:tgtEl>
                                          <p:spTgt spid="44"/>
                                        </p:tgtEl>
                                        <p:attrNameLst>
                                          <p:attrName>style.visibility</p:attrName>
                                        </p:attrNameLst>
                                      </p:cBhvr>
                                      <p:to>
                                        <p:strVal val="hidden"/>
                                      </p:to>
                                    </p:set>
                                  </p:childTnLst>
                                </p:cTn>
                              </p:par>
                              <p:par>
                                <p:cTn id="104" presetID="22" presetClass="entr" presetSubtype="2"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right)">
                                      <p:cBhvr>
                                        <p:cTn id="106" dur="500"/>
                                        <p:tgtEl>
                                          <p:spTgt spid="45"/>
                                        </p:tgtEl>
                                      </p:cBhvr>
                                    </p:animEffect>
                                  </p:childTnLst>
                                </p:cTn>
                              </p:par>
                            </p:childTnLst>
                          </p:cTn>
                        </p:par>
                      </p:childTnLst>
                    </p:cTn>
                  </p:par>
                </p:childTnLst>
              </p:cTn>
              <p:nextCondLst>
                <p:cond evt="onClick" delay="0">
                  <p:tgtEl>
                    <p:spTgt spid="7"/>
                  </p:tgtEl>
                </p:cond>
              </p:nextCondLst>
            </p:seq>
          </p:childTnLst>
        </p:cTn>
      </p:par>
    </p:tnLst>
    <p:bldLst>
      <p:bldP spid="3" grpId="0"/>
      <p:bldP spid="45" grpId="0" animBg="1"/>
      <p:bldP spid="44" grpId="0" animBg="1"/>
      <p:bldP spid="44" grpId="1" animBg="1"/>
      <p:bldP spid="10" grpId="0" animBg="1"/>
      <p:bldP spid="10" grpId="1"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pptx" id="{180D27B9-5640-447B-B5C0-DD73573B2821}" vid="{310EF2B5-F8B8-4941-8818-76ED4D5D30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7894</TotalTime>
  <Words>861</Words>
  <Application>Microsoft Office PowerPoint</Application>
  <PresentationFormat>On-screen Show (4:3)</PresentationFormat>
  <Paragraphs>101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Twinkl</vt:lpstr>
      <vt:lpstr>Office Theme</vt:lpstr>
      <vt:lpstr>PowerPoint Presentation</vt:lpstr>
      <vt:lpstr>Contents</vt:lpstr>
      <vt:lpstr>Sharing Bamboo </vt:lpstr>
      <vt:lpstr>Sharing Pirate Treasure</vt:lpstr>
      <vt:lpstr>Sharing a Teddy Bears’ Picnic</vt:lpstr>
      <vt:lpstr>Sharing Leaves</vt:lpstr>
      <vt:lpstr>Sharing Toys</vt:lpstr>
      <vt:lpstr>Sharing Pocket Money</vt:lpstr>
      <vt:lpstr>Sharing Fish</vt:lpstr>
      <vt:lpstr>Flower Fairy Sharing</vt:lpstr>
      <vt:lpstr>Sharing Lettuces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Sabine Drabble</dc:creator>
  <cp:lastModifiedBy>Amelia Gilchrist</cp:lastModifiedBy>
  <cp:revision>395</cp:revision>
  <dcterms:created xsi:type="dcterms:W3CDTF">2019-03-07T12:47:10Z</dcterms:created>
  <dcterms:modified xsi:type="dcterms:W3CDTF">2021-01-19T14:16:39Z</dcterms:modified>
</cp:coreProperties>
</file>