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4" r:id="rId2"/>
    <p:sldId id="276" r:id="rId3"/>
    <p:sldId id="266" r:id="rId4"/>
    <p:sldId id="283" r:id="rId5"/>
    <p:sldId id="282" r:id="rId6"/>
    <p:sldId id="268" r:id="rId7"/>
    <p:sldId id="284" r:id="rId8"/>
    <p:sldId id="285" r:id="rId9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280" autoAdjust="0"/>
  </p:normalViewPr>
  <p:slideViewPr>
    <p:cSldViewPr showGuides="1">
      <p:cViewPr>
        <p:scale>
          <a:sx n="112" d="100"/>
          <a:sy n="112" d="100"/>
        </p:scale>
        <p:origin x="-1122" y="-45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3/3/2021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3/3/2021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251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83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04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3/3/2021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3/3/2021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3/3/2021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3/3/2021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3/3/2021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3/3/2021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3/3/2021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3/3/2021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3/3/2021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2.m4a"/><Relationship Id="rId7" Type="http://schemas.openxmlformats.org/officeDocument/2006/relationships/image" Target="../media/image7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3.m4a"/><Relationship Id="rId7" Type="http://schemas.openxmlformats.org/officeDocument/2006/relationships/image" Target="../media/image5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4.m4a"/><Relationship Id="rId7" Type="http://schemas.openxmlformats.org/officeDocument/2006/relationships/image" Target="../media/image10.jpe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audio" Target="../media/media5.m4a"/><Relationship Id="rId7" Type="http://schemas.openxmlformats.org/officeDocument/2006/relationships/image" Target="../media/image12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1.jpe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media6.m4a"/><Relationship Id="rId7" Type="http://schemas.openxmlformats.org/officeDocument/2006/relationships/image" Target="../media/image17.jpeg"/><Relationship Id="rId12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8.m4a"/><Relationship Id="rId7" Type="http://schemas.openxmlformats.org/officeDocument/2006/relationships/image" Target="../media/image24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World Book Day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24 years old </a:t>
            </a:r>
            <a:r>
              <a:rPr lang="en-GB" dirty="0"/>
              <a:t>🎂🥳</a:t>
            </a:r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9127BB1-01EC-4E1F-89E5-9830028799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7228">
        <p:fade/>
      </p:transition>
    </mc:Choice>
    <mc:Fallback xmlns="">
      <p:transition spd="med" advTm="572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can books take us?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79ECEAF-3E0D-4175-95C1-F6B8F469BD3D}"/>
              </a:ext>
            </a:extLst>
          </p:cNvPr>
          <p:cNvSpPr txBox="1">
            <a:spLocks/>
          </p:cNvSpPr>
          <p:nvPr/>
        </p:nvSpPr>
        <p:spPr>
          <a:xfrm>
            <a:off x="1192020" y="1700808"/>
            <a:ext cx="10591024" cy="4824133"/>
          </a:xfrm>
          <a:prstGeom prst="rect">
            <a:avLst/>
          </a:prstGeom>
        </p:spPr>
        <p:txBody>
          <a:bodyPr vert="horz" lIns="121899" tIns="60949" rIns="121899" bIns="60949" rtlCol="0" anchor="b">
            <a:normAutofit fontScale="82500" lnSpcReduction="10000"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They can take us back in time.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		They can take us forward in time.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They can take us to another place.</a:t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63CDBB-8FAE-4B23-B610-59BEB5C2C6E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6156" y="465150"/>
            <a:ext cx="2160240" cy="24713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4A7B4B-1031-45C8-BA14-249C6149175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0326" y="4149080"/>
            <a:ext cx="1812694" cy="2375861"/>
          </a:xfrm>
          <a:prstGeom prst="rect">
            <a:avLst/>
          </a:prstGeom>
        </p:spPr>
      </p:pic>
      <p:pic>
        <p:nvPicPr>
          <p:cNvPr id="2050" name="Picture 2" descr="The Wild Robot: 1: Amazon.co.uk: Brown, Peter, Atwater, Kate:  9780316381994: Books">
            <a:extLst>
              <a:ext uri="{FF2B5EF4-FFF2-40B4-BE49-F238E27FC236}">
                <a16:creationId xmlns:a16="http://schemas.microsoft.com/office/drawing/2014/main" id="{F5A580AF-442B-4E24-B884-F119ED162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820" y="2564904"/>
            <a:ext cx="1800200" cy="245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F842428-582A-4FF0-A40A-92623EED38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8988">
        <p:fade/>
      </p:transition>
    </mc:Choice>
    <mc:Fallback xmlns="">
      <p:transition spd="med" advTm="589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756" y="188640"/>
            <a:ext cx="7008574" cy="576907"/>
          </a:xfrm>
        </p:spPr>
        <p:txBody>
          <a:bodyPr/>
          <a:lstStyle/>
          <a:p>
            <a:r>
              <a:rPr lang="en-US" dirty="0"/>
              <a:t>Take you to back in time…</a:t>
            </a:r>
          </a:p>
        </p:txBody>
      </p:sp>
      <p:pic>
        <p:nvPicPr>
          <p:cNvPr id="4106" name="Picture 10" descr="Sense and Sensibility (Collector&amp;#39;s Library) by  Jane Austen - Hardcover - from World of Books Ltd (SKU: GOR001351736)">
            <a:extLst>
              <a:ext uri="{FF2B5EF4-FFF2-40B4-BE49-F238E27FC236}">
                <a16:creationId xmlns:a16="http://schemas.microsoft.com/office/drawing/2014/main" id="{D4BB8838-375C-4B5D-B64E-32C0C1EAA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820" y="1304281"/>
            <a:ext cx="3040733" cy="494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E694AB-7956-47F1-B10B-309FD163E69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8268" y="1525108"/>
            <a:ext cx="2880320" cy="329508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0B2655-D9CE-4C05-AC69-F2D5F2F508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2333">
        <p:fade/>
      </p:transition>
    </mc:Choice>
    <mc:Fallback xmlns="">
      <p:transition spd="med" advTm="52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756" y="188640"/>
            <a:ext cx="7008574" cy="576907"/>
          </a:xfrm>
        </p:spPr>
        <p:txBody>
          <a:bodyPr/>
          <a:lstStyle/>
          <a:p>
            <a:r>
              <a:rPr lang="en-US" dirty="0"/>
              <a:t>Take you to forward in time…</a:t>
            </a:r>
          </a:p>
        </p:txBody>
      </p:sp>
      <p:pic>
        <p:nvPicPr>
          <p:cNvPr id="5" name="Picture 2" descr="The Wild Robot: 1: Amazon.co.uk: Brown, Peter, Atwater, Kate:  9780316381994: Books">
            <a:extLst>
              <a:ext uri="{FF2B5EF4-FFF2-40B4-BE49-F238E27FC236}">
                <a16:creationId xmlns:a16="http://schemas.microsoft.com/office/drawing/2014/main" id="{54ED7B75-62AB-4AB5-AD58-B80D5B5E2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820" y="1772816"/>
            <a:ext cx="2880320" cy="392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74745670-ED75-4DEE-A28A-73BC1B6BC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1350" y="1052513"/>
            <a:ext cx="328612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1B55D2-EEA6-44FC-8953-445FEC283D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45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614">
        <p:fade/>
      </p:transition>
    </mc:Choice>
    <mc:Fallback xmlns="">
      <p:transition spd="med" advTm="32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756" y="188640"/>
            <a:ext cx="7008574" cy="576907"/>
          </a:xfrm>
        </p:spPr>
        <p:txBody>
          <a:bodyPr/>
          <a:lstStyle/>
          <a:p>
            <a:r>
              <a:rPr lang="en-US" dirty="0"/>
              <a:t>Take you to another place…</a:t>
            </a:r>
          </a:p>
        </p:txBody>
      </p:sp>
      <p:pic>
        <p:nvPicPr>
          <p:cNvPr id="4098" name="Picture 2" descr="The Highland Falcon Thief &gt; Aros Centre">
            <a:extLst>
              <a:ext uri="{FF2B5EF4-FFF2-40B4-BE49-F238E27FC236}">
                <a16:creationId xmlns:a16="http://schemas.microsoft.com/office/drawing/2014/main" id="{10C1485B-5E55-4EA6-8D5F-68710378A7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3773" y="830432"/>
            <a:ext cx="2592288" cy="398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Kidnap on the California Comet by M.G. Leonard, Sam Sedgman | Waterstones">
            <a:extLst>
              <a:ext uri="{FF2B5EF4-FFF2-40B4-BE49-F238E27FC236}">
                <a16:creationId xmlns:a16="http://schemas.microsoft.com/office/drawing/2014/main" id="{9393F0CA-08F6-48D6-9859-68BF5F9D7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0076" y="765547"/>
            <a:ext cx="1757879" cy="266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BE90ADFA-F605-45C3-9713-4EB187B77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3974" y="1052736"/>
            <a:ext cx="2648711" cy="410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he Royal Rabbits of London | Book by Santa Montefiore, Simon Sebag  Montefiore, Kate Hindley | Official Publisher Page | Simon &amp; Schuster">
            <a:extLst>
              <a:ext uri="{FF2B5EF4-FFF2-40B4-BE49-F238E27FC236}">
                <a16:creationId xmlns:a16="http://schemas.microsoft.com/office/drawing/2014/main" id="{2590A9AC-1DE0-44C7-8D14-CA5D0E9BC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6791" y="3611537"/>
            <a:ext cx="224718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793A17-E81B-4F77-8D9C-C1C6F441C0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013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3586">
        <p:fade/>
      </p:transition>
    </mc:Choice>
    <mc:Fallback xmlns="">
      <p:transition spd="med" advTm="153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764" y="-119583"/>
            <a:ext cx="10157354" cy="1397000"/>
          </a:xfrm>
        </p:spPr>
        <p:txBody>
          <a:bodyPr/>
          <a:lstStyle/>
          <a:p>
            <a:r>
              <a:rPr lang="en-GB"/>
              <a:t>Favourite books</a:t>
            </a:r>
          </a:p>
        </p:txBody>
      </p:sp>
      <p:pic>
        <p:nvPicPr>
          <p:cNvPr id="1026" name="Picture 2" descr="Pippi Longstocking (Puffin Modern Classics) By Astrid Lindgren">
            <a:extLst>
              <a:ext uri="{FF2B5EF4-FFF2-40B4-BE49-F238E27FC236}">
                <a16:creationId xmlns:a16="http://schemas.microsoft.com/office/drawing/2014/main" id="{47EEE779-F783-461E-B18A-A9AC0CCAD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4515" y="1437340"/>
            <a:ext cx="2355321" cy="331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8F07372-3319-44A2-893A-ACA08183F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82444" y="3594313"/>
            <a:ext cx="2029068" cy="30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tilda: Dahl, Roald, Blake, Quentin: 9780670824397: Amazon.com: Books">
            <a:extLst>
              <a:ext uri="{FF2B5EF4-FFF2-40B4-BE49-F238E27FC236}">
                <a16:creationId xmlns:a16="http://schemas.microsoft.com/office/drawing/2014/main" id="{E4813B6B-1A49-49DA-9492-1520CBDBF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8384" y="1495902"/>
            <a:ext cx="2637576" cy="391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Princess and the Goblin by George MacDonald">
            <a:extLst>
              <a:ext uri="{FF2B5EF4-FFF2-40B4-BE49-F238E27FC236}">
                <a16:creationId xmlns:a16="http://schemas.microsoft.com/office/drawing/2014/main" id="{B450073D-C02D-4851-ACE8-CA2C53442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990" y="188640"/>
            <a:ext cx="205762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The BFG - Wikipedia">
            <a:extLst>
              <a:ext uri="{FF2B5EF4-FFF2-40B4-BE49-F238E27FC236}">
                <a16:creationId xmlns:a16="http://schemas.microsoft.com/office/drawing/2014/main" id="{D9E4B529-3EE2-4C25-96F1-2E7F47158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2575" y="3861048"/>
            <a:ext cx="213541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ollecting Harry Potter Books">
            <a:extLst>
              <a:ext uri="{FF2B5EF4-FFF2-40B4-BE49-F238E27FC236}">
                <a16:creationId xmlns:a16="http://schemas.microsoft.com/office/drawing/2014/main" id="{610CDD2B-CF9D-4B66-B2D0-A815F6E77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9345" y="188640"/>
            <a:ext cx="2718935" cy="399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DD6C28-D2AA-4A0B-8A35-8D3F75E42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42380" y="3983169"/>
            <a:ext cx="2057629" cy="285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BAEB031-6E12-480B-B31C-02239A648A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6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6496">
        <p:fade/>
      </p:transition>
    </mc:Choice>
    <mc:Fallback xmlns="">
      <p:transition spd="med" advTm="1364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756" y="188640"/>
            <a:ext cx="7008574" cy="576907"/>
          </a:xfrm>
        </p:spPr>
        <p:txBody>
          <a:bodyPr/>
          <a:lstStyle/>
          <a:p>
            <a:r>
              <a:rPr lang="en-US" dirty="0"/>
              <a:t>Your </a:t>
            </a:r>
            <a:r>
              <a:rPr lang="en-US" dirty="0" err="1"/>
              <a:t>favourites</a:t>
            </a:r>
            <a:r>
              <a:rPr lang="en-US" dirty="0"/>
              <a:t>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51DA60-2B2E-4F3F-B62C-321D86AC708E}"/>
              </a:ext>
            </a:extLst>
          </p:cNvPr>
          <p:cNvSpPr txBox="1"/>
          <p:nvPr/>
        </p:nvSpPr>
        <p:spPr>
          <a:xfrm>
            <a:off x="647700" y="1772816"/>
            <a:ext cx="609268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We would like you to complete the Top 5s activity.</a:t>
            </a:r>
          </a:p>
          <a:p>
            <a:endParaRPr lang="en-GB" dirty="0"/>
          </a:p>
          <a:p>
            <a:r>
              <a:rPr lang="en-GB" dirty="0"/>
              <a:t>Then you could create a Top Trumps game once you have thought about your Top 5s.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E2987E-20F4-4AF8-834D-18390BDA62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004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296">
        <p:fade/>
      </p:transition>
    </mc:Choice>
    <mc:Fallback xmlns="">
      <p:transition spd="med" advTm="40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764" y="-119583"/>
            <a:ext cx="10157354" cy="1397000"/>
          </a:xfrm>
        </p:spPr>
        <p:txBody>
          <a:bodyPr/>
          <a:lstStyle/>
          <a:p>
            <a:r>
              <a:rPr lang="en-GB" dirty="0"/>
              <a:t>Need inspiration for a new book?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B3D463-74EF-411B-81C3-CF2BA8D656DE}"/>
              </a:ext>
            </a:extLst>
          </p:cNvPr>
          <p:cNvSpPr txBox="1"/>
          <p:nvPr/>
        </p:nvSpPr>
        <p:spPr>
          <a:xfrm>
            <a:off x="1197868" y="5801667"/>
            <a:ext cx="60926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World Book Day Reading Inspiration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B093FC-B16F-482E-BE0B-2DAA29BDD7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0409" y="1414181"/>
            <a:ext cx="2762636" cy="40296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657518-7AFB-433F-8777-A6204ACCAD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71" y="1542077"/>
            <a:ext cx="2838846" cy="40582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C98502-E41D-4478-9A49-35CC0A3CCB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0276" y="1443593"/>
            <a:ext cx="2762636" cy="3915321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607B348E-D26D-40CD-AD12-312BB29B65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3325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207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427">
        <p:fade/>
      </p:transition>
    </mc:Choice>
    <mc:Fallback xmlns="">
      <p:transition spd="med" advTm="404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1.3|6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7|30.3|24|3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7|30.3|24|35.5"/>
</p:tagLst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0</TotalTime>
  <Words>119</Words>
  <Application>Microsoft Office PowerPoint</Application>
  <PresentationFormat>Custom</PresentationFormat>
  <Paragraphs>22</Paragraphs>
  <Slides>8</Slides>
  <Notes>4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Books 16x9</vt:lpstr>
      <vt:lpstr>World Book Day 2021</vt:lpstr>
      <vt:lpstr>Where can books take us?</vt:lpstr>
      <vt:lpstr>PowerPoint Presentation</vt:lpstr>
      <vt:lpstr>PowerPoint Presentation</vt:lpstr>
      <vt:lpstr>PowerPoint Presentation</vt:lpstr>
      <vt:lpstr>Favourite books</vt:lpstr>
      <vt:lpstr>PowerPoint Presentation</vt:lpstr>
      <vt:lpstr>Need inspiration for a new book?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Book Day 2021</dc:title>
  <dc:creator>Naomi Akien</dc:creator>
  <cp:lastModifiedBy>Naomi Akien</cp:lastModifiedBy>
  <cp:revision>10</cp:revision>
  <dcterms:created xsi:type="dcterms:W3CDTF">2021-02-25T12:50:32Z</dcterms:created>
  <dcterms:modified xsi:type="dcterms:W3CDTF">2021-03-03T14:04:50Z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