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5"/>
  </p:notesMasterIdLst>
  <p:sldIdLst>
    <p:sldId id="317" r:id="rId2"/>
    <p:sldId id="259" r:id="rId3"/>
    <p:sldId id="319" r:id="rId4"/>
    <p:sldId id="315" r:id="rId5"/>
    <p:sldId id="316" r:id="rId6"/>
    <p:sldId id="280" r:id="rId7"/>
    <p:sldId id="306" r:id="rId8"/>
    <p:sldId id="305" r:id="rId9"/>
    <p:sldId id="304" r:id="rId10"/>
    <p:sldId id="307" r:id="rId11"/>
    <p:sldId id="308" r:id="rId12"/>
    <p:sldId id="309" r:id="rId13"/>
    <p:sldId id="320" r:id="rId14"/>
  </p:sldIdLst>
  <p:sldSz cx="10160000" cy="7620000"/>
  <p:notesSz cx="6858000" cy="9144000"/>
  <p:embeddedFontLst>
    <p:embeddedFont>
      <p:font typeface="Calibri" panose="020F0502020204030204" pitchFamily="34" charset="0"/>
      <p:regular r:id="rId16"/>
      <p:bold r:id="rId17"/>
      <p:italic r:id="rId18"/>
      <p:boldItalic r:id="rId19"/>
    </p:embeddedFont>
    <p:embeddedFont>
      <p:font typeface="Calibri Light" panose="020F0302020204030204" pitchFamily="34" charset="0"/>
      <p:regular r:id="rId20"/>
      <p:italic r:id="rId21"/>
    </p:embeddedFont>
    <p:embeddedFont>
      <p:font typeface="XCCW Joined 1a" panose="03050602040000000000" pitchFamily="66" charset="0"/>
      <p:regular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41" autoAdjust="0"/>
    <p:restoredTop sz="94660"/>
  </p:normalViewPr>
  <p:slideViewPr>
    <p:cSldViewPr snapToGrid="0">
      <p:cViewPr varScale="1">
        <p:scale>
          <a:sx n="101" d="100"/>
          <a:sy n="101" d="100"/>
        </p:scale>
        <p:origin x="63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2FF1F3-42F1-4D2E-ABA8-142B9569097C}" type="datetimeFigureOut">
              <a:rPr lang="en-GB" smtClean="0"/>
              <a:t>01/02/2021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22772D-213E-4E57-8BC8-EBA0F66835F9}" type="slidenum">
              <a:rPr lang="en-GB" smtClean="0"/>
              <a:t>‹#›</a:t>
            </a:fld>
            <a:endParaRPr lang="en-GB"/>
          </a:p>
        </p:txBody>
      </p:sp>
    </p:spTree>
    <p:extLst>
      <p:ext uri="{BB962C8B-B14F-4D97-AF65-F5344CB8AC3E}">
        <p14:creationId xmlns:p14="http://schemas.microsoft.com/office/powerpoint/2010/main" val="1985247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22772D-213E-4E57-8BC8-EBA0F66835F9}" type="slidenum">
              <a:rPr lang="en-GB" smtClean="0"/>
              <a:t>2</a:t>
            </a:fld>
            <a:endParaRPr lang="en-GB"/>
          </a:p>
        </p:txBody>
      </p:sp>
    </p:spTree>
    <p:extLst>
      <p:ext uri="{BB962C8B-B14F-4D97-AF65-F5344CB8AC3E}">
        <p14:creationId xmlns:p14="http://schemas.microsoft.com/office/powerpoint/2010/main" val="41679870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22772D-213E-4E57-8BC8-EBA0F66835F9}" type="slidenum">
              <a:rPr lang="en-GB" smtClean="0"/>
              <a:t>5</a:t>
            </a:fld>
            <a:endParaRPr lang="en-GB"/>
          </a:p>
        </p:txBody>
      </p:sp>
    </p:spTree>
    <p:extLst>
      <p:ext uri="{BB962C8B-B14F-4D97-AF65-F5344CB8AC3E}">
        <p14:creationId xmlns:p14="http://schemas.microsoft.com/office/powerpoint/2010/main" val="3157259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29840-A471-49DB-875B-62227D2C9E87}"/>
              </a:ext>
            </a:extLst>
          </p:cNvPr>
          <p:cNvSpPr>
            <a:spLocks noGrp="1"/>
          </p:cNvSpPr>
          <p:nvPr>
            <p:ph type="ctrTitle"/>
          </p:nvPr>
        </p:nvSpPr>
        <p:spPr>
          <a:xfrm>
            <a:off x="1270000" y="1247070"/>
            <a:ext cx="7620000" cy="2652889"/>
          </a:xfrm>
        </p:spPr>
        <p:txBody>
          <a:bodyPr anchor="b"/>
          <a:lstStyle>
            <a:lvl1pPr algn="ctr">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7D117921-A97F-4CE5-A2DC-693B73E48B88}"/>
              </a:ext>
            </a:extLst>
          </p:cNvPr>
          <p:cNvSpPr>
            <a:spLocks noGrp="1"/>
          </p:cNvSpPr>
          <p:nvPr>
            <p:ph type="subTitle" idx="1"/>
          </p:nvPr>
        </p:nvSpPr>
        <p:spPr>
          <a:xfrm>
            <a:off x="1270000" y="4002264"/>
            <a:ext cx="7620000" cy="1839736"/>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FACA351-EB93-46B1-AC42-90471F149BA9}"/>
              </a:ext>
            </a:extLst>
          </p:cNvPr>
          <p:cNvSpPr>
            <a:spLocks noGrp="1"/>
          </p:cNvSpPr>
          <p:nvPr>
            <p:ph type="dt" sz="half" idx="10"/>
          </p:nvPr>
        </p:nvSpPr>
        <p:spPr/>
        <p:txBody>
          <a:bodyPr/>
          <a:lstStyle/>
          <a:p>
            <a:fld id="{8C0EF2B2-5823-4C7A-A84C-CB75270E87CB}" type="datetimeFigureOut">
              <a:rPr lang="en-GB" smtClean="0"/>
              <a:t>01/02/2021</a:t>
            </a:fld>
            <a:endParaRPr lang="en-GB"/>
          </a:p>
        </p:txBody>
      </p:sp>
      <p:sp>
        <p:nvSpPr>
          <p:cNvPr id="5" name="Footer Placeholder 4">
            <a:extLst>
              <a:ext uri="{FF2B5EF4-FFF2-40B4-BE49-F238E27FC236}">
                <a16:creationId xmlns:a16="http://schemas.microsoft.com/office/drawing/2014/main" id="{6AA90037-89C3-4A9E-AA95-A028B62EF4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130502-AF48-413F-9AA9-FAB96BC86092}"/>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38590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75936-4EE9-4A13-8751-E206FD2AFF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198DFC-01AC-4140-9C5B-0FB462C396D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6DA180-3E54-4CC2-B2D2-6C8811749C22}"/>
              </a:ext>
            </a:extLst>
          </p:cNvPr>
          <p:cNvSpPr>
            <a:spLocks noGrp="1"/>
          </p:cNvSpPr>
          <p:nvPr>
            <p:ph type="dt" sz="half" idx="10"/>
          </p:nvPr>
        </p:nvSpPr>
        <p:spPr/>
        <p:txBody>
          <a:bodyPr/>
          <a:lstStyle/>
          <a:p>
            <a:fld id="{8C0EF2B2-5823-4C7A-A84C-CB75270E87CB}" type="datetimeFigureOut">
              <a:rPr lang="en-GB" smtClean="0"/>
              <a:t>01/02/2021</a:t>
            </a:fld>
            <a:endParaRPr lang="en-GB"/>
          </a:p>
        </p:txBody>
      </p:sp>
      <p:sp>
        <p:nvSpPr>
          <p:cNvPr id="5" name="Footer Placeholder 4">
            <a:extLst>
              <a:ext uri="{FF2B5EF4-FFF2-40B4-BE49-F238E27FC236}">
                <a16:creationId xmlns:a16="http://schemas.microsoft.com/office/drawing/2014/main" id="{9888CA14-ABCE-41E9-806A-4A80B80C37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5C7E99-ACE1-40F8-A8E7-835CA3BE9D44}"/>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227453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40C74-928F-47D2-BA42-C641165954FA}"/>
              </a:ext>
            </a:extLst>
          </p:cNvPr>
          <p:cNvSpPr>
            <a:spLocks noGrp="1"/>
          </p:cNvSpPr>
          <p:nvPr>
            <p:ph type="title"/>
          </p:nvPr>
        </p:nvSpPr>
        <p:spPr>
          <a:xfrm>
            <a:off x="693208" y="1899710"/>
            <a:ext cx="8763000" cy="3169708"/>
          </a:xfrm>
        </p:spPr>
        <p:txBody>
          <a:bodyPr anchor="b"/>
          <a:lstStyle>
            <a:lvl1pPr>
              <a:defRPr sz="5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4AF61F-39A5-43FB-A0DD-1B25C6EF3BED}"/>
              </a:ext>
            </a:extLst>
          </p:cNvPr>
          <p:cNvSpPr>
            <a:spLocks noGrp="1"/>
          </p:cNvSpPr>
          <p:nvPr>
            <p:ph type="body" idx="1"/>
          </p:nvPr>
        </p:nvSpPr>
        <p:spPr>
          <a:xfrm>
            <a:off x="693208" y="5099405"/>
            <a:ext cx="8763000" cy="1666874"/>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1D9B8D7-1674-4754-B37A-7EEA28C83B36}"/>
              </a:ext>
            </a:extLst>
          </p:cNvPr>
          <p:cNvSpPr>
            <a:spLocks noGrp="1"/>
          </p:cNvSpPr>
          <p:nvPr>
            <p:ph type="dt" sz="half" idx="10"/>
          </p:nvPr>
        </p:nvSpPr>
        <p:spPr/>
        <p:txBody>
          <a:bodyPr/>
          <a:lstStyle/>
          <a:p>
            <a:fld id="{8C0EF2B2-5823-4C7A-A84C-CB75270E87CB}" type="datetimeFigureOut">
              <a:rPr lang="en-GB" smtClean="0"/>
              <a:t>01/02/2021</a:t>
            </a:fld>
            <a:endParaRPr lang="en-GB"/>
          </a:p>
        </p:txBody>
      </p:sp>
      <p:sp>
        <p:nvSpPr>
          <p:cNvPr id="5" name="Footer Placeholder 4">
            <a:extLst>
              <a:ext uri="{FF2B5EF4-FFF2-40B4-BE49-F238E27FC236}">
                <a16:creationId xmlns:a16="http://schemas.microsoft.com/office/drawing/2014/main" id="{79118899-C225-4312-A2AF-E3A28ED64B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1EC0AE-DF39-4F4D-83B6-ABE05123B0EB}"/>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545473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89AA3-BB97-4EDB-A394-45BCC43C13B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D5C20F-21AB-420B-AEDE-FF17448A3525}"/>
              </a:ext>
            </a:extLst>
          </p:cNvPr>
          <p:cNvSpPr>
            <a:spLocks noGrp="1"/>
          </p:cNvSpPr>
          <p:nvPr>
            <p:ph sz="half" idx="1"/>
          </p:nvPr>
        </p:nvSpPr>
        <p:spPr>
          <a:xfrm>
            <a:off x="698500" y="2028472"/>
            <a:ext cx="4318000" cy="48348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773A25-AE32-4414-A1B0-8956C05EAE3D}"/>
              </a:ext>
            </a:extLst>
          </p:cNvPr>
          <p:cNvSpPr>
            <a:spLocks noGrp="1"/>
          </p:cNvSpPr>
          <p:nvPr>
            <p:ph sz="half" idx="2"/>
          </p:nvPr>
        </p:nvSpPr>
        <p:spPr>
          <a:xfrm>
            <a:off x="5143500" y="2028472"/>
            <a:ext cx="4318000" cy="48348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D5840C3-62C4-480A-9A76-40B60EDAA83B}"/>
              </a:ext>
            </a:extLst>
          </p:cNvPr>
          <p:cNvSpPr>
            <a:spLocks noGrp="1"/>
          </p:cNvSpPr>
          <p:nvPr>
            <p:ph type="dt" sz="half" idx="10"/>
          </p:nvPr>
        </p:nvSpPr>
        <p:spPr/>
        <p:txBody>
          <a:bodyPr/>
          <a:lstStyle/>
          <a:p>
            <a:fld id="{8C0EF2B2-5823-4C7A-A84C-CB75270E87CB}" type="datetimeFigureOut">
              <a:rPr lang="en-GB" smtClean="0"/>
              <a:t>01/02/2021</a:t>
            </a:fld>
            <a:endParaRPr lang="en-GB"/>
          </a:p>
        </p:txBody>
      </p:sp>
      <p:sp>
        <p:nvSpPr>
          <p:cNvPr id="6" name="Footer Placeholder 5">
            <a:extLst>
              <a:ext uri="{FF2B5EF4-FFF2-40B4-BE49-F238E27FC236}">
                <a16:creationId xmlns:a16="http://schemas.microsoft.com/office/drawing/2014/main" id="{EA6EAFBA-820F-4D18-9274-BD1360DF46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4E6ABB-F106-4D3D-B9D5-0F961D79798C}"/>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1782736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A90C7-CCC2-442B-AC01-9997A8C24AC5}"/>
              </a:ext>
            </a:extLst>
          </p:cNvPr>
          <p:cNvSpPr>
            <a:spLocks noGrp="1"/>
          </p:cNvSpPr>
          <p:nvPr>
            <p:ph type="title"/>
          </p:nvPr>
        </p:nvSpPr>
        <p:spPr>
          <a:xfrm>
            <a:off x="699823" y="405696"/>
            <a:ext cx="8763000" cy="1472848"/>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817D667-6E6A-425E-A9F2-AB5611FF3440}"/>
              </a:ext>
            </a:extLst>
          </p:cNvPr>
          <p:cNvSpPr>
            <a:spLocks noGrp="1"/>
          </p:cNvSpPr>
          <p:nvPr>
            <p:ph type="body" idx="1"/>
          </p:nvPr>
        </p:nvSpPr>
        <p:spPr>
          <a:xfrm>
            <a:off x="699824" y="1867959"/>
            <a:ext cx="4298156"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Click to edit Master text styles</a:t>
            </a:r>
          </a:p>
        </p:txBody>
      </p:sp>
      <p:sp>
        <p:nvSpPr>
          <p:cNvPr id="4" name="Content Placeholder 3">
            <a:extLst>
              <a:ext uri="{FF2B5EF4-FFF2-40B4-BE49-F238E27FC236}">
                <a16:creationId xmlns:a16="http://schemas.microsoft.com/office/drawing/2014/main" id="{43FEB175-0101-4D18-841A-B88B291E7D5D}"/>
              </a:ext>
            </a:extLst>
          </p:cNvPr>
          <p:cNvSpPr>
            <a:spLocks noGrp="1"/>
          </p:cNvSpPr>
          <p:nvPr>
            <p:ph sz="half" idx="2"/>
          </p:nvPr>
        </p:nvSpPr>
        <p:spPr>
          <a:xfrm>
            <a:off x="699824" y="2783417"/>
            <a:ext cx="4298156" cy="40939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53A6C87-0D67-4A2E-BBFD-28BE1DFCD447}"/>
              </a:ext>
            </a:extLst>
          </p:cNvPr>
          <p:cNvSpPr>
            <a:spLocks noGrp="1"/>
          </p:cNvSpPr>
          <p:nvPr>
            <p:ph type="body" sz="quarter" idx="3"/>
          </p:nvPr>
        </p:nvSpPr>
        <p:spPr>
          <a:xfrm>
            <a:off x="5143501" y="1867959"/>
            <a:ext cx="4319323"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Click to edit Master text styles</a:t>
            </a:r>
          </a:p>
        </p:txBody>
      </p:sp>
      <p:sp>
        <p:nvSpPr>
          <p:cNvPr id="6" name="Content Placeholder 5">
            <a:extLst>
              <a:ext uri="{FF2B5EF4-FFF2-40B4-BE49-F238E27FC236}">
                <a16:creationId xmlns:a16="http://schemas.microsoft.com/office/drawing/2014/main" id="{CB8476EC-581E-4AA6-8926-DBE568928D54}"/>
              </a:ext>
            </a:extLst>
          </p:cNvPr>
          <p:cNvSpPr>
            <a:spLocks noGrp="1"/>
          </p:cNvSpPr>
          <p:nvPr>
            <p:ph sz="quarter" idx="4"/>
          </p:nvPr>
        </p:nvSpPr>
        <p:spPr>
          <a:xfrm>
            <a:off x="5143501" y="2783417"/>
            <a:ext cx="4319323" cy="40939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9F7AC1A-1852-46D6-9747-5EA87EF04C4C}"/>
              </a:ext>
            </a:extLst>
          </p:cNvPr>
          <p:cNvSpPr>
            <a:spLocks noGrp="1"/>
          </p:cNvSpPr>
          <p:nvPr>
            <p:ph type="dt" sz="half" idx="10"/>
          </p:nvPr>
        </p:nvSpPr>
        <p:spPr/>
        <p:txBody>
          <a:bodyPr/>
          <a:lstStyle/>
          <a:p>
            <a:fld id="{8C0EF2B2-5823-4C7A-A84C-CB75270E87CB}" type="datetimeFigureOut">
              <a:rPr lang="en-GB" smtClean="0"/>
              <a:t>01/02/2021</a:t>
            </a:fld>
            <a:endParaRPr lang="en-GB"/>
          </a:p>
        </p:txBody>
      </p:sp>
      <p:sp>
        <p:nvSpPr>
          <p:cNvPr id="8" name="Footer Placeholder 7">
            <a:extLst>
              <a:ext uri="{FF2B5EF4-FFF2-40B4-BE49-F238E27FC236}">
                <a16:creationId xmlns:a16="http://schemas.microsoft.com/office/drawing/2014/main" id="{BC70B260-E76B-484C-93B1-7A5D671EBBD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FF98F12-6DD6-41F9-A771-F21C19C4E51C}"/>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28620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76C02-8E23-44E3-9C30-B8F354C938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3DACAA9-5FA7-4565-AFA3-7ECCDC9E043E}"/>
              </a:ext>
            </a:extLst>
          </p:cNvPr>
          <p:cNvSpPr>
            <a:spLocks noGrp="1"/>
          </p:cNvSpPr>
          <p:nvPr>
            <p:ph type="dt" sz="half" idx="10"/>
          </p:nvPr>
        </p:nvSpPr>
        <p:spPr/>
        <p:txBody>
          <a:bodyPr/>
          <a:lstStyle/>
          <a:p>
            <a:fld id="{8C0EF2B2-5823-4C7A-A84C-CB75270E87CB}" type="datetimeFigureOut">
              <a:rPr lang="en-GB" smtClean="0"/>
              <a:t>01/02/2021</a:t>
            </a:fld>
            <a:endParaRPr lang="en-GB"/>
          </a:p>
        </p:txBody>
      </p:sp>
      <p:sp>
        <p:nvSpPr>
          <p:cNvPr id="4" name="Footer Placeholder 3">
            <a:extLst>
              <a:ext uri="{FF2B5EF4-FFF2-40B4-BE49-F238E27FC236}">
                <a16:creationId xmlns:a16="http://schemas.microsoft.com/office/drawing/2014/main" id="{4BC049DA-2861-4138-8A86-272656526C1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3DB3C9E-79DF-4239-9640-888961A3C52A}"/>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2044541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80C6E54-487D-49BA-8B62-A4A6A73836FF}"/>
              </a:ext>
            </a:extLst>
          </p:cNvPr>
          <p:cNvSpPr>
            <a:spLocks noGrp="1"/>
          </p:cNvSpPr>
          <p:nvPr>
            <p:ph type="dt" sz="half" idx="10"/>
          </p:nvPr>
        </p:nvSpPr>
        <p:spPr/>
        <p:txBody>
          <a:bodyPr/>
          <a:lstStyle/>
          <a:p>
            <a:fld id="{8C0EF2B2-5823-4C7A-A84C-CB75270E87CB}" type="datetimeFigureOut">
              <a:rPr lang="en-GB" smtClean="0"/>
              <a:t>01/02/2021</a:t>
            </a:fld>
            <a:endParaRPr lang="en-GB"/>
          </a:p>
        </p:txBody>
      </p:sp>
      <p:sp>
        <p:nvSpPr>
          <p:cNvPr id="3" name="Footer Placeholder 2">
            <a:extLst>
              <a:ext uri="{FF2B5EF4-FFF2-40B4-BE49-F238E27FC236}">
                <a16:creationId xmlns:a16="http://schemas.microsoft.com/office/drawing/2014/main" id="{FAE9EA5D-7ECC-4812-9BAC-226030239F4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D508B51-908A-4EE7-98EC-4018EA436834}"/>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4162931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1941E-F5AC-42E4-86D1-99A6F6B83465}"/>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12F6A26-3C83-4AA5-B90B-88AA774E042C}"/>
              </a:ext>
            </a:extLst>
          </p:cNvPr>
          <p:cNvSpPr>
            <a:spLocks noGrp="1"/>
          </p:cNvSpPr>
          <p:nvPr>
            <p:ph idx="1"/>
          </p:nvPr>
        </p:nvSpPr>
        <p:spPr>
          <a:xfrm>
            <a:off x="4319323" y="1097141"/>
            <a:ext cx="5143500" cy="5415139"/>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302F2E6-66F4-421D-8A1C-A765BF44FC8D}"/>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Click to edit Master text styles</a:t>
            </a:r>
          </a:p>
        </p:txBody>
      </p:sp>
      <p:sp>
        <p:nvSpPr>
          <p:cNvPr id="5" name="Date Placeholder 4">
            <a:extLst>
              <a:ext uri="{FF2B5EF4-FFF2-40B4-BE49-F238E27FC236}">
                <a16:creationId xmlns:a16="http://schemas.microsoft.com/office/drawing/2014/main" id="{494C8F37-7813-4EF7-99CF-750DC896E276}"/>
              </a:ext>
            </a:extLst>
          </p:cNvPr>
          <p:cNvSpPr>
            <a:spLocks noGrp="1"/>
          </p:cNvSpPr>
          <p:nvPr>
            <p:ph type="dt" sz="half" idx="10"/>
          </p:nvPr>
        </p:nvSpPr>
        <p:spPr/>
        <p:txBody>
          <a:bodyPr/>
          <a:lstStyle/>
          <a:p>
            <a:fld id="{8C0EF2B2-5823-4C7A-A84C-CB75270E87CB}" type="datetimeFigureOut">
              <a:rPr lang="en-GB" smtClean="0"/>
              <a:t>01/02/2021</a:t>
            </a:fld>
            <a:endParaRPr lang="en-GB"/>
          </a:p>
        </p:txBody>
      </p:sp>
      <p:sp>
        <p:nvSpPr>
          <p:cNvPr id="6" name="Footer Placeholder 5">
            <a:extLst>
              <a:ext uri="{FF2B5EF4-FFF2-40B4-BE49-F238E27FC236}">
                <a16:creationId xmlns:a16="http://schemas.microsoft.com/office/drawing/2014/main" id="{F5357063-79BA-4BFC-9F21-1E637A5275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7C861B-F3B2-4377-89CA-100FF4AD0E49}"/>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2208475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3BD8E-9FEE-4B67-BC7F-F6A93E7A4AAB}"/>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BD02243-5E9B-4BED-AC95-3F2FB9A9DF51}"/>
              </a:ext>
            </a:extLst>
          </p:cNvPr>
          <p:cNvSpPr>
            <a:spLocks noGrp="1"/>
          </p:cNvSpPr>
          <p:nvPr>
            <p:ph type="pic" idx="1"/>
          </p:nvPr>
        </p:nvSpPr>
        <p:spPr>
          <a:xfrm>
            <a:off x="4319323" y="1097141"/>
            <a:ext cx="5143500" cy="5415139"/>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a:extLst>
              <a:ext uri="{FF2B5EF4-FFF2-40B4-BE49-F238E27FC236}">
                <a16:creationId xmlns:a16="http://schemas.microsoft.com/office/drawing/2014/main" id="{FCBCE15F-CA0C-4E06-9C2E-1BB898479847}"/>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Click to edit Master text styles</a:t>
            </a:r>
          </a:p>
        </p:txBody>
      </p:sp>
      <p:sp>
        <p:nvSpPr>
          <p:cNvPr id="5" name="Date Placeholder 4">
            <a:extLst>
              <a:ext uri="{FF2B5EF4-FFF2-40B4-BE49-F238E27FC236}">
                <a16:creationId xmlns:a16="http://schemas.microsoft.com/office/drawing/2014/main" id="{E2899F7C-893D-4766-8342-E49DEE0A9315}"/>
              </a:ext>
            </a:extLst>
          </p:cNvPr>
          <p:cNvSpPr>
            <a:spLocks noGrp="1"/>
          </p:cNvSpPr>
          <p:nvPr>
            <p:ph type="dt" sz="half" idx="10"/>
          </p:nvPr>
        </p:nvSpPr>
        <p:spPr/>
        <p:txBody>
          <a:bodyPr/>
          <a:lstStyle/>
          <a:p>
            <a:fld id="{8C0EF2B2-5823-4C7A-A84C-CB75270E87CB}" type="datetimeFigureOut">
              <a:rPr lang="en-GB" smtClean="0"/>
              <a:t>01/02/2021</a:t>
            </a:fld>
            <a:endParaRPr lang="en-GB"/>
          </a:p>
        </p:txBody>
      </p:sp>
      <p:sp>
        <p:nvSpPr>
          <p:cNvPr id="6" name="Footer Placeholder 5">
            <a:extLst>
              <a:ext uri="{FF2B5EF4-FFF2-40B4-BE49-F238E27FC236}">
                <a16:creationId xmlns:a16="http://schemas.microsoft.com/office/drawing/2014/main" id="{619F1B91-FC46-48D8-92BD-AAEC09C96D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D61D04-9CD1-4A36-855A-E294E18321E0}"/>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3315520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AB559-5CAC-44E7-94A0-D4B39657AA0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B8A280-8F49-4206-B4EF-E8AD77AE25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3E2FB9-E259-470C-B679-38A80AC039FA}"/>
              </a:ext>
            </a:extLst>
          </p:cNvPr>
          <p:cNvSpPr>
            <a:spLocks noGrp="1"/>
          </p:cNvSpPr>
          <p:nvPr>
            <p:ph type="dt" sz="half" idx="10"/>
          </p:nvPr>
        </p:nvSpPr>
        <p:spPr/>
        <p:txBody>
          <a:bodyPr/>
          <a:lstStyle/>
          <a:p>
            <a:fld id="{8C0EF2B2-5823-4C7A-A84C-CB75270E87CB}" type="datetimeFigureOut">
              <a:rPr lang="en-GB" smtClean="0"/>
              <a:t>01/02/2021</a:t>
            </a:fld>
            <a:endParaRPr lang="en-GB"/>
          </a:p>
        </p:txBody>
      </p:sp>
      <p:sp>
        <p:nvSpPr>
          <p:cNvPr id="5" name="Footer Placeholder 4">
            <a:extLst>
              <a:ext uri="{FF2B5EF4-FFF2-40B4-BE49-F238E27FC236}">
                <a16:creationId xmlns:a16="http://schemas.microsoft.com/office/drawing/2014/main" id="{39E53F17-02A3-4A02-B599-A7AAFE9AE6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0B2950-C8B3-48AE-9EB5-C38B64AB5DBD}"/>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4033856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9FF592-92BF-4938-A172-1368B69A722C}"/>
              </a:ext>
            </a:extLst>
          </p:cNvPr>
          <p:cNvSpPr>
            <a:spLocks noGrp="1"/>
          </p:cNvSpPr>
          <p:nvPr>
            <p:ph type="title" orient="vert"/>
          </p:nvPr>
        </p:nvSpPr>
        <p:spPr>
          <a:xfrm>
            <a:off x="7270750" y="405694"/>
            <a:ext cx="2190750" cy="645759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EBBD95-9CE9-47A8-8C4A-8E985EFC2086}"/>
              </a:ext>
            </a:extLst>
          </p:cNvPr>
          <p:cNvSpPr>
            <a:spLocks noGrp="1"/>
          </p:cNvSpPr>
          <p:nvPr>
            <p:ph type="body" orient="vert" idx="1"/>
          </p:nvPr>
        </p:nvSpPr>
        <p:spPr>
          <a:xfrm>
            <a:off x="698500" y="405694"/>
            <a:ext cx="6445250" cy="645759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3A6D59-DAAE-4EB6-AC27-60A1E2666447}"/>
              </a:ext>
            </a:extLst>
          </p:cNvPr>
          <p:cNvSpPr>
            <a:spLocks noGrp="1"/>
          </p:cNvSpPr>
          <p:nvPr>
            <p:ph type="dt" sz="half" idx="10"/>
          </p:nvPr>
        </p:nvSpPr>
        <p:spPr/>
        <p:txBody>
          <a:bodyPr/>
          <a:lstStyle/>
          <a:p>
            <a:fld id="{8C0EF2B2-5823-4C7A-A84C-CB75270E87CB}" type="datetimeFigureOut">
              <a:rPr lang="en-GB" smtClean="0"/>
              <a:t>01/02/2021</a:t>
            </a:fld>
            <a:endParaRPr lang="en-GB"/>
          </a:p>
        </p:txBody>
      </p:sp>
      <p:sp>
        <p:nvSpPr>
          <p:cNvPr id="5" name="Footer Placeholder 4">
            <a:extLst>
              <a:ext uri="{FF2B5EF4-FFF2-40B4-BE49-F238E27FC236}">
                <a16:creationId xmlns:a16="http://schemas.microsoft.com/office/drawing/2014/main" id="{CB16F3A1-35AC-4266-A5E5-9943B06939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82E226-AB1E-4E7F-80CE-737392ED7A03}"/>
              </a:ext>
            </a:extLst>
          </p:cNvPr>
          <p:cNvSpPr>
            <a:spLocks noGrp="1"/>
          </p:cNvSpPr>
          <p:nvPr>
            <p:ph type="sldNum" sz="quarter" idx="12"/>
          </p:nvPr>
        </p:nvSpPr>
        <p:spPr/>
        <p:txBody>
          <a:bodyPr/>
          <a:lstStyle/>
          <a:p>
            <a:fld id="{C635D58F-FEB7-43F9-8B78-1CEB4523B818}" type="slidenum">
              <a:rPr lang="en-GB" smtClean="0"/>
              <a:t>‹#›</a:t>
            </a:fld>
            <a:endParaRPr lang="en-GB"/>
          </a:p>
        </p:txBody>
      </p:sp>
    </p:spTree>
    <p:extLst>
      <p:ext uri="{BB962C8B-B14F-4D97-AF65-F5344CB8AC3E}">
        <p14:creationId xmlns:p14="http://schemas.microsoft.com/office/powerpoint/2010/main" val="1460220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EABCC5-B730-41C4-855F-0F6FC80D6FFA}"/>
              </a:ext>
            </a:extLst>
          </p:cNvPr>
          <p:cNvSpPr>
            <a:spLocks noGrp="1"/>
          </p:cNvSpPr>
          <p:nvPr>
            <p:ph type="title"/>
          </p:nvPr>
        </p:nvSpPr>
        <p:spPr>
          <a:xfrm>
            <a:off x="698500" y="405696"/>
            <a:ext cx="8763000" cy="147284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8B354E-1C96-4AEB-BE7D-4478BE416E81}"/>
              </a:ext>
            </a:extLst>
          </p:cNvPr>
          <p:cNvSpPr>
            <a:spLocks noGrp="1"/>
          </p:cNvSpPr>
          <p:nvPr>
            <p:ph type="body" idx="1"/>
          </p:nvPr>
        </p:nvSpPr>
        <p:spPr>
          <a:xfrm>
            <a:off x="698500" y="2028472"/>
            <a:ext cx="8763000" cy="48348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CA435A-AE3E-4D2F-97BE-1875AD9612FF}"/>
              </a:ext>
            </a:extLst>
          </p:cNvPr>
          <p:cNvSpPr>
            <a:spLocks noGrp="1"/>
          </p:cNvSpPr>
          <p:nvPr>
            <p:ph type="dt" sz="half" idx="2"/>
          </p:nvPr>
        </p:nvSpPr>
        <p:spPr>
          <a:xfrm>
            <a:off x="698500" y="7062613"/>
            <a:ext cx="2286000" cy="405694"/>
          </a:xfrm>
          <a:prstGeom prst="rect">
            <a:avLst/>
          </a:prstGeom>
        </p:spPr>
        <p:txBody>
          <a:bodyPr vert="horz" lIns="91440" tIns="45720" rIns="91440" bIns="45720" rtlCol="0" anchor="ctr"/>
          <a:lstStyle>
            <a:lvl1pPr algn="l">
              <a:defRPr sz="1000">
                <a:solidFill>
                  <a:schemeClr val="tx1">
                    <a:tint val="75000"/>
                  </a:schemeClr>
                </a:solidFill>
              </a:defRPr>
            </a:lvl1pPr>
          </a:lstStyle>
          <a:p>
            <a:fld id="{8C0EF2B2-5823-4C7A-A84C-CB75270E87CB}" type="datetimeFigureOut">
              <a:rPr lang="en-GB" smtClean="0"/>
              <a:t>01/02/2021</a:t>
            </a:fld>
            <a:endParaRPr lang="en-GB"/>
          </a:p>
        </p:txBody>
      </p:sp>
      <p:sp>
        <p:nvSpPr>
          <p:cNvPr id="5" name="Footer Placeholder 4">
            <a:extLst>
              <a:ext uri="{FF2B5EF4-FFF2-40B4-BE49-F238E27FC236}">
                <a16:creationId xmlns:a16="http://schemas.microsoft.com/office/drawing/2014/main" id="{328D1CD3-EB29-4004-9D11-72207DE97485}"/>
              </a:ext>
            </a:extLst>
          </p:cNvPr>
          <p:cNvSpPr>
            <a:spLocks noGrp="1"/>
          </p:cNvSpPr>
          <p:nvPr>
            <p:ph type="ftr" sz="quarter" idx="3"/>
          </p:nvPr>
        </p:nvSpPr>
        <p:spPr>
          <a:xfrm>
            <a:off x="3365500" y="7062613"/>
            <a:ext cx="3429000" cy="40569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990E0F7-1816-40F1-B06A-597A616DCFAD}"/>
              </a:ext>
            </a:extLst>
          </p:cNvPr>
          <p:cNvSpPr>
            <a:spLocks noGrp="1"/>
          </p:cNvSpPr>
          <p:nvPr>
            <p:ph type="sldNum" sz="quarter" idx="4"/>
          </p:nvPr>
        </p:nvSpPr>
        <p:spPr>
          <a:xfrm>
            <a:off x="7175500" y="7062613"/>
            <a:ext cx="2286000" cy="405694"/>
          </a:xfrm>
          <a:prstGeom prst="rect">
            <a:avLst/>
          </a:prstGeom>
        </p:spPr>
        <p:txBody>
          <a:bodyPr vert="horz" lIns="91440" tIns="45720" rIns="91440" bIns="45720" rtlCol="0" anchor="ctr"/>
          <a:lstStyle>
            <a:lvl1pPr algn="r">
              <a:defRPr sz="1000">
                <a:solidFill>
                  <a:schemeClr val="tx1">
                    <a:tint val="75000"/>
                  </a:schemeClr>
                </a:solidFill>
              </a:defRPr>
            </a:lvl1pPr>
          </a:lstStyle>
          <a:p>
            <a:fld id="{C635D58F-FEB7-43F9-8B78-1CEB4523B818}" type="slidenum">
              <a:rPr lang="en-GB" smtClean="0"/>
              <a:t>‹#›</a:t>
            </a:fld>
            <a:endParaRPr lang="en-GB"/>
          </a:p>
        </p:txBody>
      </p:sp>
    </p:spTree>
    <p:extLst>
      <p:ext uri="{BB962C8B-B14F-4D97-AF65-F5344CB8AC3E}">
        <p14:creationId xmlns:p14="http://schemas.microsoft.com/office/powerpoint/2010/main" val="38462966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3.png"/><Relationship Id="rId2" Type="http://schemas.microsoft.com/office/2007/relationships/media" Target="../media/media1.m4a"/><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notesSlide" Target="../notesSlides/notesSlide1.xm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audio" Target="../media/media2.m4a"/><Relationship Id="rId7" Type="http://schemas.openxmlformats.org/officeDocument/2006/relationships/image" Target="../media/image5.png"/><Relationship Id="rId2" Type="http://schemas.microsoft.com/office/2007/relationships/media" Target="../media/media2.m4a"/><Relationship Id="rId1" Type="http://schemas.openxmlformats.org/officeDocument/2006/relationships/tags" Target="../tags/tag3.xml"/><Relationship Id="rId6" Type="http://schemas.openxmlformats.org/officeDocument/2006/relationships/image" Target="../media/image4.jpe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3.png"/><Relationship Id="rId2" Type="http://schemas.microsoft.com/office/2007/relationships/media" Target="../media/media3.m4a"/><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3.png"/><Relationship Id="rId2" Type="http://schemas.microsoft.com/office/2007/relationships/media" Target="../media/media4.m4a"/><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notesSlide" Target="../notesSlides/notesSlide2.xml"/><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6.xml"/><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7.xml"/><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8.xml"/><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9.xml"/><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10.xml"/><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1.xml"/><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12.xml"/><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13.xml"/><Relationship Id="rId6" Type="http://schemas.openxmlformats.org/officeDocument/2006/relationships/image" Target="../media/image3.png"/><Relationship Id="rId5" Type="http://schemas.openxmlformats.org/officeDocument/2006/relationships/image" Target="../media/image1.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3"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9" name="TextBox 8">
            <a:extLst>
              <a:ext uri="{FF2B5EF4-FFF2-40B4-BE49-F238E27FC236}">
                <a16:creationId xmlns:a16="http://schemas.microsoft.com/office/drawing/2014/main" id="{A5896D9F-64F9-4EBC-882F-B57D2438E837}"/>
              </a:ext>
            </a:extLst>
          </p:cNvPr>
          <p:cNvSpPr txBox="1"/>
          <p:nvPr/>
        </p:nvSpPr>
        <p:spPr>
          <a:xfrm>
            <a:off x="579296" y="6975016"/>
            <a:ext cx="9855200" cy="369332"/>
          </a:xfrm>
          <a:prstGeom prst="rect">
            <a:avLst/>
          </a:prstGeom>
          <a:noFill/>
        </p:spPr>
        <p:txBody>
          <a:bodyPr wrap="square">
            <a:spAutoFit/>
          </a:bodyPr>
          <a:lstStyle/>
          <a:p>
            <a:r>
              <a:rPr lang="en-GB" sz="80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a:effectLst/>
                <a:latin typeface="Calibri" panose="020F0502020204030204" pitchFamily="34" charset="0"/>
                <a:ea typeface="MS Mincho" panose="02020609040205080304" pitchFamily="49" charset="-128"/>
              </a:rPr>
              <a:t>. </a:t>
            </a:r>
            <a:endParaRPr lang="en-GB" dirty="0"/>
          </a:p>
        </p:txBody>
      </p:sp>
      <p:sp>
        <p:nvSpPr>
          <p:cNvPr id="7" name="TextBox 6">
            <a:extLst>
              <a:ext uri="{FF2B5EF4-FFF2-40B4-BE49-F238E27FC236}">
                <a16:creationId xmlns:a16="http://schemas.microsoft.com/office/drawing/2014/main" id="{1B2C5446-A7AF-40EF-A428-FEA6027C19A8}"/>
              </a:ext>
            </a:extLst>
          </p:cNvPr>
          <p:cNvSpPr txBox="1"/>
          <p:nvPr/>
        </p:nvSpPr>
        <p:spPr>
          <a:xfrm>
            <a:off x="2951602" y="175595"/>
            <a:ext cx="4938533" cy="661720"/>
          </a:xfrm>
          <a:prstGeom prst="rect">
            <a:avLst/>
          </a:prstGeom>
          <a:noFill/>
        </p:spPr>
        <p:txBody>
          <a:bodyPr vert="horz" wrap="square" rtlCol="0">
            <a:spAutoFit/>
          </a:bodyPr>
          <a:lstStyle/>
          <a:p>
            <a:r>
              <a:rPr lang="en-GB" sz="3700" dirty="0">
                <a:solidFill>
                  <a:srgbClr val="000000"/>
                </a:solidFill>
                <a:latin typeface="Harrington - 50"/>
              </a:rPr>
              <a:t>Travel Journaling  </a:t>
            </a:r>
          </a:p>
        </p:txBody>
      </p:sp>
      <p:sp>
        <p:nvSpPr>
          <p:cNvPr id="10" name="TextBox 9">
            <a:extLst>
              <a:ext uri="{FF2B5EF4-FFF2-40B4-BE49-F238E27FC236}">
                <a16:creationId xmlns:a16="http://schemas.microsoft.com/office/drawing/2014/main" id="{EDB0C288-78A8-4A9F-9CB7-BBB9B0F91C8F}"/>
              </a:ext>
            </a:extLst>
          </p:cNvPr>
          <p:cNvSpPr txBox="1"/>
          <p:nvPr/>
        </p:nvSpPr>
        <p:spPr>
          <a:xfrm>
            <a:off x="1419225" y="3002685"/>
            <a:ext cx="6130041" cy="1800493"/>
          </a:xfrm>
          <a:prstGeom prst="rect">
            <a:avLst/>
          </a:prstGeom>
          <a:noFill/>
        </p:spPr>
        <p:txBody>
          <a:bodyPr vert="horz" wrap="square" rtlCol="0">
            <a:spAutoFit/>
          </a:bodyPr>
          <a:lstStyle/>
          <a:p>
            <a:r>
              <a:rPr lang="en-GB" sz="3700" dirty="0">
                <a:solidFill>
                  <a:srgbClr val="000000"/>
                </a:solidFill>
                <a:latin typeface="Harrington - 50"/>
              </a:rPr>
              <a:t>Now have a go yourself and come back to the rest of the PPT after you have finished.</a:t>
            </a:r>
          </a:p>
        </p:txBody>
      </p:sp>
    </p:spTree>
    <p:custDataLst>
      <p:tags r:id="rId1"/>
    </p:custDataLst>
    <p:extLst>
      <p:ext uri="{BB962C8B-B14F-4D97-AF65-F5344CB8AC3E}">
        <p14:creationId xmlns:p14="http://schemas.microsoft.com/office/powerpoint/2010/main" val="388885418"/>
      </p:ext>
    </p:extLst>
  </p:cSld>
  <p:clrMapOvr>
    <a:masterClrMapping/>
  </p:clrMapOvr>
  <mc:AlternateContent xmlns:mc="http://schemas.openxmlformats.org/markup-compatibility/2006" xmlns:p14="http://schemas.microsoft.com/office/powerpoint/2010/main">
    <mc:Choice Requires="p14">
      <p:transition spd="slow" p14:dur="2000" advTm="21637"/>
    </mc:Choice>
    <mc:Fallback xmlns="">
      <p:transition spd="slow" advTm="2163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C9546E8-310F-4CA8-B8F6-A39F82A2534F}"/>
              </a:ext>
            </a:extLst>
          </p:cNvPr>
          <p:cNvSpPr/>
          <p:nvPr/>
        </p:nvSpPr>
        <p:spPr>
          <a:xfrm>
            <a:off x="116602" y="932550"/>
            <a:ext cx="9926796" cy="6344550"/>
          </a:xfrm>
          <a:custGeom>
            <a:avLst/>
            <a:gdLst/>
            <a:ahLst/>
            <a:cxnLst/>
            <a:rect l="0" t="0" r="0" b="0"/>
            <a:pathLst>
              <a:path w="9926796" h="4563062">
                <a:moveTo>
                  <a:pt x="0" y="0"/>
                </a:moveTo>
                <a:lnTo>
                  <a:pt x="9926795" y="0"/>
                </a:lnTo>
                <a:lnTo>
                  <a:pt x="9926795" y="4563061"/>
                </a:lnTo>
                <a:lnTo>
                  <a:pt x="0" y="4563061"/>
                </a:lnTo>
                <a:close/>
              </a:path>
            </a:pathLst>
          </a:custGeom>
          <a:solidFill>
            <a:schemeClr val="accent1">
              <a:alpha val="1000"/>
            </a:schemeClr>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pb</a:t>
            </a:r>
          </a:p>
        </p:txBody>
      </p:sp>
      <p:sp>
        <p:nvSpPr>
          <p:cNvPr id="7" name="Freeform: Shape 6">
            <a:extLst>
              <a:ext uri="{FF2B5EF4-FFF2-40B4-BE49-F238E27FC236}">
                <a16:creationId xmlns:a16="http://schemas.microsoft.com/office/drawing/2014/main" id="{D43428E6-A537-43F0-A2A7-0BC3A1C61B63}"/>
              </a:ext>
            </a:extLst>
          </p:cNvPr>
          <p:cNvSpPr/>
          <p:nvPr/>
        </p:nvSpPr>
        <p:spPr>
          <a:xfrm>
            <a:off x="2305110" y="2349634"/>
            <a:ext cx="5682450" cy="3396962"/>
          </a:xfrm>
          <a:custGeom>
            <a:avLst/>
            <a:gdLst/>
            <a:ahLst/>
            <a:cxnLst/>
            <a:rect l="0" t="0" r="0" b="0"/>
            <a:pathLst>
              <a:path w="5682450" h="1671309">
                <a:moveTo>
                  <a:pt x="0" y="0"/>
                </a:moveTo>
                <a:lnTo>
                  <a:pt x="5682449" y="0"/>
                </a:lnTo>
                <a:lnTo>
                  <a:pt x="5682449" y="1671308"/>
                </a:lnTo>
                <a:lnTo>
                  <a:pt x="0" y="1671308"/>
                </a:lnTo>
                <a:close/>
              </a:path>
            </a:pathLst>
          </a:custGeom>
          <a:solidFill>
            <a:schemeClr val="accent1">
              <a:alpha val="1000"/>
            </a:schemeClr>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31A15D60-FC08-48F2-821C-E72FAB7E1346}"/>
              </a:ext>
            </a:extLst>
          </p:cNvPr>
          <p:cNvPicPr>
            <a:picLocks/>
          </p:cNvPicPr>
          <p:nvPr/>
        </p:nvPicPr>
        <p:blipFill>
          <a:blip r:embed="rId6" cstate="email">
            <a:extLst>
              <a:ext uri="{28A0092B-C50C-407E-A947-70E740481C1C}">
                <a14:useLocalDpi xmlns:a14="http://schemas.microsoft.com/office/drawing/2010/main"/>
              </a:ext>
            </a:extLst>
          </a:blip>
          <a:stretch>
            <a:fillRect/>
          </a:stretch>
        </p:blipFill>
        <p:spPr>
          <a:xfrm>
            <a:off x="2469127" y="3068985"/>
            <a:ext cx="2001728" cy="1491747"/>
          </a:xfrm>
          <a:prstGeom prst="rect">
            <a:avLst/>
          </a:prstGeom>
          <a:solidFill>
            <a:scrgbClr r="0" g="0" b="0">
              <a:alpha val="0"/>
            </a:scrgbClr>
          </a:solidFill>
        </p:spPr>
      </p:pic>
      <p:sp>
        <p:nvSpPr>
          <p:cNvPr id="4" name="TextBox 3">
            <a:extLst>
              <a:ext uri="{FF2B5EF4-FFF2-40B4-BE49-F238E27FC236}">
                <a16:creationId xmlns:a16="http://schemas.microsoft.com/office/drawing/2014/main" id="{97775E7B-0688-46FD-84F0-DBAC06E9FB1B}"/>
              </a:ext>
            </a:extLst>
          </p:cNvPr>
          <p:cNvSpPr txBox="1"/>
          <p:nvPr/>
        </p:nvSpPr>
        <p:spPr>
          <a:xfrm>
            <a:off x="2553156" y="2499447"/>
            <a:ext cx="1842059" cy="400110"/>
          </a:xfrm>
          <a:prstGeom prst="rect">
            <a:avLst/>
          </a:prstGeom>
          <a:noFill/>
        </p:spPr>
        <p:txBody>
          <a:bodyPr vert="horz" rtlCol="0">
            <a:spAutoFit/>
          </a:bodyPr>
          <a:lstStyle/>
          <a:p>
            <a:r>
              <a:rPr lang="en-GB" sz="2000" b="1" dirty="0">
                <a:solidFill>
                  <a:schemeClr val="accent1"/>
                </a:solidFill>
                <a:latin typeface="Harrington - 21"/>
              </a:rPr>
              <a:t>Travel Writing</a:t>
            </a:r>
          </a:p>
        </p:txBody>
      </p:sp>
      <p:sp>
        <p:nvSpPr>
          <p:cNvPr id="5" name="TextBox 4">
            <a:extLst>
              <a:ext uri="{FF2B5EF4-FFF2-40B4-BE49-F238E27FC236}">
                <a16:creationId xmlns:a16="http://schemas.microsoft.com/office/drawing/2014/main" id="{DE084E93-9943-4227-B80F-0AECF0161E57}"/>
              </a:ext>
            </a:extLst>
          </p:cNvPr>
          <p:cNvSpPr txBox="1"/>
          <p:nvPr/>
        </p:nvSpPr>
        <p:spPr>
          <a:xfrm>
            <a:off x="533856" y="965200"/>
            <a:ext cx="5638800" cy="415498"/>
          </a:xfrm>
          <a:prstGeom prst="rect">
            <a:avLst/>
          </a:prstGeom>
          <a:noFill/>
        </p:spPr>
        <p:txBody>
          <a:bodyPr vert="horz" rtlCol="0">
            <a:spAutoFit/>
          </a:bodyPr>
          <a:lstStyle/>
          <a:p>
            <a:r>
              <a:rPr lang="en-GB" sz="2100" dirty="0">
                <a:solidFill>
                  <a:srgbClr val="000000"/>
                </a:solidFill>
                <a:latin typeface="Arial - 28"/>
              </a:rPr>
              <a:t>Features or Ingredients</a:t>
            </a:r>
          </a:p>
        </p:txBody>
      </p:sp>
      <p:sp>
        <p:nvSpPr>
          <p:cNvPr id="6" name="TextBox 5">
            <a:extLst>
              <a:ext uri="{FF2B5EF4-FFF2-40B4-BE49-F238E27FC236}">
                <a16:creationId xmlns:a16="http://schemas.microsoft.com/office/drawing/2014/main" id="{B597ED3E-5417-422D-9FFB-A327A3FFA6DE}"/>
              </a:ext>
            </a:extLst>
          </p:cNvPr>
          <p:cNvSpPr txBox="1"/>
          <p:nvPr/>
        </p:nvSpPr>
        <p:spPr>
          <a:xfrm>
            <a:off x="4659107" y="2338393"/>
            <a:ext cx="1451483" cy="415498"/>
          </a:xfrm>
          <a:prstGeom prst="rect">
            <a:avLst/>
          </a:prstGeom>
          <a:noFill/>
        </p:spPr>
        <p:txBody>
          <a:bodyPr vert="horz" rtlCol="0">
            <a:spAutoFit/>
          </a:bodyPr>
          <a:lstStyle/>
          <a:p>
            <a:r>
              <a:rPr lang="en-GB" sz="2100" dirty="0">
                <a:solidFill>
                  <a:srgbClr val="000000"/>
                </a:solidFill>
                <a:latin typeface="Arial - 28"/>
              </a:rPr>
              <a:t>Purpose</a:t>
            </a:r>
          </a:p>
        </p:txBody>
      </p:sp>
      <p:sp>
        <p:nvSpPr>
          <p:cNvPr id="13" name="TextBox 12">
            <a:extLst>
              <a:ext uri="{FF2B5EF4-FFF2-40B4-BE49-F238E27FC236}">
                <a16:creationId xmlns:a16="http://schemas.microsoft.com/office/drawing/2014/main" id="{EE202456-370A-4EE4-B425-357E7112EA5A}"/>
              </a:ext>
            </a:extLst>
          </p:cNvPr>
          <p:cNvSpPr txBox="1"/>
          <p:nvPr/>
        </p:nvSpPr>
        <p:spPr>
          <a:xfrm>
            <a:off x="2039512" y="6629858"/>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present tense</a:t>
            </a:r>
          </a:p>
        </p:txBody>
      </p:sp>
      <p:sp>
        <p:nvSpPr>
          <p:cNvPr id="14" name="TextBox 13">
            <a:extLst>
              <a:ext uri="{FF2B5EF4-FFF2-40B4-BE49-F238E27FC236}">
                <a16:creationId xmlns:a16="http://schemas.microsoft.com/office/drawing/2014/main" id="{8437A26A-4644-49E5-AF31-C615E7AB740C}"/>
              </a:ext>
            </a:extLst>
          </p:cNvPr>
          <p:cNvSpPr txBox="1"/>
          <p:nvPr/>
        </p:nvSpPr>
        <p:spPr>
          <a:xfrm>
            <a:off x="1152843" y="1549323"/>
            <a:ext cx="3666946"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descriptions- adjectives</a:t>
            </a:r>
          </a:p>
        </p:txBody>
      </p:sp>
      <p:sp>
        <p:nvSpPr>
          <p:cNvPr id="15" name="TextBox 14">
            <a:extLst>
              <a:ext uri="{FF2B5EF4-FFF2-40B4-BE49-F238E27FC236}">
                <a16:creationId xmlns:a16="http://schemas.microsoft.com/office/drawing/2014/main" id="{EC837271-1D36-4660-ACB6-EEF0176DE6DB}"/>
              </a:ext>
            </a:extLst>
          </p:cNvPr>
          <p:cNvSpPr txBox="1"/>
          <p:nvPr/>
        </p:nvSpPr>
        <p:spPr>
          <a:xfrm>
            <a:off x="4961673" y="1358953"/>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facts</a:t>
            </a:r>
          </a:p>
        </p:txBody>
      </p:sp>
      <p:sp>
        <p:nvSpPr>
          <p:cNvPr id="16" name="TextBox 15">
            <a:extLst>
              <a:ext uri="{FF2B5EF4-FFF2-40B4-BE49-F238E27FC236}">
                <a16:creationId xmlns:a16="http://schemas.microsoft.com/office/drawing/2014/main" id="{A2C239A6-3254-4607-AFF0-9D8931ACCBC3}"/>
              </a:ext>
            </a:extLst>
          </p:cNvPr>
          <p:cNvSpPr txBox="1"/>
          <p:nvPr/>
        </p:nvSpPr>
        <p:spPr>
          <a:xfrm>
            <a:off x="296687" y="5280083"/>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positive writing</a:t>
            </a:r>
          </a:p>
        </p:txBody>
      </p:sp>
      <p:sp>
        <p:nvSpPr>
          <p:cNvPr id="17" name="TextBox 16">
            <a:extLst>
              <a:ext uri="{FF2B5EF4-FFF2-40B4-BE49-F238E27FC236}">
                <a16:creationId xmlns:a16="http://schemas.microsoft.com/office/drawing/2014/main" id="{98B5656E-E9C7-4306-AB60-2DA5897F3691}"/>
              </a:ext>
            </a:extLst>
          </p:cNvPr>
          <p:cNvSpPr txBox="1"/>
          <p:nvPr/>
        </p:nvSpPr>
        <p:spPr>
          <a:xfrm>
            <a:off x="4470855" y="6208353"/>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pictures</a:t>
            </a:r>
          </a:p>
        </p:txBody>
      </p:sp>
      <p:sp>
        <p:nvSpPr>
          <p:cNvPr id="18" name="TextBox 17">
            <a:extLst>
              <a:ext uri="{FF2B5EF4-FFF2-40B4-BE49-F238E27FC236}">
                <a16:creationId xmlns:a16="http://schemas.microsoft.com/office/drawing/2014/main" id="{50940B11-7BE5-4683-9F8E-17E9B14B815C}"/>
              </a:ext>
            </a:extLst>
          </p:cNvPr>
          <p:cNvSpPr txBox="1"/>
          <p:nvPr/>
        </p:nvSpPr>
        <p:spPr>
          <a:xfrm>
            <a:off x="8496894" y="3144889"/>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lists</a:t>
            </a:r>
          </a:p>
        </p:txBody>
      </p:sp>
      <p:sp>
        <p:nvSpPr>
          <p:cNvPr id="19" name="TextBox 18">
            <a:extLst>
              <a:ext uri="{FF2B5EF4-FFF2-40B4-BE49-F238E27FC236}">
                <a16:creationId xmlns:a16="http://schemas.microsoft.com/office/drawing/2014/main" id="{5B44E8B9-A262-4A41-A039-D3A20B8FF344}"/>
              </a:ext>
            </a:extLst>
          </p:cNvPr>
          <p:cNvSpPr txBox="1"/>
          <p:nvPr/>
        </p:nvSpPr>
        <p:spPr>
          <a:xfrm>
            <a:off x="8569827" y="2264180"/>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food</a:t>
            </a:r>
          </a:p>
        </p:txBody>
      </p:sp>
      <p:sp>
        <p:nvSpPr>
          <p:cNvPr id="20" name="TextBox 19">
            <a:extLst>
              <a:ext uri="{FF2B5EF4-FFF2-40B4-BE49-F238E27FC236}">
                <a16:creationId xmlns:a16="http://schemas.microsoft.com/office/drawing/2014/main" id="{EDEBEE7D-005D-42C3-98CB-BACA9A30C83D}"/>
              </a:ext>
            </a:extLst>
          </p:cNvPr>
          <p:cNvSpPr txBox="1"/>
          <p:nvPr/>
        </p:nvSpPr>
        <p:spPr>
          <a:xfrm>
            <a:off x="8659692" y="3873243"/>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language</a:t>
            </a:r>
          </a:p>
        </p:txBody>
      </p:sp>
      <p:sp>
        <p:nvSpPr>
          <p:cNvPr id="21" name="TextBox 20">
            <a:extLst>
              <a:ext uri="{FF2B5EF4-FFF2-40B4-BE49-F238E27FC236}">
                <a16:creationId xmlns:a16="http://schemas.microsoft.com/office/drawing/2014/main" id="{EA371328-9ECF-410F-AA55-48A214143381}"/>
              </a:ext>
            </a:extLst>
          </p:cNvPr>
          <p:cNvSpPr txBox="1"/>
          <p:nvPr/>
        </p:nvSpPr>
        <p:spPr>
          <a:xfrm>
            <a:off x="5238836" y="1898999"/>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strong verbs</a:t>
            </a:r>
          </a:p>
        </p:txBody>
      </p:sp>
      <p:sp>
        <p:nvSpPr>
          <p:cNvPr id="22" name="TextBox 21">
            <a:extLst>
              <a:ext uri="{FF2B5EF4-FFF2-40B4-BE49-F238E27FC236}">
                <a16:creationId xmlns:a16="http://schemas.microsoft.com/office/drawing/2014/main" id="{76F28394-F44F-42AD-95FB-DD24B12E1971}"/>
              </a:ext>
            </a:extLst>
          </p:cNvPr>
          <p:cNvSpPr txBox="1"/>
          <p:nvPr/>
        </p:nvSpPr>
        <p:spPr>
          <a:xfrm>
            <a:off x="7569234" y="5866683"/>
            <a:ext cx="2172440" cy="584775"/>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best time to visit</a:t>
            </a:r>
          </a:p>
        </p:txBody>
      </p:sp>
      <p:sp>
        <p:nvSpPr>
          <p:cNvPr id="23" name="TextBox 22">
            <a:extLst>
              <a:ext uri="{FF2B5EF4-FFF2-40B4-BE49-F238E27FC236}">
                <a16:creationId xmlns:a16="http://schemas.microsoft.com/office/drawing/2014/main" id="{374D4574-3F94-45A3-8BE5-6F508EE6385A}"/>
              </a:ext>
            </a:extLst>
          </p:cNvPr>
          <p:cNvSpPr txBox="1"/>
          <p:nvPr/>
        </p:nvSpPr>
        <p:spPr>
          <a:xfrm>
            <a:off x="4554883" y="2719081"/>
            <a:ext cx="3314701" cy="1569660"/>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Make the reader want to finish reading the piece of writing.</a:t>
            </a:r>
          </a:p>
          <a:p>
            <a:endParaRPr lang="en-GB" sz="1600" dirty="0">
              <a:solidFill>
                <a:schemeClr val="accent1"/>
              </a:solidFill>
              <a:latin typeface="XCCW Joined 1a" panose="03050602040000000000" pitchFamily="66" charset="0"/>
            </a:endParaRPr>
          </a:p>
          <a:p>
            <a:r>
              <a:rPr lang="en-GB" sz="1600" dirty="0">
                <a:solidFill>
                  <a:schemeClr val="accent1"/>
                </a:solidFill>
                <a:latin typeface="XCCW Joined 1a" panose="03050602040000000000" pitchFamily="66" charset="0"/>
              </a:rPr>
              <a:t>Makes the reader want to go to the country</a:t>
            </a:r>
          </a:p>
        </p:txBody>
      </p:sp>
      <p:sp>
        <p:nvSpPr>
          <p:cNvPr id="24" name="TextBox 23">
            <a:extLst>
              <a:ext uri="{FF2B5EF4-FFF2-40B4-BE49-F238E27FC236}">
                <a16:creationId xmlns:a16="http://schemas.microsoft.com/office/drawing/2014/main" id="{350E6201-8373-439D-9F4D-764FCD3E8B1C}"/>
              </a:ext>
            </a:extLst>
          </p:cNvPr>
          <p:cNvSpPr txBox="1"/>
          <p:nvPr/>
        </p:nvSpPr>
        <p:spPr>
          <a:xfrm>
            <a:off x="7388667" y="1151539"/>
            <a:ext cx="2424287" cy="830997"/>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physical features of the country e.g. mountains etc</a:t>
            </a:r>
          </a:p>
        </p:txBody>
      </p:sp>
      <p:sp>
        <p:nvSpPr>
          <p:cNvPr id="29" name="TextBox 28">
            <a:extLst>
              <a:ext uri="{FF2B5EF4-FFF2-40B4-BE49-F238E27FC236}">
                <a16:creationId xmlns:a16="http://schemas.microsoft.com/office/drawing/2014/main" id="{262FEFE6-1543-4158-8D29-D721C8E4A99E}"/>
              </a:ext>
            </a:extLst>
          </p:cNvPr>
          <p:cNvSpPr txBox="1"/>
          <p:nvPr/>
        </p:nvSpPr>
        <p:spPr>
          <a:xfrm>
            <a:off x="2628796" y="4854828"/>
            <a:ext cx="1842059" cy="707886"/>
          </a:xfrm>
          <a:prstGeom prst="rect">
            <a:avLst/>
          </a:prstGeom>
          <a:noFill/>
        </p:spPr>
        <p:txBody>
          <a:bodyPr vert="horz" rtlCol="0">
            <a:spAutoFit/>
          </a:bodyPr>
          <a:lstStyle/>
          <a:p>
            <a:r>
              <a:rPr lang="en-GB" sz="2000" b="1" dirty="0">
                <a:solidFill>
                  <a:srgbClr val="FF0000"/>
                </a:solidFill>
                <a:latin typeface="Harrington - 21"/>
              </a:rPr>
              <a:t>Travel Journaling</a:t>
            </a:r>
          </a:p>
        </p:txBody>
      </p:sp>
      <p:sp>
        <p:nvSpPr>
          <p:cNvPr id="30" name="TextBox 29">
            <a:extLst>
              <a:ext uri="{FF2B5EF4-FFF2-40B4-BE49-F238E27FC236}">
                <a16:creationId xmlns:a16="http://schemas.microsoft.com/office/drawing/2014/main" id="{B1D7BBA5-EAB3-4F07-8923-32AC6A4232EC}"/>
              </a:ext>
            </a:extLst>
          </p:cNvPr>
          <p:cNvSpPr txBox="1"/>
          <p:nvPr/>
        </p:nvSpPr>
        <p:spPr>
          <a:xfrm>
            <a:off x="296686" y="193886"/>
            <a:ext cx="9746711" cy="738664"/>
          </a:xfrm>
          <a:prstGeom prst="rect">
            <a:avLst/>
          </a:prstGeom>
          <a:noFill/>
        </p:spPr>
        <p:txBody>
          <a:bodyPr vert="horz" wrap="square" rtlCol="0">
            <a:spAutoFit/>
          </a:bodyPr>
          <a:lstStyle/>
          <a:p>
            <a:r>
              <a:rPr lang="en-GB" sz="2100" dirty="0">
                <a:solidFill>
                  <a:srgbClr val="000000"/>
                </a:solidFill>
                <a:latin typeface="XCCW Joined 1a" panose="03050602040000000000" pitchFamily="66" charset="0"/>
              </a:rPr>
              <a:t>What could we add and/or take away? What is the purpose, is it the same or different?</a:t>
            </a:r>
          </a:p>
        </p:txBody>
      </p:sp>
      <p:sp>
        <p:nvSpPr>
          <p:cNvPr id="31" name="TextBox 30">
            <a:extLst>
              <a:ext uri="{FF2B5EF4-FFF2-40B4-BE49-F238E27FC236}">
                <a16:creationId xmlns:a16="http://schemas.microsoft.com/office/drawing/2014/main" id="{3D9F78A4-F480-41FA-B908-5E538398BA8D}"/>
              </a:ext>
            </a:extLst>
          </p:cNvPr>
          <p:cNvSpPr txBox="1"/>
          <p:nvPr/>
        </p:nvSpPr>
        <p:spPr>
          <a:xfrm>
            <a:off x="201969" y="3746313"/>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third person</a:t>
            </a:r>
          </a:p>
        </p:txBody>
      </p:sp>
      <p:pic>
        <p:nvPicPr>
          <p:cNvPr id="2" name="Audio 1">
            <a:hlinkClick r:id="" action="ppaction://media"/>
            <a:extLst>
              <a:ext uri="{FF2B5EF4-FFF2-40B4-BE49-F238E27FC236}">
                <a16:creationId xmlns:a16="http://schemas.microsoft.com/office/drawing/2014/main" id="{95E718F0-EF34-4191-BF16-65EC24099289}"/>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669876340"/>
      </p:ext>
    </p:extLst>
  </p:cSld>
  <p:clrMapOvr>
    <a:masterClrMapping/>
  </p:clrMapOvr>
  <mc:AlternateContent xmlns:mc="http://schemas.openxmlformats.org/markup-compatibility/2006" xmlns:p14="http://schemas.microsoft.com/office/powerpoint/2010/main">
    <mc:Choice Requires="p14">
      <p:transition spd="slow" p14:dur="2000" advTm="28449"/>
    </mc:Choice>
    <mc:Fallback xmlns="">
      <p:transition spd="slow" advTm="284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45597"/>
            <a:ext cx="1393013" cy="883478"/>
          </a:xfrm>
          <a:prstGeom prst="rect">
            <a:avLst/>
          </a:prstGeom>
          <a:solidFill>
            <a:scrgbClr r="0" g="0" b="0">
              <a:alpha val="0"/>
            </a:scrgbClr>
          </a:solidFill>
        </p:spPr>
      </p:pic>
      <p:pic>
        <p:nvPicPr>
          <p:cNvPr id="3076" name="Picture 4" descr="50 Questions That Make You Think - Thought-Provoking Questions">
            <a:extLst>
              <a:ext uri="{FF2B5EF4-FFF2-40B4-BE49-F238E27FC236}">
                <a16:creationId xmlns:a16="http://schemas.microsoft.com/office/drawing/2014/main" id="{2454291A-7CEE-4046-A936-BA7665CE0D39}"/>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6319062" y="145597"/>
            <a:ext cx="2143125" cy="12311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CC288F5-EEE0-4895-BC14-F23FAF72E76A}"/>
              </a:ext>
            </a:extLst>
          </p:cNvPr>
          <p:cNvSpPr txBox="1"/>
          <p:nvPr/>
        </p:nvSpPr>
        <p:spPr>
          <a:xfrm>
            <a:off x="289450" y="67965"/>
            <a:ext cx="4938533" cy="1231106"/>
          </a:xfrm>
          <a:prstGeom prst="rect">
            <a:avLst/>
          </a:prstGeom>
          <a:noFill/>
        </p:spPr>
        <p:txBody>
          <a:bodyPr vert="horz" wrap="square" rtlCol="0">
            <a:spAutoFit/>
          </a:bodyPr>
          <a:lstStyle/>
          <a:p>
            <a:r>
              <a:rPr lang="en-GB" sz="3700" dirty="0">
                <a:solidFill>
                  <a:srgbClr val="000000"/>
                </a:solidFill>
                <a:latin typeface="Harrington - 50"/>
              </a:rPr>
              <a:t>Travel Journaling Example  </a:t>
            </a:r>
          </a:p>
        </p:txBody>
      </p:sp>
      <p:pic>
        <p:nvPicPr>
          <p:cNvPr id="4" name="Picture 3">
            <a:extLst>
              <a:ext uri="{FF2B5EF4-FFF2-40B4-BE49-F238E27FC236}">
                <a16:creationId xmlns:a16="http://schemas.microsoft.com/office/drawing/2014/main" id="{DB766C96-A8AA-41C6-9B00-E1454E8C3E31}"/>
              </a:ext>
            </a:extLst>
          </p:cNvPr>
          <p:cNvPicPr>
            <a:picLocks noChangeAspect="1"/>
          </p:cNvPicPr>
          <p:nvPr/>
        </p:nvPicPr>
        <p:blipFill>
          <a:blip r:embed="rId7"/>
          <a:stretch>
            <a:fillRect/>
          </a:stretch>
        </p:blipFill>
        <p:spPr>
          <a:xfrm>
            <a:off x="488309" y="1294517"/>
            <a:ext cx="9183382" cy="6325483"/>
          </a:xfrm>
          <a:prstGeom prst="rect">
            <a:avLst/>
          </a:prstGeom>
        </p:spPr>
      </p:pic>
      <p:pic>
        <p:nvPicPr>
          <p:cNvPr id="2" name="Audio 1">
            <a:hlinkClick r:id="" action="ppaction://media"/>
            <a:extLst>
              <a:ext uri="{FF2B5EF4-FFF2-40B4-BE49-F238E27FC236}">
                <a16:creationId xmlns:a16="http://schemas.microsoft.com/office/drawing/2014/main" id="{0AAE6F22-2FDA-4472-9EED-CD637F23D1D8}"/>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54169049"/>
      </p:ext>
    </p:extLst>
  </p:cSld>
  <p:clrMapOvr>
    <a:masterClrMapping/>
  </p:clrMapOvr>
  <mc:AlternateContent xmlns:mc="http://schemas.openxmlformats.org/markup-compatibility/2006" xmlns:p14="http://schemas.microsoft.com/office/powerpoint/2010/main">
    <mc:Choice Requires="p14">
      <p:transition spd="slow" p14:dur="2000" advTm="219855"/>
    </mc:Choice>
    <mc:Fallback xmlns="">
      <p:transition spd="slow" advTm="2198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20641" x="2871788" y="7046913"/>
          <p14:tracePt t="20752" x="2384425" y="7591425"/>
          <p14:tracePt t="20764" x="2393950" y="7572375"/>
          <p14:tracePt t="20773" x="2403475" y="7543800"/>
          <p14:tracePt t="20780" x="2413000" y="7515225"/>
          <p14:tracePt t="20784" x="2422525" y="7477125"/>
          <p14:tracePt t="20797" x="2432050" y="7439025"/>
          <p14:tracePt t="20801" x="2441575" y="7410450"/>
          <p14:tracePt t="20816" x="2460625" y="7364413"/>
          <p14:tracePt t="20820" x="2479675" y="7326313"/>
          <p14:tracePt t="20833" x="2554288" y="7183438"/>
          <p14:tracePt t="20847" x="2659063" y="6985000"/>
          <p14:tracePt t="20851" x="2792413" y="6670675"/>
          <p14:tracePt t="20865" x="3011488" y="6016625"/>
          <p14:tracePt t="20879" x="3078163" y="5740400"/>
          <p14:tracePt t="20882" x="3114675" y="5541963"/>
          <p14:tracePt t="20893" x="3143250" y="5370513"/>
          <p14:tracePt t="20900" x="3152775" y="5210175"/>
          <p14:tracePt t="20919" x="3143250" y="4981575"/>
          <p14:tracePt t="20925" x="3124200" y="4895850"/>
          <p14:tracePt t="20930" x="3105150" y="4849813"/>
          <p14:tracePt t="20941" x="3078163" y="4802188"/>
          <p14:tracePt t="20950" x="3059113" y="4773613"/>
          <p14:tracePt t="20957" x="3049588" y="4754563"/>
          <p14:tracePt t="20961" x="3040063" y="4735513"/>
          <p14:tracePt t="20973" x="3030538" y="4725988"/>
          <p14:tracePt t="20979" x="3030538" y="4716463"/>
          <p14:tracePt t="20996" x="3030538" y="4697413"/>
          <p14:tracePt t="21004" x="3030538" y="4659313"/>
          <p14:tracePt t="21008" x="3030538" y="4611688"/>
          <p14:tracePt t="21022" x="3030538" y="4583113"/>
          <p14:tracePt t="21025" x="3030538" y="4545013"/>
          <p14:tracePt t="21037" x="3030538" y="4487863"/>
          <p14:tracePt t="21044" x="3030538" y="4413250"/>
          <p14:tracePt t="21053" x="3030538" y="4308475"/>
          <p14:tracePt t="21057" x="3030538" y="4203700"/>
          <p14:tracePt t="21069" x="3030538" y="4089400"/>
          <p14:tracePt t="21073" x="3040063" y="3995738"/>
          <p14:tracePt t="21086" x="3049588" y="3890963"/>
          <p14:tracePt t="21091" x="3059113" y="3805238"/>
          <p14:tracePt t="21101" x="3068638" y="3738563"/>
          <p14:tracePt t="21105" x="3068638" y="3681413"/>
          <p14:tracePt t="21117" x="3078163" y="3643313"/>
          <p14:tracePt t="21121" x="3078163" y="3614738"/>
          <p14:tracePt t="21133" x="3078163" y="3587750"/>
          <p14:tracePt t="21139" x="3078163" y="3549650"/>
          <p14:tracePt t="21150" x="3078163" y="3521075"/>
          <p14:tracePt t="21153" x="3078163" y="3482975"/>
          <p14:tracePt t="21165" x="3078163" y="3444875"/>
          <p14:tracePt t="21169" x="3087688" y="3397250"/>
          <p14:tracePt t="21181" x="3087688" y="3387725"/>
          <p14:tracePt t="21187" x="3105150" y="3349625"/>
          <p14:tracePt t="21197" x="3114675" y="3311525"/>
          <p14:tracePt t="21201" x="3124200" y="3282950"/>
          <p14:tracePt t="21214" x="3124200" y="3235325"/>
          <p14:tracePt t="21218" x="3124200" y="3206750"/>
          <p14:tracePt t="21231" x="3133725" y="3187700"/>
          <p14:tracePt t="21236" x="3133725" y="3160713"/>
          <p14:tracePt t="21249" x="3133725" y="2960688"/>
          <p14:tracePt t="21262" x="3133725" y="2846388"/>
          <p14:tracePt t="21266" x="3133725" y="2733675"/>
          <p14:tracePt t="21282" x="3133725" y="2571750"/>
          <p14:tracePt t="21294" x="3114675" y="2524125"/>
          <p14:tracePt t="21297" x="3097213" y="2486025"/>
          <p14:tracePt t="21310" x="3087688" y="2438400"/>
          <p14:tracePt t="21318" x="3059113" y="2409825"/>
          <p14:tracePt t="21325" x="3040063" y="2371725"/>
          <p14:tracePt t="21335" x="3040063" y="2362200"/>
          <p14:tracePt t="21341" x="3040063" y="2352675"/>
          <p14:tracePt t="21346" x="3030538" y="2343150"/>
          <p14:tracePt t="21357" x="3030538" y="2325688"/>
          <p14:tracePt t="21363" x="3030538" y="2316163"/>
          <p14:tracePt t="21373" x="3030538" y="2306638"/>
          <p14:tracePt t="21383" x="3030538" y="2287588"/>
          <p14:tracePt t="21393" x="3030538" y="2278063"/>
          <p14:tracePt t="21405" x="3030538" y="2249488"/>
          <p14:tracePt t="21410" x="3030538" y="2230438"/>
          <p14:tracePt t="21421" x="3040063" y="2201863"/>
          <p14:tracePt t="21428" x="3049588" y="2173288"/>
          <p14:tracePt t="21437" x="3068638" y="2135188"/>
          <p14:tracePt t="21441" x="3068638" y="2106613"/>
          <p14:tracePt t="21453" x="3078163" y="2078038"/>
          <p14:tracePt t="21457" x="3087688" y="2049463"/>
          <p14:tracePt t="21469" x="3097213" y="2020888"/>
          <p14:tracePt t="21476" x="3105150" y="1992313"/>
          <p14:tracePt t="21486" x="3114675" y="1963738"/>
          <p14:tracePt t="21489" x="3114675" y="1944688"/>
          <p14:tracePt t="21502" x="3114675" y="1916113"/>
          <p14:tracePt t="21505" x="3124200" y="1898650"/>
          <p14:tracePt t="21522" x="3124200" y="1879600"/>
          <p14:tracePt t="21533" x="3133725" y="1879600"/>
          <p14:tracePt t="21539" x="3133725" y="1870075"/>
          <p14:tracePt t="21569" x="3133725" y="1860550"/>
          <p14:tracePt t="21581" x="3143250" y="1860550"/>
          <p14:tracePt t="21585" x="3152775" y="1851025"/>
          <p14:tracePt t="21598" x="3162300" y="1841500"/>
          <p14:tracePt t="21614" x="3181350" y="1841500"/>
          <p14:tracePt t="21620" x="3181350" y="1831975"/>
          <p14:tracePt t="21629" x="3200400" y="1822450"/>
          <p14:tracePt t="21632" x="3219450" y="1812925"/>
          <p14:tracePt t="21647" x="3238500" y="1803400"/>
          <p14:tracePt t="21650" x="3257550" y="1793875"/>
          <p14:tracePt t="21663" x="3276600" y="1774825"/>
          <p14:tracePt t="21670" x="3305175" y="1765300"/>
          <p14:tracePt t="21679" x="3333750" y="1746250"/>
          <p14:tracePt t="21682" x="3362325" y="1736725"/>
          <p14:tracePt t="21693" x="3371850" y="1727200"/>
          <p14:tracePt t="21698" x="3390900" y="1717675"/>
          <p14:tracePt t="21710" x="3419475" y="1698625"/>
          <p14:tracePt t="21719" x="3438525" y="1689100"/>
          <p14:tracePt t="21726" x="3448050" y="1670050"/>
          <p14:tracePt t="21731" x="3467100" y="1660525"/>
          <p14:tracePt t="21741" x="3467100" y="1651000"/>
          <p14:tracePt t="21748" x="3476625" y="1641475"/>
          <p14:tracePt t="21757" x="3476625" y="1631950"/>
          <p14:tracePt t="21773" x="3486150" y="1622425"/>
          <p14:tracePt t="21837" x="3476625" y="1622425"/>
          <p14:tracePt t="21853" x="3467100" y="1622425"/>
          <p14:tracePt t="21861" x="3457575" y="1622425"/>
          <p14:tracePt t="21869" x="3448050" y="1622425"/>
          <p14:tracePt t="21873" x="3429000" y="1631950"/>
          <p14:tracePt t="21885" x="3390900" y="1631950"/>
          <p14:tracePt t="21889" x="3371850" y="1631950"/>
          <p14:tracePt t="21901" x="3343275" y="1631950"/>
          <p14:tracePt t="21917" x="3333750" y="1631950"/>
          <p14:tracePt t="21921" x="3314700" y="1631950"/>
          <p14:tracePt t="21933" x="3286125" y="1631950"/>
          <p14:tracePt t="21949" x="3267075" y="1631950"/>
          <p14:tracePt t="21953" x="3248025" y="1631950"/>
          <p14:tracePt t="21965" x="3238500" y="1631950"/>
          <p14:tracePt t="21971" x="3228975" y="1631950"/>
          <p14:tracePt t="21985" x="3219450" y="1631950"/>
          <p14:tracePt t="21997" x="3209925" y="1631950"/>
          <p14:tracePt t="22001" x="3200400" y="1631950"/>
          <p14:tracePt t="22013" x="3190875" y="1631950"/>
          <p14:tracePt t="22019" x="3181350" y="1651000"/>
          <p14:tracePt t="22029" x="3171825" y="1651000"/>
          <p14:tracePt t="22033" x="3152775" y="1651000"/>
          <p14:tracePt t="22047" x="3143250" y="1651000"/>
          <p14:tracePt t="22051" x="3133725" y="1660525"/>
          <p14:tracePt t="22063" x="3124200" y="1660525"/>
          <p14:tracePt t="22067" x="3114675" y="1660525"/>
          <p14:tracePt t="22081" x="3087688" y="1660525"/>
          <p14:tracePt t="22094" x="3078163" y="1660525"/>
          <p14:tracePt t="22098" x="3068638" y="1660525"/>
          <p14:tracePt t="22109" x="3049588" y="1660525"/>
          <p14:tracePt t="22115" x="3030538" y="1660525"/>
          <p14:tracePt t="22125" x="3021013" y="1660525"/>
          <p14:tracePt t="22130" x="3011488" y="1660525"/>
          <p14:tracePt t="22142" x="3001963" y="1660525"/>
          <p14:tracePt t="22146" x="2992438" y="1660525"/>
          <p14:tracePt t="22157" x="2982913" y="1660525"/>
          <p14:tracePt t="22166" x="2963863" y="1670050"/>
          <p14:tracePt t="22179" x="2954338" y="1679575"/>
          <p14:tracePt t="22190" x="2944813" y="1689100"/>
          <p14:tracePt t="22194" x="2935288" y="1689100"/>
          <p14:tracePt t="22205" x="2916238" y="1708150"/>
          <p14:tracePt t="22210" x="2906713" y="1717675"/>
          <p14:tracePt t="22221" x="2897188" y="1727200"/>
          <p14:tracePt t="22225" x="2887663" y="1746250"/>
          <p14:tracePt t="22237" x="2878138" y="1746250"/>
          <p14:tracePt t="22241" x="2868613" y="1755775"/>
          <p14:tracePt t="22260" x="2859088" y="1765300"/>
          <p14:tracePt t="22269" x="2849563" y="1765300"/>
          <p14:tracePt t="22287" x="2849563" y="1774825"/>
          <p14:tracePt t="22291" x="2840038" y="1784350"/>
          <p14:tracePt t="22404" x="2840038" y="1793875"/>
          <p14:tracePt t="22420" x="2840038" y="1803400"/>
          <p14:tracePt t="22435" x="2840038" y="1812925"/>
          <p14:tracePt t="22447" x="2840038" y="1822450"/>
          <p14:tracePt t="22451" x="2840038" y="1831975"/>
          <p14:tracePt t="22467" x="2840038" y="1851025"/>
          <p14:tracePt t="22479" x="2840038" y="1860550"/>
          <p14:tracePt t="22495" x="2849563" y="1879600"/>
          <p14:tracePt t="22499" x="2849563" y="1889125"/>
          <p14:tracePt t="22516" x="2859088" y="1906588"/>
          <p14:tracePt t="22529" x="2868613" y="1916113"/>
          <p14:tracePt t="22533" x="2878138" y="1935163"/>
          <p14:tracePt t="22544" x="2887663" y="1944688"/>
          <p14:tracePt t="22547" x="2887663" y="1954213"/>
          <p14:tracePt t="22560" x="2906713" y="1973263"/>
          <p14:tracePt t="22576" x="2916238" y="1982788"/>
          <p14:tracePt t="22582" x="2925763" y="1992313"/>
          <p14:tracePt t="22591" x="2925763" y="2011363"/>
          <p14:tracePt t="22599" x="2944813" y="2020888"/>
          <p14:tracePt t="22607" x="2944813" y="2030413"/>
          <p14:tracePt t="22614" x="2954338" y="2030413"/>
          <p14:tracePt t="22623" x="2973388" y="2049463"/>
          <p14:tracePt t="22639" x="2992438" y="2058988"/>
          <p14:tracePt t="22644" x="2992438" y="2068513"/>
          <p14:tracePt t="22655" x="3001963" y="2078038"/>
          <p14:tracePt t="22660" x="3011488" y="2078038"/>
          <p14:tracePt t="22672" x="3021013" y="2078038"/>
          <p14:tracePt t="22675" x="3021013" y="2087563"/>
          <p14:tracePt t="22687" x="3030538" y="2087563"/>
          <p14:tracePt t="22694" x="3040063" y="2087563"/>
          <p14:tracePt t="22703" x="3068638" y="2087563"/>
          <p14:tracePt t="22707" x="3097213" y="2087563"/>
          <p14:tracePt t="22719" x="3114675" y="2087563"/>
          <p14:tracePt t="22723" x="3133725" y="2087563"/>
          <p14:tracePt t="22735" x="3152775" y="2097088"/>
          <p14:tracePt t="22743" x="3162300" y="2097088"/>
          <p14:tracePt t="22751" x="3171825" y="2097088"/>
          <p14:tracePt t="22755" x="3181350" y="2097088"/>
          <p14:tracePt t="22767" x="3190875" y="2097088"/>
          <p14:tracePt t="22771" x="3200400" y="2097088"/>
          <p14:tracePt t="22783" x="3209925" y="2097088"/>
          <p14:tracePt t="22789" x="3219450" y="2087563"/>
          <p14:tracePt t="22799" x="3228975" y="2068513"/>
          <p14:tracePt t="22803" x="3238500" y="2068513"/>
          <p14:tracePt t="22815" x="3248025" y="2049463"/>
          <p14:tracePt t="22819" x="3257550" y="2049463"/>
          <p14:tracePt t="22831" x="3276600" y="2039938"/>
          <p14:tracePt t="22837" x="3276600" y="2030413"/>
          <p14:tracePt t="22850" x="3286125" y="2011363"/>
          <p14:tracePt t="22862" x="3295650" y="2011363"/>
          <p14:tracePt t="22865" x="3305175" y="2001838"/>
          <p14:tracePt t="22880" x="3324225" y="1992313"/>
          <p14:tracePt t="22884" x="3333750" y="1982788"/>
          <p14:tracePt t="22899" x="3352800" y="1963738"/>
          <p14:tracePt t="22916" x="3381375" y="1944688"/>
          <p14:tracePt t="22937" x="3409950" y="1916113"/>
          <p14:tracePt t="22942" x="3409950" y="1906588"/>
          <p14:tracePt t="22946" x="3429000" y="1889125"/>
          <p14:tracePt t="22960" x="3438525" y="1870075"/>
          <p14:tracePt t="22964" x="3457575" y="1860550"/>
          <p14:tracePt t="22975" x="3467100" y="1831975"/>
          <p14:tracePt t="22984" x="3476625" y="1812925"/>
          <p14:tracePt t="22991" x="3486150" y="1803400"/>
          <p14:tracePt t="22996" x="3505200" y="1784350"/>
          <p14:tracePt t="23007" x="3505200" y="1765300"/>
          <p14:tracePt t="23014" x="3505200" y="1755775"/>
          <p14:tracePt t="23023" x="3514725" y="1736725"/>
          <p14:tracePt t="23039" x="3514725" y="1727200"/>
          <p14:tracePt t="23103" x="3514725" y="1717675"/>
          <p14:tracePt t="23126" x="3514725" y="1708150"/>
          <p14:tracePt t="23135" x="3505200" y="1708150"/>
          <p14:tracePt t="23151" x="3505200" y="1698625"/>
          <p14:tracePt t="23155" x="3505200" y="1689100"/>
          <p14:tracePt t="23199" x="3495675" y="1689100"/>
          <p14:tracePt t="23216" x="3486150" y="1689100"/>
          <p14:tracePt t="23224" x="3476625" y="1689100"/>
          <p14:tracePt t="23235" x="3467100" y="1689100"/>
          <p14:tracePt t="23248" x="3448050" y="1698625"/>
          <p14:tracePt t="24522" x="3438525" y="1698625"/>
          <p14:tracePt t="24537" x="3400425" y="1717675"/>
          <p14:tracePt t="24545" x="3400425" y="1727200"/>
          <p14:tracePt t="24553" x="3390900" y="1727200"/>
          <p14:tracePt t="24559" x="3371850" y="1736725"/>
          <p14:tracePt t="24570" x="3352800" y="1755775"/>
          <p14:tracePt t="24573" x="3333750" y="1765300"/>
          <p14:tracePt t="24585" x="3314700" y="1784350"/>
          <p14:tracePt t="24601" x="3295650" y="1793875"/>
          <p14:tracePt t="24605" x="3276600" y="1812925"/>
          <p14:tracePt t="24617" x="3248025" y="1812925"/>
          <p14:tracePt t="24625" x="3238500" y="1841500"/>
          <p14:tracePt t="24633" x="3219450" y="1851025"/>
          <p14:tracePt t="24637" x="3190875" y="1870075"/>
          <p14:tracePt t="24649" x="3162300" y="1889125"/>
          <p14:tracePt t="24653" x="3124200" y="1906588"/>
          <p14:tracePt t="24665" x="3078163" y="1925638"/>
          <p14:tracePt t="24671" x="3059113" y="1944688"/>
          <p14:tracePt t="24681" x="3011488" y="1982788"/>
          <p14:tracePt t="24685" x="2963863" y="2030413"/>
          <p14:tracePt t="24697" x="2916238" y="2078038"/>
          <p14:tracePt t="24701" x="2878138" y="2106613"/>
          <p14:tracePt t="24714" x="2859088" y="2135188"/>
          <p14:tracePt t="24719" x="2830513" y="2163763"/>
          <p14:tracePt t="24731" x="2763838" y="2220913"/>
          <p14:tracePt t="24735" x="2716213" y="2268538"/>
          <p14:tracePt t="24748" x="2668588" y="2316163"/>
          <p14:tracePt t="24750" x="2640013" y="2362200"/>
          <p14:tracePt t="24762" x="2592388" y="2409825"/>
          <p14:tracePt t="24768" x="2554288" y="2447925"/>
          <p14:tracePt t="24779" x="2517775" y="2476500"/>
          <p14:tracePt t="24783" x="2498725" y="2514600"/>
          <p14:tracePt t="24795" x="2479675" y="2533650"/>
          <p14:tracePt t="24799" x="2460625" y="2543175"/>
          <p14:tracePt t="24811" x="2451100" y="2562225"/>
          <p14:tracePt t="24817" x="2432050" y="2571750"/>
          <p14:tracePt t="24827" x="2422525" y="2581275"/>
          <p14:tracePt t="24831" x="2413000" y="2581275"/>
          <p14:tracePt t="24859" x="2403475" y="2581275"/>
          <p14:tracePt t="24882" x="2403475" y="2571750"/>
          <p14:tracePt t="24908" x="2403475" y="2552700"/>
          <p14:tracePt t="24913" x="2393950" y="2524125"/>
          <p14:tracePt t="24924" x="2393950" y="2505075"/>
          <p14:tracePt t="24930" x="2374900" y="2495550"/>
          <p14:tracePt t="24940" x="2365375" y="2466975"/>
          <p14:tracePt t="24945" x="2346325" y="2438400"/>
          <p14:tracePt t="24956" x="2336800" y="2419350"/>
          <p14:tracePt t="24961" x="2317750" y="2390775"/>
          <p14:tracePt t="24971" x="2308225" y="2381250"/>
          <p14:tracePt t="24980" x="2289175" y="2362200"/>
          <p14:tracePt t="24987" x="2270125" y="2352675"/>
          <p14:tracePt t="24993" x="2251075" y="2333625"/>
          <p14:tracePt t="25003" x="2241550" y="2333625"/>
          <p14:tracePt t="25010" x="2232025" y="2316163"/>
          <p14:tracePt t="25029" x="2222500" y="2306638"/>
          <p14:tracePt t="25036" x="2222500" y="2297113"/>
          <p14:tracePt t="25039" x="2222500" y="2287588"/>
          <p14:tracePt t="25052" x="2212975" y="2278063"/>
          <p14:tracePt t="25054" x="2212975" y="2268538"/>
          <p14:tracePt t="25066" x="2203450" y="2268538"/>
          <p14:tracePt t="25074" x="2203450" y="2259013"/>
          <p14:tracePt t="25099" x="2193925" y="2259013"/>
          <p14:tracePt t="25115" x="2184400" y="2259013"/>
          <p14:tracePt t="25123" x="2155825" y="2259013"/>
          <p14:tracePt t="25131" x="2117725" y="2259013"/>
          <p14:tracePt t="25135" x="2060575" y="2259013"/>
          <p14:tracePt t="25147" x="2003425" y="2259013"/>
          <p14:tracePt t="25151" x="1957388" y="2259013"/>
          <p14:tracePt t="25163" x="1919288" y="2259013"/>
          <p14:tracePt t="25169" x="1862138" y="2259013"/>
          <p14:tracePt t="25179" x="1824038" y="2259013"/>
          <p14:tracePt t="25183" x="1785938" y="2259013"/>
          <p14:tracePt t="25195" x="1757363" y="2259013"/>
          <p14:tracePt t="25199" x="1738313" y="2259013"/>
          <p14:tracePt t="25211" x="1719263" y="2259013"/>
          <p14:tracePt t="25217" x="1700213" y="2259013"/>
          <p14:tracePt t="25227" x="1690688" y="2249488"/>
          <p14:tracePt t="25259" x="1681163" y="2239963"/>
          <p14:tracePt t="25307" x="1681163" y="2230438"/>
          <p14:tracePt t="25325" x="1671638" y="2230438"/>
          <p14:tracePt t="25340" x="1662113" y="2220913"/>
          <p14:tracePt t="25343" x="1652588" y="2220913"/>
          <p14:tracePt t="25355" x="1643063" y="2220913"/>
          <p14:tracePt t="25371" x="1633538" y="2220913"/>
          <p14:tracePt t="25387" x="1614488" y="2230438"/>
          <p14:tracePt t="25392" x="1614488" y="2239963"/>
          <p14:tracePt t="25403" x="1595438" y="2249488"/>
          <p14:tracePt t="25412" x="1585913" y="2259013"/>
          <p14:tracePt t="25419" x="1576388" y="2259013"/>
          <p14:tracePt t="25426" x="1576388" y="2268538"/>
          <p14:tracePt t="25436" x="1566863" y="2278063"/>
          <p14:tracePt t="25451" x="1557338" y="2287588"/>
          <p14:tracePt t="25458" x="1547813" y="2297113"/>
          <p14:tracePt t="25467" x="1538288" y="2306638"/>
          <p14:tracePt t="25471" x="1528763" y="2325688"/>
          <p14:tracePt t="25487" x="1519238" y="2343150"/>
          <p14:tracePt t="25499" x="1509713" y="2352675"/>
          <p14:tracePt t="25503" x="1509713" y="2362200"/>
          <p14:tracePt t="25519" x="1500188" y="2371725"/>
          <p14:tracePt t="25531" x="1500188" y="2381250"/>
          <p14:tracePt t="25535" x="1500188" y="2390775"/>
          <p14:tracePt t="25547" x="1500188" y="2400300"/>
          <p14:tracePt t="25551" x="1500188" y="2409825"/>
          <p14:tracePt t="25563" x="1500188" y="2419350"/>
          <p14:tracePt t="25569" x="1500188" y="2428875"/>
          <p14:tracePt t="25579" x="1509713" y="2447925"/>
          <p14:tracePt t="25583" x="1519238" y="2447925"/>
          <p14:tracePt t="25595" x="1538288" y="2466975"/>
          <p14:tracePt t="25597" x="1566863" y="2476500"/>
          <p14:tracePt t="25611" x="1595438" y="2486025"/>
          <p14:tracePt t="25617" x="1643063" y="2495550"/>
          <p14:tracePt t="25627" x="1690688" y="2495550"/>
          <p14:tracePt t="25631" x="1728788" y="2495550"/>
          <p14:tracePt t="25644" x="1776413" y="2505075"/>
          <p14:tracePt t="25650" x="1814513" y="2505075"/>
          <p14:tracePt t="25660" x="1843088" y="2514600"/>
          <p14:tracePt t="25663" x="1852613" y="2524125"/>
          <p14:tracePt t="25679" x="1881188" y="2524125"/>
          <p14:tracePt t="25695" x="1890713" y="2533650"/>
          <p14:tracePt t="25727" x="1900238" y="2533650"/>
          <p14:tracePt t="25740" x="1909763" y="2533650"/>
          <p14:tracePt t="25756" x="1928813" y="2533650"/>
          <p14:tracePt t="25771" x="1938338" y="2533650"/>
          <p14:tracePt t="25777" x="1947863" y="2533650"/>
          <p14:tracePt t="25787" x="1957388" y="2533650"/>
          <p14:tracePt t="25803" x="1976438" y="2524125"/>
          <p14:tracePt t="25810" x="1993900" y="2514600"/>
          <p14:tracePt t="25819" x="2003425" y="2505075"/>
          <p14:tracePt t="25829" x="2032000" y="2505075"/>
          <p14:tracePt t="25835" x="2051050" y="2505075"/>
          <p14:tracePt t="25839" x="2070100" y="2505075"/>
          <p14:tracePt t="25851" x="2089150" y="2505075"/>
          <p14:tracePt t="25855" x="2108200" y="2505075"/>
          <p14:tracePt t="25883" x="2117725" y="2505075"/>
          <p14:tracePt t="25899" x="2127250" y="2505075"/>
          <p14:tracePt t="25912" x="2127250" y="2495550"/>
          <p14:tracePt t="25914" x="2127250" y="2486025"/>
          <p14:tracePt t="25919" x="2136775" y="2486025"/>
          <p14:tracePt t="25934" x="2136775" y="2476500"/>
          <p14:tracePt t="25938" x="2146300" y="2476500"/>
          <p14:tracePt t="25946" x="2146300" y="2466975"/>
          <p14:tracePt t="25963" x="2146300" y="2447925"/>
          <p14:tracePt t="25979" x="2146300" y="2438400"/>
          <p14:tracePt t="25985" x="2146300" y="2428875"/>
          <p14:tracePt t="25995" x="2146300" y="2419350"/>
          <p14:tracePt t="25999" x="2146300" y="2400300"/>
          <p14:tracePt t="26015" x="2146300" y="2390775"/>
          <p14:tracePt t="26027" x="2146300" y="2371725"/>
          <p14:tracePt t="26043" x="2146300" y="2362200"/>
          <p14:tracePt t="26059" x="2146300" y="2343150"/>
          <p14:tracePt t="26075" x="2146300" y="2333625"/>
          <p14:tracePt t="26092" x="2146300" y="2316163"/>
          <p14:tracePt t="26111" x="2146300" y="2306638"/>
          <p14:tracePt t="26124" x="2146300" y="2297113"/>
          <p14:tracePt t="26129" x="2146300" y="2287588"/>
          <p14:tracePt t="26139" x="2146300" y="2278063"/>
          <p14:tracePt t="26172" x="2146300" y="2268538"/>
          <p14:tracePt t="26237" x="2146300" y="2278063"/>
          <p14:tracePt t="26253" x="2146300" y="2287588"/>
          <p14:tracePt t="26854" x="2146300" y="2297113"/>
          <p14:tracePt t="26901" x="2155825" y="2306638"/>
          <p14:tracePt t="26907" x="2184400" y="2316163"/>
          <p14:tracePt t="26917" x="2203450" y="2316163"/>
          <p14:tracePt t="26924" x="2232025" y="2316163"/>
          <p14:tracePt t="26933" x="2251075" y="2316163"/>
          <p14:tracePt t="26937" x="2279650" y="2316163"/>
          <p14:tracePt t="26949" x="2317750" y="2316163"/>
          <p14:tracePt t="26954" x="2346325" y="2316163"/>
          <p14:tracePt t="26965" x="2355850" y="2325688"/>
          <p14:tracePt t="26970" x="2365375" y="2325688"/>
          <p14:tracePt t="27566" x="2365375" y="2333625"/>
          <p14:tracePt t="27581" x="2365375" y="2352675"/>
          <p14:tracePt t="27588" x="2365375" y="2390775"/>
          <p14:tracePt t="27597" x="2317750" y="2476500"/>
          <p14:tracePt t="27603" x="2298700" y="2486025"/>
          <p14:tracePt t="27876" x="2317750" y="2486025"/>
          <p14:tracePt t="27888" x="2336800" y="2495550"/>
          <p14:tracePt t="27894" x="2346325" y="2505075"/>
          <p14:tracePt t="27903" x="2355850" y="2505075"/>
          <p14:tracePt t="27906" x="2365375" y="2505075"/>
          <p14:tracePt t="27929" x="2384425" y="2524125"/>
          <p14:tracePt t="27935" x="2393950" y="2543175"/>
          <p14:tracePt t="27939" x="2413000" y="2552700"/>
          <p14:tracePt t="27955" x="2460625" y="2571750"/>
          <p14:tracePt t="27968" x="2498725" y="2581275"/>
          <p14:tracePt t="27971" x="2544763" y="2600325"/>
          <p14:tracePt t="27983" x="2601913" y="2628900"/>
          <p14:tracePt t="27987" x="2659063" y="2667000"/>
          <p14:tracePt t="27999" x="2716213" y="2705100"/>
          <p14:tracePt t="28005" x="2754313" y="2733675"/>
          <p14:tracePt t="28015" x="2801938" y="2760663"/>
          <p14:tracePt t="28019" x="2849563" y="2789238"/>
          <p14:tracePt t="28031" x="2887663" y="2827338"/>
          <p14:tracePt t="28035" x="2925763" y="2846388"/>
          <p14:tracePt t="28052" x="2973388" y="2884488"/>
          <p14:tracePt t="28064" x="2992438" y="2903538"/>
          <p14:tracePt t="28067" x="3001963" y="2913063"/>
          <p14:tracePt t="28081" x="3011488" y="2922588"/>
          <p14:tracePt t="28084" x="3011488" y="2932113"/>
          <p14:tracePt t="28100" x="3021013" y="2941638"/>
          <p14:tracePt t="28115" x="3040063" y="2951163"/>
          <p14:tracePt t="28128" x="3040063" y="2960688"/>
          <p14:tracePt t="28160" x="3049588" y="2960688"/>
          <p14:tracePt t="28165" x="3049588" y="2970213"/>
          <p14:tracePt t="28175" x="3059113" y="2970213"/>
          <p14:tracePt t="28191" x="3059113" y="2979738"/>
          <p14:tracePt t="28196" x="3068638" y="2989263"/>
          <p14:tracePt t="28207" x="3068638" y="2998788"/>
          <p14:tracePt t="28217" x="3068638" y="3017838"/>
          <p14:tracePt t="28223" x="3068638" y="3027363"/>
          <p14:tracePt t="28228" x="3068638" y="3036888"/>
          <p14:tracePt t="28239" x="3068638" y="3055938"/>
          <p14:tracePt t="28243" x="3068638" y="3065463"/>
          <p14:tracePt t="28261" x="3068638" y="3074988"/>
          <p14:tracePt t="28271" x="3068638" y="3084513"/>
          <p14:tracePt t="28275" x="3068638" y="3103563"/>
          <p14:tracePt t="28287" x="3059113" y="3103563"/>
          <p14:tracePt t="28291" x="3059113" y="3113088"/>
          <p14:tracePt t="28310" x="3049588" y="3122613"/>
          <p14:tracePt t="28319" x="3040063" y="3122613"/>
          <p14:tracePt t="28323" x="3030538" y="3122613"/>
          <p14:tracePt t="28336" x="3030538" y="3132138"/>
          <p14:tracePt t="28339" x="3021013" y="3132138"/>
          <p14:tracePt t="28350" x="3021013" y="3141663"/>
          <p14:tracePt t="28367" x="3011488" y="3141663"/>
          <p14:tracePt t="28390" x="3001963" y="3151188"/>
          <p14:tracePt t="28404" x="2992438" y="3151188"/>
          <p14:tracePt t="28928" x="2982913" y="3151188"/>
          <p14:tracePt t="29007" x="2973388" y="3151188"/>
          <p14:tracePt t="29075" x="2963863" y="3151188"/>
          <p14:tracePt t="29087" x="2954338" y="3151188"/>
          <p14:tracePt t="29091" x="2935288" y="3151188"/>
          <p14:tracePt t="29107" x="2925763" y="3151188"/>
          <p14:tracePt t="29152" x="2916238" y="3151188"/>
          <p14:tracePt t="29167" x="2897188" y="3151188"/>
          <p14:tracePt t="29172" x="2878138" y="3151188"/>
          <p14:tracePt t="29184" x="2859088" y="3141663"/>
          <p14:tracePt t="29187" x="2840038" y="3132138"/>
          <p14:tracePt t="29199" x="2820988" y="3132138"/>
          <p14:tracePt t="29205" x="2811463" y="3113088"/>
          <p14:tracePt t="29250" x="2811463" y="3103563"/>
          <p14:tracePt t="29282" x="2801938" y="3103563"/>
          <p14:tracePt t="29313" x="2801938" y="3094038"/>
          <p14:tracePt t="29393" x="2792413" y="3094038"/>
          <p14:tracePt t="29416" x="2782888" y="3094038"/>
          <p14:tracePt t="29429" x="2773363" y="3094038"/>
          <p14:tracePt t="29457" x="2763838" y="3094038"/>
          <p14:tracePt t="29473" x="2754313" y="3094038"/>
          <p14:tracePt t="29493" x="2744788" y="3094038"/>
          <p14:tracePt t="29505" x="2735263" y="3094038"/>
          <p14:tracePt t="29510" x="2725738" y="3094038"/>
          <p14:tracePt t="29521" x="2725738" y="3103563"/>
          <p14:tracePt t="29525" x="2716213" y="3103563"/>
          <p14:tracePt t="29537" x="2706688" y="3113088"/>
          <p14:tracePt t="29542" x="2697163" y="3113088"/>
          <p14:tracePt t="29557" x="2678113" y="3122613"/>
          <p14:tracePt t="29571" x="2659063" y="3122613"/>
          <p14:tracePt t="29574" x="2649538" y="3122613"/>
          <p14:tracePt t="29589" x="2620963" y="3132138"/>
          <p14:tracePt t="29602" x="2611438" y="3141663"/>
          <p14:tracePt t="29607" x="2592388" y="3141663"/>
          <p14:tracePt t="29618" x="2573338" y="3141663"/>
          <p14:tracePt t="29623" x="2563813" y="3151188"/>
          <p14:tracePt t="29632" x="2554288" y="3151188"/>
          <p14:tracePt t="29637" x="2536825" y="3160713"/>
          <p14:tracePt t="29649" x="2527300" y="3160713"/>
          <p14:tracePt t="29654" x="2517775" y="3160713"/>
          <p14:tracePt t="29665" x="2498725" y="3160713"/>
          <p14:tracePt t="29670" x="2498725" y="3170238"/>
          <p14:tracePt t="29681" x="2489200" y="3170238"/>
          <p14:tracePt t="29688" x="2470150" y="3170238"/>
          <p14:tracePt t="29697" x="2470150" y="3178175"/>
          <p14:tracePt t="29707" x="2451100" y="3178175"/>
          <p14:tracePt t="29713" x="2441575" y="3178175"/>
          <p14:tracePt t="29717" x="2432050" y="3187700"/>
          <p14:tracePt t="29729" x="2413000" y="3197225"/>
          <p14:tracePt t="29745" x="2403475" y="3206750"/>
          <p14:tracePt t="29753" x="2384425" y="3216275"/>
          <p14:tracePt t="29766" x="2374900" y="3235325"/>
          <p14:tracePt t="29781" x="2365375" y="3254375"/>
          <p14:tracePt t="29792" x="2355850" y="3263900"/>
          <p14:tracePt t="29797" x="2346325" y="3273425"/>
          <p14:tracePt t="29809" x="2346325" y="3282950"/>
          <p14:tracePt t="29813" x="2346325" y="3292475"/>
          <p14:tracePt t="29825" x="2346325" y="3311525"/>
          <p14:tracePt t="29831" x="2346325" y="3321050"/>
          <p14:tracePt t="29841" x="2346325" y="3330575"/>
          <p14:tracePt t="29845" x="2346325" y="3340100"/>
          <p14:tracePt t="29857" x="2346325" y="3349625"/>
          <p14:tracePt t="29861" x="2346325" y="3359150"/>
          <p14:tracePt t="29873" x="2346325" y="3368675"/>
          <p14:tracePt t="29879" x="2346325" y="3378200"/>
          <p14:tracePt t="29889" x="2346325" y="3387725"/>
          <p14:tracePt t="29893" x="2346325" y="3397250"/>
          <p14:tracePt t="29909" x="2355850" y="3416300"/>
          <p14:tracePt t="29925" x="2365375" y="3416300"/>
          <p14:tracePt t="29937" x="2384425" y="3416300"/>
          <p14:tracePt t="29943" x="2403475" y="3416300"/>
          <p14:tracePt t="29954" x="2422525" y="3416300"/>
          <p14:tracePt t="29958" x="2451100" y="3416300"/>
          <p14:tracePt t="29968" x="2479675" y="3416300"/>
          <p14:tracePt t="29972" x="2498725" y="3416300"/>
          <p14:tracePt t="29989" x="2544763" y="3416300"/>
          <p14:tracePt t="30002" x="2563813" y="3416300"/>
          <p14:tracePt t="30007" x="2573338" y="3416300"/>
          <p14:tracePt t="30017" x="2592388" y="3416300"/>
          <p14:tracePt t="30022" x="2611438" y="3416300"/>
          <p14:tracePt t="30038" x="2630488" y="3416300"/>
          <p14:tracePt t="30049" x="2640013" y="3416300"/>
          <p14:tracePt t="30054" x="2659063" y="3416300"/>
          <p14:tracePt t="30066" x="2668588" y="3416300"/>
          <p14:tracePt t="30070" x="2687638" y="3416300"/>
          <p14:tracePt t="30081" x="2706688" y="3416300"/>
          <p14:tracePt t="30087" x="2725738" y="3416300"/>
          <p14:tracePt t="30097" x="2735263" y="3406775"/>
          <p14:tracePt t="30102" x="2754313" y="3406775"/>
          <p14:tracePt t="30113" x="2773363" y="3406775"/>
          <p14:tracePt t="30117" x="2782888" y="3397250"/>
          <p14:tracePt t="30129" x="2801938" y="3397250"/>
          <p14:tracePt t="30145" x="2820988" y="3387725"/>
          <p14:tracePt t="30149" x="2830513" y="3378200"/>
          <p14:tracePt t="30161" x="2830513" y="3368675"/>
          <p14:tracePt t="30168" x="2849563" y="3368675"/>
          <p14:tracePt t="30181" x="2859088" y="3349625"/>
          <p14:tracePt t="30193" x="2868613" y="3349625"/>
          <p14:tracePt t="30209" x="2878138" y="3340100"/>
          <p14:tracePt t="30229" x="2887663" y="3330575"/>
          <p14:tracePt t="30241" x="2887663" y="3321050"/>
          <p14:tracePt t="30261" x="2887663" y="3311525"/>
          <p14:tracePt t="30273" x="2887663" y="3282950"/>
          <p14:tracePt t="30277" x="2887663" y="3273425"/>
          <p14:tracePt t="30289" x="2887663" y="3263900"/>
          <p14:tracePt t="30294" x="2887663" y="3244850"/>
          <p14:tracePt t="30305" x="2887663" y="3225800"/>
          <p14:tracePt t="30311" x="2887663" y="3206750"/>
          <p14:tracePt t="30321" x="2887663" y="3178175"/>
          <p14:tracePt t="30325" x="2868613" y="3141663"/>
          <p14:tracePt t="30339" x="2859088" y="3122613"/>
          <p14:tracePt t="30342" x="2849563" y="3113088"/>
          <p14:tracePt t="30357" x="2820988" y="3065463"/>
          <p14:tracePt t="30370" x="2811463" y="3055938"/>
          <p14:tracePt t="30372" x="2801938" y="3046413"/>
          <p14:tracePt t="30387" x="2792413" y="3036888"/>
          <p14:tracePt t="30391" x="2782888" y="3027363"/>
          <p14:tracePt t="30402" x="2773363" y="3017838"/>
          <p14:tracePt t="30409" x="2773363" y="3008313"/>
          <p14:tracePt t="30416" x="2763838" y="3008313"/>
          <p14:tracePt t="30422" x="2763838" y="2998788"/>
          <p14:tracePt t="30433" x="2763838" y="2989263"/>
          <p14:tracePt t="30449" x="2744788" y="2989263"/>
          <p14:tracePt t="30454" x="2744788" y="2979738"/>
          <p14:tracePt t="30465" x="2735263" y="2979738"/>
          <p14:tracePt t="30481" x="2735263" y="2970213"/>
          <p14:tracePt t="30497" x="2735263" y="2960688"/>
          <p14:tracePt t="30502" x="2725738" y="2951163"/>
          <p14:tracePt t="30513" x="2716213" y="2941638"/>
          <p14:tracePt t="30520" x="2706688" y="2932113"/>
          <p14:tracePt t="30533" x="2687638" y="2922588"/>
          <p14:tracePt t="30545" x="2678113" y="2903538"/>
          <p14:tracePt t="30549" x="2668588" y="2903538"/>
          <p14:tracePt t="30561" x="2649538" y="2894013"/>
          <p14:tracePt t="30568" x="2640013" y="2894013"/>
          <p14:tracePt t="30578" x="2630488" y="2884488"/>
          <p14:tracePt t="30580" x="2601913" y="2884488"/>
          <p14:tracePt t="30596" x="2592388" y="2884488"/>
          <p14:tracePt t="30609" x="2573338" y="2884488"/>
          <p14:tracePt t="30614" x="2554288" y="2894013"/>
          <p14:tracePt t="30625" x="2536825" y="2894013"/>
          <p14:tracePt t="30629" x="2527300" y="2903538"/>
          <p14:tracePt t="30646" x="2489200" y="2913063"/>
          <p14:tracePt t="30657" x="2479675" y="2932113"/>
          <p14:tracePt t="30661" x="2460625" y="2941638"/>
          <p14:tracePt t="30673" x="2451100" y="2941638"/>
          <p14:tracePt t="30677" x="2432050" y="2960688"/>
          <p14:tracePt t="30689" x="2403475" y="2979738"/>
          <p14:tracePt t="30695" x="2403475" y="2989263"/>
          <p14:tracePt t="30705" x="2374900" y="3017838"/>
          <p14:tracePt t="30709" x="2374900" y="3027363"/>
          <p14:tracePt t="30722" x="2365375" y="3036888"/>
          <p14:tracePt t="30725" x="2365375" y="3055938"/>
          <p14:tracePt t="30739" x="2355850" y="3055938"/>
          <p14:tracePt t="30745" x="2355850" y="3065463"/>
          <p14:tracePt t="30755" x="2355850" y="3074988"/>
          <p14:tracePt t="30759" x="2355850" y="3084513"/>
          <p14:tracePt t="30771" x="2355850" y="3094038"/>
          <p14:tracePt t="30884" x="2346325" y="3103563"/>
          <p14:tracePt t="30900" x="2317750" y="3113088"/>
          <p14:tracePt t="30912" x="2279650" y="3113088"/>
          <p14:tracePt t="30916" x="2251075" y="3113088"/>
          <p14:tracePt t="30918" x="2193925" y="3103563"/>
          <p14:tracePt t="30932" x="2098675" y="3055938"/>
          <p14:tracePt t="30940" x="1984375" y="3017838"/>
          <p14:tracePt t="30947" x="1843088" y="2951163"/>
          <p14:tracePt t="30952" x="1690688" y="2855913"/>
          <p14:tracePt t="30963" x="1566863" y="2779713"/>
          <p14:tracePt t="30967" x="1462088" y="2714625"/>
          <p14:tracePt t="30980" x="1387475" y="2667000"/>
          <p14:tracePt t="30986" x="1349375" y="2619375"/>
          <p14:tracePt t="30995" x="1330325" y="2590800"/>
          <p14:tracePt t="30999" x="1320800" y="2562225"/>
          <p14:tracePt t="31011" x="1301750" y="2533650"/>
          <p14:tracePt t="31015" x="1301750" y="2505075"/>
          <p14:tracePt t="31027" x="1301750" y="2476500"/>
          <p14:tracePt t="31034" x="1301750" y="2457450"/>
          <p14:tracePt t="31043" x="1301750" y="2428875"/>
          <p14:tracePt t="31047" x="1301750" y="2400300"/>
          <p14:tracePt t="31060" x="1301750" y="2362200"/>
          <p14:tracePt t="31063" x="1292225" y="2325688"/>
          <p14:tracePt t="31075" x="1263650" y="2278063"/>
          <p14:tracePt t="31081" x="1235075" y="2230438"/>
          <p14:tracePt t="31092" x="1187450" y="2192338"/>
          <p14:tracePt t="31095" x="1158875" y="2163763"/>
          <p14:tracePt t="31108" x="1130300" y="2144713"/>
          <p14:tracePt t="31110" x="1111250" y="2135188"/>
          <p14:tracePt t="31123" x="1111250" y="2125663"/>
          <p14:tracePt t="31129" x="1111250" y="2106613"/>
          <p14:tracePt t="31139" x="1101725" y="2106613"/>
          <p14:tracePt t="31143" x="1101725" y="2087563"/>
          <p14:tracePt t="31155" x="1101725" y="2078038"/>
          <p14:tracePt t="31159" x="1101725" y="2068513"/>
          <p14:tracePt t="31172" x="1101725" y="2058988"/>
          <p14:tracePt t="31177" x="1101725" y="2049463"/>
          <p14:tracePt t="31187" x="1101725" y="2039938"/>
          <p14:tracePt t="31316" x="1092200" y="2039938"/>
          <p14:tracePt t="31320" x="1082675" y="2039938"/>
          <p14:tracePt t="31331" x="1063625" y="2039938"/>
          <p14:tracePt t="31347" x="1044575" y="2039938"/>
          <p14:tracePt t="31353" x="1035050" y="2039938"/>
          <p14:tracePt t="31363" x="1025525" y="2049463"/>
          <p14:tracePt t="31371" x="1016000" y="2049463"/>
          <p14:tracePt t="31379" x="1006475" y="2049463"/>
          <p14:tracePt t="31384" x="996950" y="2068513"/>
          <p14:tracePt t="31395" x="977900" y="2078038"/>
          <p14:tracePt t="31399" x="968375" y="2087563"/>
          <p14:tracePt t="31411" x="958850" y="2087563"/>
          <p14:tracePt t="31419" x="949325" y="2097088"/>
          <p14:tracePt t="31427" x="939800" y="2097088"/>
          <p14:tracePt t="31443" x="930275" y="2106613"/>
          <p14:tracePt t="31447" x="930275" y="2116138"/>
          <p14:tracePt t="31459" x="930275" y="2125663"/>
          <p14:tracePt t="31464" x="911225" y="2125663"/>
          <p14:tracePt t="31475" x="911225" y="2144713"/>
          <p14:tracePt t="31479" x="901700" y="2154238"/>
          <p14:tracePt t="31540" x="901700" y="2173288"/>
          <p14:tracePt t="31544" x="901700" y="2201863"/>
          <p14:tracePt t="31555" x="901700" y="2230438"/>
          <p14:tracePt t="31562" x="901700" y="2249488"/>
          <p14:tracePt t="31571" x="901700" y="2268538"/>
          <p14:tracePt t="31575" x="901700" y="2306638"/>
          <p14:tracePt t="31588" x="901700" y="2333625"/>
          <p14:tracePt t="31591" x="911225" y="2362200"/>
          <p14:tracePt t="31604" x="920750" y="2390775"/>
          <p14:tracePt t="31610" x="930275" y="2419350"/>
          <p14:tracePt t="31621" x="939800" y="2447925"/>
          <p14:tracePt t="31625" x="958850" y="2476500"/>
          <p14:tracePt t="31640" x="987425" y="2524125"/>
          <p14:tracePt t="31652" x="1016000" y="2543175"/>
          <p14:tracePt t="31656" x="1016000" y="2552700"/>
          <p14:tracePt t="31668" x="1035050" y="2571750"/>
          <p14:tracePt t="31672" x="1035050" y="2581275"/>
          <p14:tracePt t="31684" x="1035050" y="2590800"/>
          <p14:tracePt t="31688" x="1035050" y="2600325"/>
          <p14:tracePt t="31699" x="1035050" y="2619375"/>
          <p14:tracePt t="31704" x="1044575" y="2638425"/>
          <p14:tracePt t="31716" x="1054100" y="2647950"/>
          <p14:tracePt t="31721" x="1054100" y="2667000"/>
          <p14:tracePt t="31737" x="1054100" y="2676525"/>
          <p14:tracePt t="31747" x="1063625" y="2676525"/>
          <p14:tracePt t="31752" x="1063625" y="2686050"/>
          <p14:tracePt t="31763" x="1073150" y="2686050"/>
          <p14:tracePt t="31827" x="1082675" y="2686050"/>
          <p14:tracePt t="31831" x="1111250" y="2676525"/>
          <p14:tracePt t="31843" x="1149350" y="2657475"/>
          <p14:tracePt t="31851" x="1196975" y="2647950"/>
          <p14:tracePt t="31859" x="1235075" y="2647950"/>
          <p14:tracePt t="31863" x="1273175" y="2647950"/>
          <p14:tracePt t="31879" x="1330325" y="2628900"/>
          <p14:tracePt t="31890" x="1339850" y="2628900"/>
          <p14:tracePt t="31895" x="1349375" y="2628900"/>
          <p14:tracePt t="31907" x="1349375" y="2619375"/>
          <p14:tracePt t="31927" x="1368425" y="2609850"/>
          <p14:tracePt t="31939" x="1377950" y="2590800"/>
          <p14:tracePt t="31943" x="1387475" y="2581275"/>
          <p14:tracePt t="31955" x="1387475" y="2571750"/>
          <p14:tracePt t="31959" x="1406525" y="2543175"/>
          <p14:tracePt t="31973" x="1406525" y="2533650"/>
          <p14:tracePt t="31977" x="1406525" y="2524125"/>
          <p14:tracePt t="31987" x="1414463" y="2505075"/>
          <p14:tracePt t="31991" x="1423988" y="2486025"/>
          <p14:tracePt t="32007" x="1423988" y="2457450"/>
          <p14:tracePt t="32023" x="1423988" y="2428875"/>
          <p14:tracePt t="32036" x="1423988" y="2419350"/>
          <p14:tracePt t="32039" x="1423988" y="2409825"/>
          <p14:tracePt t="32052" x="1423988" y="2400300"/>
          <p14:tracePt t="32059" x="1414463" y="2381250"/>
          <p14:tracePt t="32067" x="1414463" y="2371725"/>
          <p14:tracePt t="32084" x="1414463" y="2362200"/>
          <p14:tracePt t="32088" x="1406525" y="2362200"/>
          <p14:tracePt t="32099" x="1406525" y="2352675"/>
          <p14:tracePt t="32105" x="1397000" y="2343150"/>
          <p14:tracePt t="32115" x="1397000" y="2333625"/>
          <p14:tracePt t="32121" x="1397000" y="2325688"/>
          <p14:tracePt t="32131" x="1377950" y="2316163"/>
          <p14:tracePt t="32137" x="1368425" y="2297113"/>
          <p14:tracePt t="32158" x="1358900" y="2287588"/>
          <p14:tracePt t="32163" x="1349375" y="2278063"/>
          <p14:tracePt t="32167" x="1330325" y="2259013"/>
          <p14:tracePt t="32183" x="1311275" y="2230438"/>
          <p14:tracePt t="32195" x="1301750" y="2220913"/>
          <p14:tracePt t="32211" x="1282700" y="2211388"/>
          <p14:tracePt t="32227" x="1273175" y="2201863"/>
          <p14:tracePt t="32243" x="1263650" y="2201863"/>
          <p14:tracePt t="32259" x="1254125" y="2201863"/>
          <p14:tracePt t="32282" x="1244600" y="2201863"/>
          <p14:tracePt t="32293" x="1225550" y="2201863"/>
          <p14:tracePt t="32297" x="1216025" y="2201863"/>
          <p14:tracePt t="32309" x="1206500" y="2201863"/>
          <p14:tracePt t="32313" x="1187450" y="2201863"/>
          <p14:tracePt t="32341" x="1177925" y="2201863"/>
          <p14:tracePt t="32357" x="1158875" y="2201863"/>
          <p14:tracePt t="32364" x="1158875" y="2192338"/>
          <p14:tracePt t="32373" x="1149350" y="2192338"/>
          <p14:tracePt t="32377" x="1120775" y="2182813"/>
          <p14:tracePt t="32390" x="1111250" y="2173288"/>
          <p14:tracePt t="32393" x="1101725" y="2173288"/>
          <p14:tracePt t="32406" x="1082675" y="2163763"/>
          <p14:tracePt t="32412" x="1082675" y="2154238"/>
          <p14:tracePt t="32421" x="1073150" y="2154238"/>
          <p14:tracePt t="32486" x="1063625" y="2154238"/>
          <p14:tracePt t="32503" x="1054100" y="2154238"/>
          <p14:tracePt t="32517" x="1044575" y="2154238"/>
          <p14:tracePt t="32522" x="1044575" y="2163763"/>
          <p14:tracePt t="32534" x="1035050" y="2163763"/>
          <p14:tracePt t="32548" x="1025525" y="2173288"/>
          <p14:tracePt t="32552" x="1025525" y="2182813"/>
          <p14:tracePt t="32565" x="1006475" y="2182813"/>
          <p14:tracePt t="32572" x="996950" y="2192338"/>
          <p14:tracePt t="32587" x="987425" y="2211388"/>
          <p14:tracePt t="32597" x="977900" y="2220913"/>
          <p14:tracePt t="32601" x="968375" y="2239963"/>
          <p14:tracePt t="32613" x="949325" y="2249488"/>
          <p14:tracePt t="32621" x="939800" y="2259013"/>
          <p14:tracePt t="32629" x="930275" y="2268538"/>
          <p14:tracePt t="32633" x="920750" y="2278063"/>
          <p14:tracePt t="32645" x="920750" y="2297113"/>
          <p14:tracePt t="32649" x="911225" y="2306638"/>
          <p14:tracePt t="32661" x="911225" y="2316163"/>
          <p14:tracePt t="32667" x="901700" y="2325688"/>
          <p14:tracePt t="32682" x="901700" y="2333625"/>
          <p14:tracePt t="32693" x="892175" y="2352675"/>
          <p14:tracePt t="32697" x="892175" y="2362200"/>
          <p14:tracePt t="32709" x="892175" y="2381250"/>
          <p14:tracePt t="32715" x="892175" y="2390775"/>
          <p14:tracePt t="32729" x="892175" y="2400300"/>
          <p14:tracePt t="32741" x="892175" y="2409825"/>
          <p14:tracePt t="32745" x="892175" y="2419350"/>
          <p14:tracePt t="32757" x="901700" y="2419350"/>
          <p14:tracePt t="32764" x="901700" y="2428875"/>
          <p14:tracePt t="32773" x="911225" y="2438400"/>
          <p14:tracePt t="32793" x="930275" y="2447925"/>
          <p14:tracePt t="32806" x="930275" y="2457450"/>
          <p14:tracePt t="32809" x="939800" y="2466975"/>
          <p14:tracePt t="32822" x="949325" y="2466975"/>
          <p14:tracePt t="32838" x="949325" y="2476500"/>
          <p14:tracePt t="33078" x="968375" y="2486025"/>
          <p14:tracePt t="33083" x="977900" y="2495550"/>
          <p14:tracePt t="33094" x="1006475" y="2505075"/>
          <p14:tracePt t="33102" x="1025525" y="2514600"/>
          <p14:tracePt t="33109" x="1054100" y="2524125"/>
          <p14:tracePt t="33115" x="1073150" y="2552700"/>
          <p14:tracePt t="33125" x="1101725" y="2552700"/>
          <p14:tracePt t="33133" x="1130300" y="2552700"/>
          <p14:tracePt t="33141" x="1158875" y="2571750"/>
          <p14:tracePt t="33147" x="1177925" y="2571750"/>
          <p14:tracePt t="33173" x="1187450" y="2571750"/>
          <p14:tracePt t="33177" x="1196975" y="2571750"/>
          <p14:tracePt t="33510" x="1206500" y="2571750"/>
          <p14:tracePt t="33542" x="1206500" y="2562225"/>
          <p14:tracePt t="33547" x="1206500" y="2552700"/>
          <p14:tracePt t="33557" x="1206500" y="2543175"/>
          <p14:tracePt t="33566" x="1206500" y="2533650"/>
          <p14:tracePt t="33574" x="1206500" y="2524125"/>
          <p14:tracePt t="33577" x="1206500" y="2514600"/>
          <p14:tracePt t="33593" x="1206500" y="2505075"/>
          <p14:tracePt t="33606" x="1206500" y="2495550"/>
          <p14:tracePt t="33609" x="1206500" y="2486025"/>
          <p14:tracePt t="33686" x="1216025" y="2486025"/>
          <p14:tracePt t="33701" x="1216025" y="2476500"/>
          <p14:tracePt t="33708" x="1225550" y="2466975"/>
          <p14:tracePt t="33717" x="1235075" y="2466975"/>
          <p14:tracePt t="33737" x="1235075" y="2447925"/>
          <p14:tracePt t="33816" x="1244600" y="2447925"/>
          <p14:tracePt t="33847" x="1244600" y="2438400"/>
          <p14:tracePt t="33863" x="1254125" y="2438400"/>
          <p14:tracePt t="34240" x="1254125" y="2428875"/>
          <p14:tracePt t="34367" x="1254125" y="2419350"/>
          <p14:tracePt t="34400" x="1254125" y="2409825"/>
          <p14:tracePt t="34432" x="1254125" y="2400300"/>
          <p14:tracePt t="34439" x="1254125" y="2381250"/>
          <p14:tracePt t="34447" x="1254125" y="2371725"/>
          <p14:tracePt t="34453" x="1254125" y="2362200"/>
          <p14:tracePt t="35770" x="1254125" y="2352675"/>
          <p14:tracePt t="35933" x="1254125" y="2362200"/>
          <p14:tracePt t="35945" x="1254125" y="2371725"/>
          <p14:tracePt t="36121" x="1263650" y="2362200"/>
          <p14:tracePt t="36137" x="1263650" y="2352675"/>
          <p14:tracePt t="36143" x="1263650" y="2343150"/>
          <p14:tracePt t="36156" x="1263650" y="2333625"/>
          <p14:tracePt t="36187" x="1263650" y="2325688"/>
          <p14:tracePt t="36192" x="1273175" y="2325688"/>
          <p14:tracePt t="36287" x="1282700" y="2316163"/>
          <p14:tracePt t="36315" x="1292225" y="2316163"/>
          <p14:tracePt t="36331" x="1301750" y="2316163"/>
          <p14:tracePt t="36892" x="1301750" y="2325688"/>
          <p14:tracePt t="36895" x="1301750" y="2333625"/>
          <p14:tracePt t="36916" x="1301750" y="2343150"/>
          <p14:tracePt t="36924" x="1301750" y="2362200"/>
          <p14:tracePt t="36926" x="1301750" y="2371725"/>
          <p14:tracePt t="36971" x="1301750" y="2381250"/>
          <p14:tracePt t="36976" x="1301750" y="2390775"/>
          <p14:tracePt t="37003" x="1301750" y="2400300"/>
          <p14:tracePt t="37008" x="1301750" y="2409825"/>
          <p14:tracePt t="37026" x="1301750" y="2428875"/>
          <p14:tracePt t="37039" x="1301750" y="2438400"/>
          <p14:tracePt t="37051" x="1301750" y="2447925"/>
          <p14:tracePt t="37056" x="1301750" y="2457450"/>
          <p14:tracePt t="37291" x="1311275" y="2457450"/>
          <p14:tracePt t="37307" x="1320800" y="2457450"/>
          <p14:tracePt t="37435" x="1330325" y="2457450"/>
          <p14:tracePt t="37440" x="1339850" y="2457450"/>
          <p14:tracePt t="37457" x="1358900" y="2457450"/>
          <p14:tracePt t="37467" x="1368425" y="2457450"/>
          <p14:tracePt t="37470" x="1387475" y="2457450"/>
          <p14:tracePt t="37483" x="1414463" y="2457450"/>
          <p14:tracePt t="37487" x="1433513" y="2457450"/>
          <p14:tracePt t="37505" x="1452563" y="2457450"/>
          <p14:tracePt t="37515" x="1462088" y="2457450"/>
          <p14:tracePt t="37596" x="1471613" y="2457450"/>
          <p14:tracePt t="37611" x="1481138" y="2457450"/>
          <p14:tracePt t="37694" x="1481138" y="2476500"/>
          <p14:tracePt t="37697" x="1481138" y="2486025"/>
          <p14:tracePt t="37715" x="1490663" y="2514600"/>
          <p14:tracePt t="37725" x="1500188" y="2524125"/>
          <p14:tracePt t="37732" x="1500188" y="2533650"/>
          <p14:tracePt t="37741" x="1500188" y="2552700"/>
          <p14:tracePt t="37747" x="1509713" y="2552700"/>
          <p14:tracePt t="37821" x="1519238" y="2552700"/>
          <p14:tracePt t="37837" x="1528763" y="2543175"/>
          <p14:tracePt t="37845" x="1538288" y="2543175"/>
          <p14:tracePt t="37853" x="1538288" y="2533650"/>
          <p14:tracePt t="37857" x="1547813" y="2514600"/>
          <p14:tracePt t="37869" x="1557338" y="2505075"/>
          <p14:tracePt t="37873" x="1566863" y="2486025"/>
          <p14:tracePt t="37885" x="1576388" y="2476500"/>
          <p14:tracePt t="37891" x="1576388" y="2466975"/>
          <p14:tracePt t="37913" x="1604963" y="2409825"/>
          <p14:tracePt t="37921" x="1633538" y="2362200"/>
          <p14:tracePt t="37933" x="1643063" y="2343150"/>
          <p14:tracePt t="37938" x="1652588" y="2316163"/>
          <p14:tracePt t="37949" x="1671638" y="2297113"/>
          <p14:tracePt t="37953" x="1671638" y="2287588"/>
          <p14:tracePt t="37965" x="1671638" y="2268538"/>
          <p14:tracePt t="37969" x="1681163" y="2268538"/>
          <p14:tracePt t="37997" x="1681163" y="2259013"/>
          <p14:tracePt t="38077" x="1681163" y="2268538"/>
          <p14:tracePt t="38081" x="1681163" y="2278063"/>
          <p14:tracePt t="38095" x="1690688" y="2287588"/>
          <p14:tracePt t="38174" x="1700213" y="2287588"/>
          <p14:tracePt t="38178" x="1700213" y="2297113"/>
          <p14:tracePt t="38221" x="1709738" y="2297113"/>
          <p14:tracePt t="38237" x="1728788" y="2297113"/>
          <p14:tracePt t="38253" x="1738313" y="2297113"/>
          <p14:tracePt t="38258" x="1757363" y="2306638"/>
          <p14:tracePt t="38270" x="1804988" y="2316163"/>
          <p14:tracePt t="38277" x="1824038" y="2316163"/>
          <p14:tracePt t="38285" x="1862138" y="2333625"/>
          <p14:tracePt t="38288" x="1890713" y="2362200"/>
          <p14:tracePt t="38301" x="1928813" y="2381250"/>
          <p14:tracePt t="38305" x="1957388" y="2400300"/>
          <p14:tracePt t="38317" x="1984375" y="2409825"/>
          <p14:tracePt t="38323" x="2003425" y="2428875"/>
          <p14:tracePt t="38333" x="2022475" y="2447925"/>
          <p14:tracePt t="38337" x="2041525" y="2466975"/>
          <p14:tracePt t="38353" x="2117725" y="2486025"/>
          <p14:tracePt t="38365" x="2146300" y="2505075"/>
          <p14:tracePt t="38370" x="2165350" y="2505075"/>
          <p14:tracePt t="38381" x="2193925" y="2514600"/>
          <p14:tracePt t="38385" x="2241550" y="2524125"/>
          <p14:tracePt t="38396" x="2270125" y="2533650"/>
          <p14:tracePt t="38401" x="2298700" y="2543175"/>
          <p14:tracePt t="38418" x="2317750" y="2543175"/>
          <p14:tracePt t="38430" x="2327275" y="2543175"/>
          <p14:tracePt t="38433" x="2336800" y="2543175"/>
          <p14:tracePt t="38446" x="2336800" y="2552700"/>
          <p14:tracePt t="38526" x="2327275" y="2552700"/>
          <p14:tracePt t="38542" x="2308225" y="2552700"/>
          <p14:tracePt t="38548" x="2289175" y="2552700"/>
          <p14:tracePt t="38557" x="2279650" y="2552700"/>
          <p14:tracePt t="38562" x="2260600" y="2552700"/>
          <p14:tracePt t="38573" x="2241550" y="2552700"/>
          <p14:tracePt t="38579" x="2222500" y="2552700"/>
          <p14:tracePt t="38590" x="2203450" y="2552700"/>
          <p14:tracePt t="38606" x="2193925" y="2552700"/>
          <p14:tracePt t="38609" x="2174875" y="2552700"/>
          <p14:tracePt t="38621" x="2165350" y="2562225"/>
          <p14:tracePt t="38628" x="2146300" y="2562225"/>
          <p14:tracePt t="38637" x="2136775" y="2581275"/>
          <p14:tracePt t="38640" x="2127250" y="2581275"/>
          <p14:tracePt t="38653" x="2098675" y="2609850"/>
          <p14:tracePt t="38656" x="2089150" y="2638425"/>
          <p14:tracePt t="38669" x="2079625" y="2676525"/>
          <p14:tracePt t="38675" x="2070100" y="2705100"/>
          <p14:tracePt t="38685" x="2070100" y="2733675"/>
          <p14:tracePt t="38689" x="2070100" y="2751138"/>
          <p14:tracePt t="38706" x="2070100" y="2760663"/>
          <p14:tracePt t="38801" x="2070100" y="2751138"/>
          <p14:tracePt t="38813" x="2070100" y="2733675"/>
          <p14:tracePt t="38829" x="2070100" y="2724150"/>
          <p14:tracePt t="38845" x="2070100" y="2714625"/>
          <p14:tracePt t="38861" x="2070100" y="2705100"/>
          <p14:tracePt t="38913" x="2070100" y="2714625"/>
          <p14:tracePt t="38926" x="2070100" y="2724150"/>
          <p14:tracePt t="38941" x="2070100" y="2743200"/>
          <p14:tracePt t="38946" x="2079625" y="2760663"/>
          <p14:tracePt t="38957" x="2127250" y="2779713"/>
          <p14:tracePt t="38968" x="2193925" y="2817813"/>
          <p14:tracePt t="38973" x="2298700" y="2865438"/>
          <p14:tracePt t="38980" x="2441575" y="2941638"/>
          <p14:tracePt t="38991" x="2611438" y="3017838"/>
          <p14:tracePt t="38996" x="2754313" y="3084513"/>
          <p14:tracePt t="39004" x="2849563" y="3141663"/>
          <p14:tracePt t="39010" x="2925763" y="3187700"/>
          <p14:tracePt t="39020" x="2982913" y="3225800"/>
          <p14:tracePt t="39023" x="3021013" y="3263900"/>
          <p14:tracePt t="39041" x="3030538" y="3263900"/>
          <p14:tracePt t="39216" x="3030538" y="3254375"/>
          <p14:tracePt t="39220" x="3030538" y="3225800"/>
          <p14:tracePt t="39231" x="3030538" y="3197225"/>
          <p14:tracePt t="39238" x="3030538" y="3170238"/>
          <p14:tracePt t="39247" x="3021013" y="3141663"/>
          <p14:tracePt t="39253" x="3011488" y="3113088"/>
          <p14:tracePt t="39264" x="3001963" y="3084513"/>
          <p14:tracePt t="39267" x="2982913" y="3055938"/>
          <p14:tracePt t="39279" x="2973388" y="3027363"/>
          <p14:tracePt t="39292" x="2963863" y="3008313"/>
          <p14:tracePt t="39295" x="2963863" y="2970213"/>
          <p14:tracePt t="39297" x="2963863" y="2941638"/>
          <p14:tracePt t="39312" x="2954338" y="2922588"/>
          <p14:tracePt t="39317" x="2954338" y="2903538"/>
          <p14:tracePt t="39326" x="2944813" y="2884488"/>
          <p14:tracePt t="39331" x="2935288" y="2865438"/>
          <p14:tracePt t="39343" x="2925763" y="2855913"/>
          <p14:tracePt t="39423" x="2916238" y="2855913"/>
          <p14:tracePt t="39632" x="2897188" y="2846388"/>
          <p14:tracePt t="39637" x="2887663" y="2827338"/>
          <p14:tracePt t="39647" x="2878138" y="2808288"/>
          <p14:tracePt t="39655" x="2878138" y="2798763"/>
          <p14:tracePt t="39712" x="2868613" y="2808288"/>
          <p14:tracePt t="39716" x="2859088" y="2808288"/>
          <p14:tracePt t="39727" x="2849563" y="2827338"/>
          <p14:tracePt t="39732" x="2849563" y="2846388"/>
          <p14:tracePt t="39742" x="2840038" y="2865438"/>
          <p14:tracePt t="39747" x="2840038" y="2884488"/>
          <p14:tracePt t="39759" x="2830513" y="2903538"/>
          <p14:tracePt t="39763" x="2820988" y="2922588"/>
          <p14:tracePt t="39781" x="2820988" y="2941638"/>
          <p14:tracePt t="39791" x="2820988" y="2951163"/>
          <p14:tracePt t="39807" x="2820988" y="2960688"/>
          <p14:tracePt t="39823" x="2820988" y="2970213"/>
          <p14:tracePt t="39839" x="2820988" y="2979738"/>
          <p14:tracePt t="40296" x="2830513" y="2970213"/>
          <p14:tracePt t="41489" x="2849563" y="2960688"/>
          <p14:tracePt t="41511" x="2859088" y="2960688"/>
          <p14:tracePt t="41521" x="2859088" y="2951163"/>
          <p14:tracePt t="41526" x="2878138" y="2941638"/>
          <p14:tracePt t="41537" x="2878138" y="2932113"/>
          <p14:tracePt t="41543" x="2887663" y="2932113"/>
          <p14:tracePt t="41553" x="2897188" y="2922588"/>
          <p14:tracePt t="41560" x="2906713" y="2913063"/>
          <p14:tracePt t="42500" x="2906713" y="2903538"/>
          <p14:tracePt t="42563" x="2906713" y="2894013"/>
          <p14:tracePt t="42567" x="2906713" y="2884488"/>
          <p14:tracePt t="42579" x="2906713" y="2874963"/>
          <p14:tracePt t="42585" x="2906713" y="2865438"/>
          <p14:tracePt t="42595" x="2906713" y="2846388"/>
          <p14:tracePt t="42599" x="2906713" y="2836863"/>
          <p14:tracePt t="42611" x="2916238" y="2817813"/>
          <p14:tracePt t="42615" x="2916238" y="2808288"/>
          <p14:tracePt t="42627" x="2916238" y="2789238"/>
          <p14:tracePt t="42633" x="2925763" y="2770188"/>
          <p14:tracePt t="42644" x="2925763" y="2751138"/>
          <p14:tracePt t="42647" x="2925763" y="2743200"/>
          <p14:tracePt t="42659" x="2925763" y="2733675"/>
          <p14:tracePt t="42663" x="2925763" y="2714625"/>
          <p14:tracePt t="42675" x="2925763" y="2695575"/>
          <p14:tracePt t="42681" x="2935288" y="2686050"/>
          <p14:tracePt t="42691" x="2944813" y="2676525"/>
          <p14:tracePt t="42695" x="2954338" y="2657475"/>
          <p14:tracePt t="42708" x="2954338" y="2647950"/>
          <p14:tracePt t="42711" x="2954338" y="2638425"/>
          <p14:tracePt t="43123" x="2944813" y="2647950"/>
          <p14:tracePt t="43128" x="2944813" y="2657475"/>
          <p14:tracePt t="43461" x="2944813" y="2676525"/>
          <p14:tracePt t="43466" x="2944813" y="2686050"/>
          <p14:tracePt t="43477" x="2944813" y="2705100"/>
          <p14:tracePt t="43589" x="2944813" y="2714625"/>
          <p14:tracePt t="43593" x="2944813" y="2724150"/>
          <p14:tracePt t="44006" x="2944813" y="2733675"/>
          <p14:tracePt t="44011" x="2944813" y="2751138"/>
          <p14:tracePt t="44037" x="2944813" y="2770188"/>
          <p14:tracePt t="44053" x="2944813" y="2779713"/>
          <p14:tracePt t="44069" x="2944813" y="2798763"/>
          <p14:tracePt t="44086" x="2944813" y="2808288"/>
          <p14:tracePt t="44095" x="2944813" y="2817813"/>
          <p14:tracePt t="44101" x="2944813" y="2827338"/>
          <p14:tracePt t="44137" x="2944813" y="2836863"/>
          <p14:tracePt t="44149" x="2935288" y="2836863"/>
          <p14:tracePt t="44153" x="2935288" y="2846388"/>
          <p14:tracePt t="44165" x="2925763" y="2846388"/>
          <p14:tracePt t="44181" x="2925763" y="2855913"/>
          <p14:tracePt t="44187" x="2906713" y="2865438"/>
          <p14:tracePt t="44888" x="2887663" y="2865438"/>
          <p14:tracePt t="44903" x="2868613" y="2874963"/>
          <p14:tracePt t="44912" x="2859088" y="2874963"/>
          <p14:tracePt t="44922" x="2840038" y="2874963"/>
          <p14:tracePt t="44951" x="2830513" y="2874963"/>
          <p14:tracePt t="44967" x="2811463" y="2874963"/>
          <p14:tracePt t="44973" x="2801938" y="2874963"/>
          <p14:tracePt t="44983" x="2792413" y="2874963"/>
          <p14:tracePt t="44987" x="2782888" y="2874963"/>
          <p14:tracePt t="45031" x="2773363" y="2874963"/>
          <p14:tracePt t="45047" x="2763838" y="2874963"/>
          <p14:tracePt t="45053" x="2754313" y="2874963"/>
          <p14:tracePt t="45063" x="2744788" y="2884488"/>
          <p14:tracePt t="45079" x="2735263" y="2884488"/>
          <p14:tracePt t="45101" x="2725738" y="2884488"/>
          <p14:tracePt t="45416" x="2716213" y="2884488"/>
          <p14:tracePt t="45420" x="2706688" y="2884488"/>
          <p14:tracePt t="45431" x="2697163" y="2894013"/>
          <p14:tracePt t="45439" x="2687638" y="2894013"/>
          <p14:tracePt t="45447" x="2649538" y="2903538"/>
          <p14:tracePt t="45454" x="2611438" y="2913063"/>
          <p14:tracePt t="45463" x="2582863" y="2922588"/>
          <p14:tracePt t="45467" x="2544763" y="2932113"/>
          <p14:tracePt t="45479" x="2527300" y="2932113"/>
          <p14:tracePt t="45487" x="2517775" y="2932113"/>
          <p14:tracePt t="45495" x="2508250" y="2932113"/>
          <p14:tracePt t="45499" x="2498725" y="2932113"/>
          <p14:tracePt t="46273" x="2508250" y="2922588"/>
          <p14:tracePt t="46278" x="2517775" y="2922588"/>
          <p14:tracePt t="46289" x="2527300" y="2922588"/>
          <p14:tracePt t="46297" x="2536825" y="2922588"/>
          <p14:tracePt t="46310" x="2544763" y="2913063"/>
          <p14:tracePt t="46321" x="2563813" y="2913063"/>
          <p14:tracePt t="46325" x="2573338" y="2903538"/>
          <p14:tracePt t="46337" x="2592388" y="2903538"/>
          <p14:tracePt t="46343" x="2601913" y="2903538"/>
          <p14:tracePt t="46357" x="2611438" y="2903538"/>
          <p14:tracePt t="46674" x="2620963" y="2903538"/>
          <p14:tracePt t="46679" x="2620963" y="2913063"/>
          <p14:tracePt t="46689" x="2640013" y="2941638"/>
          <p14:tracePt t="46698" x="2649538" y="2970213"/>
          <p14:tracePt t="46705" x="2659063" y="2970213"/>
          <p14:tracePt t="46712" x="2659063" y="2979738"/>
          <p14:tracePt t="46753" x="2678113" y="2979738"/>
          <p14:tracePt t="46758" x="2706688" y="2951163"/>
          <p14:tracePt t="46769" x="2754313" y="2903538"/>
          <p14:tracePt t="46776" x="2773363" y="2884488"/>
          <p14:tracePt t="46784" x="2782888" y="2855913"/>
          <p14:tracePt t="46788" x="2792413" y="2836863"/>
          <p14:tracePt t="46805" x="2792413" y="2827338"/>
          <p14:tracePt t="46817" x="2792413" y="2817813"/>
          <p14:tracePt t="46833" x="2782888" y="2817813"/>
          <p14:tracePt t="46837" x="2763838" y="2817813"/>
          <p14:tracePt t="46849" x="2754313" y="2808288"/>
          <p14:tracePt t="46855" x="2744788" y="2808288"/>
          <p14:tracePt t="46933" x="2735263" y="2808288"/>
          <p14:tracePt t="46945" x="2716213" y="2836863"/>
          <p14:tracePt t="46951" x="2706688" y="2846388"/>
          <p14:tracePt t="46961" x="2706688" y="2865438"/>
          <p14:tracePt t="46965" x="2697163" y="2874963"/>
          <p14:tracePt t="46993" x="2697163" y="2884488"/>
          <p14:tracePt t="47122" x="2697163" y="2894013"/>
          <p14:tracePt t="47128" x="2697163" y="2903538"/>
          <p14:tracePt t="47154" x="2697163" y="2913063"/>
          <p14:tracePt t="47159" x="2687638" y="2922588"/>
          <p14:tracePt t="47170" x="2678113" y="2922588"/>
          <p14:tracePt t="47185" x="2678113" y="2932113"/>
          <p14:tracePt t="47189" x="2678113" y="2941638"/>
          <p14:tracePt t="47202" x="2668588" y="2941638"/>
          <p14:tracePt t="47205" x="2668588" y="2951163"/>
          <p14:tracePt t="47580" x="2668588" y="2960688"/>
          <p14:tracePt t="47603" x="2668588" y="2970213"/>
          <p14:tracePt t="48116" x="2649538" y="2979738"/>
          <p14:tracePt t="48132" x="2640013" y="2979738"/>
          <p14:tracePt t="48308" x="2620963" y="2979738"/>
          <p14:tracePt t="48323" x="2611438" y="2979738"/>
          <p14:tracePt t="48329" x="2592388" y="2979738"/>
          <p14:tracePt t="48339" x="2582863" y="2979738"/>
          <p14:tracePt t="48345" x="2573338" y="2979738"/>
          <p14:tracePt t="48355" x="2563813" y="2979738"/>
          <p14:tracePt t="48361" x="2554288" y="2979738"/>
          <p14:tracePt t="48371" x="2544763" y="2979738"/>
          <p14:tracePt t="48378" x="2527300" y="2979738"/>
          <p14:tracePt t="48387" x="2498725" y="2979738"/>
          <p14:tracePt t="48391" x="2479675" y="2989263"/>
          <p14:tracePt t="48403" x="2451100" y="2989263"/>
          <p14:tracePt t="48406" x="2441575" y="2989263"/>
          <p14:tracePt t="48419" x="2413000" y="2989263"/>
          <p14:tracePt t="48426" x="2384425" y="2989263"/>
          <p14:tracePt t="48435" x="2355850" y="2989263"/>
          <p14:tracePt t="48439" x="2336800" y="2989263"/>
          <p14:tracePt t="48451" x="2308225" y="2989263"/>
          <p14:tracePt t="48455" x="2289175" y="2989263"/>
          <p14:tracePt t="48467" x="2260600" y="2989263"/>
          <p14:tracePt t="48473" x="2251075" y="2989263"/>
          <p14:tracePt t="48483" x="2222500" y="2989263"/>
          <p14:tracePt t="48487" x="2212975" y="2989263"/>
          <p14:tracePt t="48499" x="2203450" y="2989263"/>
          <p14:tracePt t="48503" x="2193925" y="2989263"/>
          <p14:tracePt t="48515" x="2174875" y="2989263"/>
          <p14:tracePt t="48531" x="2155825" y="2989263"/>
          <p14:tracePt t="48547" x="2146300" y="2989263"/>
          <p14:tracePt t="48553" x="2146300" y="2979738"/>
          <p14:tracePt t="48563" x="2136775" y="2979738"/>
          <p14:tracePt t="48579" x="2136775" y="2970213"/>
          <p14:tracePt t="48601" x="2136775" y="2960688"/>
          <p14:tracePt t="48615" x="2127250" y="2951163"/>
          <p14:tracePt t="48631" x="2117725" y="2941638"/>
          <p14:tracePt t="48660" x="2117725" y="2932113"/>
          <p14:tracePt t="48676" x="2108200" y="2932113"/>
          <p14:tracePt t="48707" x="2089150" y="2903538"/>
          <p14:tracePt t="48712" x="2070100" y="2884488"/>
          <p14:tracePt t="48723" x="2051050" y="2884488"/>
          <p14:tracePt t="48731" x="2022475" y="2884488"/>
          <p14:tracePt t="48739" x="2003425" y="2884488"/>
          <p14:tracePt t="48745" x="1976438" y="2884488"/>
          <p14:tracePt t="48756" x="1957388" y="2874963"/>
          <p14:tracePt t="48771" x="1947863" y="2874963"/>
          <p14:tracePt t="48915" x="1957388" y="2865438"/>
          <p14:tracePt t="48920" x="1966913" y="2855913"/>
          <p14:tracePt t="48930" x="1976438" y="2855913"/>
          <p14:tracePt t="48937" x="1976438" y="2846388"/>
          <p14:tracePt t="48965" x="1984375" y="2846388"/>
          <p14:tracePt t="48981" x="1993900" y="2846388"/>
          <p14:tracePt t="48989" x="2003425" y="2846388"/>
          <p14:tracePt t="48997" x="2022475" y="2846388"/>
          <p14:tracePt t="49013" x="2032000" y="2846388"/>
          <p14:tracePt t="49094" x="2041525" y="2846388"/>
          <p14:tracePt t="49098" x="2051050" y="2846388"/>
          <p14:tracePt t="49110" x="2070100" y="2846388"/>
          <p14:tracePt t="49118" x="2098675" y="2846388"/>
          <p14:tracePt t="49124" x="2117725" y="2846388"/>
          <p14:tracePt t="49128" x="2136775" y="2846388"/>
          <p14:tracePt t="49146" x="2155825" y="2846388"/>
          <p14:tracePt t="49158" x="2165350" y="2846388"/>
          <p14:tracePt t="49162" x="2174875" y="2846388"/>
          <p14:tracePt t="49189" x="2184400" y="2846388"/>
          <p14:tracePt t="49205" x="2193925" y="2855913"/>
          <p14:tracePt t="49212" x="2203450" y="2855913"/>
          <p14:tracePt t="49223" x="2212975" y="2855913"/>
          <p14:tracePt t="49226" x="2222500" y="2855913"/>
          <p14:tracePt t="49241" x="2251075" y="2855913"/>
          <p14:tracePt t="49257" x="2289175" y="2855913"/>
          <p14:tracePt t="49270" x="2308225" y="2855913"/>
          <p14:tracePt t="49274" x="2317750" y="2855913"/>
          <p14:tracePt t="49286" x="2327275" y="2855913"/>
          <p14:tracePt t="49290" x="2336800" y="2855913"/>
          <p14:tracePt t="49307" x="2346325" y="2855913"/>
          <p14:tracePt t="49317" x="2355850" y="2855913"/>
          <p14:tracePt t="49323" x="2365375" y="2855913"/>
          <p14:tracePt t="49339" x="2384425" y="2855913"/>
          <p14:tracePt t="49355" x="2393950" y="2855913"/>
          <p14:tracePt t="49365" x="2403475" y="2836863"/>
          <p14:tracePt t="49381" x="2403475" y="2827338"/>
          <p14:tracePt t="49390" x="2413000" y="2827338"/>
          <p14:tracePt t="49541" x="2422525" y="2817813"/>
          <p14:tracePt t="49546" x="2422525" y="2808288"/>
          <p14:tracePt t="49557" x="2432050" y="2808288"/>
          <p14:tracePt t="49717" x="2441575" y="2808288"/>
          <p14:tracePt t="49733" x="2451100" y="2808288"/>
          <p14:tracePt t="49749" x="2460625" y="2808288"/>
          <p14:tracePt t="49830" x="2460625" y="2817813"/>
          <p14:tracePt t="49861" x="2460625" y="2827338"/>
          <p14:tracePt t="50206" x="2470150" y="2827338"/>
          <p14:tracePt t="50210" x="2479675" y="2827338"/>
          <p14:tracePt t="50221" x="2498725" y="2827338"/>
          <p14:tracePt t="50229" x="2508250" y="2827338"/>
          <p14:tracePt t="50237" x="2536825" y="2827338"/>
          <p14:tracePt t="50243" x="2573338" y="2827338"/>
          <p14:tracePt t="50253" x="2611438" y="2827338"/>
          <p14:tracePt t="50257" x="2659063" y="2827338"/>
          <p14:tracePt t="50269" x="2706688" y="2827338"/>
          <p14:tracePt t="50278" x="2735263" y="2827338"/>
          <p14:tracePt t="50289" x="2754313" y="2827338"/>
          <p14:tracePt t="50301" x="2763838" y="2827338"/>
          <p14:tracePt t="50305" x="2773363" y="2827338"/>
          <p14:tracePt t="50323" x="2792413" y="2827338"/>
          <p14:tracePt t="50333" x="2801938" y="2827338"/>
          <p14:tracePt t="50337" x="2820988" y="2827338"/>
          <p14:tracePt t="50349" x="2830513" y="2827338"/>
          <p14:tracePt t="50528" x="2840038" y="2827338"/>
          <p14:tracePt t="50549" x="2849563" y="2836863"/>
          <p14:tracePt t="50575" x="2868613" y="2855913"/>
          <p14:tracePt t="50591" x="2878138" y="2855913"/>
          <p14:tracePt t="50600" x="2887663" y="2855913"/>
          <p14:tracePt t="50607" x="2897188" y="2865438"/>
          <p14:tracePt t="50611" x="2906713" y="2874963"/>
          <p14:tracePt t="50627" x="2916238" y="2874963"/>
          <p14:tracePt t="50639" x="2925763" y="2884488"/>
          <p14:tracePt t="50671" x="2935288" y="2884488"/>
          <p14:tracePt t="50719" x="2935288" y="2894013"/>
          <p14:tracePt t="50735" x="2935288" y="2903538"/>
          <p14:tracePt t="50742" x="2925763" y="2913063"/>
          <p14:tracePt t="50751" x="2916238" y="2913063"/>
          <p14:tracePt t="50755" x="2906713" y="2932113"/>
          <p14:tracePt t="50773" x="2878138" y="2932113"/>
          <p14:tracePt t="50782" x="2859088" y="2932113"/>
          <p14:tracePt t="50785" x="2830513" y="2932113"/>
          <p14:tracePt t="50799" x="2801938" y="2932113"/>
          <p14:tracePt t="50803" x="2763838" y="2932113"/>
          <p14:tracePt t="50815" x="2744788" y="2932113"/>
          <p14:tracePt t="50823" x="2697163" y="2932113"/>
          <p14:tracePt t="50832" x="2620963" y="2922588"/>
          <p14:tracePt t="50835" x="2544763" y="2913063"/>
          <p14:tracePt t="50851" x="2384425" y="2874963"/>
          <p14:tracePt t="50867" x="2212975" y="2827338"/>
          <p14:tracePt t="50883" x="2108200" y="2789238"/>
          <p14:tracePt t="50896" x="2098675" y="2789238"/>
          <p14:tracePt t="51024" x="2089150" y="2789238"/>
          <p14:tracePt t="51028" x="2079625" y="2789238"/>
          <p14:tracePt t="51040" x="2079625" y="2808288"/>
          <p14:tracePt t="51046" x="2070100" y="2817813"/>
          <p14:tracePt t="51055" x="2060575" y="2827338"/>
          <p14:tracePt t="51060" x="2060575" y="2855913"/>
          <p14:tracePt t="51071" x="2051050" y="2865438"/>
          <p14:tracePt t="51074" x="2051050" y="2874963"/>
          <p14:tracePt t="51087" x="2051050" y="2884488"/>
          <p14:tracePt t="51119" x="2051050" y="2894013"/>
          <p14:tracePt t="51167" x="2051050" y="2903538"/>
          <p14:tracePt t="51279" x="2041525" y="2903538"/>
          <p14:tracePt t="51296" x="2032000" y="2913063"/>
          <p14:tracePt t="51311" x="2022475" y="2913063"/>
          <p14:tracePt t="51316" x="2022475" y="2922588"/>
          <p14:tracePt t="51327" x="2003425" y="2922588"/>
          <p14:tracePt t="51343" x="1993900" y="2922588"/>
          <p14:tracePt t="51407" x="1984375" y="2922588"/>
          <p14:tracePt t="51412" x="1984375" y="2932113"/>
          <p14:tracePt t="51439" x="1984375" y="2941638"/>
          <p14:tracePt t="51444" x="1976438" y="2951163"/>
          <p14:tracePt t="51455" x="1976438" y="2960688"/>
          <p14:tracePt t="51471" x="1976438" y="2970213"/>
          <p14:tracePt t="51476" x="1976438" y="2979738"/>
          <p14:tracePt t="51556" x="1984375" y="2979738"/>
          <p14:tracePt t="51567" x="1984375" y="2970213"/>
          <p14:tracePt t="51571" x="2003425" y="2970213"/>
          <p14:tracePt t="51583" x="2012950" y="2970213"/>
          <p14:tracePt t="51588" x="2022475" y="2970213"/>
          <p14:tracePt t="51601" x="2041525" y="2970213"/>
          <p14:tracePt t="51607" x="2060575" y="2970213"/>
          <p14:tracePt t="51617" x="2079625" y="2970213"/>
          <p14:tracePt t="51620" x="2089150" y="2970213"/>
          <p14:tracePt t="51633" x="2108200" y="2970213"/>
          <p14:tracePt t="51636" x="2127250" y="2970213"/>
          <p14:tracePt t="51647" x="2155825" y="2970213"/>
          <p14:tracePt t="51654" x="2184400" y="2970213"/>
          <p14:tracePt t="51663" x="2212975" y="2970213"/>
          <p14:tracePt t="51667" x="2251075" y="2970213"/>
          <p14:tracePt t="51679" x="2260600" y="2970213"/>
          <p14:tracePt t="51684" x="2289175" y="2970213"/>
          <p14:tracePt t="51695" x="2308225" y="2970213"/>
          <p14:tracePt t="51704" x="2327275" y="2970213"/>
          <p14:tracePt t="51710" x="2346325" y="2970213"/>
          <p14:tracePt t="51715" x="2374900" y="2970213"/>
          <p14:tracePt t="51727" x="2384425" y="2970213"/>
          <p14:tracePt t="51733" x="2393950" y="2970213"/>
          <p14:tracePt t="51743" x="2432050" y="2970213"/>
          <p14:tracePt t="51749" x="2470150" y="2970213"/>
          <p14:tracePt t="51759" x="2517775" y="2970213"/>
          <p14:tracePt t="51763" x="2563813" y="2970213"/>
          <p14:tracePt t="51779" x="2659063" y="2970213"/>
          <p14:tracePt t="51790" x="2687638" y="2979738"/>
          <p14:tracePt t="51795" x="2697163" y="2989263"/>
          <p14:tracePt t="51807" x="2716213" y="2989263"/>
          <p14:tracePt t="51811" x="2725738" y="2989263"/>
          <p14:tracePt t="51830" x="2735263" y="2989263"/>
          <p14:tracePt t="51907" x="2744788" y="2989263"/>
          <p14:tracePt t="51923" x="2754313" y="2989263"/>
          <p14:tracePt t="51935" x="2763838" y="2989263"/>
          <p14:tracePt t="51940" x="2773363" y="2989263"/>
          <p14:tracePt t="51951" x="2782888" y="2989263"/>
          <p14:tracePt t="51957" x="2801938" y="2989263"/>
          <p14:tracePt t="51968" x="2811463" y="2998788"/>
          <p14:tracePt t="51972" x="2820988" y="2998788"/>
          <p14:tracePt t="51987" x="2849563" y="3008313"/>
          <p14:tracePt t="52003" x="2868613" y="3008313"/>
          <p14:tracePt t="52007" x="2887663" y="3008313"/>
          <p14:tracePt t="52019" x="2897188" y="3008313"/>
          <p14:tracePt t="52022" x="2925763" y="3017838"/>
          <p14:tracePt t="52037" x="2982913" y="3027363"/>
          <p14:tracePt t="52053" x="3011488" y="3036888"/>
          <p14:tracePt t="52067" x="3030538" y="3036888"/>
          <p14:tracePt t="52070" x="3040063" y="3046413"/>
          <p14:tracePt t="52085" x="3059113" y="3055938"/>
          <p14:tracePt t="52097" x="3068638" y="3055938"/>
          <p14:tracePt t="52103" x="3078163" y="3065463"/>
          <p14:tracePt t="52114" x="3087688" y="3074988"/>
          <p14:tracePt t="52129" x="3097213" y="3074988"/>
          <p14:tracePt t="52136" x="3105150" y="3084513"/>
          <p14:tracePt t="52145" x="3114675" y="3084513"/>
          <p14:tracePt t="52151" x="3124200" y="3094038"/>
          <p14:tracePt t="52161" x="3133725" y="3103563"/>
          <p14:tracePt t="52168" x="3143250" y="3103563"/>
          <p14:tracePt t="52177" x="3152775" y="3113088"/>
          <p14:tracePt t="52189" x="3171825" y="3122613"/>
          <p14:tracePt t="52197" x="3190875" y="3122613"/>
          <p14:tracePt t="52211" x="3190875" y="3132138"/>
          <p14:tracePt t="52216" x="3200400" y="3132138"/>
          <p14:tracePt t="52225" x="3200400" y="3141663"/>
          <p14:tracePt t="52229" x="3209925" y="3151188"/>
          <p14:tracePt t="52241" x="3228975" y="3151188"/>
          <p14:tracePt t="52257" x="3238500" y="3151188"/>
          <p14:tracePt t="52263" x="3248025" y="3160713"/>
          <p14:tracePt t="52277" x="3257550" y="3160713"/>
          <p14:tracePt t="52293" x="3267075" y="3160713"/>
          <p14:tracePt t="52305" x="3267075" y="3170238"/>
          <p14:tracePt t="52309" x="3276600" y="3170238"/>
          <p14:tracePt t="52321" x="3286125" y="3170238"/>
          <p14:tracePt t="52326" x="3295650" y="3170238"/>
          <p14:tracePt t="52337" x="3305175" y="3178175"/>
          <p14:tracePt t="52343" x="3314700" y="3178175"/>
          <p14:tracePt t="52353" x="3324225" y="3178175"/>
          <p14:tracePt t="52357" x="3333750" y="3178175"/>
          <p14:tracePt t="52369" x="3343275" y="3178175"/>
          <p14:tracePt t="52373" x="3362325" y="3178175"/>
          <p14:tracePt t="52385" x="3381375" y="3178175"/>
          <p14:tracePt t="52391" x="3390900" y="3178175"/>
          <p14:tracePt t="52401" x="3400425" y="3178175"/>
          <p14:tracePt t="52405" x="3429000" y="3178175"/>
          <p14:tracePt t="52417" x="3438525" y="3178175"/>
          <p14:tracePt t="52450" x="3457575" y="3178175"/>
          <p14:tracePt t="52466" x="3467100" y="3178175"/>
          <p14:tracePt t="52470" x="3476625" y="3178175"/>
          <p14:tracePt t="52641" x="3486150" y="3178175"/>
          <p14:tracePt t="52646" x="3495675" y="3178175"/>
          <p14:tracePt t="52664" x="3505200" y="3178175"/>
          <p14:tracePt t="52678" x="3514725" y="3178175"/>
          <p14:tracePt t="52689" x="3524250" y="3170238"/>
          <p14:tracePt t="52693" x="3533775" y="3170238"/>
          <p14:tracePt t="53113" x="3562350" y="3170238"/>
          <p14:tracePt t="53117" x="3571875" y="3170238"/>
          <p14:tracePt t="53129" x="3581400" y="3151188"/>
          <p14:tracePt t="53136" x="3590925" y="3151188"/>
          <p14:tracePt t="53145" x="3609975" y="3151188"/>
          <p14:tracePt t="53151" x="3619500" y="3151188"/>
          <p14:tracePt t="53161" x="3619500" y="3141663"/>
          <p14:tracePt t="53166" x="3629025" y="3141663"/>
          <p14:tracePt t="53177" x="3638550" y="3141663"/>
          <p14:tracePt t="53294" x="3629025" y="3151188"/>
          <p14:tracePt t="53306" x="3581400" y="3178175"/>
          <p14:tracePt t="53310" x="3552825" y="3187700"/>
          <p14:tracePt t="53321" x="3495675" y="3216275"/>
          <p14:tracePt t="53325" x="3400425" y="3263900"/>
          <p14:tracePt t="53338" x="3286125" y="3292475"/>
          <p14:tracePt t="53340" x="3171825" y="3321050"/>
          <p14:tracePt t="53352" x="3011488" y="3359150"/>
          <p14:tracePt t="53358" x="2859088" y="3397250"/>
          <p14:tracePt t="53368" x="2601913" y="3435350"/>
          <p14:tracePt t="53372" x="2355850" y="3482975"/>
          <p14:tracePt t="53385" x="2032000" y="3530600"/>
          <p14:tracePt t="53389" x="1681163" y="3578225"/>
          <p14:tracePt t="53401" x="1377950" y="3643313"/>
          <p14:tracePt t="53408" x="1025525" y="3709988"/>
          <p14:tracePt t="53417" x="741363" y="3786188"/>
          <p14:tracePt t="53421" x="512763" y="3862388"/>
          <p14:tracePt t="53434" x="341313" y="3938588"/>
          <p14:tracePt t="53438" x="219075" y="4005263"/>
          <p14:tracePt t="53454" x="85725" y="4108450"/>
          <p14:tracePt t="53466" x="66675" y="4137025"/>
          <p14:tracePt t="53469" x="47625" y="4156075"/>
          <p14:tracePt t="53486" x="47625" y="4194175"/>
          <p14:tracePt t="53503" x="47625" y="4232275"/>
          <p14:tracePt t="53517" x="47625" y="4251325"/>
          <p14:tracePt t="53520" x="47625" y="4260850"/>
          <p14:tracePt t="53533" x="57150" y="4270375"/>
          <p14:tracePt t="53537" x="57150" y="4298950"/>
          <p14:tracePt t="53547" x="57150" y="4318000"/>
          <p14:tracePt t="53553" x="66675" y="4327525"/>
          <p14:tracePt t="53564" x="76200" y="4346575"/>
          <p14:tracePt t="53571" x="76200" y="4365625"/>
          <p14:tracePt t="53579" x="95250" y="4394200"/>
          <p14:tracePt t="53585" x="123825" y="4441825"/>
          <p14:tracePt t="53595" x="133350" y="4468813"/>
          <p14:tracePt t="53602" x="152400" y="4506913"/>
          <p14:tracePt t="53611" x="161925" y="4525963"/>
          <p14:tracePt t="53616" x="171450" y="4554538"/>
          <p14:tracePt t="53627" x="180975" y="4564063"/>
          <p14:tracePt t="53633" x="190500" y="4592638"/>
          <p14:tracePt t="53643" x="200025" y="4602163"/>
          <p14:tracePt t="53659" x="200025" y="4621213"/>
          <p14:tracePt t="53664" x="209550" y="4621213"/>
          <p14:tracePt t="53675" x="219075" y="4630738"/>
          <p14:tracePt t="53683" x="228600" y="4630738"/>
          <p14:tracePt t="53694" x="238125" y="4630738"/>
          <p14:tracePt t="53707" x="257175" y="4630738"/>
          <p14:tracePt t="53711" x="257175" y="4640263"/>
          <p14:tracePt t="53723" x="266700" y="4640263"/>
          <p14:tracePt t="53730" x="276225" y="4640263"/>
          <p14:tracePt t="53739" x="284163" y="4649788"/>
          <p14:tracePt t="53743" x="303213" y="4649788"/>
          <p14:tracePt t="53759" x="312738" y="4649788"/>
          <p14:tracePt t="53771" x="312738" y="4659313"/>
          <p14:tracePt t="53775" x="322263" y="4659313"/>
          <p14:tracePt t="53791" x="331788" y="4659313"/>
          <p14:tracePt t="53803" x="341313" y="4659313"/>
          <p14:tracePt t="53807" x="369888" y="4678363"/>
          <p14:tracePt t="53819" x="398463" y="4678363"/>
          <p14:tracePt t="53824" x="417513" y="4687888"/>
          <p14:tracePt t="53835" x="446088" y="4687888"/>
          <p14:tracePt t="53842" x="465138" y="4687888"/>
          <p14:tracePt t="53851" x="493713" y="4687888"/>
          <p14:tracePt t="53855" x="522288" y="4697413"/>
          <p14:tracePt t="53867" x="541338" y="4697413"/>
          <p14:tracePt t="53871" x="550863" y="4706938"/>
          <p14:tracePt t="53883" x="569913" y="4706938"/>
          <p14:tracePt t="53891" x="588963" y="4706938"/>
          <p14:tracePt t="53900" x="608013" y="4706938"/>
          <p14:tracePt t="53902" x="617538" y="4706938"/>
          <p14:tracePt t="53916" x="636588" y="4706938"/>
          <p14:tracePt t="53919" x="655638" y="4706938"/>
          <p14:tracePt t="53936" x="703263" y="4706938"/>
          <p14:tracePt t="53947" x="722313" y="4706938"/>
          <p14:tracePt t="53951" x="741363" y="4706938"/>
          <p14:tracePt t="53964" x="760413" y="4706938"/>
          <p14:tracePt t="53968" x="769938" y="4706938"/>
          <p14:tracePt t="53983" x="779463" y="4706938"/>
          <p14:tracePt t="53995" x="788988" y="4716463"/>
          <p14:tracePt t="54002" x="798513" y="4716463"/>
          <p14:tracePt t="54011" x="827088" y="4716463"/>
          <p14:tracePt t="54017" x="836613" y="4725988"/>
          <p14:tracePt t="54027" x="854075" y="4735513"/>
          <p14:tracePt t="54033" x="873125" y="4735513"/>
          <p14:tracePt t="54043" x="901700" y="4754563"/>
          <p14:tracePt t="54047" x="920750" y="4764088"/>
          <p14:tracePt t="54123" x="920750" y="4773613"/>
          <p14:tracePt t="54128" x="920750" y="4792663"/>
          <p14:tracePt t="54139" x="920750" y="4811713"/>
          <p14:tracePt t="54148" x="920750" y="4830763"/>
          <p14:tracePt t="54155" x="920750" y="4849813"/>
          <p14:tracePt t="54159" x="920750" y="4868863"/>
          <p14:tracePt t="54175" x="920750" y="4886325"/>
          <p14:tracePt t="54203" x="930275" y="4886325"/>
          <p14:tracePt t="54516" x="939800" y="4905375"/>
          <p14:tracePt t="54521" x="939800" y="4914900"/>
          <p14:tracePt t="54531" x="939800" y="4943475"/>
          <p14:tracePt t="54540" x="939800" y="4953000"/>
          <p14:tracePt t="54547" x="949325" y="4962525"/>
          <p14:tracePt t="54553" x="958850" y="4981575"/>
          <p14:tracePt t="54570" x="958850" y="4991100"/>
          <p14:tracePt t="54787" x="968375" y="4981575"/>
          <p14:tracePt t="54792" x="968375" y="4972050"/>
          <p14:tracePt t="54803" x="977900" y="4972050"/>
          <p14:tracePt t="54819" x="977900" y="4962525"/>
          <p14:tracePt t="54840" x="987425" y="4953000"/>
          <p14:tracePt t="54867" x="996950" y="4953000"/>
          <p14:tracePt t="54883" x="996950" y="4943475"/>
          <p14:tracePt t="54891" x="996950" y="4933950"/>
          <p14:tracePt t="54899" x="1006475" y="4933950"/>
          <p14:tracePt t="54915" x="1016000" y="4933950"/>
          <p14:tracePt t="54919" x="1025525" y="4924425"/>
          <p14:tracePt t="54931" x="1035050" y="4924425"/>
          <p14:tracePt t="54938" x="1044575" y="4914900"/>
          <p14:tracePt t="54945" x="1054100" y="4905375"/>
          <p14:tracePt t="54949" x="1063625" y="4895850"/>
          <p14:tracePt t="54963" x="1082675" y="4886325"/>
          <p14:tracePt t="54966" x="1101725" y="4859338"/>
          <p14:tracePt t="54979" x="1111250" y="4849813"/>
          <p14:tracePt t="54985" x="1130300" y="4830763"/>
          <p14:tracePt t="54997" x="1139825" y="4811713"/>
          <p14:tracePt t="55000" x="1168400" y="4792663"/>
          <p14:tracePt t="55012" x="1168400" y="4783138"/>
          <p14:tracePt t="55016" x="1177925" y="4764088"/>
          <p14:tracePt t="55029" x="1177925" y="4754563"/>
          <p14:tracePt t="55035" x="1196975" y="4745038"/>
          <p14:tracePt t="55045" x="1206500" y="4725988"/>
          <p14:tracePt t="55061" x="1216025" y="4706938"/>
          <p14:tracePt t="55077" x="1216025" y="4697413"/>
          <p14:tracePt t="55173" x="1196975" y="4716463"/>
          <p14:tracePt t="55178" x="1187450" y="4725988"/>
          <p14:tracePt t="55196" x="1168400" y="4745038"/>
          <p14:tracePt t="55206" x="1149350" y="4754563"/>
          <p14:tracePt t="55209" x="1130300" y="4773613"/>
          <p14:tracePt t="55222" x="1111250" y="4792663"/>
          <p14:tracePt t="55225" x="1082675" y="4802188"/>
          <p14:tracePt t="55237" x="1063625" y="4811713"/>
          <p14:tracePt t="55244" x="1054100" y="4830763"/>
          <p14:tracePt t="55253" x="1025525" y="4830763"/>
          <p14:tracePt t="55258" x="1006475" y="4849813"/>
          <p14:tracePt t="55269" x="996950" y="4859338"/>
          <p14:tracePt t="55275" x="987425" y="4859338"/>
          <p14:tracePt t="55285" x="977900" y="4868863"/>
          <p14:tracePt t="55301" x="968375" y="4868863"/>
          <p14:tracePt t="55430" x="958850" y="4868863"/>
          <p14:tracePt t="55445" x="958850" y="4876800"/>
          <p14:tracePt t="55452" x="949325" y="4876800"/>
          <p14:tracePt t="55467" x="939800" y="4876800"/>
          <p14:tracePt t="55477" x="939800" y="4886325"/>
          <p14:tracePt t="55483" x="930275" y="4886325"/>
          <p14:tracePt t="55493" x="920750" y="4895850"/>
          <p14:tracePt t="55509" x="911225" y="4895850"/>
          <p14:tracePt t="55525" x="911225" y="4905375"/>
          <p14:tracePt t="55542" x="901700" y="4905375"/>
          <p14:tracePt t="55573" x="901700" y="4914900"/>
          <p14:tracePt t="55579" x="892175" y="4914900"/>
          <p14:tracePt t="55589" x="882650" y="4914900"/>
          <p14:tracePt t="55621" x="873125" y="4924425"/>
          <p14:tracePt t="55637" x="863600" y="4933950"/>
          <p14:tracePt t="55798" x="854075" y="4943475"/>
          <p14:tracePt t="55813" x="846138" y="4943475"/>
          <p14:tracePt t="55829" x="817563" y="4962525"/>
          <p14:tracePt t="55834" x="808038" y="4962525"/>
          <p14:tracePt t="55846" x="788988" y="4972050"/>
          <p14:tracePt t="55856" x="779463" y="4981575"/>
          <p14:tracePt t="55861" x="769938" y="4981575"/>
          <p14:tracePt t="55866" x="750888" y="4991100"/>
          <p14:tracePt t="55878" x="731838" y="5000625"/>
          <p14:tracePt t="55881" x="712788" y="5010150"/>
          <p14:tracePt t="55893" x="703263" y="5010150"/>
          <p14:tracePt t="55897" x="693738" y="5010150"/>
          <p14:tracePt t="55909" x="684213" y="5010150"/>
          <p14:tracePt t="55923" x="674688" y="5010150"/>
          <p14:tracePt t="55929" x="655638" y="5010150"/>
          <p14:tracePt t="55945" x="646113" y="5010150"/>
          <p14:tracePt t="55973" x="636588" y="5010150"/>
          <p14:tracePt t="56005" x="627063" y="5010150"/>
          <p14:tracePt t="56013" x="617538" y="5010150"/>
          <p14:tracePt t="56028" x="608013" y="5010150"/>
          <p14:tracePt t="56053" x="598488" y="5000625"/>
          <p14:tracePt t="56069" x="598488" y="4991100"/>
          <p14:tracePt t="56089" x="598488" y="4981575"/>
          <p14:tracePt t="56133" x="598488" y="4972050"/>
          <p14:tracePt t="56138" x="598488" y="4962525"/>
          <p14:tracePt t="56165" x="598488" y="4953000"/>
          <p14:tracePt t="56197" x="598488" y="4943475"/>
          <p14:tracePt t="56229" x="598488" y="4933950"/>
          <p14:tracePt t="56245" x="598488" y="4924425"/>
          <p14:tracePt t="57096" x="598488" y="4914900"/>
          <p14:tracePt t="57735" x="608013" y="4914900"/>
          <p14:tracePt t="57740" x="617538" y="4914900"/>
          <p14:tracePt t="57754" x="636588" y="4914900"/>
          <p14:tracePt t="57761" x="665163" y="4914900"/>
          <p14:tracePt t="57770" x="722313" y="4914900"/>
          <p14:tracePt t="57773" x="788988" y="4914900"/>
          <p14:tracePt t="57785" x="854075" y="4914900"/>
          <p14:tracePt t="57789" x="911225" y="4914900"/>
          <p14:tracePt t="57801" x="977900" y="4914900"/>
          <p14:tracePt t="57807" x="1016000" y="4924425"/>
          <p14:tracePt t="57817" x="1035050" y="4924425"/>
          <p14:tracePt t="57849" x="1044575" y="4924425"/>
          <p14:tracePt t="57865" x="1044575" y="4914900"/>
          <p14:tracePt t="57873" x="1054100" y="4914900"/>
          <p14:tracePt t="57881" x="1063625" y="4895850"/>
          <p14:tracePt t="57896" x="1063625" y="4886325"/>
          <p14:tracePt t="57928" x="1073150" y="4886325"/>
          <p14:tracePt t="57944" x="1082675" y="4886325"/>
          <p14:tracePt t="57948" x="1092200" y="4886325"/>
          <p14:tracePt t="57965" x="1082675" y="4886325"/>
          <p14:tracePt t="58009" x="1082675" y="4876800"/>
          <p14:tracePt t="58013" x="1092200" y="4876800"/>
          <p14:tracePt t="58025" x="1092200" y="4868863"/>
          <p14:tracePt t="58031" x="1101725" y="4868863"/>
          <p14:tracePt t="58073" x="1111250" y="4868863"/>
          <p14:tracePt t="58095" x="1120775" y="4868863"/>
          <p14:tracePt t="58105" x="1130300" y="4868863"/>
          <p14:tracePt t="58109" x="1149350" y="4868863"/>
          <p14:tracePt t="58122" x="1158875" y="4868863"/>
          <p14:tracePt t="58127" x="1168400" y="4876800"/>
          <p14:tracePt t="58139" x="1177925" y="4876800"/>
          <p14:tracePt t="58143" x="1196975" y="4886325"/>
          <p14:tracePt t="58153" x="1206500" y="4895850"/>
          <p14:tracePt t="58155" x="1225550" y="4895850"/>
          <p14:tracePt t="58170" x="1235075" y="4895850"/>
          <p14:tracePt t="58175" x="1244600" y="4895850"/>
          <p14:tracePt t="58185" x="1254125" y="4895850"/>
          <p14:tracePt t="58191" x="1263650" y="4895850"/>
          <p14:tracePt t="58206" x="1273175" y="4895850"/>
          <p14:tracePt t="58217" x="1282700" y="4895850"/>
          <p14:tracePt t="58233" x="1292225" y="4895850"/>
          <p14:tracePt t="58242" x="1301750" y="4895850"/>
          <p14:tracePt t="58248" x="1311275" y="4895850"/>
          <p14:tracePt t="58265" x="1311275" y="4886325"/>
          <p14:tracePt t="58281" x="1320800" y="4886325"/>
          <p14:tracePt t="58361" x="1330325" y="4886325"/>
          <p14:tracePt t="58377" x="1339850" y="4886325"/>
          <p14:tracePt t="58384" x="1349375" y="4886325"/>
          <p14:tracePt t="58586" x="1349375" y="4895850"/>
          <p14:tracePt t="58813" x="1358900" y="4895850"/>
          <p14:tracePt t="58826" x="1397000" y="4914900"/>
          <p14:tracePt t="58841" x="1414463" y="4914900"/>
          <p14:tracePt t="58847" x="1423988" y="4924425"/>
          <p14:tracePt t="58857" x="1433513" y="4924425"/>
          <p14:tracePt t="58863" x="1443038" y="4924425"/>
          <p14:tracePt t="59628" x="1423988" y="4933950"/>
          <p14:tracePt t="59632" x="1414463" y="4933950"/>
          <p14:tracePt t="59643" x="1406525" y="4953000"/>
          <p14:tracePt t="60204" x="1406525" y="4962525"/>
          <p14:tracePt t="60219" x="1406525" y="4972050"/>
          <p14:tracePt t="60226" x="1414463" y="4972050"/>
          <p14:tracePt t="60235" x="1423988" y="4981575"/>
          <p14:tracePt t="60241" x="1423988" y="4991100"/>
          <p14:tracePt t="60251" x="1433513" y="5000625"/>
          <p14:tracePt t="60267" x="1443038" y="5019675"/>
          <p14:tracePt t="60275" x="1452563" y="5019675"/>
          <p14:tracePt t="60283" x="1462088" y="5019675"/>
          <p14:tracePt t="60287" x="1500188" y="5019675"/>
          <p14:tracePt t="60299" x="1528763" y="5019675"/>
          <p14:tracePt t="60303" x="1557338" y="5019675"/>
          <p14:tracePt t="60315" x="1585913" y="5019675"/>
          <p14:tracePt t="60323" x="1624013" y="5019675"/>
          <p14:tracePt t="60331" x="1633538" y="5010150"/>
          <p14:tracePt t="60335" x="1652588" y="5010150"/>
          <p14:tracePt t="60347" x="1671638" y="4991100"/>
          <p14:tracePt t="60351" x="1681163" y="4991100"/>
          <p14:tracePt t="60363" x="1690688" y="4981575"/>
          <p14:tracePt t="60369" x="1709738" y="4972050"/>
          <p14:tracePt t="60379" x="1719263" y="4962525"/>
          <p14:tracePt t="60383" x="1728788" y="4962525"/>
          <p14:tracePt t="60396" x="1747838" y="4962525"/>
          <p14:tracePt t="60399" x="1747838" y="4953000"/>
          <p14:tracePt t="60410" x="1766888" y="4943475"/>
          <p14:tracePt t="60926" x="1776413" y="4943475"/>
          <p14:tracePt t="60989" x="1785938" y="4943475"/>
          <p14:tracePt t="61021" x="1795463" y="4953000"/>
          <p14:tracePt t="61053" x="1804988" y="4953000"/>
          <p14:tracePt t="61133" x="1814513" y="4953000"/>
          <p14:tracePt t="61138" x="1833563" y="4953000"/>
          <p14:tracePt t="61149" x="1862138" y="4953000"/>
          <p14:tracePt t="61154" x="1900238" y="4953000"/>
          <p14:tracePt t="61168" x="1957388" y="4953000"/>
          <p14:tracePt t="61181" x="1993900" y="4953000"/>
          <p14:tracePt t="61186" x="2032000" y="4953000"/>
          <p14:tracePt t="61197" x="2070100" y="4953000"/>
          <p14:tracePt t="61202" x="2117725" y="4953000"/>
          <p14:tracePt t="61213" x="2155825" y="4953000"/>
          <p14:tracePt t="61218" x="2184400" y="4953000"/>
          <p14:tracePt t="61229" x="2212975" y="4953000"/>
          <p14:tracePt t="61235" x="2232025" y="4962525"/>
          <p14:tracePt t="61245" x="2241550" y="4962525"/>
          <p14:tracePt t="61254" x="2260600" y="4962525"/>
          <p14:tracePt t="61261" x="2270125" y="4962525"/>
          <p14:tracePt t="61266" x="2289175" y="4962525"/>
          <p14:tracePt t="61277" x="2308225" y="4962525"/>
          <p14:tracePt t="61281" x="2327275" y="4972050"/>
          <p14:tracePt t="61293" x="2336800" y="4981575"/>
          <p14:tracePt t="61299" x="2355850" y="4981575"/>
          <p14:tracePt t="61313" x="2365375" y="4981575"/>
          <p14:tracePt t="61329" x="2374900" y="4981575"/>
          <p14:tracePt t="61357" x="2384425" y="4981575"/>
          <p14:tracePt t="61373" x="2384425" y="4991100"/>
          <p14:tracePt t="61389" x="2393950" y="4991100"/>
          <p14:tracePt t="61393" x="2403475" y="5000625"/>
          <p14:tracePt t="61405" x="2413000" y="5000625"/>
          <p14:tracePt t="61421" x="2422525" y="5010150"/>
          <p14:tracePt t="61427" x="2451100" y="5019675"/>
          <p14:tracePt t="61437" x="2479675" y="5019675"/>
          <p14:tracePt t="61441" x="2498725" y="5029200"/>
          <p14:tracePt t="61453" x="2536825" y="5029200"/>
          <p14:tracePt t="61457" x="2573338" y="5038725"/>
          <p14:tracePt t="61469" x="2601913" y="5038725"/>
          <p14:tracePt t="61475" x="2630488" y="5048250"/>
          <p14:tracePt t="61485" x="2687638" y="5057775"/>
          <p14:tracePt t="61489" x="2754313" y="5067300"/>
          <p14:tracePt t="61503" x="2801938" y="5076825"/>
          <p14:tracePt t="61506" x="2859088" y="5076825"/>
          <p14:tracePt t="61521" x="2973388" y="5076825"/>
          <p14:tracePt t="61536" x="3097213" y="5076825"/>
          <p14:tracePt t="61551" x="3162300" y="5076825"/>
          <p14:tracePt t="61554" x="3228975" y="5076825"/>
          <p14:tracePt t="61565" x="3286125" y="5076825"/>
          <p14:tracePt t="61569" x="3362325" y="5076825"/>
          <p14:tracePt t="61581" x="3448050" y="5076825"/>
          <p14:tracePt t="61592" x="3505200" y="5076825"/>
          <p14:tracePt t="61600" x="3638550" y="5067300"/>
          <p14:tracePt t="61612" x="3703638" y="5067300"/>
          <p14:tracePt t="61620" x="3770313" y="5057775"/>
          <p14:tracePt t="61629" x="3846513" y="5048250"/>
          <p14:tracePt t="61635" x="3922713" y="5038725"/>
          <p14:tracePt t="61645" x="4151313" y="4972050"/>
          <p14:tracePt t="61651" x="4387850" y="4876800"/>
          <p14:tracePt t="61661" x="4702175" y="4764088"/>
          <p14:tracePt t="61671" x="5024438" y="4611688"/>
          <p14:tracePt t="61677" x="5348288" y="4459288"/>
          <p14:tracePt t="61681" x="5746750" y="4279900"/>
          <p14:tracePt t="61694" x="6069013" y="4127500"/>
          <p14:tracePt t="61696" x="6421438" y="3948113"/>
          <p14:tracePt t="61709" x="6696075" y="3805238"/>
          <p14:tracePt t="61713" x="6972300" y="3662363"/>
          <p14:tracePt t="61724" x="7161213" y="3559175"/>
          <p14:tracePt t="61727" x="7313613" y="3473450"/>
          <p14:tracePt t="61741" x="7408863" y="3416300"/>
          <p14:tracePt t="61745" x="7475538" y="3368675"/>
          <p14:tracePt t="61757" x="7523163" y="3340100"/>
          <p14:tracePt t="61762" x="7542213" y="3330575"/>
          <p14:tracePt t="61837" x="7542213" y="3340100"/>
          <p14:tracePt t="61842" x="7542213" y="3359150"/>
          <p14:tracePt t="61853" x="7532688" y="3368675"/>
          <p14:tracePt t="61859" x="7532688" y="3378200"/>
          <p14:tracePt t="61869" x="7513638" y="3387725"/>
          <p14:tracePt t="61872" x="7504113" y="3397250"/>
          <p14:tracePt t="61890" x="7456488" y="3425825"/>
          <p14:tracePt t="61903" x="7446963" y="3435350"/>
          <p14:tracePt t="61905" x="7437438" y="3444875"/>
          <p14:tracePt t="61922" x="7399338" y="3473450"/>
          <p14:tracePt t="61935" x="7370763" y="3502025"/>
          <p14:tracePt t="61939" x="7323138" y="3521075"/>
          <p14:tracePt t="61953" x="7189788" y="3578225"/>
          <p14:tracePt t="61966" x="7104063" y="3605213"/>
          <p14:tracePt t="61970" x="7038975" y="3624263"/>
          <p14:tracePt t="61982" x="6953250" y="3643313"/>
          <p14:tracePt t="61985" x="6877050" y="3662363"/>
          <p14:tracePt t="61997" x="6781800" y="3681413"/>
          <p14:tracePt t="62004" x="6705600" y="3690938"/>
          <p14:tracePt t="62013" x="6629400" y="3700463"/>
          <p14:tracePt t="62019" x="6562725" y="3709988"/>
          <p14:tracePt t="62029" x="6505575" y="3719513"/>
          <p14:tracePt t="62040" x="6459538" y="3729038"/>
          <p14:tracePt t="62046" x="6411913" y="3738563"/>
          <p14:tracePt t="62051" x="6383338" y="3738563"/>
          <p14:tracePt t="62063" x="6364288" y="3738563"/>
          <p14:tracePt t="62069" x="6354763" y="3738563"/>
          <p14:tracePt t="62083" x="6345238" y="3738563"/>
          <p14:tracePt t="62093" x="6335713" y="3738563"/>
          <p14:tracePt t="62109" x="6316663" y="3738563"/>
          <p14:tracePt t="62125" x="6278563" y="3748088"/>
          <p14:tracePt t="62133" x="6221413" y="3767138"/>
          <p14:tracePt t="62141" x="6145213" y="3786188"/>
          <p14:tracePt t="62143" x="6078538" y="3805238"/>
          <p14:tracePt t="62159" x="6002338" y="3824288"/>
          <p14:tracePt t="62163" x="5935663" y="3843338"/>
          <p14:tracePt t="62175" x="5880100" y="3862388"/>
          <p14:tracePt t="62180" x="5870575" y="3871913"/>
          <p14:tracePt t="62191" x="5851525" y="3871913"/>
          <p14:tracePt t="62194" x="5851525" y="3881438"/>
          <p14:tracePt t="62207" x="5842000" y="3881438"/>
          <p14:tracePt t="62351" x="5832475" y="3890963"/>
          <p14:tracePt t="62357" x="5822950" y="3900488"/>
          <p14:tracePt t="62373" x="5813425" y="3900488"/>
          <p14:tracePt t="62388" x="5803900" y="3900488"/>
          <p14:tracePt t="62399" x="5784850" y="3900488"/>
          <p14:tracePt t="62416" x="5775325" y="3900488"/>
          <p14:tracePt t="62422" x="5765800" y="3890963"/>
          <p14:tracePt t="62431" x="5765800" y="3881438"/>
          <p14:tracePt t="62435" x="5756275" y="3871913"/>
          <p14:tracePt t="62446" x="5756275" y="3862388"/>
          <p14:tracePt t="62451" x="5756275" y="3852863"/>
          <p14:tracePt t="62463" x="5746750" y="3843338"/>
          <p14:tracePt t="62471" x="5737225" y="3833813"/>
          <p14:tracePt t="62495" x="5737225" y="3824288"/>
          <p14:tracePt t="62511" x="5727700" y="3814763"/>
          <p14:tracePt t="62527" x="5718175" y="3814763"/>
          <p14:tracePt t="62543" x="5708650" y="3814763"/>
          <p14:tracePt t="62549" x="5699125" y="3814763"/>
          <p14:tracePt t="62575" x="5689600" y="3814763"/>
          <p14:tracePt t="62591" x="5661025" y="3814763"/>
          <p14:tracePt t="62598" x="5632450" y="3814763"/>
          <p14:tracePt t="62609" x="5594350" y="3814763"/>
          <p14:tracePt t="62611" x="5556250" y="3814763"/>
          <p14:tracePt t="62623" x="5527675" y="3824288"/>
          <p14:tracePt t="62627" x="5489575" y="3833813"/>
          <p14:tracePt t="62639" x="5461000" y="3843338"/>
          <p14:tracePt t="62645" x="5441950" y="3843338"/>
          <p14:tracePt t="62657" x="5413375" y="3843338"/>
          <p14:tracePt t="62660" x="5413375" y="3852863"/>
          <p14:tracePt t="62675" x="5394325" y="3862388"/>
          <p14:tracePt t="62751" x="5384800" y="3862388"/>
          <p14:tracePt t="62756" x="5365750" y="3862388"/>
          <p14:tracePt t="62767" x="5357813" y="3862388"/>
          <p14:tracePt t="62773" x="5338763" y="3862388"/>
          <p14:tracePt t="62784" x="5310188" y="3862388"/>
          <p14:tracePt t="62789" x="5291138" y="3852863"/>
          <p14:tracePt t="62799" x="5272088" y="3852863"/>
          <p14:tracePt t="62805" x="5253038" y="3843338"/>
          <p14:tracePt t="62815" x="5233988" y="3843338"/>
          <p14:tracePt t="62822" x="5224463" y="3843338"/>
          <p14:tracePt t="62847" x="5214938" y="3843338"/>
          <p14:tracePt t="62851" x="5205413" y="3843338"/>
          <p14:tracePt t="62864" x="5195888" y="3852863"/>
          <p14:tracePt t="62869" x="5186363" y="3862388"/>
          <p14:tracePt t="62879" x="5167313" y="3871913"/>
          <p14:tracePt t="62883" x="5148263" y="3900488"/>
          <p14:tracePt t="62895" x="5119688" y="3910013"/>
          <p14:tracePt t="62910" x="5062538" y="3938588"/>
          <p14:tracePt t="62914" x="5043488" y="3948113"/>
          <p14:tracePt t="62926" x="5014913" y="3967163"/>
          <p14:tracePt t="62930" x="4995863" y="3976688"/>
          <p14:tracePt t="62943" x="4986338" y="3976688"/>
          <p14:tracePt t="62946" x="4967288" y="3986213"/>
          <p14:tracePt t="62959" x="4957763" y="3995738"/>
          <p14:tracePt t="62964" x="4938713" y="3995738"/>
          <p14:tracePt t="62975" x="4938713" y="4005263"/>
          <p14:tracePt t="62991" x="4938713" y="4014788"/>
          <p14:tracePt t="63007" x="4929188" y="4022725"/>
          <p14:tracePt t="63039" x="4929188" y="4032250"/>
          <p14:tracePt t="63055" x="4929188" y="4041775"/>
          <p14:tracePt t="63071" x="4929188" y="4051300"/>
          <p14:tracePt t="63089" x="4929188" y="4060825"/>
          <p14:tracePt t="63097" x="4929188" y="4070350"/>
          <p14:tracePt t="63105" x="4929188" y="4079875"/>
          <p14:tracePt t="63108" x="4929188" y="4089400"/>
          <p14:tracePt t="63136" x="4929188" y="4098925"/>
          <p14:tracePt t="63263" x="4938713" y="4108450"/>
          <p14:tracePt t="63279" x="4957763" y="4108450"/>
          <p14:tracePt t="63286" x="4967288" y="4108450"/>
          <p14:tracePt t="63295" x="4986338" y="4117975"/>
          <p14:tracePt t="63302" x="4995863" y="4117975"/>
          <p14:tracePt t="63311" x="5005388" y="4117975"/>
          <p14:tracePt t="63318" x="5014913" y="4117975"/>
          <p14:tracePt t="63359" x="5024438" y="4117975"/>
          <p14:tracePt t="63391" x="5033963" y="4117975"/>
          <p14:tracePt t="63414" x="5043488" y="4117975"/>
          <p14:tracePt t="63487" x="5053013" y="4117975"/>
          <p14:tracePt t="63503" x="5062538" y="4117975"/>
          <p14:tracePt t="63510" x="5062538" y="4127500"/>
          <p14:tracePt t="63519" x="5072063" y="4127500"/>
          <p14:tracePt t="63523" x="5081588" y="4137025"/>
          <p14:tracePt t="63536" x="5091113" y="4137025"/>
          <p14:tracePt t="63540" x="5091113" y="4146550"/>
          <p14:tracePt t="63555" x="5100638" y="4146550"/>
          <p14:tracePt t="63567" x="5119688" y="4165600"/>
          <p14:tracePt t="63585" x="5129213" y="4165600"/>
          <p14:tracePt t="63588" x="5138738" y="4175125"/>
          <p14:tracePt t="63604" x="5157788" y="4175125"/>
          <p14:tracePt t="63619" x="5167313" y="4175125"/>
          <p14:tracePt t="63635" x="5176838" y="4175125"/>
          <p14:tracePt t="63650" x="5195888" y="4175125"/>
          <p14:tracePt t="63656" x="5224463" y="4175125"/>
          <p14:tracePt t="63669" x="5432425" y="4175125"/>
          <p14:tracePt t="63685" x="5632450" y="4175125"/>
          <p14:tracePt t="63698" x="5718175" y="4184650"/>
          <p14:tracePt t="63702" x="5803900" y="4194175"/>
          <p14:tracePt t="63713" x="5851525" y="4203700"/>
          <p14:tracePt t="63721" x="5880100" y="4203700"/>
          <p14:tracePt t="63732" x="5889625" y="4203700"/>
          <p14:tracePt t="63990" x="5889625" y="4184650"/>
          <p14:tracePt t="64002" x="5880100" y="4165600"/>
          <p14:tracePt t="64006" x="5880100" y="4156075"/>
          <p14:tracePt t="64017" x="5880100" y="4137025"/>
          <p14:tracePt t="64021" x="5880100" y="4127500"/>
          <p14:tracePt t="64033" x="5870575" y="4108450"/>
          <p14:tracePt t="64040" x="5861050" y="4098925"/>
          <p14:tracePt t="64049" x="5851525" y="4070350"/>
          <p14:tracePt t="64052" x="5851525" y="4060825"/>
          <p14:tracePt t="64065" x="5851525" y="4051300"/>
          <p14:tracePt t="64069" x="5851525" y="4032250"/>
          <p14:tracePt t="64087" x="5851525" y="4022725"/>
          <p14:tracePt t="64097" x="5851525" y="4014788"/>
          <p14:tracePt t="64113" x="5851525" y="4005263"/>
          <p14:tracePt t="64116" x="5851525" y="3995738"/>
          <p14:tracePt t="64129" x="5851525" y="3976688"/>
          <p14:tracePt t="64135" x="5832475" y="3957638"/>
          <p14:tracePt t="64145" x="5822950" y="3948113"/>
          <p14:tracePt t="64149" x="5822950" y="3929063"/>
          <p14:tracePt t="64161" x="5822950" y="3910013"/>
          <p14:tracePt t="64165" x="5813425" y="3890963"/>
          <p14:tracePt t="64178" x="5813425" y="3881438"/>
          <p14:tracePt t="64182" x="5803900" y="3862388"/>
          <p14:tracePt t="64197" x="5803900" y="3843338"/>
          <p14:tracePt t="64209" x="5794375" y="3824288"/>
          <p14:tracePt t="64213" x="5784850" y="3814763"/>
          <p14:tracePt t="64227" x="5775325" y="3795713"/>
          <p14:tracePt t="64232" x="5756275" y="3786188"/>
          <p14:tracePt t="64242" x="5737225" y="3776663"/>
          <p14:tracePt t="64248" x="5708650" y="3757613"/>
          <p14:tracePt t="64259" x="5680075" y="3757613"/>
          <p14:tracePt t="64264" x="5661025" y="3757613"/>
          <p14:tracePt t="64273" x="5632450" y="3757613"/>
          <p14:tracePt t="64279" x="5594350" y="3757613"/>
          <p14:tracePt t="64289" x="5556250" y="3757613"/>
          <p14:tracePt t="64293" x="5527675" y="3767138"/>
          <p14:tracePt t="64306" x="5480050" y="3776663"/>
          <p14:tracePt t="64312" x="5451475" y="3776663"/>
          <p14:tracePt t="64321" x="5422900" y="3795713"/>
          <p14:tracePt t="64331" x="5413375" y="3795713"/>
          <p14:tracePt t="64337" x="5394325" y="3805238"/>
          <p14:tracePt t="64342" x="5375275" y="3814763"/>
          <p14:tracePt t="64360" x="5357813" y="3814763"/>
          <p14:tracePt t="64369" x="5338763" y="3814763"/>
          <p14:tracePt t="64374" x="5310188" y="3824288"/>
          <p14:tracePt t="64385" x="5300663" y="3833813"/>
          <p14:tracePt t="64389" x="5281613" y="3833813"/>
          <p14:tracePt t="64401" x="5262563" y="3852863"/>
          <p14:tracePt t="64407" x="5243513" y="3862388"/>
          <p14:tracePt t="64417" x="5233988" y="3862388"/>
          <p14:tracePt t="64421" x="5214938" y="3881438"/>
          <p14:tracePt t="64433" x="5205413" y="3890963"/>
          <p14:tracePt t="64437" x="5186363" y="3900488"/>
          <p14:tracePt t="64454" x="5176838" y="3910013"/>
          <p14:tracePt t="64465" x="5176838" y="3919538"/>
          <p14:tracePt t="64469" x="5157788" y="3919538"/>
          <p14:tracePt t="64481" x="5148263" y="3938588"/>
          <p14:tracePt t="64485" x="5138738" y="3938588"/>
          <p14:tracePt t="64503" x="5119688" y="3957638"/>
          <p14:tracePt t="64517" x="5110163" y="3967163"/>
          <p14:tracePt t="64530" x="5100638" y="3976688"/>
          <p14:tracePt t="64533" x="5091113" y="3986213"/>
          <p14:tracePt t="64548" x="5091113" y="3995738"/>
          <p14:tracePt t="64565" x="5081588" y="3995738"/>
          <p14:tracePt t="65491" x="5081588" y="3986213"/>
          <p14:tracePt t="65508" x="5081588" y="3976688"/>
          <p14:tracePt t="65512" x="5081588" y="3967163"/>
          <p14:tracePt t="65523" x="5081588" y="3957638"/>
          <p14:tracePt t="65527" x="5081588" y="3929063"/>
          <p14:tracePt t="65540" x="5091113" y="3910013"/>
          <p14:tracePt t="65543" x="5091113" y="3890963"/>
          <p14:tracePt t="65555" x="5091113" y="3881438"/>
          <p14:tracePt t="65563" x="5091113" y="3871913"/>
          <p14:tracePt t="65572" x="5091113" y="3852863"/>
          <p14:tracePt t="65577" x="5091113" y="3843338"/>
          <p14:tracePt t="65587" x="5091113" y="3833813"/>
          <p14:tracePt t="65594" x="5091113" y="3824288"/>
          <p14:tracePt t="65603" x="5091113" y="3814763"/>
          <p14:tracePt t="65613" x="5091113" y="3805238"/>
          <p14:tracePt t="65619" x="5091113" y="3795713"/>
          <p14:tracePt t="65635" x="5091113" y="3776663"/>
          <p14:tracePt t="65651" x="5091113" y="3767138"/>
          <p14:tracePt t="65658" x="5091113" y="3748088"/>
          <p14:tracePt t="65667" x="5091113" y="3738563"/>
          <p14:tracePt t="65683" x="5091113" y="3719513"/>
          <p14:tracePt t="65686" x="5091113" y="3709988"/>
          <p14:tracePt t="65699" x="5091113" y="3700463"/>
          <p14:tracePt t="65715" x="5091113" y="3690938"/>
          <p14:tracePt t="65731" x="5091113" y="3681413"/>
          <p14:tracePt t="66035" x="5081588" y="3681413"/>
          <p14:tracePt t="66051" x="5072063" y="3681413"/>
          <p14:tracePt t="66058" x="5062538" y="3671888"/>
          <p14:tracePt t="66067" x="5043488" y="3662363"/>
          <p14:tracePt t="66072" x="5014913" y="3652838"/>
          <p14:tracePt t="66083" x="5005388" y="3652838"/>
          <p14:tracePt t="66086" x="4986338" y="3652838"/>
          <p14:tracePt t="66099" x="4938713" y="3643313"/>
          <p14:tracePt t="66104" x="4900613" y="3633788"/>
          <p14:tracePt t="66119" x="4814888" y="3605213"/>
          <p14:tracePt t="66136" x="4768850" y="3597275"/>
          <p14:tracePt t="66151" x="4692650" y="3568700"/>
          <p14:tracePt t="66167" x="4587875" y="3549650"/>
          <p14:tracePt t="66180" x="4521200" y="3540125"/>
          <p14:tracePt t="66184" x="4473575" y="3540125"/>
          <p14:tracePt t="66195" x="4406900" y="3540125"/>
          <p14:tracePt t="66200" x="4340225" y="3540125"/>
          <p14:tracePt t="66211" x="4283075" y="3540125"/>
          <p14:tracePt t="66216" x="4217988" y="3540125"/>
          <p14:tracePt t="66227" x="4160838" y="3540125"/>
          <p14:tracePt t="66236" x="4113213" y="3540125"/>
          <p14:tracePt t="66243" x="4065588" y="3540125"/>
          <p14:tracePt t="66248" x="4017963" y="3540125"/>
          <p14:tracePt t="66260" x="4008438" y="3540125"/>
          <p14:tracePt t="66263" x="3989388" y="3540125"/>
          <p14:tracePt t="66275" x="3970338" y="3540125"/>
          <p14:tracePt t="66282" x="3951288" y="3540125"/>
          <p14:tracePt t="66291" x="3932238" y="3540125"/>
          <p14:tracePt t="66307" x="3922713" y="3540125"/>
          <p14:tracePt t="66311" x="3903663" y="3540125"/>
          <p14:tracePt t="66323" x="3884613" y="3540125"/>
          <p14:tracePt t="66331" x="3875088" y="3540125"/>
          <p14:tracePt t="66339" x="3856038" y="3540125"/>
          <p14:tracePt t="66343" x="3836988" y="3540125"/>
          <p14:tracePt t="66355" x="3817938" y="3540125"/>
          <p14:tracePt t="66359" x="3798888" y="3540125"/>
          <p14:tracePt t="66371" x="3770313" y="3540125"/>
          <p14:tracePt t="66377" x="3741738" y="3530600"/>
          <p14:tracePt t="66389" x="3722688" y="3521075"/>
          <p14:tracePt t="66392" x="3684588" y="3511550"/>
          <p14:tracePt t="66405" x="3667125" y="3511550"/>
          <p14:tracePt t="66407" x="3629025" y="3502025"/>
          <p14:tracePt t="66421" x="3581400" y="3482975"/>
          <p14:tracePt t="66426" x="3562350" y="3473450"/>
          <p14:tracePt t="66438" x="3524250" y="3463925"/>
          <p14:tracePt t="66441" x="3467100" y="3454400"/>
          <p14:tracePt t="66454" x="3429000" y="3444875"/>
          <p14:tracePt t="66455" x="3371850" y="3435350"/>
          <p14:tracePt t="66469" x="3324225" y="3416300"/>
          <p14:tracePt t="66475" x="3286125" y="3406775"/>
          <p14:tracePt t="66485" x="3257550" y="3397250"/>
          <p14:tracePt t="66489" x="3228975" y="3387725"/>
          <p14:tracePt t="66503" x="3209925" y="3387725"/>
          <p14:tracePt t="66505" x="3190875" y="3368675"/>
          <p14:tracePt t="66517" x="3171825" y="3359150"/>
          <p14:tracePt t="66522" x="3162300" y="3349625"/>
          <p14:tracePt t="66535" x="3143250" y="3340100"/>
          <p14:tracePt t="66537" x="3133725" y="3311525"/>
          <p14:tracePt t="66551" x="3124200" y="3311525"/>
          <p14:tracePt t="66554" x="3105150" y="3292475"/>
          <p14:tracePt t="66569" x="3068638" y="3254375"/>
          <p14:tracePt t="66582" x="3059113" y="3235325"/>
          <p14:tracePt t="66585" x="3040063" y="3206750"/>
          <p14:tracePt t="66598" x="3030538" y="3170238"/>
          <p14:tracePt t="66603" x="3011488" y="3141663"/>
          <p14:tracePt t="66614" x="3001963" y="3132138"/>
          <p14:tracePt t="66618" x="2982913" y="3103563"/>
          <p14:tracePt t="66630" x="2973388" y="3084513"/>
          <p14:tracePt t="66635" x="2963863" y="3065463"/>
          <p14:tracePt t="66645" x="2944813" y="3046413"/>
          <p14:tracePt t="66655" x="2944813" y="3036888"/>
          <p14:tracePt t="66659" x="2935288" y="3017838"/>
          <p14:tracePt t="66664" x="2925763" y="3008313"/>
          <p14:tracePt t="66677" x="2916238" y="2989263"/>
          <p14:tracePt t="66681" x="2916238" y="2979738"/>
          <p14:tracePt t="66693" x="2906713" y="2979738"/>
          <p14:tracePt t="66702" x="2906713" y="2970213"/>
          <p14:tracePt t="66709" x="2906713" y="2960688"/>
          <p14:tracePt t="66725" x="2906713" y="2951163"/>
          <p14:tracePt t="66741" x="2906713" y="2941638"/>
          <p14:tracePt t="66747" x="2916238" y="2941638"/>
          <p14:tracePt t="66757" x="2916238" y="2932113"/>
          <p14:tracePt t="66773" x="2925763" y="2922588"/>
          <p14:tracePt t="66821" x="2925763" y="2913063"/>
          <p14:tracePt t="66838" x="2935288" y="2913063"/>
          <p14:tracePt t="66933" x="2944813" y="2913063"/>
          <p14:tracePt t="66981" x="2954338" y="2913063"/>
          <p14:tracePt t="67205" x="2954338" y="2903538"/>
          <p14:tracePt t="67210" x="2944813" y="2894013"/>
          <p14:tracePt t="67221" x="2935288" y="2894013"/>
          <p14:tracePt t="67227" x="2925763" y="2894013"/>
          <p14:tracePt t="67237" x="2916238" y="2874963"/>
          <p14:tracePt t="67244" x="2897188" y="2874963"/>
          <p14:tracePt t="67397" x="2897188" y="2855913"/>
          <p14:tracePt t="67413" x="2897188" y="2846388"/>
          <p14:tracePt t="67419" x="2897188" y="2836863"/>
          <p14:tracePt t="67429" x="2916238" y="2827338"/>
          <p14:tracePt t="67433" x="2925763" y="2808288"/>
          <p14:tracePt t="67448" x="2925763" y="2779713"/>
          <p14:tracePt t="67461" x="2935288" y="2760663"/>
          <p14:tracePt t="67465" x="2935288" y="2751138"/>
          <p14:tracePt t="67477" x="2935288" y="2743200"/>
          <p14:tracePt t="67481" x="2935288" y="2733675"/>
          <p14:tracePt t="67509" x="2935288" y="2724150"/>
          <p14:tracePt t="67589" x="2935288" y="2714625"/>
          <p14:tracePt t="67606" x="2935288" y="2705100"/>
          <p14:tracePt t="67669" x="2935288" y="2695575"/>
          <p14:tracePt t="67846" x="2925763" y="2695575"/>
          <p14:tracePt t="67862" x="2925763" y="2705100"/>
          <p14:tracePt t="67898" x="2916238" y="2705100"/>
          <p14:tracePt t="67927" x="2906713" y="2705100"/>
          <p14:tracePt t="67990" x="2897188" y="2705100"/>
          <p14:tracePt t="68680" x="2916238" y="2705100"/>
          <p14:tracePt t="68685" x="2925763" y="2714625"/>
          <p14:tracePt t="68695" x="2944813" y="2724150"/>
          <p14:tracePt t="68704" x="2963863" y="2733675"/>
          <p14:tracePt t="68712" x="2992438" y="2743200"/>
          <p14:tracePt t="68718" x="3021013" y="2743200"/>
          <p14:tracePt t="68728" x="3040063" y="2751138"/>
          <p14:tracePt t="68731" x="3049588" y="2760663"/>
          <p14:tracePt t="68743" x="3068638" y="2770188"/>
          <p14:tracePt t="68754" x="3078163" y="2770188"/>
          <p14:tracePt t="68763" x="3087688" y="2770188"/>
          <p14:tracePt t="68776" x="3097213" y="2770188"/>
          <p14:tracePt t="68951" x="3105150" y="2760663"/>
          <p14:tracePt t="68956" x="3105150" y="2743200"/>
          <p14:tracePt t="68967" x="3114675" y="2733675"/>
          <p14:tracePt t="68972" x="3114675" y="2724150"/>
          <p14:tracePt t="69240" x="3124200" y="2724150"/>
          <p14:tracePt t="69245" x="3143250" y="2724150"/>
          <p14:tracePt t="69255" x="3171825" y="2724150"/>
          <p14:tracePt t="69262" x="3190875" y="2724150"/>
          <p14:tracePt t="69271" x="3200400" y="2724150"/>
          <p14:tracePt t="69276" x="3219450" y="2724150"/>
          <p14:tracePt t="69286" x="3228975" y="2733675"/>
          <p14:tracePt t="69291" x="3238500" y="2733675"/>
          <p14:tracePt t="69303" x="3248025" y="2733675"/>
          <p14:tracePt t="69312" x="3276600" y="2733675"/>
          <p14:tracePt t="69319" x="3314700" y="2743200"/>
          <p14:tracePt t="69323" x="3343275" y="2743200"/>
          <p14:tracePt t="69335" x="3371850" y="2743200"/>
          <p14:tracePt t="69339" x="3409950" y="2743200"/>
          <p14:tracePt t="69351" x="3467100" y="2743200"/>
          <p14:tracePt t="69358" x="3505200" y="2743200"/>
          <p14:tracePt t="69367" x="3543300" y="2751138"/>
          <p14:tracePt t="69371" x="3581400" y="2751138"/>
          <p14:tracePt t="69383" x="3629025" y="2760663"/>
          <p14:tracePt t="69387" x="3657600" y="2760663"/>
          <p14:tracePt t="69399" x="3684588" y="2770188"/>
          <p14:tracePt t="69465" x="3703638" y="2770188"/>
          <p14:tracePt t="69481" x="3732213" y="2770188"/>
          <p14:tracePt t="69488" x="3760788" y="2770188"/>
          <p14:tracePt t="69497" x="3789363" y="2770188"/>
          <p14:tracePt t="69500" x="3817938" y="2760663"/>
          <p14:tracePt t="69513" x="3865563" y="2743200"/>
          <p14:tracePt t="69518" x="3894138" y="2724150"/>
          <p14:tracePt t="69529" x="3913188" y="2705100"/>
          <p14:tracePt t="69533" x="3951288" y="2676525"/>
          <p14:tracePt t="69549" x="4008438" y="2628900"/>
          <p14:tracePt t="69561" x="4017963" y="2619375"/>
          <p14:tracePt t="69565" x="4027488" y="2600325"/>
          <p14:tracePt t="69579" x="4037013" y="2581275"/>
          <p14:tracePt t="69583" x="4046538" y="2581275"/>
          <p14:tracePt t="69594" x="4056063" y="2581275"/>
          <p14:tracePt t="69597" x="4065588" y="2581275"/>
          <p14:tracePt t="69611" x="4075113" y="2581275"/>
          <p14:tracePt t="69613" x="4084638" y="2571750"/>
          <p14:tracePt t="69631" x="4094163" y="2571750"/>
          <p14:tracePt t="69642" x="4103688" y="2562225"/>
          <p14:tracePt t="69661" x="4113213" y="2552700"/>
          <p14:tracePt t="69689" x="4122738" y="2552700"/>
          <p14:tracePt t="69705" x="4132263" y="2543175"/>
          <p14:tracePt t="69721" x="4141788" y="2533650"/>
          <p14:tracePt t="69727" x="4151313" y="2524125"/>
          <p14:tracePt t="69737" x="4160838" y="2514600"/>
          <p14:tracePt t="69748" x="4179888" y="2505075"/>
          <p14:tracePt t="69753" x="4198938" y="2486025"/>
          <p14:tracePt t="69757" x="4208463" y="2466975"/>
          <p14:tracePt t="69770" x="4227513" y="2447925"/>
          <p14:tracePt t="69773" x="4235450" y="2428875"/>
          <p14:tracePt t="69785" x="4254500" y="2419350"/>
          <p14:tracePt t="69792" x="4264025" y="2400300"/>
          <p14:tracePt t="69801" x="4273550" y="2390775"/>
          <p14:tracePt t="69805" x="4292600" y="2371725"/>
          <p14:tracePt t="69817" x="4292600" y="2362200"/>
          <p14:tracePt t="69821" x="4311650" y="2352675"/>
          <p14:tracePt t="69840" x="4330700" y="2343150"/>
          <p14:tracePt t="69849" x="4340225" y="2325688"/>
          <p14:tracePt t="69852" x="4349750" y="2325688"/>
          <p14:tracePt t="69865" x="4359275" y="2316163"/>
          <p14:tracePt t="69869" x="4359275" y="2306638"/>
          <p14:tracePt t="69881" x="4368800" y="2306638"/>
          <p14:tracePt t="69887" x="4378325" y="2306638"/>
          <p14:tracePt t="69913" x="4387850" y="2297113"/>
          <p14:tracePt t="69930" x="4406900" y="2287588"/>
          <p14:tracePt t="69935" x="4445000" y="2268538"/>
          <p14:tracePt t="69944" x="4464050" y="2268538"/>
          <p14:tracePt t="69948" x="4473575" y="2259013"/>
          <p14:tracePt t="69961" x="4483100" y="2249488"/>
          <p14:tracePt t="69965" x="4502150" y="2239963"/>
          <p14:tracePt t="70041" x="4502150" y="2220913"/>
          <p14:tracePt t="70057" x="4502150" y="2201863"/>
          <p14:tracePt t="70063" x="4502150" y="2192338"/>
          <p14:tracePt t="70074" x="4502150" y="2163763"/>
          <p14:tracePt t="70079" x="4492625" y="2163763"/>
          <p14:tracePt t="70089" x="4473575" y="2154238"/>
          <p14:tracePt t="70093" x="4445000" y="2144713"/>
          <p14:tracePt t="70110" x="4387850" y="2144713"/>
          <p14:tracePt t="70121" x="4378325" y="2144713"/>
          <p14:tracePt t="70127" x="4349750" y="2135188"/>
          <p14:tracePt t="70138" x="4321175" y="2125663"/>
          <p14:tracePt t="70143" x="4302125" y="2116138"/>
          <p14:tracePt t="70169" x="4292600" y="2116138"/>
          <p14:tracePt t="70173" x="4292600" y="2106613"/>
          <p14:tracePt t="70249" x="4292600" y="2097088"/>
          <p14:tracePt t="70254" x="4292600" y="2087563"/>
          <p14:tracePt t="70272" x="4283075" y="2078038"/>
          <p14:tracePt t="70281" x="4273550" y="2068513"/>
          <p14:tracePt t="70286" x="4273550" y="2058988"/>
          <p14:tracePt t="70295" x="4273550" y="2049463"/>
          <p14:tracePt t="70329" x="4273550" y="2039938"/>
          <p14:tracePt t="70361" x="4273550" y="2030413"/>
          <p14:tracePt t="70368" x="4273550" y="2020888"/>
          <p14:tracePt t="70377" x="4283075" y="2001838"/>
          <p14:tracePt t="70381" x="4283075" y="1992313"/>
          <p14:tracePt t="70393" x="4302125" y="1973263"/>
          <p14:tracePt t="70398" x="4302125" y="1963738"/>
          <p14:tracePt t="70413" x="4311650" y="1944688"/>
          <p14:tracePt t="70522" x="4311650" y="1935163"/>
          <p14:tracePt t="70537" x="4321175" y="1935163"/>
          <p14:tracePt t="70553" x="4330700" y="1925638"/>
          <p14:tracePt t="70559" x="4349750" y="1925638"/>
          <p14:tracePt t="70569" x="4359275" y="1916113"/>
          <p14:tracePt t="70576" x="4368800" y="1916113"/>
          <p14:tracePt t="70585" x="4387850" y="1916113"/>
          <p14:tracePt t="70589" x="4397375" y="1916113"/>
          <p14:tracePt t="70601" x="4406900" y="1916113"/>
          <p14:tracePt t="70605" x="4425950" y="1916113"/>
          <p14:tracePt t="70617" x="4435475" y="1916113"/>
          <p14:tracePt t="70623" x="4445000" y="1916113"/>
          <p14:tracePt t="70634" x="4464050" y="1916113"/>
          <p14:tracePt t="70636" x="4483100" y="1925638"/>
          <p14:tracePt t="70649" x="4502150" y="1925638"/>
          <p14:tracePt t="70652" x="4521200" y="1925638"/>
          <p14:tracePt t="70665" x="4530725" y="1925638"/>
          <p14:tracePt t="70671" x="4549775" y="1925638"/>
          <p14:tracePt t="70681" x="4568825" y="1925638"/>
          <p14:tracePt t="70698" x="4578350" y="1925638"/>
          <p14:tracePt t="70700" x="4587875" y="1925638"/>
          <p14:tracePt t="70713" x="4597400" y="1925638"/>
          <p14:tracePt t="70719" x="4606925" y="1925638"/>
          <p14:tracePt t="70761" x="4616450" y="1925638"/>
          <p14:tracePt t="70809" x="4625975" y="1925638"/>
          <p14:tracePt t="70841" x="4635500" y="1925638"/>
          <p14:tracePt t="70845" x="4635500" y="1935163"/>
          <p14:tracePt t="70858" x="4645025" y="1935163"/>
          <p14:tracePt t="70972" x="4673600" y="1944688"/>
          <p14:tracePt t="70977" x="4683125" y="1944688"/>
          <p14:tracePt t="70987" x="4692650" y="1944688"/>
          <p14:tracePt t="70996" x="4711700" y="1944688"/>
          <p14:tracePt t="71003" x="4721225" y="1944688"/>
          <p14:tracePt t="71007" x="4730750" y="1944688"/>
          <p14:tracePt t="71020" x="4749800" y="1944688"/>
          <p14:tracePt t="71023" x="4759325" y="1944688"/>
          <p14:tracePt t="71035" x="4768850" y="1944688"/>
          <p14:tracePt t="71051" x="4787900" y="1944688"/>
          <p14:tracePt t="71055" x="4797425" y="1944688"/>
          <p14:tracePt t="71067" x="4814888" y="1944688"/>
          <p14:tracePt t="71083" x="4824413" y="1944688"/>
          <p14:tracePt t="71099" x="4833938" y="1944688"/>
          <p14:tracePt t="71115" x="4852988" y="1935163"/>
          <p14:tracePt t="71119" x="4862513" y="1916113"/>
          <p14:tracePt t="71131" x="4872038" y="1889125"/>
          <p14:tracePt t="71138" x="4891088" y="1870075"/>
          <p14:tracePt t="71147" x="4891088" y="1851025"/>
          <p14:tracePt t="71151" x="4919663" y="1822450"/>
          <p14:tracePt t="71164" x="4929188" y="1812925"/>
          <p14:tracePt t="71169" x="4948238" y="1784350"/>
          <p14:tracePt t="71178" x="4948238" y="1765300"/>
          <p14:tracePt t="71182" x="4957763" y="1765300"/>
          <p14:tracePt t="71195" x="4967288" y="1755775"/>
          <p14:tracePt t="71199" x="4967288" y="1746250"/>
          <p14:tracePt t="71211" x="4967288" y="1736725"/>
          <p14:tracePt t="71243" x="4967288" y="1727200"/>
          <p14:tracePt t="71260" x="4967288" y="1708150"/>
          <p14:tracePt t="71266" x="4967288" y="1689100"/>
          <p14:tracePt t="71276" x="4948238" y="1660525"/>
          <p14:tracePt t="71279" x="4948238" y="1641475"/>
          <p14:tracePt t="71295" x="4919663" y="1593850"/>
          <p14:tracePt t="71307" x="4872038" y="1546225"/>
          <p14:tracePt t="71313" x="4833938" y="1498600"/>
          <p14:tracePt t="71323" x="4797425" y="1471613"/>
          <p14:tracePt t="71328" x="4749800" y="1452563"/>
          <p14:tracePt t="71339" x="4711700" y="1414463"/>
          <p14:tracePt t="71344" x="4683125" y="1385888"/>
          <p14:tracePt t="71355" x="4664075" y="1385888"/>
          <p14:tracePt t="71365" x="4635500" y="1357313"/>
          <p14:tracePt t="71371" x="4616450" y="1357313"/>
          <p14:tracePt t="71378" x="4606925" y="1347788"/>
          <p14:tracePt t="71388" x="4597400" y="1347788"/>
          <p14:tracePt t="71451" x="4587875" y="1347788"/>
          <p14:tracePt t="71467" x="4578350" y="1347788"/>
          <p14:tracePt t="71474" x="4568825" y="1347788"/>
          <p14:tracePt t="71483" x="4559300" y="1347788"/>
          <p14:tracePt t="71486" x="4540250" y="1347788"/>
          <p14:tracePt t="71503" x="4521200" y="1347788"/>
          <p14:tracePt t="71515" x="4502150" y="1347788"/>
          <p14:tracePt t="71519" x="4492625" y="1347788"/>
          <p14:tracePt t="71535" x="4473575" y="1347788"/>
          <p14:tracePt t="71547" x="4464050" y="1347788"/>
          <p14:tracePt t="71551" x="4445000" y="1357313"/>
          <p14:tracePt t="71563" x="4435475" y="1357313"/>
          <p14:tracePt t="71567" x="4416425" y="1357313"/>
          <p14:tracePt t="71579" x="4378325" y="1366838"/>
          <p14:tracePt t="71585" x="4330700" y="1376363"/>
          <p14:tracePt t="71594" x="4292600" y="1385888"/>
          <p14:tracePt t="71599" x="4254500" y="1385888"/>
          <p14:tracePt t="71615" x="4179888" y="1404938"/>
          <p14:tracePt t="71628" x="4151313" y="1414463"/>
          <p14:tracePt t="71632" x="4122738" y="1423988"/>
          <p14:tracePt t="71644" x="4103688" y="1433513"/>
          <p14:tracePt t="71648" x="4075113" y="1452563"/>
          <p14:tracePt t="71661" x="4056063" y="1462088"/>
          <p14:tracePt t="71667" x="4037013" y="1481138"/>
          <p14:tracePt t="71676" x="4027488" y="1489075"/>
          <p14:tracePt t="71682" x="4008438" y="1508125"/>
          <p14:tracePt t="71691" x="3998913" y="1527175"/>
          <p14:tracePt t="71694" x="3998913" y="1536700"/>
          <p14:tracePt t="71712" x="3989388" y="1536700"/>
          <p14:tracePt t="71722" x="3979863" y="1546225"/>
          <p14:tracePt t="71725" x="3979863" y="1555750"/>
          <p14:tracePt t="71819" x="3970338" y="1565275"/>
          <p14:tracePt t="71835" x="3970338" y="1574800"/>
          <p14:tracePt t="71851" x="3970338" y="1584325"/>
          <p14:tracePt t="71867" x="3970338" y="1593850"/>
          <p14:tracePt t="71883" x="3970338" y="1603375"/>
          <p14:tracePt t="71915" x="3970338" y="1612900"/>
          <p14:tracePt t="71938" x="3960813" y="1622425"/>
          <p14:tracePt t="71964" x="3960813" y="1631950"/>
          <p14:tracePt t="71980" x="3960813" y="1641475"/>
          <p14:tracePt t="71995" x="3960813" y="1651000"/>
          <p14:tracePt t="72000" x="3960813" y="1660525"/>
          <p14:tracePt t="72011" x="3960813" y="1670050"/>
          <p14:tracePt t="72018" x="3960813" y="1679575"/>
          <p14:tracePt t="72031" x="3960813" y="1689100"/>
          <p14:tracePt t="72044" x="3960813" y="1708150"/>
          <p14:tracePt t="72047" x="3960813" y="1717675"/>
          <p14:tracePt t="72065" x="3960813" y="1727200"/>
          <p14:tracePt t="72078" x="3960813" y="1736725"/>
          <p14:tracePt t="72095" x="3960813" y="1746250"/>
          <p14:tracePt t="72219" x="3960813" y="1755775"/>
          <p14:tracePt t="72267" x="3970338" y="1784350"/>
          <p14:tracePt t="72272" x="3979863" y="1793875"/>
          <p14:tracePt t="72283" x="3979863" y="1822450"/>
          <p14:tracePt t="72299" x="3998913" y="1841500"/>
          <p14:tracePt t="72315" x="3998913" y="1851025"/>
          <p14:tracePt t="72331" x="3998913" y="1860550"/>
          <p14:tracePt t="72347" x="4008438" y="1870075"/>
          <p14:tracePt t="72354" x="4008438" y="1879600"/>
          <p14:tracePt t="72363" x="4008438" y="1898650"/>
          <p14:tracePt t="72384" x="4017963" y="1906588"/>
          <p14:tracePt t="72399" x="4017963" y="1916113"/>
          <p14:tracePt t="72714" x="4017963" y="1935163"/>
          <p14:tracePt t="73014" x="4017963" y="1944688"/>
          <p14:tracePt t="73093" x="4017963" y="1954213"/>
          <p14:tracePt t="73157" x="4017963" y="1963738"/>
          <p14:tracePt t="73173" x="4017963" y="1973263"/>
          <p14:tracePt t="73180" x="4027488" y="1982788"/>
          <p14:tracePt t="73189" x="4027488" y="2001838"/>
          <p14:tracePt t="73193" x="4037013" y="2030413"/>
          <p14:tracePt t="73205" x="4046538" y="2049463"/>
          <p14:tracePt t="73208" x="4056063" y="2078038"/>
          <p14:tracePt t="73221" x="4056063" y="2087563"/>
          <p14:tracePt t="73227" x="4056063" y="2125663"/>
          <p14:tracePt t="73237" x="4056063" y="2144713"/>
          <p14:tracePt t="73240" x="4056063" y="2154238"/>
          <p14:tracePt t="73253" x="4056063" y="2163763"/>
          <p14:tracePt t="73257" x="4056063" y="2173288"/>
          <p14:tracePt t="73269" x="4056063" y="2182813"/>
          <p14:tracePt t="73289" x="4056063" y="2192338"/>
          <p14:tracePt t="73445" x="4065588" y="2192338"/>
          <p14:tracePt t="73467" x="4084638" y="2192338"/>
          <p14:tracePt t="73477" x="4103688" y="2192338"/>
          <p14:tracePt t="73482" x="4113213" y="2182813"/>
          <p14:tracePt t="73493" x="4151313" y="2163763"/>
          <p14:tracePt t="73499" x="4179888" y="2154238"/>
          <p14:tracePt t="73509" x="4198938" y="2135188"/>
          <p14:tracePt t="73518" x="4217988" y="2125663"/>
          <p14:tracePt t="73523" x="4235450" y="2116138"/>
          <p14:tracePt t="73529" x="4254500" y="2106613"/>
          <p14:tracePt t="73541" x="4264025" y="2106613"/>
          <p14:tracePt t="73545" x="4273550" y="2106613"/>
          <p14:tracePt t="73557" x="4283075" y="2087563"/>
          <p14:tracePt t="73574" x="4292600" y="2087563"/>
          <p14:tracePt t="73589" x="4302125" y="2087563"/>
          <p14:tracePt t="73593" x="4311650" y="2078038"/>
          <p14:tracePt t="73605" x="4330700" y="2068513"/>
          <p14:tracePt t="73609" x="4340225" y="2058988"/>
          <p14:tracePt t="73621" x="4349750" y="2049463"/>
          <p14:tracePt t="73625" x="4359275" y="2049463"/>
          <p14:tracePt t="73643" x="4368800" y="2049463"/>
          <p14:tracePt t="73653" x="4378325" y="2049463"/>
          <p14:tracePt t="73657" x="4387850" y="2049463"/>
          <p14:tracePt t="73781" x="4378325" y="2049463"/>
          <p14:tracePt t="73785" x="4340225" y="2058988"/>
          <p14:tracePt t="73797" x="4264025" y="2068513"/>
          <p14:tracePt t="73805" x="4160838" y="2078038"/>
          <p14:tracePt t="73813" x="4017963" y="2097088"/>
          <p14:tracePt t="73819" x="3856038" y="2116138"/>
          <p14:tracePt t="73828" x="3638550" y="2125663"/>
          <p14:tracePt t="73833" x="3381375" y="2144713"/>
          <p14:tracePt t="73844" x="3133725" y="2154238"/>
          <p14:tracePt t="73854" x="2954338" y="2163763"/>
          <p14:tracePt t="73861" x="2811463" y="2163763"/>
          <p14:tracePt t="73866" x="2706688" y="2173288"/>
          <p14:tracePt t="73877" x="2640013" y="2182813"/>
          <p14:tracePt t="73909" x="2630488" y="2192338"/>
          <p14:tracePt t="73920" x="2630488" y="2201863"/>
          <p14:tracePt t="73928" x="2620963" y="2211388"/>
          <p14:tracePt t="73934" x="2611438" y="2211388"/>
          <p14:tracePt t="73942" x="2601913" y="2230438"/>
          <p14:tracePt t="73946" x="2573338" y="2230438"/>
          <p14:tracePt t="73959" x="2554288" y="2239963"/>
          <p14:tracePt t="73962" x="2527300" y="2239963"/>
          <p14:tracePt t="73975" x="2489200" y="2239963"/>
          <p14:tracePt t="73982" x="2470150" y="2239963"/>
          <p14:tracePt t="73991" x="2413000" y="2239963"/>
          <p14:tracePt t="73995" x="2336800" y="2239963"/>
          <p14:tracePt t="74007" x="2232025" y="2239963"/>
          <p14:tracePt t="74011" x="2108200" y="2239963"/>
          <p14:tracePt t="74026" x="1966913" y="2239963"/>
          <p14:tracePt t="74031" x="1833563" y="2239963"/>
          <p14:tracePt t="74039" x="1709738" y="2239963"/>
          <p14:tracePt t="74043" x="1566863" y="2239963"/>
          <p14:tracePt t="74057" x="1471613" y="2239963"/>
          <p14:tracePt t="74061" x="1377950" y="2239963"/>
          <p14:tracePt t="74071" x="1320800" y="2239963"/>
          <p14:tracePt t="74075" x="1263650" y="2239963"/>
          <p14:tracePt t="74087" x="1254125" y="2239963"/>
          <p14:tracePt t="74092" x="1244600" y="2239963"/>
          <p14:tracePt t="74267" x="1254125" y="2239963"/>
          <p14:tracePt t="74279" x="1282700" y="2239963"/>
          <p14:tracePt t="74283" x="1301750" y="2239963"/>
          <p14:tracePt t="74295" x="1311275" y="2239963"/>
          <p14:tracePt t="74299" x="1320800" y="2239963"/>
          <p14:tracePt t="74311" x="1339850" y="2239963"/>
          <p14:tracePt t="74317" x="1349375" y="2239963"/>
          <p14:tracePt t="74327" x="1358900" y="2239963"/>
          <p14:tracePt t="74343" x="1377950" y="2239963"/>
          <p14:tracePt t="74347" x="1387475" y="2239963"/>
          <p14:tracePt t="74359" x="1397000" y="2239963"/>
          <p14:tracePt t="74423" x="1397000" y="2249488"/>
          <p14:tracePt t="74439" x="1397000" y="2268538"/>
          <p14:tracePt t="74455" x="1397000" y="2287588"/>
          <p14:tracePt t="74471" x="1387475" y="2297113"/>
          <p14:tracePt t="74479" x="1377950" y="2297113"/>
          <p14:tracePt t="74487" x="1368425" y="2316163"/>
          <p14:tracePt t="74504" x="1349375" y="2325688"/>
          <p14:tracePt t="74508" x="1339850" y="2333625"/>
          <p14:tracePt t="74524" x="1311275" y="2352675"/>
          <p14:tracePt t="74535" x="1311275" y="2362200"/>
          <p14:tracePt t="74555" x="1301750" y="2371725"/>
          <p14:tracePt t="74567" x="1292225" y="2381250"/>
          <p14:tracePt t="74574" x="1292225" y="2390775"/>
          <p14:tracePt t="74588" x="1292225" y="2409825"/>
          <p14:tracePt t="74631" x="1292225" y="2419350"/>
          <p14:tracePt t="74647" x="1292225" y="2428875"/>
          <p14:tracePt t="74667" x="1292225" y="2438400"/>
          <p14:tracePt t="74679" x="1292225" y="2447925"/>
          <p14:tracePt t="74711" x="1292225" y="2457450"/>
          <p14:tracePt t="74759" x="1292225" y="2466975"/>
          <p14:tracePt t="74795" x="1301750" y="2476500"/>
          <p14:tracePt t="74807" x="1311275" y="2476500"/>
          <p14:tracePt t="74823" x="1311275" y="2486025"/>
          <p14:tracePt t="74839" x="1320800" y="2486025"/>
          <p14:tracePt t="74871" x="1330325" y="2495550"/>
          <p14:tracePt t="74889" x="1339850" y="2495550"/>
          <p14:tracePt t="74893" x="1349375" y="2495550"/>
          <p14:tracePt t="74904" x="1358900" y="2495550"/>
          <p14:tracePt t="74920" x="1377950" y="2495550"/>
          <p14:tracePt t="74924" x="1387475" y="2495550"/>
          <p14:tracePt t="74939" x="1406525" y="2505075"/>
          <p14:tracePt t="74954" x="1414463" y="2505075"/>
          <p14:tracePt t="74967" x="1423988" y="2505075"/>
          <p14:tracePt t="74973" x="1433513" y="2505075"/>
          <p14:tracePt t="74999" x="1443038" y="2505075"/>
          <p14:tracePt t="75031" x="1443038" y="2514600"/>
          <p14:tracePt t="75047" x="1443038" y="2524125"/>
          <p14:tracePt t="75240" x="1452563" y="2524125"/>
          <p14:tracePt t="75244" x="1481138" y="2524125"/>
          <p14:tracePt t="75255" x="1509713" y="2524125"/>
          <p14:tracePt t="75262" x="1538288" y="2524125"/>
          <p14:tracePt t="75271" x="1547813" y="2524125"/>
          <p14:tracePt t="75276" x="1566863" y="2524125"/>
          <p14:tracePt t="75293" x="1576388" y="2524125"/>
          <p14:tracePt t="75367" x="1585913" y="2524125"/>
          <p14:tracePt t="75384" x="1595438" y="2524125"/>
          <p14:tracePt t="75394" x="1604963" y="2524125"/>
          <p14:tracePt t="75399" x="1614488" y="2524125"/>
          <p14:tracePt t="75431" x="1624013" y="2524125"/>
          <p14:tracePt t="75449" x="1633538" y="2524125"/>
          <p14:tracePt t="75465" x="1643063" y="2533650"/>
          <p14:tracePt t="75471" x="1652588" y="2543175"/>
          <p14:tracePt t="75481" x="1671638" y="2543175"/>
          <p14:tracePt t="75485" x="1700213" y="2562225"/>
          <p14:tracePt t="75501" x="1728788" y="2571750"/>
          <p14:tracePt t="75513" x="1747838" y="2571750"/>
          <p14:tracePt t="75517" x="1766888" y="2571750"/>
          <p14:tracePt t="75534" x="1776413" y="2571750"/>
          <p14:tracePt t="75657" x="1795463" y="2571750"/>
          <p14:tracePt t="75674" x="1804988" y="2571750"/>
          <p14:tracePt t="75682" x="1814513" y="2571750"/>
          <p14:tracePt t="75689" x="1824038" y="2581275"/>
          <p14:tracePt t="75696" x="1833563" y="2581275"/>
          <p14:tracePt t="75712" x="1843088" y="2581275"/>
          <p14:tracePt t="75727" x="1852613" y="2581275"/>
          <p14:tracePt t="75737" x="1862138" y="2581275"/>
          <p14:tracePt t="75742" x="1881188" y="2581275"/>
          <p14:tracePt t="75753" x="1890713" y="2581275"/>
          <p14:tracePt t="75760" x="1900238" y="2581275"/>
          <p14:tracePt t="75769" x="1909763" y="2581275"/>
          <p14:tracePt t="75784" x="1928813" y="2581275"/>
          <p14:tracePt t="75801" x="1938338" y="2581275"/>
          <p14:tracePt t="75817" x="1947863" y="2581275"/>
          <p14:tracePt t="75833" x="1957388" y="2581275"/>
          <p14:tracePt t="75839" x="1966913" y="2581275"/>
          <p14:tracePt t="75849" x="1993900" y="2581275"/>
          <p14:tracePt t="75853" x="2022475" y="2581275"/>
          <p14:tracePt t="75867" x="2051050" y="2581275"/>
          <p14:tracePt t="75871" x="2079625" y="2581275"/>
          <p14:tracePt t="75881" x="2127250" y="2590800"/>
          <p14:tracePt t="75885" x="2155825" y="2600325"/>
          <p14:tracePt t="75897" x="2174875" y="2600325"/>
          <p14:tracePt t="75902" x="2184400" y="2600325"/>
          <p14:tracePt t="75918" x="2193925" y="2600325"/>
          <p14:tracePt t="75961" x="2203450" y="2600325"/>
          <p14:tracePt t="75977" x="2222500" y="2600325"/>
          <p14:tracePt t="75984" x="2232025" y="2600325"/>
          <p14:tracePt t="75994" x="2241550" y="2590800"/>
          <p14:tracePt t="75999" x="2260600" y="2590800"/>
          <p14:tracePt t="76013" x="2279650" y="2590800"/>
          <p14:tracePt t="76029" x="2289175" y="2581275"/>
          <p14:tracePt t="76042" x="2298700" y="2581275"/>
          <p14:tracePt t="76107" x="2308225" y="2571750"/>
          <p14:tracePt t="76126" x="2317750" y="2571750"/>
          <p14:tracePt t="76141" x="2327275" y="2571750"/>
          <p14:tracePt t="76153" x="2336800" y="2562225"/>
          <p14:tracePt t="76159" x="2355850" y="2552700"/>
          <p14:tracePt t="76170" x="2365375" y="2552700"/>
          <p14:tracePt t="76176" x="2384425" y="2552700"/>
          <p14:tracePt t="76185" x="2403475" y="2552700"/>
          <p14:tracePt t="76189" x="2422525" y="2543175"/>
          <p14:tracePt t="76201" x="2441575" y="2543175"/>
          <p14:tracePt t="76204" x="2470150" y="2543175"/>
          <p14:tracePt t="76217" x="2489200" y="2543175"/>
          <p14:tracePt t="76223" x="2517775" y="2543175"/>
          <p14:tracePt t="76233" x="2544763" y="2543175"/>
          <p14:tracePt t="76236" x="2573338" y="2533650"/>
          <p14:tracePt t="76253" x="2620963" y="2533650"/>
          <p14:tracePt t="76265" x="2649538" y="2533650"/>
          <p14:tracePt t="76269" x="2668588" y="2533650"/>
          <p14:tracePt t="76281" x="2697163" y="2524125"/>
          <p14:tracePt t="76285" x="2754313" y="2505075"/>
          <p14:tracePt t="76297" x="2820988" y="2486025"/>
          <p14:tracePt t="76303" x="2868613" y="2476500"/>
          <p14:tracePt t="76313" x="2916238" y="2466975"/>
          <p14:tracePt t="76317" x="2944813" y="2457450"/>
          <p14:tracePt t="76333" x="2973388" y="2457450"/>
          <p14:tracePt t="76345" x="2982913" y="2457450"/>
          <p14:tracePt t="76393" x="2992438" y="2457450"/>
          <p14:tracePt t="76398" x="3001963" y="2457450"/>
          <p14:tracePt t="76410" x="3011488" y="2457450"/>
          <p14:tracePt t="76416" x="3021013" y="2457450"/>
          <p14:tracePt t="76426" x="3030538" y="2457450"/>
          <p14:tracePt t="76429" x="3030538" y="2447925"/>
          <p14:tracePt t="76442" x="3049588" y="2447925"/>
          <p14:tracePt t="76457" x="3059113" y="2447925"/>
          <p14:tracePt t="76461" x="3068638" y="2438400"/>
          <p14:tracePt t="76473" x="3078163" y="2438400"/>
          <p14:tracePt t="76617" x="3097213" y="2447925"/>
          <p14:tracePt t="76622" x="3114675" y="2457450"/>
          <p14:tracePt t="76633" x="3133725" y="2476500"/>
          <p14:tracePt t="76640" x="3162300" y="2476500"/>
          <p14:tracePt t="76649" x="3190875" y="2505075"/>
          <p14:tracePt t="76655" x="3238500" y="2514600"/>
          <p14:tracePt t="76665" x="3276600" y="2514600"/>
          <p14:tracePt t="76672" x="3305175" y="2524125"/>
          <p14:tracePt t="76681" x="3314700" y="2524125"/>
          <p14:tracePt t="76689" x="3324225" y="2524125"/>
          <p14:tracePt t="76874" x="3324225" y="2533650"/>
          <p14:tracePt t="77003" x="3343275" y="2533650"/>
          <p14:tracePt t="77019" x="3352800" y="2533650"/>
          <p14:tracePt t="77260" x="3381375" y="2533650"/>
          <p14:tracePt t="77265" x="3390900" y="2533650"/>
          <p14:tracePt t="77275" x="3400425" y="2533650"/>
          <p14:tracePt t="77292" x="3409950" y="2533650"/>
          <p14:tracePt t="78259" x="3409950" y="2543175"/>
          <p14:tracePt t="78275" x="3419475" y="2543175"/>
          <p14:tracePt t="78502" x="3419475" y="2552700"/>
          <p14:tracePt t="79021" x="3419475" y="2543175"/>
          <p14:tracePt t="79026" x="3429000" y="2543175"/>
          <p14:tracePt t="79037" x="3429000" y="2533650"/>
          <p14:tracePt t="79043" x="3429000" y="2524125"/>
          <p14:tracePt t="79057" x="3438525" y="2514600"/>
          <p14:tracePt t="79070" x="3438525" y="2505075"/>
          <p14:tracePt t="79091" x="3438525" y="2495550"/>
          <p14:tracePt t="79103" x="3438525" y="2486025"/>
          <p14:tracePt t="79118" x="3448050" y="2476500"/>
          <p14:tracePt t="79123" x="3448050" y="2466975"/>
          <p14:tracePt t="79133" x="3448050" y="2457450"/>
          <p14:tracePt t="79149" x="3457575" y="2457450"/>
          <p14:tracePt t="79325" x="3457575" y="2466975"/>
          <p14:tracePt t="79330" x="3457575" y="2476500"/>
          <p14:tracePt t="79453" x="3467100" y="2476500"/>
          <p14:tracePt t="79549" x="3476625" y="2476500"/>
          <p14:tracePt t="79554" x="3486150" y="2476500"/>
          <p14:tracePt t="79570" x="3495675" y="2486025"/>
          <p14:tracePt t="79581" x="3505200" y="2486025"/>
          <p14:tracePt t="79601" x="3514725" y="2486025"/>
          <p14:tracePt t="79612" x="3514725" y="2495550"/>
          <p14:tracePt t="79633" x="3524250" y="2505075"/>
          <p14:tracePt t="79649" x="3543300" y="2524125"/>
          <p14:tracePt t="79662" x="3552825" y="2533650"/>
          <p14:tracePt t="79668" x="3571875" y="2543175"/>
          <p14:tracePt t="79681" x="3590925" y="2571750"/>
          <p14:tracePt t="79693" x="3609975" y="2581275"/>
          <p14:tracePt t="79698" x="3619500" y="2600325"/>
          <p14:tracePt t="79709" x="3648075" y="2619375"/>
          <p14:tracePt t="79713" x="3657600" y="2628900"/>
          <p14:tracePt t="79725" x="3667125" y="2638425"/>
          <p14:tracePt t="79733" x="3675063" y="2647950"/>
          <p14:tracePt t="79757" x="3684588" y="2647950"/>
          <p14:tracePt t="79763" x="3684588" y="2657475"/>
          <p14:tracePt t="79984" x="3694113" y="2657475"/>
          <p14:tracePt t="79988" x="3694113" y="2667000"/>
          <p14:tracePt t="80279" x="3703638" y="2667000"/>
          <p14:tracePt t="80283" x="3713163" y="2667000"/>
          <p14:tracePt t="80295" x="3732213" y="2667000"/>
          <p14:tracePt t="80302" x="3741738" y="2667000"/>
          <p14:tracePt t="80455" x="3751263" y="2667000"/>
          <p14:tracePt t="80471" x="3760788" y="2667000"/>
          <p14:tracePt t="80478" x="3770313" y="2667000"/>
          <p14:tracePt t="80487" x="3789363" y="2667000"/>
          <p14:tracePt t="80491" x="3808413" y="2667000"/>
          <p14:tracePt t="80505" x="3836988" y="2667000"/>
          <p14:tracePt t="80510" x="3856038" y="2667000"/>
          <p14:tracePt t="80519" x="3884613" y="2667000"/>
          <p14:tracePt t="80523" x="3913188" y="2667000"/>
          <p14:tracePt t="80535" x="3960813" y="2667000"/>
          <p14:tracePt t="80539" x="4017963" y="2667000"/>
          <p14:tracePt t="80551" x="4075113" y="2667000"/>
          <p14:tracePt t="80556" x="4132263" y="2686050"/>
          <p14:tracePt t="80567" x="4189413" y="2705100"/>
          <p14:tracePt t="80571" x="4227513" y="2724150"/>
          <p14:tracePt t="80585" x="4283075" y="2751138"/>
          <p14:tracePt t="80588" x="4330700" y="2770188"/>
          <p14:tracePt t="80599" x="4368800" y="2779713"/>
          <p14:tracePt t="80606" x="4416425" y="2808288"/>
          <p14:tracePt t="80617" x="4445000" y="2836863"/>
          <p14:tracePt t="80621" x="4483100" y="2855913"/>
          <p14:tracePt t="80636" x="4530725" y="2884488"/>
          <p14:tracePt t="80645" x="4587875" y="2903538"/>
          <p14:tracePt t="80650" x="4683125" y="2932113"/>
          <p14:tracePt t="80664" x="4900613" y="2979738"/>
          <p14:tracePt t="80668" x="5186363" y="3046413"/>
          <p14:tracePt t="80679" x="5508625" y="3113088"/>
          <p14:tracePt t="80684" x="5765800" y="3151188"/>
          <p14:tracePt t="80695" x="5983288" y="3197225"/>
          <p14:tracePt t="80701" x="6135688" y="3225800"/>
          <p14:tracePt t="80711" x="6259513" y="3263900"/>
          <p14:tracePt t="80717" x="6335713" y="3282950"/>
          <p14:tracePt t="80840" x="6335713" y="3292475"/>
          <p14:tracePt t="80904" x="6354763" y="3302000"/>
          <p14:tracePt t="80919" x="6364288" y="3302000"/>
          <p14:tracePt t="80935" x="6383338" y="3311525"/>
          <p14:tracePt t="80940" x="6402388" y="3321050"/>
          <p14:tracePt t="80951" x="6402388" y="3330575"/>
          <p14:tracePt t="80958" x="6421438" y="3349625"/>
          <p14:tracePt t="80968" x="6430963" y="3359150"/>
          <p14:tracePt t="80971" x="6450013" y="3378200"/>
          <p14:tracePt t="80985" x="6469063" y="3387725"/>
          <p14:tracePt t="80988" x="6488113" y="3406775"/>
          <p14:tracePt t="81004" x="6553200" y="3454400"/>
          <p14:tracePt t="81019" x="6677025" y="3492500"/>
          <p14:tracePt t="81036" x="6819900" y="3530600"/>
          <p14:tracePt t="81047" x="6877050" y="3549650"/>
          <p14:tracePt t="81052" x="6915150" y="3549650"/>
          <p14:tracePt t="81063" x="6924675" y="3549650"/>
          <p14:tracePt t="81069" x="6943725" y="3549650"/>
          <p14:tracePt t="81084" x="6953250" y="3549650"/>
          <p14:tracePt t="81127" x="6962775" y="3549650"/>
          <p14:tracePt t="81148" x="6972300" y="3549650"/>
          <p14:tracePt t="81159" x="6972300" y="3559175"/>
          <p14:tracePt t="81175" x="6981825" y="3559175"/>
          <p14:tracePt t="81191" x="6981825" y="3568700"/>
          <p14:tracePt t="81223" x="6991350" y="3568700"/>
          <p14:tracePt t="81227" x="7000875" y="3578225"/>
          <p14:tracePt t="81239" x="7010400" y="3578225"/>
          <p14:tracePt t="81245" x="7029450" y="3587750"/>
          <p14:tracePt t="81255" x="7058025" y="3597275"/>
          <p14:tracePt t="81259" x="7085013" y="3605213"/>
          <p14:tracePt t="81271" x="7113588" y="3605213"/>
          <p14:tracePt t="81276" x="7151688" y="3624263"/>
          <p14:tracePt t="81287" x="7199313" y="3633788"/>
          <p14:tracePt t="81291" x="7237413" y="3652838"/>
          <p14:tracePt t="81303" x="7275513" y="3671888"/>
          <p14:tracePt t="81307" x="7304088" y="3671888"/>
          <p14:tracePt t="81319" x="7323138" y="3681413"/>
          <p14:tracePt t="81325" x="7351713" y="3690938"/>
          <p14:tracePt t="81335" x="7380288" y="3709988"/>
          <p14:tracePt t="81339" x="7408863" y="3709988"/>
          <p14:tracePt t="81355" x="7475538" y="3748088"/>
          <p14:tracePt t="81399" x="7485063" y="3748088"/>
          <p14:tracePt t="81416" x="7494588" y="3748088"/>
          <p14:tracePt t="81424" x="7513638" y="3748088"/>
          <p14:tracePt t="81431" x="7542213" y="3748088"/>
          <p14:tracePt t="81436" x="7570788" y="3748088"/>
          <p14:tracePt t="81451" x="7599363" y="3748088"/>
          <p14:tracePt t="81454" x="7626350" y="3748088"/>
          <p14:tracePt t="81467" x="7654925" y="3757613"/>
          <p14:tracePt t="81472" x="7683500" y="3757613"/>
          <p14:tracePt t="81481" x="7712075" y="3757613"/>
          <p14:tracePt t="81486" x="7740650" y="3757613"/>
          <p14:tracePt t="81499" x="7807325" y="3757613"/>
          <p14:tracePt t="81502" x="7874000" y="3757613"/>
          <p14:tracePt t="81513" x="7950200" y="3767138"/>
          <p14:tracePt t="81518" x="8016875" y="3767138"/>
          <p14:tracePt t="81529" x="8093075" y="3767138"/>
          <p14:tracePt t="81533" x="8159750" y="3767138"/>
          <p14:tracePt t="81545" x="8205788" y="3767138"/>
          <p14:tracePt t="81550" x="8243888" y="3767138"/>
          <p14:tracePt t="81561" x="8272463" y="3767138"/>
          <p14:tracePt t="81570" x="8301038" y="3767138"/>
          <p14:tracePt t="81577" x="8320088" y="3767138"/>
          <p14:tracePt t="81582" x="8348663" y="3757613"/>
          <p14:tracePt t="81593" x="8367713" y="3757613"/>
          <p14:tracePt t="81597" x="8386763" y="3748088"/>
          <p14:tracePt t="81609" x="8405813" y="3738563"/>
          <p14:tracePt t="81615" x="8415338" y="3738563"/>
          <p14:tracePt t="81625" x="8424863" y="3738563"/>
          <p14:tracePt t="81629" x="8434388" y="3729038"/>
          <p14:tracePt t="81641" x="8443913" y="3729038"/>
          <p14:tracePt t="81673" x="8453438" y="3729038"/>
          <p14:tracePt t="81689" x="8462963" y="3719513"/>
          <p14:tracePt t="81695" x="8472488" y="3719513"/>
          <p14:tracePt t="81705" x="8501063" y="3719513"/>
          <p14:tracePt t="81709" x="8539163" y="3709988"/>
          <p14:tracePt t="81721" x="8596313" y="3700463"/>
          <p14:tracePt t="81724" x="8634413" y="3700463"/>
          <p14:tracePt t="81737" x="8672513" y="3700463"/>
          <p14:tracePt t="81743" x="8701088" y="3700463"/>
          <p14:tracePt t="81757" x="8720138" y="3690938"/>
          <p14:tracePt t="81785" x="8729663" y="3690938"/>
          <p14:tracePt t="81790" x="8739188" y="3681413"/>
          <p14:tracePt t="81802" x="8748713" y="3681413"/>
          <p14:tracePt t="81807" x="8756650" y="3671888"/>
          <p14:tracePt t="81818" x="8785225" y="3671888"/>
          <p14:tracePt t="81821" x="8813800" y="3671888"/>
          <p14:tracePt t="81837" x="8861425" y="3671888"/>
          <p14:tracePt t="81850" x="8880475" y="3671888"/>
          <p14:tracePt t="81853" x="8928100" y="3662363"/>
          <p14:tracePt t="81869" x="9004300" y="3652838"/>
          <p14:tracePt t="81882" x="9023350" y="3652838"/>
          <p14:tracePt t="81886" x="9061450" y="3643313"/>
          <p14:tracePt t="81897" x="9070975" y="3643313"/>
          <p14:tracePt t="81977" x="9090025" y="3643313"/>
          <p14:tracePt t="81993" x="9099550" y="3633788"/>
          <p14:tracePt t="82013" x="9109075" y="3633788"/>
          <p14:tracePt t="82025" x="9118600" y="3624263"/>
          <p14:tracePt t="82030" x="9128125" y="3624263"/>
          <p14:tracePt t="82042" x="9137650" y="3614738"/>
          <p14:tracePt t="82043" x="9147175" y="3605213"/>
          <p14:tracePt t="82061" x="9175750" y="3587750"/>
          <p14:tracePt t="82072" x="9194800" y="3587750"/>
          <p14:tracePt t="82077" x="9204325" y="3578225"/>
          <p14:tracePt t="82190" x="9185275" y="3587750"/>
          <p14:tracePt t="82201" x="9166225" y="3597275"/>
          <p14:tracePt t="82207" x="9147175" y="3614738"/>
          <p14:tracePt t="82217" x="9137650" y="3614738"/>
          <p14:tracePt t="82220" x="9118600" y="3614738"/>
          <p14:tracePt t="82233" x="9090025" y="3633788"/>
          <p14:tracePt t="82240" x="9042400" y="3633788"/>
          <p14:tracePt t="82252" x="8994775" y="3633788"/>
          <p14:tracePt t="82254" x="8947150" y="3633788"/>
          <p14:tracePt t="82269" x="8823325" y="3633788"/>
          <p14:tracePt t="82285" x="8748713" y="3633788"/>
          <p14:tracePt t="82302" x="8729663" y="3633788"/>
          <p14:tracePt t="82313" x="8710613" y="3633788"/>
          <p14:tracePt t="82317" x="8691563" y="3633788"/>
          <p14:tracePt t="82329" x="8682038" y="3633788"/>
          <p14:tracePt t="82334" x="8672513" y="3633788"/>
          <p14:tracePt t="82345" x="8643938" y="3643313"/>
          <p14:tracePt t="82354" x="8634413" y="3643313"/>
          <p14:tracePt t="82361" x="8596313" y="3652838"/>
          <p14:tracePt t="82367" x="8577263" y="3662363"/>
          <p14:tracePt t="82377" x="8558213" y="3671888"/>
          <p14:tracePt t="82382" x="8529638" y="3671888"/>
          <p14:tracePt t="82393" x="8501063" y="3681413"/>
          <p14:tracePt t="82401" x="8472488" y="3681413"/>
          <p14:tracePt t="82409" x="8424863" y="3690938"/>
          <p14:tracePt t="82413" x="8377238" y="3700463"/>
          <p14:tracePt t="82425" x="8320088" y="3700463"/>
          <p14:tracePt t="82429" x="8253413" y="3700463"/>
          <p14:tracePt t="82441" x="8196263" y="3700463"/>
          <p14:tracePt t="82447" x="8121650" y="3700463"/>
          <p14:tracePt t="82457" x="7969250" y="3700463"/>
          <p14:tracePt t="82461" x="7835900" y="3700463"/>
          <p14:tracePt t="82473" x="7740650" y="3700463"/>
          <p14:tracePt t="82476" x="7645400" y="3700463"/>
          <p14:tracePt t="82489" x="7589838" y="3700463"/>
          <p14:tracePt t="82496" x="7523163" y="3700463"/>
          <p14:tracePt t="82505" x="7485063" y="3700463"/>
          <p14:tracePt t="82509" x="7456488" y="3700463"/>
          <p14:tracePt t="82525" x="7437438" y="3700463"/>
          <p14:tracePt t="82537" x="7427913" y="3700463"/>
          <p14:tracePt t="82589" x="7418388" y="3700463"/>
          <p14:tracePt t="82601" x="7408863" y="3700463"/>
          <p14:tracePt t="82606" x="7399338" y="3700463"/>
          <p14:tracePt t="82617" x="7370763" y="3700463"/>
          <p14:tracePt t="82622" x="7332663" y="3709988"/>
          <p14:tracePt t="82638" x="7218363" y="3748088"/>
          <p14:tracePt t="82652" x="7094538" y="3776663"/>
          <p14:tracePt t="82669" x="7000875" y="3805238"/>
          <p14:tracePt t="82681" x="6953250" y="3814763"/>
          <p14:tracePt t="82686" x="6896100" y="3833813"/>
          <p14:tracePt t="82698" x="6848475" y="3852863"/>
          <p14:tracePt t="82703" x="6800850" y="3871913"/>
          <p14:tracePt t="82713" x="6753225" y="3890963"/>
          <p14:tracePt t="82720" x="6705600" y="3900488"/>
          <p14:tracePt t="82729" x="6677025" y="3910013"/>
          <p14:tracePt t="82735" x="6648450" y="3919538"/>
          <p14:tracePt t="82745" x="6629400" y="3929063"/>
          <p14:tracePt t="82750" x="6600825" y="3929063"/>
          <p14:tracePt t="82761" x="6591300" y="3929063"/>
          <p14:tracePt t="82771" x="6553200" y="3938588"/>
          <p14:tracePt t="82777" x="6515100" y="3938588"/>
          <p14:tracePt t="82782" x="6488113" y="3938588"/>
          <p14:tracePt t="82794" x="6421438" y="3938588"/>
          <p14:tracePt t="82797" x="6345238" y="3938588"/>
          <p14:tracePt t="82809" x="6278563" y="3929063"/>
          <p14:tracePt t="82817" x="6230938" y="3919538"/>
          <p14:tracePt t="82824" x="6173788" y="3910013"/>
          <p14:tracePt t="82827" x="6135688" y="3900488"/>
          <p14:tracePt t="82841" x="6097588" y="3890963"/>
          <p14:tracePt t="82845" x="6049963" y="3881438"/>
          <p14:tracePt t="82857" x="6021388" y="3871913"/>
          <p14:tracePt t="82863" x="6011863" y="3871913"/>
          <p14:tracePt t="82873" x="5992813" y="3871913"/>
          <p14:tracePt t="82877" x="5983288" y="3871913"/>
          <p14:tracePt t="82889" x="5964238" y="3852863"/>
          <p14:tracePt t="82893" x="5954713" y="3852863"/>
          <p14:tracePt t="82905" x="5945188" y="3852863"/>
          <p14:tracePt t="82910" x="5935663" y="3833813"/>
          <p14:tracePt t="82926" x="5927725" y="3824288"/>
          <p14:tracePt t="82937" x="5918200" y="3824288"/>
          <p14:tracePt t="82941" x="5908675" y="3824288"/>
          <p14:tracePt t="82955" x="5908675" y="3814763"/>
          <p14:tracePt t="82957" x="5899150" y="3814763"/>
          <p14:tracePt t="82977" x="5889625" y="3814763"/>
          <p14:tracePt t="82991" x="5880100" y="3814763"/>
          <p14:tracePt t="83003" x="5870575" y="3814763"/>
          <p14:tracePt t="83035" x="5861050" y="3814763"/>
          <p14:tracePt t="83264" x="5880100" y="3814763"/>
          <p14:tracePt t="83279" x="5899150" y="3814763"/>
          <p14:tracePt t="83291" x="5927725" y="3814763"/>
          <p14:tracePt t="83295" x="5954713" y="3814763"/>
          <p14:tracePt t="83307" x="5973763" y="3814763"/>
          <p14:tracePt t="83313" x="6002338" y="3814763"/>
          <p14:tracePt t="83323" x="6030913" y="3814763"/>
          <p14:tracePt t="83327" x="6059488" y="3814763"/>
          <p14:tracePt t="83339" x="6088063" y="3814763"/>
          <p14:tracePt t="83342" x="6126163" y="3814763"/>
          <p14:tracePt t="83359" x="6192838" y="3814763"/>
          <p14:tracePt t="83371" x="6211888" y="3814763"/>
          <p14:tracePt t="83375" x="6249988" y="3824288"/>
          <p14:tracePt t="83387" x="6278563" y="3833813"/>
          <p14:tracePt t="83391" x="6297613" y="3843338"/>
          <p14:tracePt t="83403" x="6316663" y="3852863"/>
          <p14:tracePt t="83409" x="6326188" y="3862388"/>
          <p14:tracePt t="83595" x="6335713" y="3862388"/>
          <p14:tracePt t="83611" x="6335713" y="3852863"/>
          <p14:tracePt t="83627" x="6335713" y="3843338"/>
          <p14:tracePt t="83723" x="6354763" y="3843338"/>
          <p14:tracePt t="84425" x="6345238" y="3843338"/>
          <p14:tracePt t="84437" x="6335713" y="3852863"/>
          <p14:tracePt t="84442" x="6326188" y="3852863"/>
          <p14:tracePt t="84453" x="6316663" y="3862388"/>
          <p14:tracePt t="84456" x="6307138" y="3871913"/>
          <p14:tracePt t="84469" x="6288088" y="3881438"/>
          <p14:tracePt t="84474" x="6240463" y="3881438"/>
          <p14:tracePt t="84485" x="6211888" y="3900488"/>
          <p14:tracePt t="84489" x="6173788" y="3900488"/>
          <p14:tracePt t="84502" x="6135688" y="3900488"/>
          <p14:tracePt t="84505" x="6097588" y="3900488"/>
          <p14:tracePt t="84517" x="6059488" y="3900488"/>
          <p14:tracePt t="84522" x="6021388" y="3900488"/>
          <p14:tracePt t="84533" x="5992813" y="3900488"/>
          <p14:tracePt t="84537" x="5964238" y="3900488"/>
          <p14:tracePt t="84549" x="5927725" y="3900488"/>
          <p14:tracePt t="84553" x="5889625" y="3900488"/>
          <p14:tracePt t="84565" x="5851525" y="3900488"/>
          <p14:tracePt t="84570" x="5813425" y="3900488"/>
          <p14:tracePt t="84581" x="5775325" y="3900488"/>
          <p14:tracePt t="84585" x="5737225" y="3900488"/>
          <p14:tracePt t="84597" x="5689600" y="3890963"/>
          <p14:tracePt t="84601" x="5651500" y="3890963"/>
          <p14:tracePt t="84614" x="5613400" y="3881438"/>
          <p14:tracePt t="84618" x="5565775" y="3881438"/>
          <p14:tracePt t="84627" x="5518150" y="3871913"/>
          <p14:tracePt t="84631" x="5451475" y="3862388"/>
          <p14:tracePt t="84647" x="5394325" y="3852863"/>
          <p14:tracePt t="84651" x="5329238" y="3843338"/>
          <p14:tracePt t="84663" x="5243513" y="3833813"/>
          <p14:tracePt t="84670" x="5167313" y="3824288"/>
          <p14:tracePt t="84677" x="5091113" y="3805238"/>
          <p14:tracePt t="84681" x="5005388" y="3786188"/>
          <p14:tracePt t="84692" x="4919663" y="3776663"/>
          <p14:tracePt t="84697" x="4843463" y="3748088"/>
          <p14:tracePt t="84709" x="4778375" y="3738563"/>
          <p14:tracePt t="84718" x="4711700" y="3719513"/>
          <p14:tracePt t="84723" x="4654550" y="3719513"/>
          <p14:tracePt t="84727" x="4587875" y="3700463"/>
          <p14:tracePt t="84741" x="4530725" y="3681413"/>
          <p14:tracePt t="84746" x="4473575" y="3662363"/>
          <p14:tracePt t="84757" x="4435475" y="3652838"/>
          <p14:tracePt t="84765" x="4406900" y="3643313"/>
          <p14:tracePt t="84772" x="4378325" y="3624263"/>
          <p14:tracePt t="84776" x="4359275" y="3624263"/>
          <p14:tracePt t="84789" x="4340225" y="3614738"/>
          <p14:tracePt t="84794" x="4321175" y="3597275"/>
          <p14:tracePt t="84805" x="4311650" y="3597275"/>
          <p14:tracePt t="84811" x="4311650" y="3587750"/>
          <p14:tracePt t="84821" x="4292600" y="3587750"/>
          <p14:tracePt t="84825" x="4273550" y="3578225"/>
          <p14:tracePt t="84837" x="4264025" y="3568700"/>
          <p14:tracePt t="84841" x="4254500" y="3549650"/>
          <p14:tracePt t="84853" x="4227513" y="3540125"/>
          <p14:tracePt t="84860" x="4217988" y="3530600"/>
          <p14:tracePt t="84869" x="4208463" y="3521075"/>
          <p14:tracePt t="84873" x="4189413" y="3502025"/>
          <p14:tracePt t="84885" x="4179888" y="3492500"/>
          <p14:tracePt t="84889" x="4170363" y="3482975"/>
          <p14:tracePt t="84901" x="4160838" y="3473450"/>
          <p14:tracePt t="84908" x="4151313" y="3454400"/>
          <p14:tracePt t="84931" x="4132263" y="3425825"/>
          <p14:tracePt t="84938" x="4113213" y="3387725"/>
          <p14:tracePt t="84948" x="4094163" y="3368675"/>
          <p14:tracePt t="84953" x="4084638" y="3349625"/>
          <p14:tracePt t="84965" x="4065588" y="3330575"/>
          <p14:tracePt t="84969" x="4056063" y="3311525"/>
          <p14:tracePt t="84981" x="4037013" y="3292475"/>
          <p14:tracePt t="84985" x="4037013" y="3273425"/>
          <p14:tracePt t="84998" x="4027488" y="3254375"/>
          <p14:tracePt t="85004" x="4027488" y="3244850"/>
          <p14:tracePt t="85013" x="4017963" y="3235325"/>
          <p14:tracePt t="85015" x="4017963" y="3225800"/>
          <p14:tracePt t="85045" x="4008438" y="3225800"/>
          <p14:tracePt t="85050" x="3998913" y="3225800"/>
          <p14:tracePt t="85065" x="3979863" y="3216275"/>
          <p14:tracePt t="85069" x="3960813" y="3206750"/>
          <p14:tracePt t="85077" x="3932238" y="3197225"/>
          <p14:tracePt t="85080" x="3903663" y="3197225"/>
          <p14:tracePt t="85094" x="3875088" y="3187700"/>
          <p14:tracePt t="85098" x="3846513" y="3170238"/>
          <p14:tracePt t="85109" x="3817938" y="3160713"/>
          <p14:tracePt t="85117" x="3789363" y="3160713"/>
          <p14:tracePt t="85125" x="3770313" y="3151188"/>
          <p14:tracePt t="85131" x="3751263" y="3151188"/>
          <p14:tracePt t="85141" x="3741738" y="3151188"/>
          <p14:tracePt t="85147" x="3732213" y="3151188"/>
          <p14:tracePt t="85157" x="3722688" y="3151188"/>
          <p14:tracePt t="85166" x="3713163" y="3151188"/>
          <p14:tracePt t="85173" x="3694113" y="3151188"/>
          <p14:tracePt t="85178" x="3675063" y="3151188"/>
          <p14:tracePt t="85189" x="3657600" y="3160713"/>
          <p14:tracePt t="85193" x="3638550" y="3170238"/>
          <p14:tracePt t="85204" x="3609975" y="3178175"/>
          <p14:tracePt t="85209" x="3590925" y="3178175"/>
          <p14:tracePt t="85220" x="3571875" y="3178175"/>
          <p14:tracePt t="85225" x="3552825" y="3178175"/>
          <p14:tracePt t="85237" x="3524250" y="3178175"/>
          <p14:tracePt t="85241" x="3505200" y="3197225"/>
          <p14:tracePt t="85253" x="3495675" y="3197225"/>
          <p14:tracePt t="85260" x="3476625" y="3197225"/>
          <p14:tracePt t="85269" x="3467100" y="3197225"/>
          <p14:tracePt t="85286" x="3457575" y="3197225"/>
          <p14:tracePt t="85301" x="3448050" y="3197225"/>
          <p14:tracePt t="85307" x="3438525" y="3197225"/>
          <p14:tracePt t="85317" x="3429000" y="3197225"/>
          <p14:tracePt t="85413" x="3419475" y="3197225"/>
          <p14:tracePt t="85418" x="3409950" y="3197225"/>
          <p14:tracePt t="85435" x="3400425" y="3197225"/>
          <p14:tracePt t="85461" x="3390900" y="3197225"/>
          <p14:tracePt t="85477" x="3381375" y="3197225"/>
          <p14:tracePt t="85487" x="3371850" y="3197225"/>
          <p14:tracePt t="85512" x="3362325" y="3197225"/>
          <p14:tracePt t="85557" x="3352800" y="3197225"/>
          <p14:tracePt t="85605" x="3343275" y="3197225"/>
          <p14:tracePt t="85621" x="3333750" y="3206750"/>
          <p14:tracePt t="85637" x="3333750" y="3216275"/>
          <p14:tracePt t="85734" x="3324225" y="3216275"/>
          <p14:tracePt t="85765" x="3324225" y="3225800"/>
          <p14:tracePt t="85769" x="3314700" y="3225800"/>
          <p14:tracePt t="85797" x="3305175" y="3225800"/>
          <p14:tracePt t="85801" x="3305175" y="3235325"/>
          <p14:tracePt t="85812" x="3295650" y="3235325"/>
          <p14:tracePt t="85829" x="3286125" y="3235325"/>
          <p14:tracePt t="85852" x="3276600" y="3244850"/>
          <p14:tracePt t="85879" x="3267075" y="3254375"/>
          <p14:tracePt t="85904" x="3238500" y="3254375"/>
          <p14:tracePt t="85913" x="3209925" y="3254375"/>
          <p14:tracePt t="85917" x="3200400" y="3254375"/>
          <p14:tracePt t="85928" x="3171825" y="3254375"/>
          <p14:tracePt t="85931" x="3143250" y="3254375"/>
          <p14:tracePt t="85948" x="3133725" y="3254375"/>
          <p14:tracePt t="85959" x="3124200" y="3254375"/>
          <p14:tracePt t="85975" x="3114675" y="3254375"/>
          <p14:tracePt t="85980" x="3105150" y="3254375"/>
          <p14:tracePt t="86000" x="3097213" y="3254375"/>
          <p14:tracePt t="86007" x="3087688" y="3254375"/>
          <p14:tracePt t="86013" x="3078163" y="3254375"/>
          <p14:tracePt t="86028" x="3068638" y="3263900"/>
          <p14:tracePt t="86039" x="3049588" y="3263900"/>
          <p14:tracePt t="86055" x="3040063" y="3263900"/>
          <p14:tracePt t="86060" x="3030538" y="3273425"/>
          <p14:tracePt t="86071" x="3021013" y="3273425"/>
          <p14:tracePt t="86078" x="3011488" y="3273425"/>
          <p14:tracePt t="86087" x="3001963" y="3273425"/>
          <p14:tracePt t="86091" x="2992438" y="3273425"/>
          <p14:tracePt t="86103" x="2982913" y="3273425"/>
          <p14:tracePt t="86107" x="2963863" y="3273425"/>
          <p14:tracePt t="86119" x="2944813" y="3273425"/>
          <p14:tracePt t="86125" x="2925763" y="3273425"/>
          <p14:tracePt t="86135" x="2906713" y="3273425"/>
          <p14:tracePt t="86139" x="2887663" y="3273425"/>
          <p14:tracePt t="86151" x="2868613" y="3273425"/>
          <p14:tracePt t="86155" x="2849563" y="3273425"/>
          <p14:tracePt t="86167" x="2840038" y="3273425"/>
          <p14:tracePt t="86172" x="2830513" y="3273425"/>
          <p14:tracePt t="86199" x="2820988" y="3273425"/>
          <p14:tracePt t="86203" x="2811463" y="3273425"/>
          <p14:tracePt t="86221" x="2792413" y="3282950"/>
          <p14:tracePt t="86231" x="2763838" y="3282950"/>
          <p14:tracePt t="86235" x="2754313" y="3282950"/>
          <p14:tracePt t="86247" x="2744788" y="3282950"/>
          <p14:tracePt t="86251" x="2725738" y="3282950"/>
          <p14:tracePt t="86263" x="2716213" y="3282950"/>
          <p14:tracePt t="86280" x="2697163" y="3282950"/>
          <p14:tracePt t="86296" x="2687638" y="3282950"/>
          <p14:tracePt t="86359" x="2678113" y="3282950"/>
          <p14:tracePt t="86363" x="2668588" y="3282950"/>
          <p14:tracePt t="86383" x="2659063" y="3282950"/>
          <p14:tracePt t="86392" x="2640013" y="3282950"/>
          <p14:tracePt t="86395" x="2630488" y="3292475"/>
          <p14:tracePt t="86407" x="2620963" y="3292475"/>
          <p14:tracePt t="86414" x="2611438" y="3292475"/>
          <p14:tracePt t="86423" x="2601913" y="3302000"/>
          <p14:tracePt t="86430" x="2592388" y="3302000"/>
          <p14:tracePt t="86439" x="2573338" y="3302000"/>
          <p14:tracePt t="86444" x="2544763" y="3302000"/>
          <p14:tracePt t="86455" x="2527300" y="3302000"/>
          <p14:tracePt t="86460" x="2508250" y="3311525"/>
          <p14:tracePt t="86472" x="2489200" y="3321050"/>
          <p14:tracePt t="86478" x="2470150" y="3321050"/>
          <p14:tracePt t="86487" x="2451100" y="3321050"/>
          <p14:tracePt t="86491" x="2451100" y="3330575"/>
          <p14:tracePt t="86503" x="2441575" y="3330575"/>
          <p14:tracePt t="86507" x="2432050" y="3330575"/>
          <p14:tracePt t="86525" x="2413000" y="3340100"/>
          <p14:tracePt t="86534" x="2403475" y="3340100"/>
          <p14:tracePt t="86538" x="2393950" y="3349625"/>
          <p14:tracePt t="86567" x="2384425" y="3349625"/>
          <p14:tracePt t="86572" x="2374900" y="3349625"/>
          <p14:tracePt t="86583" x="2365375" y="3359150"/>
          <p14:tracePt t="86588" x="2355850" y="3368675"/>
          <p14:tracePt t="86599" x="2346325" y="3368675"/>
          <p14:tracePt t="86603" x="2327275" y="3378200"/>
          <p14:tracePt t="86615" x="2317750" y="3378200"/>
          <p14:tracePt t="86619" x="2298700" y="3387725"/>
          <p14:tracePt t="86631" x="2270125" y="3397250"/>
          <p14:tracePt t="86636" x="2232025" y="3397250"/>
          <p14:tracePt t="86647" x="2212975" y="3397250"/>
          <p14:tracePt t="86651" x="2174875" y="3397250"/>
          <p14:tracePt t="86663" x="2117725" y="3397250"/>
          <p14:tracePt t="86667" x="2060575" y="3397250"/>
          <p14:tracePt t="86680" x="2003425" y="3397250"/>
          <p14:tracePt t="86686" x="1957388" y="3397250"/>
          <p14:tracePt t="86697" x="1900238" y="3397250"/>
          <p14:tracePt t="86700" x="1862138" y="3397250"/>
          <p14:tracePt t="86713" x="1824038" y="3397250"/>
          <p14:tracePt t="86716" x="1795463" y="3397250"/>
          <p14:tracePt t="86727" x="1766888" y="3397250"/>
          <p14:tracePt t="86733" x="1738313" y="3397250"/>
          <p14:tracePt t="86743" x="1709738" y="3397250"/>
          <p14:tracePt t="86748" x="1681163" y="3397250"/>
          <p14:tracePt t="86759" x="1652588" y="3397250"/>
          <p14:tracePt t="86764" x="1643063" y="3397250"/>
          <p14:tracePt t="86775" x="1633538" y="3397250"/>
          <p14:tracePt t="86782" x="1624013" y="3397250"/>
          <p14:tracePt t="86791" x="1614488" y="3397250"/>
          <p14:tracePt t="86797" x="1604963" y="3397250"/>
          <p14:tracePt t="86823" x="1595438" y="3397250"/>
          <p14:tracePt t="86828" x="1585913" y="3397250"/>
          <p14:tracePt t="86839" x="1585913" y="3406775"/>
          <p14:tracePt t="86846" x="1576388" y="3406775"/>
          <p14:tracePt t="86855" x="1547813" y="3406775"/>
          <p14:tracePt t="86859" x="1509713" y="3406775"/>
          <p14:tracePt t="86871" x="1481138" y="3406775"/>
          <p14:tracePt t="86875" x="1452563" y="3406775"/>
          <p14:tracePt t="86887" x="1423988" y="3406775"/>
          <p14:tracePt t="86893" x="1406525" y="3406775"/>
          <p14:tracePt t="87096" x="1414463" y="3416300"/>
          <p14:tracePt t="87111" x="1414463" y="3425825"/>
          <p14:tracePt t="87118" x="1414463" y="3435350"/>
          <p14:tracePt t="87127" x="1423988" y="3435350"/>
          <p14:tracePt t="87143" x="1433513" y="3444875"/>
          <p14:tracePt t="87147" x="1433513" y="3454400"/>
          <p14:tracePt t="87175" x="1433513" y="3463925"/>
          <p14:tracePt t="87179" x="1433513" y="3482975"/>
          <p14:tracePt t="87191" x="1433513" y="3492500"/>
          <p14:tracePt t="87194" x="1433513" y="3502025"/>
          <p14:tracePt t="87239" x="1433513" y="3511550"/>
          <p14:tracePt t="87271" x="1443038" y="3511550"/>
          <p14:tracePt t="87276" x="1452563" y="3521075"/>
          <p14:tracePt t="87287" x="1462088" y="3530600"/>
          <p14:tracePt t="87294" x="1481138" y="3540125"/>
          <p14:tracePt t="87303" x="1490663" y="3549650"/>
          <p14:tracePt t="87307" x="1500188" y="3559175"/>
          <p14:tracePt t="87323" x="1528763" y="3568700"/>
          <p14:tracePt t="87339" x="1547813" y="3568700"/>
          <p14:tracePt t="87351" x="1557338" y="3568700"/>
          <p14:tracePt t="87355" x="1576388" y="3568700"/>
          <p14:tracePt t="87367" x="1585913" y="3568700"/>
          <p14:tracePt t="87385" x="1595438" y="3568700"/>
          <p14:tracePt t="87401" x="1604963" y="3568700"/>
          <p14:tracePt t="87417" x="1614488" y="3568700"/>
          <p14:tracePt t="87421" x="1633538" y="3568700"/>
          <p14:tracePt t="87433" x="1643063" y="3578225"/>
          <p14:tracePt t="87438" x="1652588" y="3587750"/>
          <p14:tracePt t="87450" x="1681163" y="3587750"/>
          <p14:tracePt t="87454" x="1709738" y="3597275"/>
          <p14:tracePt t="87470" x="1766888" y="3605213"/>
          <p14:tracePt t="87485" x="1814513" y="3614738"/>
          <p14:tracePt t="87497" x="1843088" y="3624263"/>
          <p14:tracePt t="87500" x="1881188" y="3633788"/>
          <p14:tracePt t="87512" x="1928813" y="3643313"/>
          <p14:tracePt t="87520" x="1966913" y="3662363"/>
          <p14:tracePt t="87528" x="2012950" y="3681413"/>
          <p14:tracePt t="87532" x="2041525" y="3690938"/>
          <p14:tracePt t="87545" x="2070100" y="3700463"/>
          <p14:tracePt t="87549" x="2098675" y="3709988"/>
          <p14:tracePt t="87561" x="2127250" y="3719513"/>
          <p14:tracePt t="87570" x="2136775" y="3729038"/>
          <p14:tracePt t="87577" x="2155825" y="3729038"/>
          <p14:tracePt t="87584" x="2174875" y="3729038"/>
          <p14:tracePt t="87593" x="2193925" y="3729038"/>
          <p14:tracePt t="87599" x="2203450" y="3729038"/>
          <p14:tracePt t="87609" x="2222500" y="3729038"/>
          <p14:tracePt t="87615" x="2241550" y="3729038"/>
          <p14:tracePt t="87625" x="2251075" y="3738563"/>
          <p14:tracePt t="87629" x="2279650" y="3738563"/>
          <p14:tracePt t="87641" x="2308225" y="3748088"/>
          <p14:tracePt t="87645" x="2336800" y="3757613"/>
          <p14:tracePt t="87657" x="2374900" y="3757613"/>
          <p14:tracePt t="87664" x="2393950" y="3757613"/>
          <p14:tracePt t="87673" x="2432050" y="3767138"/>
          <p14:tracePt t="87677" x="2470150" y="3767138"/>
          <p14:tracePt t="87689" x="2527300" y="3776663"/>
          <p14:tracePt t="87693" x="2573338" y="3776663"/>
          <p14:tracePt t="87705" x="2640013" y="3786188"/>
          <p14:tracePt t="87711" x="2697163" y="3786188"/>
          <p14:tracePt t="87721" x="2744788" y="3795713"/>
          <p14:tracePt t="87725" x="2792413" y="3805238"/>
          <p14:tracePt t="87737" x="2840038" y="3805238"/>
          <p14:tracePt t="87739" x="2878138" y="3814763"/>
          <p14:tracePt t="87753" x="2925763" y="3824288"/>
          <p14:tracePt t="87759" x="2963863" y="3824288"/>
          <p14:tracePt t="87769" x="2992438" y="3824288"/>
          <p14:tracePt t="87773" x="3001963" y="3824288"/>
          <p14:tracePt t="87785" x="3021013" y="3824288"/>
          <p14:tracePt t="87789" x="3040063" y="3824288"/>
          <p14:tracePt t="87801" x="3059113" y="3824288"/>
          <p14:tracePt t="87807" x="3078163" y="3824288"/>
          <p14:tracePt t="87817" x="3087688" y="3824288"/>
          <p14:tracePt t="87821" x="3114675" y="3824288"/>
          <p14:tracePt t="87833" x="3143250" y="3824288"/>
          <p14:tracePt t="87836" x="3181350" y="3824288"/>
          <p14:tracePt t="87851" x="3209925" y="3824288"/>
          <p14:tracePt t="87854" x="3228975" y="3824288"/>
          <p14:tracePt t="87866" x="3257550" y="3824288"/>
          <p14:tracePt t="87869" x="3295650" y="3824288"/>
          <p14:tracePt t="87885" x="3400425" y="3824288"/>
          <p14:tracePt t="87897" x="3448050" y="3824288"/>
          <p14:tracePt t="87902" x="3505200" y="3824288"/>
          <p14:tracePt t="87914" x="3552825" y="3824288"/>
          <p14:tracePt t="87918" x="3609975" y="3824288"/>
          <p14:tracePt t="87930" x="3657600" y="3824288"/>
          <p14:tracePt t="87933" x="3694113" y="3824288"/>
          <p14:tracePt t="87945" x="3732213" y="3824288"/>
          <p14:tracePt t="87952" x="3751263" y="3824288"/>
          <p14:tracePt t="87961" x="3770313" y="3824288"/>
          <p14:tracePt t="87966" x="3779838" y="3824288"/>
          <p14:tracePt t="87977" x="3798888" y="3824288"/>
          <p14:tracePt t="87982" x="3817938" y="3824288"/>
          <p14:tracePt t="87993" x="3836988" y="3824288"/>
          <p14:tracePt t="88001" x="3865563" y="3824288"/>
          <p14:tracePt t="88009" x="3894138" y="3824288"/>
          <p14:tracePt t="88012" x="3922713" y="3824288"/>
          <p14:tracePt t="88025" x="3951288" y="3824288"/>
          <p14:tracePt t="88029" x="3970338" y="3824288"/>
          <p14:tracePt t="88041" x="3989388" y="3824288"/>
          <p14:tracePt t="88057" x="4008438" y="3824288"/>
          <p14:tracePt t="88073" x="4017963" y="3824288"/>
          <p14:tracePt t="88093" x="4027488" y="3824288"/>
          <p14:tracePt t="88105" x="4037013" y="3824288"/>
          <p14:tracePt t="88109" x="4046538" y="3824288"/>
          <p14:tracePt t="88121" x="4056063" y="3824288"/>
          <p14:tracePt t="88125" x="4065588" y="3824288"/>
          <p14:tracePt t="88145" x="4075113" y="3824288"/>
          <p14:tracePt t="88153" x="4084638" y="3824288"/>
          <p14:tracePt t="88188" x="4113213" y="3824288"/>
          <p14:tracePt t="88201" x="4113213" y="3814763"/>
          <p14:tracePt t="88205" x="4113213" y="3805238"/>
          <p14:tracePt t="88216" x="4122738" y="3805238"/>
          <p14:tracePt t="88221" x="4132263" y="3805238"/>
          <p14:tracePt t="88234" x="4141788" y="3805238"/>
          <p14:tracePt t="88240" x="4151313" y="3795713"/>
          <p14:tracePt t="88250" x="4160838" y="3795713"/>
          <p14:tracePt t="88253" x="4170363" y="3795713"/>
          <p14:tracePt t="88269" x="4179888" y="3786188"/>
          <p14:tracePt t="88284" x="4179888" y="3776663"/>
          <p14:tracePt t="88298" x="4189413" y="3776663"/>
          <p14:tracePt t="88302" x="4198938" y="3776663"/>
          <p14:tracePt t="88313" x="4208463" y="3767138"/>
          <p14:tracePt t="88322" x="4217988" y="3767138"/>
          <p14:tracePt t="88329" x="4235450" y="3757613"/>
          <p14:tracePt t="88334" x="4244975" y="3748088"/>
          <p14:tracePt t="88351" x="4264025" y="3738563"/>
          <p14:tracePt t="88361" x="4264025" y="3729038"/>
          <p14:tracePt t="88367" x="4283075" y="3729038"/>
          <p14:tracePt t="88377" x="4283075" y="3719513"/>
          <p14:tracePt t="88384" x="4292600" y="3719513"/>
          <p14:tracePt t="88393" x="4302125" y="3700463"/>
          <p14:tracePt t="88404" x="4311650" y="3690938"/>
          <p14:tracePt t="88409" x="4311650" y="3681413"/>
          <p14:tracePt t="88427" x="4321175" y="3671888"/>
          <p14:tracePt t="88441" x="4321175" y="3652838"/>
          <p14:tracePt t="88445" x="4330700" y="3652838"/>
          <p14:tracePt t="88456" x="4340225" y="3643313"/>
          <p14:tracePt t="88472" x="4349750" y="3633788"/>
          <p14:tracePt t="88489" x="4349750" y="3624263"/>
          <p14:tracePt t="88494" x="4349750" y="3614738"/>
          <p14:tracePt t="88505" x="4359275" y="3605213"/>
          <p14:tracePt t="88508" x="4368800" y="3597275"/>
          <p14:tracePt t="88521" x="4368800" y="3587750"/>
          <p14:tracePt t="88537" x="4368800" y="3578225"/>
          <p14:tracePt t="88542" x="4368800" y="3568700"/>
          <p14:tracePt t="88553" x="4368800" y="3559175"/>
          <p14:tracePt t="88556" x="4368800" y="3549650"/>
          <p14:tracePt t="88573" x="4368800" y="3540125"/>
          <p14:tracePt t="88585" x="4368800" y="3530600"/>
          <p14:tracePt t="88617" x="4368800" y="3521075"/>
          <p14:tracePt t="88621" x="4359275" y="3521075"/>
          <p14:tracePt t="88633" x="4340225" y="3521075"/>
          <p14:tracePt t="88638" x="4302125" y="3511550"/>
          <p14:tracePt t="88651" x="4254500" y="3502025"/>
          <p14:tracePt t="88653" x="4198938" y="3482975"/>
          <p14:tracePt t="88666" x="4141788" y="3473450"/>
          <p14:tracePt t="88670" x="4094163" y="3454400"/>
          <p14:tracePt t="88682" x="4046538" y="3435350"/>
          <p14:tracePt t="88690" x="4008438" y="3425825"/>
          <p14:tracePt t="88697" x="3989388" y="3425825"/>
          <p14:tracePt t="88701" x="3989388" y="3416300"/>
          <p14:tracePt t="88714" x="3979863" y="3416300"/>
          <p14:tracePt t="88719" x="3970338" y="3406775"/>
          <p14:tracePt t="88729" x="3960813" y="3406775"/>
          <p14:tracePt t="88737" x="3941763" y="3406775"/>
          <p14:tracePt t="88745" x="3932238" y="3406775"/>
          <p14:tracePt t="88749" x="3922713" y="3406775"/>
          <p14:tracePt t="88761" x="3903663" y="3406775"/>
          <p14:tracePt t="88766" x="3875088" y="3406775"/>
          <p14:tracePt t="88777" x="3856038" y="3406775"/>
          <p14:tracePt t="88785" x="3827463" y="3406775"/>
          <p14:tracePt t="88791" x="3808413" y="3406775"/>
          <p14:tracePt t="88796" x="3798888" y="3406775"/>
          <p14:tracePt t="88809" x="3779838" y="3406775"/>
          <p14:tracePt t="88813" x="3741738" y="3406775"/>
          <p14:tracePt t="88825" x="3703638" y="3406775"/>
          <p14:tracePt t="88832" x="3675063" y="3406775"/>
          <p14:tracePt t="88841" x="3657600" y="3406775"/>
          <p14:tracePt t="88845" x="3619500" y="3406775"/>
          <p14:tracePt t="88857" x="3581400" y="3406775"/>
          <p14:tracePt t="88861" x="3543300" y="3406775"/>
          <p14:tracePt t="88873" x="3505200" y="3406775"/>
          <p14:tracePt t="88878" x="3467100" y="3406775"/>
          <p14:tracePt t="88891" x="3429000" y="3406775"/>
          <p14:tracePt t="88894" x="3390900" y="3406775"/>
          <p14:tracePt t="88917" x="3324225" y="3406775"/>
          <p14:tracePt t="88923" x="3286125" y="3406775"/>
          <p14:tracePt t="88927" x="3171825" y="3406775"/>
          <p14:tracePt t="88943" x="2963863" y="3406775"/>
          <p14:tracePt t="88955" x="2859088" y="3387725"/>
          <p14:tracePt t="88959" x="2773363" y="3378200"/>
          <p14:tracePt t="88971" x="2678113" y="3359150"/>
          <p14:tracePt t="88977" x="2601913" y="3340100"/>
          <p14:tracePt t="88987" x="2527300" y="3321050"/>
          <p14:tracePt t="88992" x="2470150" y="3321050"/>
          <p14:tracePt t="89003" x="2432050" y="3311525"/>
          <p14:tracePt t="89007" x="2422525" y="3311525"/>
          <p14:tracePt t="89019" x="2403475" y="3311525"/>
          <p14:tracePt t="89023" x="2393950" y="3311525"/>
          <p14:tracePt t="89035" x="2384425" y="3311525"/>
          <p14:tracePt t="89041" x="2374900" y="3311525"/>
          <p14:tracePt t="89051" x="2346325" y="3311525"/>
          <p14:tracePt t="89055" x="2327275" y="3311525"/>
          <p14:tracePt t="89067" x="2308225" y="3311525"/>
          <p14:tracePt t="89070" x="2270125" y="3311525"/>
          <p14:tracePt t="89084" x="2251075" y="3302000"/>
          <p14:tracePt t="89088" x="2212975" y="3292475"/>
          <p14:tracePt t="89101" x="2174875" y="3282950"/>
          <p14:tracePt t="89104" x="2127250" y="3273425"/>
          <p14:tracePt t="89117" x="2079625" y="3263900"/>
          <p14:tracePt t="89121" x="2032000" y="3263900"/>
          <p14:tracePt t="89131" x="1993900" y="3263900"/>
          <p14:tracePt t="89134" x="1984375" y="3263900"/>
          <p14:tracePt t="89148" x="1966913" y="3263900"/>
          <p14:tracePt t="89152" x="1957388" y="3263900"/>
          <p14:tracePt t="89167" x="1947863" y="3263900"/>
          <p14:tracePt t="89184" x="1938338" y="3263900"/>
          <p14:tracePt t="89195" x="1928813" y="3263900"/>
          <p14:tracePt t="89202" x="1919288" y="3263900"/>
          <p14:tracePt t="89211" x="1909763" y="3273425"/>
          <p14:tracePt t="89218" x="1900238" y="3273425"/>
          <p14:tracePt t="89227" x="1871663" y="3292475"/>
          <p14:tracePt t="89234" x="1843088" y="3302000"/>
          <p14:tracePt t="89243" x="1824038" y="3302000"/>
          <p14:tracePt t="89247" x="1785938" y="3302000"/>
          <p14:tracePt t="89259" x="1757363" y="3311525"/>
          <p14:tracePt t="89265" x="1738313" y="3321050"/>
          <p14:tracePt t="89275" x="1709738" y="3321050"/>
          <p14:tracePt t="89279" x="1690688" y="3330575"/>
          <p14:tracePt t="89291" x="1662113" y="3330575"/>
          <p14:tracePt t="89294" x="1633538" y="3330575"/>
          <p14:tracePt t="89307" x="1595438" y="3340100"/>
          <p14:tracePt t="89312" x="1576388" y="3349625"/>
          <p14:tracePt t="89323" x="1547813" y="3359150"/>
          <p14:tracePt t="89327" x="1528763" y="3359150"/>
          <p14:tracePt t="89339" x="1519238" y="3359150"/>
          <p14:tracePt t="89371" x="1519238" y="3368675"/>
          <p14:tracePt t="89387" x="1519238" y="3378200"/>
          <p14:tracePt t="89394" x="1528763" y="3378200"/>
          <p14:tracePt t="89407" x="1528763" y="3387725"/>
          <p14:tracePt t="89436" x="1528763" y="3397250"/>
          <p14:tracePt t="89439" x="1528763" y="3406775"/>
          <p14:tracePt t="89467" x="1528763" y="3416300"/>
          <p14:tracePt t="89472" x="1538288" y="3416300"/>
          <p14:tracePt t="89483" x="1538288" y="3425825"/>
          <p14:tracePt t="89488" x="1547813" y="3425825"/>
          <p14:tracePt t="89500" x="1547813" y="3435350"/>
          <p14:tracePt t="89503" x="1547813" y="3444875"/>
          <p14:tracePt t="89519" x="1557338" y="3454400"/>
          <p14:tracePt t="89536" x="1566863" y="3463925"/>
          <p14:tracePt t="89547" x="1585913" y="3473450"/>
          <p14:tracePt t="89553" x="1595438" y="3482975"/>
          <p14:tracePt t="89579" x="1604963" y="3482975"/>
          <p14:tracePt t="89584" x="1614488" y="3482975"/>
          <p14:tracePt t="89595" x="1614488" y="3492500"/>
          <p14:tracePt t="89602" x="1624013" y="3502025"/>
          <p14:tracePt t="89611" x="1624013" y="3521075"/>
          <p14:tracePt t="89618" x="1624013" y="3530600"/>
          <p14:tracePt t="89627" x="1624013" y="3549650"/>
          <p14:tracePt t="89643" x="1624013" y="3568700"/>
          <p14:tracePt t="89653" x="1614488" y="3587750"/>
          <p14:tracePt t="89659" x="1614488" y="3605213"/>
          <p14:tracePt t="89663" x="1614488" y="3614738"/>
          <p14:tracePt t="89675" x="1614488" y="3633788"/>
          <p14:tracePt t="89679" x="1614488" y="3652838"/>
          <p14:tracePt t="89691" x="1614488" y="3662363"/>
          <p14:tracePt t="89698" x="1614488" y="3671888"/>
          <p14:tracePt t="89707" x="1614488" y="3681413"/>
          <p14:tracePt t="89711" x="1614488" y="3690938"/>
          <p14:tracePt t="89723" x="1614488" y="3709988"/>
          <p14:tracePt t="89727" x="1614488" y="3729038"/>
          <p14:tracePt t="89739" x="1614488" y="3738563"/>
          <p14:tracePt t="89745" x="1614488" y="3757613"/>
          <p14:tracePt t="89759" x="1614488" y="3776663"/>
          <p14:tracePt t="89775" x="1614488" y="3786188"/>
          <p14:tracePt t="89803" x="1614488" y="3795713"/>
          <p14:tracePt t="89807" x="1614488" y="3814763"/>
          <p14:tracePt t="89826" x="1614488" y="3824288"/>
          <p14:tracePt t="89835" x="1614488" y="3843338"/>
          <p14:tracePt t="89851" x="1614488" y="3862388"/>
          <p14:tracePt t="89855" x="1614488" y="3881438"/>
          <p14:tracePt t="89866" x="1614488" y="3890963"/>
          <p14:tracePt t="89873" x="1614488" y="3910013"/>
          <p14:tracePt t="89883" x="1614488" y="3919538"/>
          <p14:tracePt t="89887" x="1614488" y="3938588"/>
          <p14:tracePt t="89904" x="1614488" y="3957638"/>
          <p14:tracePt t="89917" x="1624013" y="3967163"/>
          <p14:tracePt t="89935" x="1633538" y="3986213"/>
          <p14:tracePt t="89948" x="1643063" y="3986213"/>
          <p14:tracePt t="89952" x="1652588" y="3986213"/>
          <p14:tracePt t="89964" x="1652588" y="3995738"/>
          <p14:tracePt t="89970" x="1662113" y="3995738"/>
          <p14:tracePt t="89984" x="1671638" y="3995738"/>
          <p14:tracePt t="90011" x="1690688" y="3995738"/>
          <p14:tracePt t="90016" x="1700213" y="3995738"/>
          <p14:tracePt t="90027" x="1709738" y="3995738"/>
          <p14:tracePt t="90039" x="1719263" y="3995738"/>
          <p14:tracePt t="90043" x="1728788" y="3995738"/>
          <p14:tracePt t="90047" x="1738313" y="3995738"/>
          <p14:tracePt t="90155" x="1747838" y="3995738"/>
          <p14:tracePt t="90171" x="1766888" y="3995738"/>
          <p14:tracePt t="90179" x="1776413" y="3976688"/>
          <p14:tracePt t="90187" x="1785938" y="3967163"/>
          <p14:tracePt t="90193" x="1795463" y="3967163"/>
          <p14:tracePt t="90204" x="1804988" y="3967163"/>
          <p14:tracePt t="90207" x="1814513" y="3967163"/>
          <p14:tracePt t="90219" x="1814513" y="3957638"/>
          <p14:tracePt t="90235" x="1824038" y="3957638"/>
          <p14:tracePt t="90251" x="1833563" y="3948113"/>
          <p14:tracePt t="90257" x="1843088" y="3948113"/>
          <p14:tracePt t="90283" x="1862138" y="3938588"/>
          <p14:tracePt t="90289" x="1881188" y="3929063"/>
          <p14:tracePt t="90300" x="1890713" y="3929063"/>
          <p14:tracePt t="90306" x="1900238" y="3929063"/>
          <p14:tracePt t="90317" x="1928813" y="3919538"/>
          <p14:tracePt t="90320" x="1938338" y="3910013"/>
          <p14:tracePt t="90335" x="1947863" y="3910013"/>
          <p14:tracePt t="90348" x="1957388" y="3900488"/>
          <p14:tracePt t="90354" x="1966913" y="3900488"/>
          <p14:tracePt t="90364" x="1976438" y="3890963"/>
          <p14:tracePt t="90369" x="1984375" y="3890963"/>
          <p14:tracePt t="90397" x="1993900" y="3881438"/>
          <p14:tracePt t="90402" x="2003425" y="3881438"/>
          <p14:tracePt t="90413" x="2012950" y="3881438"/>
          <p14:tracePt t="90430" x="2022475" y="3881438"/>
          <p14:tracePt t="90434" x="2041525" y="3881438"/>
          <p14:tracePt t="90445" x="2051050" y="3881438"/>
          <p14:tracePt t="90452" x="2079625" y="3881438"/>
          <p14:tracePt t="90461" x="2098675" y="3881438"/>
          <p14:tracePt t="90465" x="2117725" y="3881438"/>
          <p14:tracePt t="90477" x="2136775" y="3881438"/>
          <p14:tracePt t="90483" x="2155825" y="3881438"/>
          <p14:tracePt t="90493" x="2184400" y="3881438"/>
          <p14:tracePt t="90499" x="2203450" y="3881438"/>
          <p14:tracePt t="90509" x="2212975" y="3881438"/>
          <p14:tracePt t="90513" x="2222500" y="3881438"/>
          <p14:tracePt t="90529" x="2241550" y="3881438"/>
          <p14:tracePt t="90541" x="2251075" y="3881438"/>
          <p14:tracePt t="90545" x="2260600" y="3881438"/>
          <p14:tracePt t="90557" x="2270125" y="3881438"/>
          <p14:tracePt t="90562" x="2279650" y="3881438"/>
          <p14:tracePt t="90573" x="2308225" y="3881438"/>
          <p14:tracePt t="90580" x="2327275" y="3881438"/>
          <p14:tracePt t="90593" x="2355850" y="3881438"/>
          <p14:tracePt t="90609" x="2365375" y="3881438"/>
          <p14:tracePt t="90621" x="2374900" y="3881438"/>
          <p14:tracePt t="90637" x="2384425" y="3881438"/>
          <p14:tracePt t="90641" x="2393950" y="3881438"/>
          <p14:tracePt t="90653" x="2403475" y="3881438"/>
          <p14:tracePt t="90669" x="2413000" y="3881438"/>
          <p14:tracePt t="90685" x="2422525" y="3881438"/>
          <p14:tracePt t="90701" x="2432050" y="3881438"/>
          <p14:tracePt t="90705" x="2441575" y="3862388"/>
          <p14:tracePt t="90723" x="2451100" y="3862388"/>
          <p14:tracePt t="90733" x="2470150" y="3852863"/>
          <p14:tracePt t="90737" x="2479675" y="3852863"/>
          <p14:tracePt t="90751" x="2489200" y="3843338"/>
          <p14:tracePt t="90754" x="2508250" y="3843338"/>
          <p14:tracePt t="90767" x="2517775" y="3843338"/>
          <p14:tracePt t="90772" x="2527300" y="3843338"/>
          <p14:tracePt t="90785" x="2536825" y="3824288"/>
          <p14:tracePt t="90798" x="2554288" y="3824288"/>
          <p14:tracePt t="90803" x="2563813" y="3824288"/>
          <p14:tracePt t="90813" x="2573338" y="3824288"/>
          <p14:tracePt t="90821" x="2592388" y="3824288"/>
          <p14:tracePt t="90829" x="2620963" y="3824288"/>
          <p14:tracePt t="90833" x="2649538" y="3824288"/>
          <p14:tracePt t="90845" x="2668588" y="3824288"/>
          <p14:tracePt t="90852" x="2706688" y="3824288"/>
          <p14:tracePt t="90861" x="2735263" y="3824288"/>
          <p14:tracePt t="90869" x="2763838" y="3824288"/>
          <p14:tracePt t="90877" x="2811463" y="3824288"/>
          <p14:tracePt t="90882" x="2868613" y="3824288"/>
          <p14:tracePt t="90892" x="2925763" y="3824288"/>
          <p14:tracePt t="90898" x="2963863" y="3833813"/>
          <p14:tracePt t="90909" x="3011488" y="3843338"/>
          <p14:tracePt t="90920" x="3059113" y="3843338"/>
          <p14:tracePt t="90925" x="3087688" y="3843338"/>
          <p14:tracePt t="90929" x="3097213" y="3843338"/>
          <p14:tracePt t="90945" x="3114675" y="3843338"/>
          <p14:tracePt t="90957" x="3124200" y="3843338"/>
          <p14:tracePt t="90961" x="3143250" y="3843338"/>
          <p14:tracePt t="90973" x="3152775" y="3843338"/>
          <p14:tracePt t="90977" x="3171825" y="3843338"/>
          <p14:tracePt t="90989" x="3190875" y="3843338"/>
          <p14:tracePt t="90995" x="3219450" y="3843338"/>
          <p14:tracePt t="91005" x="3248025" y="3833813"/>
          <p14:tracePt t="91009" x="3276600" y="3824288"/>
          <p14:tracePt t="91021" x="3314700" y="3814763"/>
          <p14:tracePt t="91025" x="3333750" y="3814763"/>
          <p14:tracePt t="91037" x="3362325" y="3805238"/>
          <p14:tracePt t="91042" x="3390900" y="3805238"/>
          <p14:tracePt t="91053" x="3409950" y="3805238"/>
          <p14:tracePt t="91057" x="3429000" y="3805238"/>
          <p14:tracePt t="91069" x="3448050" y="3795713"/>
          <p14:tracePt t="91073" x="3457575" y="3795713"/>
          <p14:tracePt t="91084" x="3476625" y="3795713"/>
          <p14:tracePt t="91089" x="3486150" y="3795713"/>
          <p14:tracePt t="91101" x="3505200" y="3795713"/>
          <p14:tracePt t="91105" x="3524250" y="3795713"/>
          <p14:tracePt t="91118" x="3543300" y="3795713"/>
          <p14:tracePt t="91121" x="3562350" y="3795713"/>
          <p14:tracePt t="91133" x="3600450" y="3795713"/>
          <p14:tracePt t="91138" x="3638550" y="3805238"/>
          <p14:tracePt t="91151" x="3657600" y="3805238"/>
          <p14:tracePt t="91153" x="3694113" y="3814763"/>
          <p14:tracePt t="91169" x="3751263" y="3833813"/>
          <p14:tracePt t="91185" x="3779838" y="3843338"/>
          <p14:tracePt t="91198" x="3789363" y="3843338"/>
          <p14:tracePt t="91203" x="3798888" y="3843338"/>
          <p14:tracePt t="91213" x="3808413" y="3843338"/>
          <p14:tracePt t="91219" x="3817938" y="3843338"/>
          <p14:tracePt t="91233" x="3827463" y="3843338"/>
          <p14:tracePt t="91245" x="3856038" y="3843338"/>
          <p14:tracePt t="91250" x="3865563" y="3843338"/>
          <p14:tracePt t="91261" x="3875088" y="3843338"/>
          <p14:tracePt t="91269" x="3884613" y="3843338"/>
          <p14:tracePt t="91277" x="3894138" y="3843338"/>
          <p14:tracePt t="91283" x="3903663" y="3843338"/>
          <p14:tracePt t="91293" x="3903663" y="3833813"/>
          <p14:tracePt t="91297" x="3913188" y="3833813"/>
          <p14:tracePt t="91317" x="3922713" y="3833813"/>
          <p14:tracePt t="91341" x="3932238" y="3833813"/>
          <p14:tracePt t="91437" x="3941763" y="3833813"/>
          <p14:tracePt t="91459" x="3951288" y="3824288"/>
          <p14:tracePt t="91473" x="3960813" y="3824288"/>
          <p14:tracePt t="91485" x="3989388" y="3824288"/>
          <p14:tracePt t="91489" x="3998913" y="3814763"/>
          <p14:tracePt t="91501" x="4008438" y="3805238"/>
          <p14:tracePt t="91507" x="4046538" y="3805238"/>
          <p14:tracePt t="91517" x="4084638" y="3805238"/>
          <p14:tracePt t="91521" x="4113213" y="3805238"/>
          <p14:tracePt t="91534" x="4151313" y="3805238"/>
          <p14:tracePt t="91537" x="4179888" y="3805238"/>
          <p14:tracePt t="91550" x="4208463" y="3805238"/>
          <p14:tracePt t="91555" x="4235450" y="3805238"/>
          <p14:tracePt t="91569" x="4273550" y="3805238"/>
          <p14:tracePt t="91584" x="4292600" y="3795713"/>
          <p14:tracePt t="91601" x="4311650" y="3786188"/>
          <p14:tracePt t="91614" x="4321175" y="3786188"/>
          <p14:tracePt t="91620" x="4321175" y="3776663"/>
          <p14:tracePt t="91634" x="4330700" y="3776663"/>
          <p14:tracePt t="91645" x="4340225" y="3767138"/>
          <p14:tracePt t="91650" x="4349750" y="3757613"/>
          <p14:tracePt t="91661" x="4359275" y="3757613"/>
          <p14:tracePt t="91668" x="4368800" y="3757613"/>
          <p14:tracePt t="91687" x="4378325" y="3757613"/>
          <p14:tracePt t="91693" x="4387850" y="3748088"/>
          <p14:tracePt t="91697" x="4397375" y="3748088"/>
          <p14:tracePt t="91709" x="4397375" y="3738563"/>
          <p14:tracePt t="91725" x="4406900" y="3738563"/>
          <p14:tracePt t="91732" x="4416425" y="3729038"/>
          <p14:tracePt t="91741" x="4425950" y="3729038"/>
          <p14:tracePt t="91745" x="4435475" y="3729038"/>
          <p14:tracePt t="91761" x="4454525" y="3719513"/>
          <p14:tracePt t="91773" x="4454525" y="3709988"/>
          <p14:tracePt t="91793" x="4464050" y="3709988"/>
          <p14:tracePt t="92103" x="4464050" y="3700463"/>
          <p14:tracePt t="92108" x="4464050" y="3690938"/>
          <p14:tracePt t="92120" x="4464050" y="3681413"/>
          <p14:tracePt t="92126" x="4464050" y="3671888"/>
          <p14:tracePt t="92138" x="4464050" y="3652838"/>
          <p14:tracePt t="92156" x="4464050" y="3643313"/>
          <p14:tracePt t="92183" x="4464050" y="3624263"/>
          <p14:tracePt t="92231" x="4464050" y="3614738"/>
          <p14:tracePt t="92347" x="4435475" y="3614738"/>
          <p14:tracePt t="92359" x="4397375" y="3614738"/>
          <p14:tracePt t="92364" x="4378325" y="3614738"/>
          <p14:tracePt t="92375" x="4349750" y="3614738"/>
          <p14:tracePt t="92380" x="4321175" y="3614738"/>
          <p14:tracePt t="92391" x="4292600" y="3605213"/>
          <p14:tracePt t="92398" x="4264025" y="3605213"/>
          <p14:tracePt t="92407" x="4254500" y="3597275"/>
          <p14:tracePt t="92411" x="4235450" y="3597275"/>
          <p14:tracePt t="92423" x="4198938" y="3578225"/>
          <p14:tracePt t="92427" x="4189413" y="3568700"/>
          <p14:tracePt t="92439" x="4179888" y="3559175"/>
          <p14:tracePt t="92446" x="4170363" y="3549650"/>
          <p14:tracePt t="92455" x="4170363" y="3540125"/>
          <p14:tracePt t="92458" x="4160838" y="3530600"/>
          <p14:tracePt t="92471" x="4151313" y="3530600"/>
          <p14:tracePt t="92487" x="4151313" y="3521075"/>
          <p14:tracePt t="92493" x="4141788" y="3521075"/>
          <p14:tracePt t="92503" x="4141788" y="3511550"/>
          <p14:tracePt t="92519" x="4132263" y="3502025"/>
          <p14:tracePt t="92536" x="4122738" y="3502025"/>
          <p14:tracePt t="92542" x="4113213" y="3502025"/>
          <p14:tracePt t="92571" x="4103688" y="3502025"/>
          <p14:tracePt t="92615" x="4094163" y="3502025"/>
          <p14:tracePt t="92631" x="4084638" y="3502025"/>
          <p14:tracePt t="92636" x="4075113" y="3502025"/>
          <p14:tracePt t="92647" x="4065588" y="3502025"/>
          <p14:tracePt t="92653" x="4065588" y="3492500"/>
          <p14:tracePt t="92663" x="4056063" y="3492500"/>
          <p14:tracePt t="92679" x="4046538" y="3482975"/>
          <p14:tracePt t="92695" x="4037013" y="3482975"/>
          <p14:tracePt t="92701" x="4037013" y="3473450"/>
          <p14:tracePt t="92711" x="4027488" y="3463925"/>
          <p14:tracePt t="92727" x="4017963" y="3454400"/>
          <p14:tracePt t="92731" x="4008438" y="3454400"/>
          <p14:tracePt t="92743" x="3998913" y="3454400"/>
          <p14:tracePt t="92748" x="3989388" y="3444875"/>
          <p14:tracePt t="92759" x="3979863" y="3435350"/>
          <p14:tracePt t="92763" x="3970338" y="3435350"/>
          <p14:tracePt t="92775" x="3960813" y="3425825"/>
          <p14:tracePt t="92779" x="3941763" y="3416300"/>
          <p14:tracePt t="92791" x="3932238" y="3406775"/>
          <p14:tracePt t="92796" x="3922713" y="3397250"/>
          <p14:tracePt t="92807" x="3903663" y="3387725"/>
          <p14:tracePt t="92811" x="3894138" y="3368675"/>
          <p14:tracePt t="92823" x="3884613" y="3349625"/>
          <p14:tracePt t="92827" x="3875088" y="3340100"/>
          <p14:tracePt t="92839" x="3856038" y="3321050"/>
          <p14:tracePt t="92845" x="3846513" y="3302000"/>
          <p14:tracePt t="92855" x="3836988" y="3302000"/>
          <p14:tracePt t="92872" x="3827463" y="3302000"/>
          <p14:tracePt t="92887" x="3817938" y="3302000"/>
          <p14:tracePt t="92903" x="3808413" y="3302000"/>
          <p14:tracePt t="92924" x="3779838" y="3302000"/>
          <p14:tracePt t="92938" x="3760788" y="3311525"/>
          <p14:tracePt t="92953" x="3741738" y="3311525"/>
          <p14:tracePt t="92956" x="3722688" y="3321050"/>
          <p14:tracePt t="92971" x="3684588" y="3321050"/>
          <p14:tracePt t="92987" x="3629025" y="3321050"/>
          <p14:tracePt t="93002" x="3600450" y="3330575"/>
          <p14:tracePt t="93015" x="3581400" y="3330575"/>
          <p14:tracePt t="93021" x="3571875" y="3330575"/>
          <p14:tracePt t="93031" x="3562350" y="3330575"/>
          <p14:tracePt t="93063" x="3552825" y="3330575"/>
          <p14:tracePt t="93095" x="3543300" y="3330575"/>
          <p14:tracePt t="93100" x="3524250" y="3330575"/>
          <p14:tracePt t="93111" x="3486150" y="3330575"/>
          <p14:tracePt t="93119" x="3457575" y="3330575"/>
          <p14:tracePt t="93127" x="3429000" y="3330575"/>
          <p14:tracePt t="93131" x="3400425" y="3330575"/>
          <p14:tracePt t="93143" x="3371850" y="3330575"/>
          <p14:tracePt t="93146" x="3352800" y="3330575"/>
          <p14:tracePt t="93159" x="3333750" y="3330575"/>
          <p14:tracePt t="93166" x="3324225" y="3330575"/>
          <p14:tracePt t="93175" x="3314700" y="3330575"/>
          <p14:tracePt t="93223" x="3305175" y="3330575"/>
          <p14:tracePt t="93228" x="3295650" y="3330575"/>
          <p14:tracePt t="93239" x="3267075" y="3330575"/>
          <p14:tracePt t="93245" x="3257550" y="3330575"/>
          <p14:tracePt t="93255" x="3238500" y="3330575"/>
          <p14:tracePt t="93259" x="3209925" y="3330575"/>
          <p14:tracePt t="93271" x="3200400" y="3330575"/>
          <p14:tracePt t="93275" x="3171825" y="3330575"/>
          <p14:tracePt t="93287" x="3152775" y="3330575"/>
          <p14:tracePt t="93293" x="3124200" y="3330575"/>
          <p14:tracePt t="93303" x="3097213" y="3340100"/>
          <p14:tracePt t="93307" x="3068638" y="3349625"/>
          <p14:tracePt t="93319" x="3040063" y="3349625"/>
          <p14:tracePt t="93323" x="3011488" y="3359150"/>
          <p14:tracePt t="93334" x="2982913" y="3368675"/>
          <p14:tracePt t="93341" x="2935288" y="3368675"/>
          <p14:tracePt t="93351" x="2887663" y="3368675"/>
          <p14:tracePt t="93355" x="2830513" y="3378200"/>
          <p14:tracePt t="93369" x="2782888" y="3378200"/>
          <p14:tracePt t="93372" x="2735263" y="3378200"/>
          <p14:tracePt t="93385" x="2678113" y="3378200"/>
          <p14:tracePt t="93389" x="2640013" y="3378200"/>
          <p14:tracePt t="93400" x="2601913" y="3378200"/>
          <p14:tracePt t="93405" x="2554288" y="3378200"/>
          <p14:tracePt t="93418" x="2498725" y="3378200"/>
          <p14:tracePt t="93421" x="2432050" y="3378200"/>
          <p14:tracePt t="93434" x="2384425" y="3378200"/>
          <p14:tracePt t="93438" x="2336800" y="3378200"/>
          <p14:tracePt t="93453" x="2260600" y="3378200"/>
          <p14:tracePt t="93469" x="2241550" y="3378200"/>
          <p14:tracePt t="93481" x="2232025" y="3378200"/>
          <p14:tracePt t="93497" x="2222500" y="3378200"/>
          <p14:tracePt t="93502" x="2212975" y="3378200"/>
          <p14:tracePt t="93513" x="2193925" y="3378200"/>
          <p14:tracePt t="93519" x="2174875" y="3387725"/>
          <p14:tracePt t="93529" x="2136775" y="3387725"/>
          <p14:tracePt t="93535" x="2117725" y="3387725"/>
          <p14:tracePt t="93545" x="2079625" y="3387725"/>
          <p14:tracePt t="93551" x="2051050" y="3387725"/>
          <p14:tracePt t="93561" x="2022475" y="3387725"/>
          <p14:tracePt t="93570" x="2003425" y="3387725"/>
          <p14:tracePt t="93577" x="1984375" y="3387725"/>
          <p14:tracePt t="93582" x="1966913" y="3387725"/>
          <p14:tracePt t="93593" x="1947863" y="3397250"/>
          <p14:tracePt t="93596" x="1928813" y="3397250"/>
          <p14:tracePt t="93609" x="1871663" y="3406775"/>
          <p14:tracePt t="93615" x="1776413" y="3406775"/>
          <p14:tracePt t="93624" x="1690688" y="3406775"/>
          <p14:tracePt t="93628" x="1604963" y="3406775"/>
          <p14:tracePt t="93641" x="1538288" y="3406775"/>
          <p14:tracePt t="93645" x="1490663" y="3406775"/>
          <p14:tracePt t="93657" x="1452563" y="3406775"/>
          <p14:tracePt t="93662" x="1443038" y="3406775"/>
          <p14:tracePt t="93721" x="1433513" y="3406775"/>
          <p14:tracePt t="93726" x="1423988" y="3416300"/>
          <p14:tracePt t="93738" x="1414463" y="3416300"/>
          <p14:tracePt t="93745" x="1406525" y="3425825"/>
          <p14:tracePt t="93756" x="1406525" y="3444875"/>
          <p14:tracePt t="93770" x="1406525" y="3463925"/>
          <p14:tracePt t="93785" x="1406525" y="3473450"/>
          <p14:tracePt t="93791" x="1406525" y="3502025"/>
          <p14:tracePt t="93801" x="1406525" y="3511550"/>
          <p14:tracePt t="93805" x="1406525" y="3521075"/>
          <p14:tracePt t="93818" x="1406525" y="3530600"/>
          <p14:tracePt t="93821" x="1406525" y="3540125"/>
          <p14:tracePt t="93838" x="1406525" y="3559175"/>
          <p14:tracePt t="93869" x="1414463" y="3568700"/>
          <p14:tracePt t="93881" x="1423988" y="3578225"/>
          <p14:tracePt t="93884" x="1433513" y="3587750"/>
          <p14:tracePt t="93897" x="1452563" y="3605213"/>
          <p14:tracePt t="93903" x="1462088" y="3614738"/>
          <p14:tracePt t="93923" x="1481138" y="3633788"/>
          <p14:tracePt t="93929" x="1481138" y="3643313"/>
          <p14:tracePt t="93936" x="1490663" y="3643313"/>
          <p14:tracePt t="93946" x="1490663" y="3652838"/>
          <p14:tracePt t="93968" x="1490663" y="3662363"/>
          <p14:tracePt t="93977" x="1500188" y="3671888"/>
          <p14:tracePt t="93981" x="1509713" y="3671888"/>
          <p14:tracePt t="93993" x="1509713" y="3681413"/>
          <p14:tracePt t="94009" x="1519238" y="3681413"/>
          <p14:tracePt t="94015" x="1519238" y="3690938"/>
          <p14:tracePt t="94025" x="1528763" y="3690938"/>
          <p14:tracePt t="94122" x="1538288" y="3690938"/>
          <p14:tracePt t="94137" x="1557338" y="3709988"/>
          <p14:tracePt t="94153" x="1566863" y="3719513"/>
          <p14:tracePt t="94159" x="1576388" y="3729038"/>
          <p14:tracePt t="94169" x="1595438" y="3748088"/>
          <p14:tracePt t="94176" x="1604963" y="3757613"/>
          <p14:tracePt t="94189" x="1652588" y="3786188"/>
          <p14:tracePt t="94202" x="1681163" y="3805238"/>
          <p14:tracePt t="94205" x="1700213" y="3805238"/>
          <p14:tracePt t="94219" x="1719263" y="3805238"/>
          <p14:tracePt t="94223" x="1747838" y="3805238"/>
          <p14:tracePt t="94236" x="1795463" y="3805238"/>
          <p14:tracePt t="94238" x="1852613" y="3805238"/>
          <p14:tracePt t="94251" x="1909763" y="3805238"/>
          <p14:tracePt t="94255" x="1976438" y="3805238"/>
          <p14:tracePt t="94266" x="2041525" y="3805238"/>
          <p14:tracePt t="94269" x="2117725" y="3805238"/>
          <p14:tracePt t="94281" x="2174875" y="3805238"/>
          <p14:tracePt t="94287" x="2251075" y="3805238"/>
          <p14:tracePt t="94297" x="2317750" y="3805238"/>
          <p14:tracePt t="94302" x="2451100" y="3833813"/>
          <p14:tracePt t="94313" x="2517775" y="3862388"/>
          <p14:tracePt t="94320" x="2544763" y="3881438"/>
          <p14:tracePt t="94329" x="2563813" y="3900488"/>
          <p14:tracePt t="94333" x="2563813" y="3929063"/>
          <p14:tracePt t="94345" x="2536825" y="3976688"/>
          <p14:tracePt t="94351" x="2479675" y="4032250"/>
          <p14:tracePt t="94361" x="2422525" y="4089400"/>
          <p14:tracePt t="94366" x="2374900" y="4146550"/>
          <p14:tracePt t="94375" x="2336800" y="4184650"/>
          <p14:tracePt t="94380" x="2327275" y="4194175"/>
          <p14:tracePt t="94393" x="2327275" y="4213225"/>
          <p14:tracePt t="94409" x="2317750" y="4222750"/>
          <p14:tracePt t="94425" x="2317750" y="4241800"/>
          <p14:tracePt t="94441" x="2317750" y="4251325"/>
          <p14:tracePt t="94449" x="2317750" y="4260850"/>
          <p14:tracePt t="94457" x="2317750" y="4270375"/>
          <p14:tracePt t="94460" x="2308225" y="4279900"/>
          <p14:tracePt t="94473" x="2308225" y="4289425"/>
          <p14:tracePt t="94476" x="2308225" y="4298950"/>
          <p14:tracePt t="94489" x="2308225" y="4308475"/>
          <p14:tracePt t="94495" x="2308225" y="4318000"/>
          <p14:tracePt t="94505" x="2298700" y="4337050"/>
          <p14:tracePt t="94509" x="2289175" y="4356100"/>
          <p14:tracePt t="94522" x="2289175" y="4375150"/>
          <p14:tracePt t="94524" x="2270125" y="4394200"/>
          <p14:tracePt t="94536" x="2260600" y="4422775"/>
          <p14:tracePt t="94543" x="2241550" y="4449763"/>
          <p14:tracePt t="94553" x="2222500" y="4478338"/>
          <p14:tracePt t="94556" x="2203450" y="4497388"/>
          <p14:tracePt t="94569" x="2184400" y="4525963"/>
          <p14:tracePt t="94573" x="2184400" y="4545013"/>
          <p14:tracePt t="94591" x="2184400" y="4583113"/>
          <p14:tracePt t="94601" x="2184400" y="4602163"/>
          <p14:tracePt t="94605" x="2184400" y="4621213"/>
          <p14:tracePt t="94618" x="2184400" y="4640263"/>
          <p14:tracePt t="94621" x="2184400" y="4649788"/>
          <p14:tracePt t="94634" x="2184400" y="4668838"/>
          <p14:tracePt t="94640" x="2184400" y="4697413"/>
          <p14:tracePt t="94652" x="2184400" y="4735513"/>
          <p14:tracePt t="94669" x="2184400" y="4792663"/>
          <p14:tracePt t="94682" x="2184400" y="4802188"/>
          <p14:tracePt t="94686" x="2193925" y="4821238"/>
          <p14:tracePt t="94697" x="2212975" y="4868863"/>
          <p14:tracePt t="94701" x="2222500" y="4905375"/>
          <p14:tracePt t="94713" x="2241550" y="4933950"/>
          <p14:tracePt t="94718" x="2260600" y="4962525"/>
          <p14:tracePt t="94729" x="2260600" y="5000625"/>
          <p14:tracePt t="94739" x="2279650" y="5029200"/>
          <p14:tracePt t="94745" x="2289175" y="5057775"/>
          <p14:tracePt t="94751" x="2289175" y="5076825"/>
          <p14:tracePt t="94767" x="2289175" y="5086350"/>
          <p14:tracePt t="94792" x="2298700" y="5086350"/>
          <p14:tracePt t="94797" x="2308225" y="5086350"/>
          <p14:tracePt t="94816" x="2317750" y="5086350"/>
          <p14:tracePt t="94825" x="2327275" y="5086350"/>
          <p14:tracePt t="94841" x="2336800" y="5086350"/>
          <p14:tracePt t="94873" x="2355850" y="5086350"/>
          <p14:tracePt t="94879" x="2384425" y="5086350"/>
          <p14:tracePt t="94889" x="2422525" y="5086350"/>
          <p14:tracePt t="94894" x="2451100" y="5086350"/>
          <p14:tracePt t="94905" x="2489200" y="5086350"/>
          <p14:tracePt t="94923" x="2517775" y="5086350"/>
          <p14:tracePt t="94927" x="2536825" y="5086350"/>
          <p14:tracePt t="94944" x="2544763" y="5086350"/>
          <p14:tracePt t="94954" x="2563813" y="5086350"/>
          <p14:tracePt t="94958" x="2582863" y="5086350"/>
          <p14:tracePt t="94971" x="2592388" y="5095875"/>
          <p14:tracePt t="94975" x="2620963" y="5105400"/>
          <p14:tracePt t="94987" x="2659063" y="5124450"/>
          <p14:tracePt t="94993" x="2687638" y="5124450"/>
          <p14:tracePt t="95003" x="2725738" y="5124450"/>
          <p14:tracePt t="95007" x="2792413" y="5133975"/>
          <p14:tracePt t="95019" x="2859088" y="5153025"/>
          <p14:tracePt t="95023" x="2944813" y="5162550"/>
          <p14:tracePt t="95040" x="3097213" y="5181600"/>
          <p14:tracePt t="95053" x="3171825" y="5200650"/>
          <p14:tracePt t="95056" x="3248025" y="5200650"/>
          <p14:tracePt t="95068" x="3343275" y="5200650"/>
          <p14:tracePt t="95071" x="3419475" y="5200650"/>
          <p14:tracePt t="95084" x="3495675" y="5200650"/>
          <p14:tracePt t="95087" x="3571875" y="5210175"/>
          <p14:tracePt t="95101" x="3657600" y="5219700"/>
          <p14:tracePt t="95104" x="3741738" y="5238750"/>
          <p14:tracePt t="95120" x="3894138" y="5286375"/>
          <p14:tracePt t="95131" x="3960813" y="5303838"/>
          <p14:tracePt t="95137" x="4017963" y="5322888"/>
          <p14:tracePt t="95146" x="4027488" y="5322888"/>
          <p14:tracePt t="95150" x="4037013" y="5322888"/>
          <p14:tracePt t="95163" x="4046538" y="5322888"/>
          <p14:tracePt t="95171" x="4056063" y="5322888"/>
          <p14:tracePt t="95179" x="4065588" y="5322888"/>
          <p14:tracePt t="95184" x="4084638" y="5313363"/>
          <p14:tracePt t="95195" x="4103688" y="5303838"/>
          <p14:tracePt t="95201" x="4132263" y="5294313"/>
          <p14:tracePt t="95211" x="4160838" y="5286375"/>
          <p14:tracePt t="95222" x="4198938" y="5286375"/>
          <p14:tracePt t="95231" x="4244975" y="5286375"/>
          <p14:tracePt t="95246" x="4302125" y="5276850"/>
          <p14:tracePt t="95259" x="4321175" y="5276850"/>
          <p14:tracePt t="95263" x="4340225" y="5276850"/>
          <p14:tracePt t="95279" x="4349750" y="5276850"/>
          <p14:tracePt t="95311" x="4359275" y="5276850"/>
          <p14:tracePt t="95323" x="4368800" y="5276850"/>
          <p14:tracePt t="95371" x="4368800" y="5286375"/>
          <p14:tracePt t="95376" x="4368800" y="5294313"/>
          <p14:tracePt t="95403" x="4368800" y="5303838"/>
          <p14:tracePt t="95408" x="4368800" y="5313363"/>
          <p14:tracePt t="95419" x="4368800" y="5322888"/>
          <p14:tracePt t="95435" x="4368800" y="5332413"/>
          <p14:tracePt t="95439" x="4368800" y="5341938"/>
          <p14:tracePt t="95452" x="4368800" y="5351463"/>
          <p14:tracePt t="95469" x="4378325" y="5351463"/>
          <p14:tracePt t="95472" x="4378325" y="5360988"/>
          <p14:tracePt t="95487" x="4378325" y="5380038"/>
          <p14:tracePt t="95503" x="4378325" y="5389563"/>
          <p14:tracePt t="95519" x="4378325" y="5399088"/>
          <p14:tracePt t="95532" x="4368800" y="5408613"/>
          <p14:tracePt t="95548" x="4359275" y="5408613"/>
          <p14:tracePt t="95554" x="4340225" y="5418138"/>
          <p14:tracePt t="95563" x="4321175" y="5427663"/>
          <p14:tracePt t="95570" x="4311650" y="5437188"/>
          <p14:tracePt t="95579" x="4292600" y="5456238"/>
          <p14:tracePt t="95587" x="4273550" y="5465763"/>
          <p14:tracePt t="95595" x="4264025" y="5475288"/>
          <p14:tracePt t="95598" x="4264025" y="5494338"/>
          <p14:tracePt t="95610" x="4254500" y="5503863"/>
          <p14:tracePt t="95621" x="4254500" y="5513388"/>
          <p14:tracePt t="95628" x="4254500" y="5522913"/>
          <p14:tracePt t="95631" x="4254500" y="5532438"/>
          <p14:tracePt t="95755" x="4244975" y="5532438"/>
          <p14:tracePt t="95787" x="4235450" y="5532438"/>
          <p14:tracePt t="95803" x="4227513" y="5532438"/>
          <p14:tracePt t="95811" x="4217988" y="5532438"/>
          <p14:tracePt t="95823" x="4208463" y="5532438"/>
          <p14:tracePt t="95836" x="4198938" y="5532438"/>
          <p14:tracePt t="95841" x="4189413" y="5532438"/>
          <p14:tracePt t="95850" x="4179888" y="5532438"/>
          <p14:tracePt t="95867" x="4170363" y="5532438"/>
          <p14:tracePt t="95884" x="4160838" y="5532438"/>
          <p14:tracePt t="95889" x="4151313" y="5532438"/>
          <p14:tracePt t="95906" x="4132263" y="5532438"/>
          <p14:tracePt t="95919" x="4113213" y="5532438"/>
          <p14:tracePt t="95935" x="4094163" y="5532438"/>
          <p14:tracePt t="95947" x="4075113" y="5532438"/>
          <p14:tracePt t="95952" x="4056063" y="5532438"/>
          <p14:tracePt t="95963" x="4027488" y="5532438"/>
          <p14:tracePt t="95972" x="3998913" y="5532438"/>
          <p14:tracePt t="95979" x="3970338" y="5532438"/>
          <p14:tracePt t="95984" x="3941763" y="5532438"/>
          <p14:tracePt t="95995" x="3932238" y="5541963"/>
          <p14:tracePt t="96001" x="3884613" y="5551488"/>
          <p14:tracePt t="96011" x="3856038" y="5561013"/>
          <p14:tracePt t="96022" x="3817938" y="5561013"/>
          <p14:tracePt t="96027" x="3779838" y="5561013"/>
          <p14:tracePt t="96031" x="3760788" y="5561013"/>
          <p14:tracePt t="96045" x="3741738" y="5561013"/>
          <p14:tracePt t="96049" x="3713163" y="5561013"/>
          <p14:tracePt t="96059" x="3684588" y="5561013"/>
          <p14:tracePt t="96062" x="3648075" y="5561013"/>
          <p14:tracePt t="96075" x="3600450" y="5551488"/>
          <p14:tracePt t="96079" x="3562350" y="5541963"/>
          <p14:tracePt t="96091" x="3533775" y="5541963"/>
          <p14:tracePt t="96095" x="3524250" y="5541963"/>
          <p14:tracePt t="96107" x="3505200" y="5532438"/>
          <p14:tracePt t="96113" x="3495675" y="5532438"/>
          <p14:tracePt t="96124" x="3486150" y="5532438"/>
          <p14:tracePt t="96126" x="3476625" y="5532438"/>
          <p14:tracePt t="96141" x="3457575" y="5532438"/>
          <p14:tracePt t="96144" x="3429000" y="5532438"/>
          <p14:tracePt t="96155" x="3400425" y="5532438"/>
          <p14:tracePt t="96159" x="3381375" y="5532438"/>
          <p14:tracePt t="96171" x="3352800" y="5532438"/>
          <p14:tracePt t="96174" x="3333750" y="5532438"/>
          <p14:tracePt t="96187" x="3314700" y="5532438"/>
          <p14:tracePt t="96191" x="3305175" y="5532438"/>
          <p14:tracePt t="96209" x="3295650" y="5532438"/>
          <p14:tracePt t="96251" x="3286125" y="5532438"/>
          <p14:tracePt t="96256" x="3276600" y="5532438"/>
          <p14:tracePt t="96268" x="3257550" y="5522913"/>
          <p14:tracePt t="96276" x="3248025" y="5522913"/>
          <p14:tracePt t="96284" x="3219450" y="5513388"/>
          <p14:tracePt t="96285" x="3190875" y="5513388"/>
          <p14:tracePt t="96303" x="3152775" y="5503863"/>
          <p14:tracePt t="96316" x="3124200" y="5503863"/>
          <p14:tracePt t="96322" x="3097213" y="5503863"/>
          <p14:tracePt t="96331" x="3068638" y="5494338"/>
          <p14:tracePt t="96337" x="3040063" y="5494338"/>
          <p14:tracePt t="96346" x="3021013" y="5494338"/>
          <p14:tracePt t="96352" x="3001963" y="5494338"/>
          <p14:tracePt t="96363" x="2992438" y="5494338"/>
          <p14:tracePt t="96370" x="2982913" y="5494338"/>
          <p14:tracePt t="96379" x="2973388" y="5494338"/>
          <p14:tracePt t="96413" x="2963863" y="5494338"/>
          <p14:tracePt t="96418" x="2954338" y="5494338"/>
          <p14:tracePt t="96429" x="2944813" y="5494338"/>
          <p14:tracePt t="96434" x="2925763" y="5494338"/>
          <p14:tracePt t="96445" x="2906713" y="5494338"/>
          <p14:tracePt t="96451" x="2887663" y="5494338"/>
          <p14:tracePt t="96461" x="2868613" y="5494338"/>
          <p14:tracePt t="96470" x="2849563" y="5484813"/>
          <p14:tracePt t="96477" x="2840038" y="5484813"/>
          <p14:tracePt t="96481" x="2820988" y="5484813"/>
          <p14:tracePt t="96493" x="2811463" y="5484813"/>
          <p14:tracePt t="96496" x="2801938" y="5475288"/>
          <p14:tracePt t="96509" x="2782888" y="5475288"/>
          <p14:tracePt t="96516" x="2754313" y="5465763"/>
          <p14:tracePt t="96525" x="2725738" y="5456238"/>
          <p14:tracePt t="96529" x="2697163" y="5456238"/>
          <p14:tracePt t="96541" x="2659063" y="5456238"/>
          <p14:tracePt t="96545" x="2620963" y="5446713"/>
          <p14:tracePt t="96557" x="2592388" y="5437188"/>
          <p14:tracePt t="96562" x="2544763" y="5427663"/>
          <p14:tracePt t="96573" x="2517775" y="5418138"/>
          <p14:tracePt t="96577" x="2479675" y="5418138"/>
          <p14:tracePt t="96589" x="2460625" y="5418138"/>
          <p14:tracePt t="96591" x="2432050" y="5408613"/>
          <p14:tracePt t="96605" x="2403475" y="5399088"/>
          <p14:tracePt t="96611" x="2384425" y="5399088"/>
          <p14:tracePt t="96621" x="2336800" y="5389563"/>
          <p14:tracePt t="96625" x="2298700" y="5380038"/>
          <p14:tracePt t="96637" x="2279650" y="5380038"/>
          <p14:tracePt t="96641" x="2251075" y="5380038"/>
          <p14:tracePt t="96653" x="2212975" y="5370513"/>
          <p14:tracePt t="96658" x="2165350" y="5370513"/>
          <p14:tracePt t="96669" x="2127250" y="5360988"/>
          <p14:tracePt t="96673" x="2079625" y="5351463"/>
          <p14:tracePt t="96688" x="2070100" y="5351463"/>
          <p14:tracePt t="96702" x="2060575" y="5351463"/>
          <p14:tracePt t="96706" x="2051050" y="5351463"/>
          <p14:tracePt t="96719" x="2032000" y="5351463"/>
          <p14:tracePt t="96722" x="2022475" y="5370513"/>
          <p14:tracePt t="96737" x="1957388" y="5380038"/>
          <p14:tracePt t="96754" x="1900238" y="5399088"/>
          <p14:tracePt t="96769" x="1795463" y="5399088"/>
          <p14:tracePt t="96781" x="1738313" y="5399088"/>
          <p14:tracePt t="96785" x="1681163" y="5408613"/>
          <p14:tracePt t="96797" x="1643063" y="5418138"/>
          <p14:tracePt t="96803" x="1633538" y="5418138"/>
          <p14:tracePt t="96821" x="1624013" y="5418138"/>
          <p14:tracePt t="96829" x="1624013" y="5427663"/>
          <p14:tracePt t="96861" x="1624013" y="5437188"/>
          <p14:tracePt t="96884" x="1624013" y="5446713"/>
          <p14:tracePt t="96901" x="1624013" y="5456238"/>
          <p14:tracePt t="96909" x="1614488" y="5465763"/>
          <p14:tracePt t="96916" x="1614488" y="5475288"/>
          <p14:tracePt t="96930" x="1614488" y="5494338"/>
          <p14:tracePt t="96941" x="1614488" y="5513388"/>
          <p14:tracePt t="96957" x="1614488" y="5532438"/>
          <p14:tracePt t="96963" x="1614488" y="5541963"/>
          <p14:tracePt t="96973" x="1614488" y="5551488"/>
          <p14:tracePt t="96989" x="1614488" y="5561013"/>
          <p14:tracePt t="96992" x="1614488" y="5570538"/>
          <p14:tracePt t="97005" x="1614488" y="5580063"/>
          <p14:tracePt t="97021" x="1614488" y="5589588"/>
          <p14:tracePt t="97085" x="1614488" y="5599113"/>
          <p14:tracePt t="97122" x="1624013" y="5608638"/>
          <p14:tracePt t="97149" x="1624013" y="5618163"/>
          <p14:tracePt t="97154" x="1624013" y="5627688"/>
          <p14:tracePt t="97165" x="1633538" y="5637213"/>
          <p14:tracePt t="97170" x="1633538" y="5646738"/>
          <p14:tracePt t="97184" x="1643063" y="5646738"/>
          <p14:tracePt t="97198" x="1643063" y="5656263"/>
          <p14:tracePt t="97229" x="1643063" y="5665788"/>
          <p14:tracePt t="97277" x="1643063" y="5675313"/>
          <p14:tracePt t="97293" x="1652588" y="5684838"/>
          <p14:tracePt t="97313" x="1652588" y="5694363"/>
          <p14:tracePt t="97326" x="1662113" y="5703888"/>
          <p14:tracePt t="97331" x="1662113" y="5713413"/>
          <p14:tracePt t="97341" x="1671638" y="5713413"/>
          <p14:tracePt t="97345" x="1671638" y="5730875"/>
          <p14:tracePt t="97358" x="1690688" y="5749925"/>
          <p14:tracePt t="97373" x="1700213" y="5768975"/>
          <p14:tracePt t="97377" x="1709738" y="5768975"/>
          <p14:tracePt t="97389" x="1719263" y="5788025"/>
          <p14:tracePt t="97406" x="1728788" y="5797550"/>
          <p14:tracePt t="97437" x="1747838" y="5807075"/>
          <p14:tracePt t="97444" x="1776413" y="5816600"/>
          <p14:tracePt t="97453" x="1824038" y="5835650"/>
          <p14:tracePt t="97458" x="1881188" y="5864225"/>
          <p14:tracePt t="97469" x="1938338" y="5892800"/>
          <p14:tracePt t="97473" x="2003425" y="5930900"/>
          <p14:tracePt t="97484" x="2060575" y="5969000"/>
          <p14:tracePt t="97490" x="2108200" y="5997575"/>
          <p14:tracePt t="97505" x="2165350" y="6026150"/>
          <p14:tracePt t="97581" x="2174875" y="6026150"/>
          <p14:tracePt t="97587" x="2193925" y="6026150"/>
          <p14:tracePt t="97602" x="2203450" y="6026150"/>
          <p14:tracePt t="97617" x="2212975" y="6026150"/>
          <p14:tracePt t="97645" x="2222500" y="6026150"/>
          <p14:tracePt t="97661" x="2232025" y="6026150"/>
          <p14:tracePt t="97668" x="2241550" y="6026150"/>
          <p14:tracePt t="97681" x="2260600" y="6016625"/>
          <p14:tracePt t="97693" x="2279650" y="6016625"/>
          <p14:tracePt t="97696" x="2298700" y="6007100"/>
          <p14:tracePt t="97709" x="2317750" y="5997575"/>
          <p14:tracePt t="97716" x="2336800" y="5997575"/>
          <p14:tracePt t="97725" x="2346325" y="5997575"/>
          <p14:tracePt t="97741" x="2355850" y="5997575"/>
          <p14:tracePt t="97745" x="2365375" y="5997575"/>
          <p14:tracePt t="97757" x="2374900" y="5997575"/>
          <p14:tracePt t="97763" x="2393950" y="5997575"/>
          <p14:tracePt t="97777" x="2422525" y="5997575"/>
          <p14:tracePt t="97793" x="2470150" y="5988050"/>
          <p14:tracePt t="97805" x="2498725" y="5988050"/>
          <p14:tracePt t="97809" x="2527300" y="5988050"/>
          <p14:tracePt t="97821" x="2554288" y="5988050"/>
          <p14:tracePt t="97824" x="2582863" y="5988050"/>
          <p14:tracePt t="97837" x="2592388" y="5988050"/>
          <p14:tracePt t="97843" x="2620963" y="5988050"/>
          <p14:tracePt t="97853" x="2649538" y="5988050"/>
          <p14:tracePt t="97857" x="2668588" y="5988050"/>
          <p14:tracePt t="97869" x="2697163" y="5988050"/>
          <p14:tracePt t="97873" x="2716213" y="5988050"/>
          <p14:tracePt t="97886" x="2754313" y="5988050"/>
          <p14:tracePt t="97892" x="2782888" y="5997575"/>
          <p14:tracePt t="97920" x="2878138" y="6016625"/>
          <p14:tracePt t="97927" x="2906713" y="6016625"/>
          <p14:tracePt t="97935" x="2925763" y="6016625"/>
          <p14:tracePt t="97939" x="2954338" y="6016625"/>
          <p14:tracePt t="97951" x="2963863" y="6016625"/>
          <p14:tracePt t="97955" x="2973388" y="6016625"/>
          <p14:tracePt t="97968" x="2992438" y="6026150"/>
          <p14:tracePt t="97973" x="3001963" y="6026150"/>
          <p14:tracePt t="97988" x="3021013" y="6026150"/>
          <p14:tracePt t="98001" x="3040063" y="6026150"/>
          <p14:tracePt t="98004" x="3078163" y="6026150"/>
          <p14:tracePt t="98019" x="3124200" y="6026150"/>
          <p14:tracePt t="98032" x="3152775" y="6026150"/>
          <p14:tracePt t="98036" x="3181350" y="6016625"/>
          <p14:tracePt t="98047" x="3209925" y="6016625"/>
          <p14:tracePt t="98053" x="3228975" y="6016625"/>
          <p14:tracePt t="98063" x="3238500" y="6016625"/>
          <p14:tracePt t="98071" x="3267075" y="6016625"/>
          <p14:tracePt t="98079" x="3295650" y="6016625"/>
          <p14:tracePt t="98084" x="3324225" y="6007100"/>
          <p14:tracePt t="98095" x="3343275" y="6007100"/>
          <p14:tracePt t="98102" x="3381375" y="6007100"/>
          <p14:tracePt t="98111" x="3438525" y="6007100"/>
          <p14:tracePt t="98121" x="3514725" y="6007100"/>
          <p14:tracePt t="98127" x="3590925" y="6007100"/>
          <p14:tracePt t="98131" x="3694113" y="6007100"/>
          <p14:tracePt t="98143" x="3789363" y="6007100"/>
          <p14:tracePt t="98147" x="3894138" y="6007100"/>
          <p14:tracePt t="98159" x="3970338" y="6007100"/>
          <p14:tracePt t="98163" x="4046538" y="6007100"/>
          <p14:tracePt t="98175" x="4113213" y="6007100"/>
          <p14:tracePt t="98179" x="4160838" y="6007100"/>
          <p14:tracePt t="98191" x="4198938" y="5997575"/>
          <p14:tracePt t="98195" x="4217988" y="5988050"/>
          <p14:tracePt t="98206" x="4227513" y="5988050"/>
          <p14:tracePt t="98213" x="4235450" y="5988050"/>
          <p14:tracePt t="98223" x="4235450" y="5978525"/>
          <p14:tracePt t="98226" x="4244975" y="5978525"/>
          <p14:tracePt t="98244" x="4264025" y="5959475"/>
          <p14:tracePt t="98255" x="4283075" y="5959475"/>
          <p14:tracePt t="98271" x="4292600" y="5959475"/>
          <p14:tracePt t="98275" x="4302125" y="5959475"/>
          <p14:tracePt t="98287" x="4311650" y="5959475"/>
          <p14:tracePt t="98367" x="4321175" y="5949950"/>
          <p14:tracePt t="98374" x="4340225" y="5949950"/>
          <p14:tracePt t="98384" x="4359275" y="5940425"/>
          <p14:tracePt t="98387" x="4378325" y="5930900"/>
          <p14:tracePt t="98400" x="4406900" y="5911850"/>
          <p14:tracePt t="98403" x="4425950" y="5911850"/>
          <p14:tracePt t="98418" x="4435475" y="5911850"/>
          <p14:tracePt t="98447" x="4445000" y="5911850"/>
          <p14:tracePt t="98463" x="4454525" y="5911850"/>
          <p14:tracePt t="98470" x="4464050" y="5902325"/>
          <p14:tracePt t="98479" x="4464050" y="5892800"/>
          <p14:tracePt t="98485" x="4483100" y="5892800"/>
          <p14:tracePt t="98495" x="4502150" y="5883275"/>
          <p14:tracePt t="98501" x="4511675" y="5873750"/>
          <p14:tracePt t="98511" x="4521200" y="5873750"/>
          <p14:tracePt t="98521" x="4540250" y="5873750"/>
          <p14:tracePt t="98526" x="4549775" y="5854700"/>
          <p14:tracePt t="98529" x="4559300" y="5854700"/>
          <p14:tracePt t="98546" x="4559300" y="5845175"/>
          <p14:tracePt t="98558" x="4568825" y="5845175"/>
          <p14:tracePt t="98591" x="4587875" y="5826125"/>
          <p14:tracePt t="98596" x="4597400" y="5826125"/>
          <p14:tracePt t="98623" x="4606925" y="5826125"/>
          <p14:tracePt t="98627" x="4616450" y="5807075"/>
          <p14:tracePt t="98639" x="4625975" y="5807075"/>
          <p14:tracePt t="98647" x="4645025" y="5807075"/>
          <p14:tracePt t="98655" x="4664075" y="5788025"/>
          <p14:tracePt t="98659" x="4673600" y="5788025"/>
          <p14:tracePt t="98671" x="4692650" y="5778500"/>
          <p14:tracePt t="98674" x="4711700" y="5768975"/>
          <p14:tracePt t="98687" x="4730750" y="5759450"/>
          <p14:tracePt t="98735" x="4749800" y="5759450"/>
          <p14:tracePt t="98751" x="4759325" y="5759450"/>
          <p14:tracePt t="98756" x="4768850" y="5749925"/>
          <p14:tracePt t="98768" x="4778375" y="5749925"/>
          <p14:tracePt t="98773" x="4797425" y="5740400"/>
          <p14:tracePt t="98784" x="4805363" y="5740400"/>
          <p14:tracePt t="98789" x="4805363" y="5730875"/>
          <p14:tracePt t="98801" x="4814888" y="5730875"/>
          <p14:tracePt t="98931" x="4805363" y="5730875"/>
          <p14:tracePt t="98943" x="4797425" y="5730875"/>
          <p14:tracePt t="98947" x="4768850" y="5713413"/>
          <p14:tracePt t="98959" x="4730750" y="5703888"/>
          <p14:tracePt t="98963" x="4692650" y="5703888"/>
          <p14:tracePt t="98975" x="4645025" y="5675313"/>
          <p14:tracePt t="98983" x="4606925" y="5675313"/>
          <p14:tracePt t="98990" x="4597400" y="5675313"/>
          <p14:tracePt t="98993" x="4587875" y="5675313"/>
          <p14:tracePt t="99023" x="4578350" y="5665788"/>
          <p14:tracePt t="99039" x="4568825" y="5656263"/>
          <p14:tracePt t="99046" x="4549775" y="5646738"/>
          <p14:tracePt t="99059" x="4530725" y="5646738"/>
          <p14:tracePt t="99072" x="4521200" y="5637213"/>
          <p14:tracePt t="99087" x="4511675" y="5637213"/>
          <p14:tracePt t="99151" x="4492625" y="5637213"/>
          <p14:tracePt t="99167" x="4483100" y="5637213"/>
          <p14:tracePt t="99183" x="4464050" y="5627688"/>
          <p14:tracePt t="99189" x="4445000" y="5618163"/>
          <p14:tracePt t="99200" x="4416425" y="5608638"/>
          <p14:tracePt t="99207" x="4368800" y="5608638"/>
          <p14:tracePt t="99219" x="4292600" y="5570538"/>
          <p14:tracePt t="99231" x="4273550" y="5561013"/>
          <p14:tracePt t="99237" x="4254500" y="5561013"/>
          <p14:tracePt t="99247" x="4227513" y="5551488"/>
          <p14:tracePt t="99256" x="4179888" y="5532438"/>
          <p14:tracePt t="99263" x="4141788" y="5522913"/>
          <p14:tracePt t="99270" x="4113213" y="5513388"/>
          <p14:tracePt t="99279" x="4065588" y="5503863"/>
          <p14:tracePt t="99285" x="4027488" y="5484813"/>
          <p14:tracePt t="99299" x="3970338" y="5456238"/>
          <p14:tracePt t="99309" x="3960813" y="5456238"/>
          <p14:tracePt t="99313" x="3941763" y="5446713"/>
          <p14:tracePt t="99327" x="3922713" y="5437188"/>
          <p14:tracePt t="99331" x="3894138" y="5418138"/>
          <p14:tracePt t="99343" x="3865563" y="5408613"/>
          <p14:tracePt t="99349" x="3817938" y="5408613"/>
          <p14:tracePt t="99359" x="3779838" y="5408613"/>
          <p14:tracePt t="99362" x="3751263" y="5408613"/>
          <p14:tracePt t="99375" x="3722688" y="5399088"/>
          <p14:tracePt t="99379" x="3703638" y="5399088"/>
          <p14:tracePt t="99391" x="3675063" y="5399088"/>
          <p14:tracePt t="99399" x="3657600" y="5399088"/>
          <p14:tracePt t="99407" x="3638550" y="5399088"/>
          <p14:tracePt t="99410" x="3619500" y="5399088"/>
          <p14:tracePt t="99425" x="3609975" y="5399088"/>
          <p14:tracePt t="99429" x="3600450" y="5399088"/>
          <p14:tracePt t="99441" x="3581400" y="5399088"/>
          <p14:tracePt t="99457" x="3571875" y="5399088"/>
          <p14:tracePt t="99461" x="3552825" y="5399088"/>
          <p14:tracePt t="99473" x="3533775" y="5399088"/>
          <p14:tracePt t="99480" x="3514725" y="5399088"/>
          <p14:tracePt t="99489" x="3495675" y="5399088"/>
          <p14:tracePt t="99493" x="3467100" y="5399088"/>
          <p14:tracePt t="99506" x="3438525" y="5399088"/>
          <p14:tracePt t="99509" x="3400425" y="5399088"/>
          <p14:tracePt t="99520" x="3381375" y="5399088"/>
          <p14:tracePt t="99527" x="3343275" y="5399088"/>
          <p14:tracePt t="99537" x="3305175" y="5399088"/>
          <p14:tracePt t="99541" x="3267075" y="5399088"/>
          <p14:tracePt t="99553" x="3219450" y="5399088"/>
          <p14:tracePt t="99556" x="3200400" y="5399088"/>
          <p14:tracePt t="99569" x="3162300" y="5399088"/>
          <p14:tracePt t="99575" x="3143250" y="5399088"/>
          <p14:tracePt t="99585" x="3114675" y="5399088"/>
          <p14:tracePt t="99589" x="3078163" y="5399088"/>
          <p14:tracePt t="99601" x="3049588" y="5399088"/>
          <p14:tracePt t="99605" x="3021013" y="5399088"/>
          <p14:tracePt t="99618" x="3001963" y="5399088"/>
          <p14:tracePt t="99623" x="2973388" y="5399088"/>
          <p14:tracePt t="99636" x="2897188" y="5399088"/>
          <p14:tracePt t="99650" x="2859088" y="5399088"/>
          <p14:tracePt t="99656" x="2801938" y="5399088"/>
          <p14:tracePt t="99665" x="2763838" y="5399088"/>
          <p14:tracePt t="99671" x="2725738" y="5399088"/>
          <p14:tracePt t="99682" x="2697163" y="5399088"/>
          <p14:tracePt t="99686" x="2668588" y="5399088"/>
          <p14:tracePt t="99697" x="2659063" y="5399088"/>
          <p14:tracePt t="99701" x="2640013" y="5399088"/>
          <p14:tracePt t="99713" x="2611438" y="5399088"/>
          <p14:tracePt t="99721" x="2582863" y="5399088"/>
          <p14:tracePt t="99729" x="2554288" y="5399088"/>
          <p14:tracePt t="99735" x="2544763" y="5399088"/>
          <p14:tracePt t="99745" x="2527300" y="5399088"/>
          <p14:tracePt t="99751" x="2508250" y="5399088"/>
          <p14:tracePt t="99761" x="2489200" y="5399088"/>
          <p14:tracePt t="99769" x="2479675" y="5399088"/>
          <p14:tracePt t="99777" x="2451100" y="5399088"/>
          <p14:tracePt t="99781" x="2413000" y="5399088"/>
          <p14:tracePt t="99793" x="2384425" y="5399088"/>
          <p14:tracePt t="99797" x="2365375" y="5399088"/>
          <p14:tracePt t="99809" x="2346325" y="5399088"/>
          <p14:tracePt t="99813" x="2298700" y="5408613"/>
          <p14:tracePt t="99824" x="2260600" y="5418138"/>
          <p14:tracePt t="99829" x="2212975" y="5427663"/>
          <p14:tracePt t="99841" x="2184400" y="5427663"/>
          <p14:tracePt t="99845" x="2155825" y="5437188"/>
          <p14:tracePt t="99857" x="2127250" y="5437188"/>
          <p14:tracePt t="99863" x="2098675" y="5446713"/>
          <p14:tracePt t="99873" x="2070100" y="5456238"/>
          <p14:tracePt t="99877" x="2041525" y="5465763"/>
          <p14:tracePt t="99889" x="1993900" y="5475288"/>
          <p14:tracePt t="99893" x="1957388" y="5475288"/>
          <p14:tracePt t="99904" x="1928813" y="5484813"/>
          <p14:tracePt t="99909" x="1900238" y="5494338"/>
          <p14:tracePt t="99921" x="1871663" y="5503863"/>
          <p14:tracePt t="99926" x="1843088" y="5513388"/>
          <p14:tracePt t="99937" x="1804988" y="5522913"/>
          <p14:tracePt t="99941" x="1776413" y="5532438"/>
          <p14:tracePt t="99953" x="1747838" y="5541963"/>
          <p14:tracePt t="99959" x="1728788" y="5541963"/>
          <p14:tracePt t="99969" x="1719263" y="5561013"/>
          <p14:tracePt t="99972" x="1690688" y="5570538"/>
          <p14:tracePt t="99985" x="1681163" y="5580063"/>
          <p14:tracePt t="99989" x="1681163" y="5589588"/>
          <p14:tracePt t="100005" x="1652588" y="5599113"/>
          <p14:tracePt t="100017" x="1643063" y="5599113"/>
          <p14:tracePt t="100019" x="1643063" y="5608638"/>
          <p14:tracePt t="100036" x="1633538" y="5618163"/>
          <p14:tracePt t="100129" x="1633538" y="5627688"/>
          <p14:tracePt t="100134" x="1633538" y="5637213"/>
          <p14:tracePt t="100145" x="1624013" y="5646738"/>
          <p14:tracePt t="100154" x="1624013" y="5656263"/>
          <p14:tracePt t="100160" x="1624013" y="5665788"/>
          <p14:tracePt t="100163" x="1624013" y="5675313"/>
          <p14:tracePt t="100187" x="1624013" y="5684838"/>
          <p14:tracePt t="100193" x="1624013" y="5694363"/>
          <p14:tracePt t="100197" x="1624013" y="5703888"/>
          <p14:tracePt t="100211" x="1624013" y="5721350"/>
          <p14:tracePt t="100225" x="1624013" y="5730875"/>
          <p14:tracePt t="100231" x="1624013" y="5740400"/>
          <p14:tracePt t="100241" x="1633538" y="5740400"/>
          <p14:tracePt t="100245" x="1633538" y="5749925"/>
          <p14:tracePt t="100293" x="1643063" y="5749925"/>
          <p14:tracePt t="100305" x="1652588" y="5749925"/>
          <p14:tracePt t="100321" x="1652588" y="5759450"/>
          <p14:tracePt t="100337" x="1662113" y="5759450"/>
          <p14:tracePt t="100353" x="1662113" y="5768975"/>
          <p14:tracePt t="100358" x="1681163" y="5778500"/>
          <p14:tracePt t="100375" x="1700213" y="5788025"/>
          <p14:tracePt t="100385" x="1709738" y="5788025"/>
          <p14:tracePt t="100390" x="1719263" y="5797550"/>
          <p14:tracePt t="100402" x="1728788" y="5797550"/>
          <p14:tracePt t="100418" x="1738313" y="5797550"/>
          <p14:tracePt t="100423" x="1747838" y="5797550"/>
          <p14:tracePt t="100436" x="1757363" y="5797550"/>
          <p14:tracePt t="100453" x="1776413" y="5797550"/>
          <p14:tracePt t="100466" x="1795463" y="5807075"/>
          <p14:tracePt t="100482" x="1833563" y="5807075"/>
          <p14:tracePt t="100487" x="1871663" y="5807075"/>
          <p14:tracePt t="100497" x="1900238" y="5816600"/>
          <p14:tracePt t="100502" x="1928813" y="5826125"/>
          <p14:tracePt t="100513" x="1957388" y="5835650"/>
          <p14:tracePt t="100518" x="1984375" y="5835650"/>
          <p14:tracePt t="100529" x="2022475" y="5845175"/>
          <p14:tracePt t="100535" x="2041525" y="5845175"/>
          <p14:tracePt t="100545" x="2051050" y="5854700"/>
          <p14:tracePt t="100555" x="2060575" y="5854700"/>
          <p14:tracePt t="100561" x="2070100" y="5864225"/>
          <p14:tracePt t="100565" x="2079625" y="5864225"/>
          <p14:tracePt t="100578" x="2089150" y="5873750"/>
          <p14:tracePt t="100593" x="2098675" y="5873750"/>
          <p14:tracePt t="100597" x="2108200" y="5873750"/>
          <p14:tracePt t="100609" x="2117725" y="5883275"/>
          <p14:tracePt t="100613" x="2127250" y="5883275"/>
          <p14:tracePt t="100625" x="2136775" y="5883275"/>
          <p14:tracePt t="100628" x="2155825" y="5883275"/>
          <p14:tracePt t="100641" x="2165350" y="5892800"/>
          <p14:tracePt t="100646" x="2174875" y="5892800"/>
          <p14:tracePt t="100657" x="2193925" y="5892800"/>
          <p14:tracePt t="100661" x="2222500" y="5892800"/>
          <p14:tracePt t="100672" x="2241550" y="5902325"/>
          <p14:tracePt t="100676" x="2270125" y="5902325"/>
          <p14:tracePt t="100689" x="2289175" y="5911850"/>
          <p14:tracePt t="100695" x="2317750" y="5921375"/>
          <p14:tracePt t="100705" x="2336800" y="5921375"/>
          <p14:tracePt t="100709" x="2355850" y="5921375"/>
          <p14:tracePt t="100721" x="2374900" y="5921375"/>
          <p14:tracePt t="100725" x="2384425" y="5921375"/>
          <p14:tracePt t="100737" x="2403475" y="5921375"/>
          <p14:tracePt t="100743" x="2422525" y="5921375"/>
          <p14:tracePt t="100753" x="2451100" y="5921375"/>
          <p14:tracePt t="100757" x="2470150" y="5921375"/>
          <p14:tracePt t="100769" x="2498725" y="5921375"/>
          <p14:tracePt t="100773" x="2517775" y="5921375"/>
          <p14:tracePt t="100785" x="2544763" y="5921375"/>
          <p14:tracePt t="100791" x="2563813" y="5921375"/>
          <p14:tracePt t="100801" x="2582863" y="5921375"/>
          <p14:tracePt t="100805" x="2592388" y="5921375"/>
          <p14:tracePt t="100817" x="2601913" y="5921375"/>
          <p14:tracePt t="100821" x="2630488" y="5921375"/>
          <p14:tracePt t="100838" x="2668588" y="5921375"/>
          <p14:tracePt t="100851" x="2697163" y="5921375"/>
          <p14:tracePt t="100854" x="2735263" y="5921375"/>
          <p14:tracePt t="100869" x="2792413" y="5921375"/>
          <p14:tracePt t="100881" x="2820988" y="5921375"/>
          <p14:tracePt t="100885" x="2859088" y="5921375"/>
          <p14:tracePt t="100897" x="2906713" y="5930900"/>
          <p14:tracePt t="100902" x="2944813" y="5940425"/>
          <p14:tracePt t="100923" x="3001963" y="5940425"/>
          <p14:tracePt t="100929" x="3021013" y="5949950"/>
          <p14:tracePt t="100935" x="3040063" y="5959475"/>
          <p14:tracePt t="100947" x="3068638" y="5959475"/>
          <p14:tracePt t="100952" x="3097213" y="5959475"/>
          <p14:tracePt t="100963" x="3124200" y="5969000"/>
          <p14:tracePt t="100972" x="3152775" y="5969000"/>
          <p14:tracePt t="100979" x="3181350" y="5978525"/>
          <p14:tracePt t="100984" x="3219450" y="5978525"/>
          <p14:tracePt t="100995" x="3257550" y="5978525"/>
          <p14:tracePt t="101001" x="3343275" y="5978525"/>
          <p14:tracePt t="101011" x="3409950" y="5978525"/>
          <p14:tracePt t="101018" x="3419475" y="5978525"/>
          <p14:tracePt t="101027" x="3438525" y="5978525"/>
          <p14:tracePt t="101032" x="3448050" y="5978525"/>
          <p14:tracePt t="101043" x="3457575" y="5978525"/>
          <p14:tracePt t="101046" x="3467100" y="5978525"/>
          <p14:tracePt t="101059" x="3495675" y="5978525"/>
          <p14:tracePt t="101066" x="3505200" y="5978525"/>
          <p14:tracePt t="101075" x="3514725" y="5978525"/>
          <p14:tracePt t="101079" x="3533775" y="5978525"/>
          <p14:tracePt t="101092" x="3562350" y="5969000"/>
          <p14:tracePt t="101094" x="3590925" y="5969000"/>
          <p14:tracePt t="101107" x="3609975" y="5969000"/>
          <p14:tracePt t="101113" x="3638550" y="5969000"/>
          <p14:tracePt t="101122" x="3675063" y="5969000"/>
          <p14:tracePt t="101125" x="3713163" y="5969000"/>
          <p14:tracePt t="101137" x="3751263" y="5969000"/>
          <p14:tracePt t="101142" x="3789363" y="5969000"/>
          <p14:tracePt t="101155" x="3817938" y="5969000"/>
          <p14:tracePt t="101160" x="3846513" y="5969000"/>
          <p14:tracePt t="101171" x="3856038" y="5969000"/>
          <p14:tracePt t="101175" x="3922713" y="5969000"/>
          <p14:tracePt t="101187" x="3979863" y="5969000"/>
          <p14:tracePt t="101191" x="4056063" y="5969000"/>
          <p14:tracePt t="101207" x="4227513" y="5969000"/>
          <p14:tracePt t="101219" x="4273550" y="5969000"/>
          <p14:tracePt t="101222" x="4311650" y="5969000"/>
          <p14:tracePt t="101234" x="4340225" y="5969000"/>
          <p14:tracePt t="101239" x="4349750" y="5969000"/>
          <p14:tracePt t="101283" x="4359275" y="5959475"/>
          <p14:tracePt t="101288" x="4368800" y="5949950"/>
          <p14:tracePt t="101303" x="4378325" y="5940425"/>
          <p14:tracePt t="101347" x="4378325" y="5930900"/>
          <p14:tracePt t="101395" x="4378325" y="5921375"/>
          <p14:tracePt t="101411" x="4378325" y="5911850"/>
          <p14:tracePt t="101447" x="4387850" y="5902325"/>
          <p14:tracePt t="101463" x="4406900" y="5892800"/>
          <p14:tracePt t="101475" x="4416425" y="5883275"/>
          <p14:tracePt t="101481" x="4425950" y="5873750"/>
          <p14:tracePt t="101491" x="4435475" y="5873750"/>
          <p14:tracePt t="101497" x="4445000" y="5873750"/>
          <p14:tracePt t="101539" x="4454525" y="5864225"/>
          <p14:tracePt t="101575" x="4464050" y="5854700"/>
          <p14:tracePt t="101591" x="4473575" y="5845175"/>
          <p14:tracePt t="101603" x="4483100" y="5845175"/>
          <p14:tracePt t="101608" x="4492625" y="5845175"/>
          <p14:tracePt t="101635" x="4502150" y="5845175"/>
          <p14:tracePt t="101686" x="4502150" y="5835650"/>
          <p14:tracePt t="101731" x="4502150" y="5826125"/>
          <p14:tracePt t="101763" x="4511675" y="5816600"/>
          <p14:tracePt t="101780" x="4521200" y="5807075"/>
          <p14:tracePt t="101795" x="4521200" y="5797550"/>
          <p14:tracePt t="101800" x="4521200" y="5788025"/>
          <p14:tracePt t="101811" x="4521200" y="5778500"/>
          <p14:tracePt t="101821" x="4530725" y="5778500"/>
          <p14:tracePt t="101827" x="4530725" y="5768975"/>
          <p14:tracePt t="101844" x="4540250" y="5749925"/>
          <p14:tracePt t="101847" x="4549775" y="5740400"/>
          <p14:tracePt t="101859" x="4549775" y="5730875"/>
          <p14:tracePt t="101866" x="4559300" y="5713413"/>
          <p14:tracePt t="101875" x="4568825" y="5703888"/>
          <p14:tracePt t="101878" x="4587875" y="5684838"/>
          <p14:tracePt t="101891" x="4587875" y="5675313"/>
          <p14:tracePt t="101894" x="4606925" y="5665788"/>
          <p14:tracePt t="101907" x="4616450" y="5656263"/>
          <p14:tracePt t="101923" x="4625975" y="5637213"/>
          <p14:tracePt t="101927" x="4635500" y="5627688"/>
          <p14:tracePt t="101939" x="4645025" y="5618163"/>
          <p14:tracePt t="101955" x="4645025" y="5599113"/>
          <p14:tracePt t="101959" x="4654550" y="5589588"/>
          <p14:tracePt t="101971" x="4654550" y="5580063"/>
          <p14:tracePt t="101976" x="4654550" y="5570538"/>
          <p14:tracePt t="101987" x="4654550" y="5561013"/>
          <p14:tracePt t="101992" x="4654550" y="5551488"/>
          <p14:tracePt t="102007" x="4654550" y="5541963"/>
          <p14:tracePt t="102018" x="4654550" y="5532438"/>
          <p14:tracePt t="102023" x="4654550" y="5522913"/>
          <p14:tracePt t="102035" x="4654550" y="5513388"/>
          <p14:tracePt t="102039" x="4645025" y="5513388"/>
          <p14:tracePt t="102051" x="4625975" y="5494338"/>
          <p14:tracePt t="102056" x="4597400" y="5475288"/>
          <p14:tracePt t="102069" x="4578350" y="5465763"/>
          <p14:tracePt t="102072" x="4540250" y="5437188"/>
          <p14:tracePt t="102085" x="4530725" y="5427663"/>
          <p14:tracePt t="102090" x="4511675" y="5408613"/>
          <p14:tracePt t="102101" x="4502150" y="5408613"/>
          <p14:tracePt t="102106" x="4492625" y="5399088"/>
          <p14:tracePt t="102115" x="4483100" y="5389563"/>
          <p14:tracePt t="102118" x="4473575" y="5389563"/>
          <p14:tracePt t="102130" x="4454525" y="5380038"/>
          <p14:tracePt t="102136" x="4435475" y="5380038"/>
          <p14:tracePt t="102147" x="4397375" y="5380038"/>
          <p14:tracePt t="102155" x="4378325" y="5370513"/>
          <p14:tracePt t="102163" x="4330700" y="5360988"/>
          <p14:tracePt t="102169" x="4254500" y="5351463"/>
          <p14:tracePt t="102179" x="4189413" y="5332413"/>
          <p14:tracePt t="102184" x="4122738" y="5322888"/>
          <p14:tracePt t="102195" x="4065588" y="5313363"/>
          <p14:tracePt t="102205" x="4027488" y="5313363"/>
          <p14:tracePt t="102210" x="4017963" y="5313363"/>
          <p14:tracePt t="102213" x="3998913" y="5313363"/>
          <p14:tracePt t="102227" x="3979863" y="5313363"/>
          <p14:tracePt t="102231" x="3951288" y="5313363"/>
          <p14:tracePt t="102243" x="3932238" y="5313363"/>
          <p14:tracePt t="102250" x="3922713" y="5313363"/>
          <p14:tracePt t="102259" x="3894138" y="5313363"/>
          <p14:tracePt t="102262" x="3865563" y="5313363"/>
          <p14:tracePt t="102275" x="3836988" y="5313363"/>
          <p14:tracePt t="102278" x="3808413" y="5313363"/>
          <p14:tracePt t="102291" x="3789363" y="5313363"/>
          <p14:tracePt t="102298" x="3751263" y="5313363"/>
          <p14:tracePt t="102307" x="3694113" y="5313363"/>
          <p14:tracePt t="102310" x="3648075" y="5313363"/>
          <p14:tracePt t="102323" x="3581400" y="5313363"/>
          <p14:tracePt t="102326" x="3533775" y="5322888"/>
          <p14:tracePt t="102339" x="3476625" y="5322888"/>
          <p14:tracePt t="102346" x="3429000" y="5322888"/>
          <p14:tracePt t="102355" x="3400425" y="5322888"/>
          <p14:tracePt t="102358" x="3371850" y="5322888"/>
          <p14:tracePt t="102374" x="3352800" y="5322888"/>
          <p14:tracePt t="102376" x="3324225" y="5322888"/>
          <p14:tracePt t="102386" x="3295650" y="5322888"/>
          <p14:tracePt t="102391" x="3267075" y="5322888"/>
          <p14:tracePt t="102403" x="3228975" y="5322888"/>
          <p14:tracePt t="102407" x="3200400" y="5322888"/>
          <p14:tracePt t="102419" x="3162300" y="5322888"/>
          <p14:tracePt t="102425" x="3114675" y="5322888"/>
          <p14:tracePt t="102437" x="3049588" y="5322888"/>
          <p14:tracePt t="102441" x="2992438" y="5322888"/>
          <p14:tracePt t="102453" x="2916238" y="5322888"/>
          <p14:tracePt t="102457" x="2849563" y="5322888"/>
          <p14:tracePt t="102468" x="2773363" y="5322888"/>
          <p14:tracePt t="102472" x="2706688" y="5322888"/>
          <p14:tracePt t="102483" x="2640013" y="5322888"/>
          <p14:tracePt t="102488" x="2592388" y="5322888"/>
          <p14:tracePt t="102502" x="2527300" y="5322888"/>
          <p14:tracePt t="102534" x="2517775" y="5322888"/>
          <p14:tracePt t="102550" x="2508250" y="5322888"/>
          <p14:tracePt t="102555" x="2489200" y="5332413"/>
          <p14:tracePt t="102566" x="2470150" y="5332413"/>
          <p14:tracePt t="102570" x="2432050" y="5341938"/>
          <p14:tracePt t="102582" x="2393950" y="5341938"/>
          <p14:tracePt t="102587" x="2355850" y="5351463"/>
          <p14:tracePt t="102597" x="2336800" y="5351463"/>
          <p14:tracePt t="102603" x="2308225" y="5351463"/>
          <p14:tracePt t="102613" x="2270125" y="5351463"/>
          <p14:tracePt t="102619" x="2232025" y="5360988"/>
          <p14:tracePt t="102629" x="2193925" y="5360988"/>
          <p14:tracePt t="102635" x="2155825" y="5370513"/>
          <p14:tracePt t="102645" x="2136775" y="5370513"/>
          <p14:tracePt t="102653" x="2108200" y="5370513"/>
          <p14:tracePt t="102661" x="2079625" y="5370513"/>
          <p14:tracePt t="102666" x="2060575" y="5370513"/>
          <p14:tracePt t="102678" x="2041525" y="5380038"/>
          <p14:tracePt t="102681" x="2022475" y="5380038"/>
          <p14:tracePt t="102693" x="2003425" y="5380038"/>
          <p14:tracePt t="102700" x="1993900" y="5380038"/>
          <p14:tracePt t="102725" x="1984375" y="5380038"/>
          <p14:tracePt t="102741" x="1976438" y="5380038"/>
          <p14:tracePt t="102757" x="1966913" y="5389563"/>
          <p14:tracePt t="102761" x="1966913" y="5399088"/>
          <p14:tracePt t="102773" x="1957388" y="5408613"/>
          <p14:tracePt t="102779" x="1938338" y="5408613"/>
          <p14:tracePt t="102789" x="1928813" y="5418138"/>
          <p14:tracePt t="102792" x="1909763" y="5427663"/>
          <p14:tracePt t="102809" x="1900238" y="5427663"/>
          <p14:tracePt t="102821" x="1900238" y="5446713"/>
          <p14:tracePt t="102837" x="1890713" y="5456238"/>
          <p14:tracePt t="102869" x="1881188" y="5465763"/>
          <p14:tracePt t="102874" x="1871663" y="5475288"/>
          <p14:tracePt t="102891" x="1871663" y="5484813"/>
          <p14:tracePt t="102923" x="1862138" y="5503863"/>
          <p14:tracePt t="102949" x="1862138" y="5513388"/>
          <p14:tracePt t="102965" x="1852613" y="5522913"/>
          <p14:tracePt t="103110" x="1852613" y="5532438"/>
          <p14:tracePt t="103131" x="1852613" y="5551488"/>
          <p14:tracePt t="103146" x="1852613" y="5570538"/>
          <p14:tracePt t="103157" x="1852613" y="5580063"/>
          <p14:tracePt t="103162" x="1852613" y="5589588"/>
          <p14:tracePt t="103173" x="1852613" y="5608638"/>
          <p14:tracePt t="103181" x="1852613" y="5627688"/>
          <p14:tracePt t="103189" x="1852613" y="5646738"/>
          <p14:tracePt t="103193" x="1852613" y="5656263"/>
          <p14:tracePt t="103205" x="1852613" y="5684838"/>
          <p14:tracePt t="103209" x="1852613" y="5703888"/>
          <p14:tracePt t="103221" x="1852613" y="5730875"/>
          <p14:tracePt t="103228" x="1852613" y="5749925"/>
          <p14:tracePt t="103237" x="1862138" y="5759450"/>
          <p14:tracePt t="103241" x="1871663" y="5768975"/>
          <p14:tracePt t="103254" x="1871663" y="5778500"/>
          <p14:tracePt t="103255" x="1881188" y="5788025"/>
          <p14:tracePt t="103269" x="1890713" y="5788025"/>
          <p14:tracePt t="103369" x="1900238" y="5788025"/>
          <p14:tracePt t="103381" x="1909763" y="5788025"/>
          <p14:tracePt t="103386" x="1938338" y="5788025"/>
          <p14:tracePt t="103397" x="1966913" y="5788025"/>
          <p14:tracePt t="103401" x="1993900" y="5797550"/>
          <p14:tracePt t="103413" x="2012950" y="5807075"/>
          <p14:tracePt t="103420" x="2051050" y="5807075"/>
          <p14:tracePt t="103430" x="2098675" y="5816600"/>
          <p14:tracePt t="103433" x="2127250" y="5826125"/>
          <p14:tracePt t="103449" x="2184400" y="5826125"/>
          <p14:tracePt t="103462" x="2203450" y="5826125"/>
          <p14:tracePt t="103468" x="2241550" y="5826125"/>
          <p14:tracePt t="103477" x="2251075" y="5826125"/>
          <p14:tracePt t="103482" x="2279650" y="5826125"/>
          <p14:tracePt t="103494" x="2298700" y="5826125"/>
          <p14:tracePt t="103498" x="2327275" y="5826125"/>
          <p14:tracePt t="103509" x="2327275" y="5835650"/>
          <p14:tracePt t="103516" x="2336800" y="5854700"/>
          <p14:tracePt t="103525" x="2374900" y="5873750"/>
          <p14:tracePt t="103531" x="2432050" y="5883275"/>
          <p14:tracePt t="103541" x="2498725" y="5902325"/>
          <p14:tracePt t="103547" x="2563813" y="5902325"/>
          <p14:tracePt t="103557" x="2630488" y="5911850"/>
          <p14:tracePt t="103568" x="2706688" y="5921375"/>
          <p14:tracePt t="103573" x="2782888" y="5921375"/>
          <p14:tracePt t="103576" x="2849563" y="5930900"/>
          <p14:tracePt t="103593" x="2925763" y="5949950"/>
          <p14:tracePt t="103605" x="2944813" y="5949950"/>
          <p14:tracePt t="103688" x="2954338" y="5949950"/>
          <p14:tracePt t="103717" x="2963863" y="5949950"/>
          <p14:tracePt t="103734" x="2982913" y="5949950"/>
          <p14:tracePt t="103749" x="2992438" y="5949950"/>
          <p14:tracePt t="103753" x="3001963" y="5949950"/>
          <p14:tracePt t="103765" x="3021013" y="5949950"/>
          <p14:tracePt t="103771" x="3049588" y="5949950"/>
          <p14:tracePt t="103782" x="3078163" y="5949950"/>
          <p14:tracePt t="103786" x="3114675" y="5949950"/>
          <p14:tracePt t="103798" x="3133725" y="5949950"/>
          <p14:tracePt t="103801" x="3152775" y="5949950"/>
          <p14:tracePt t="103814" x="3162300" y="5949950"/>
          <p14:tracePt t="103819" x="3171825" y="5949950"/>
          <p14:tracePt t="103830" x="3181350" y="5949950"/>
          <p14:tracePt t="103848" x="3190875" y="5949950"/>
          <p14:tracePt t="103861" x="3190875" y="5959475"/>
          <p14:tracePt t="103881" x="3200400" y="5978525"/>
          <p14:tracePt t="103893" x="3209925" y="5978525"/>
          <p14:tracePt t="103899" x="3219450" y="5978525"/>
          <p14:tracePt t="103918" x="3248025" y="5997575"/>
          <p14:tracePt t="103927" x="3276600" y="5997575"/>
          <p14:tracePt t="103932" x="3295650" y="5997575"/>
          <p14:tracePt t="103991" x="3305175" y="5997575"/>
          <p14:tracePt t="103996" x="3314700" y="5997575"/>
          <p14:tracePt t="104007" x="3324225" y="5997575"/>
          <p14:tracePt t="104023" x="3333750" y="5997575"/>
          <p14:tracePt t="104027" x="3343275" y="5997575"/>
          <p14:tracePt t="104091" x="3362325" y="5997575"/>
          <p14:tracePt t="104107" x="3371850" y="5997575"/>
          <p14:tracePt t="104671" x="3381375" y="5997575"/>
          <p14:tracePt t="104676" x="3390900" y="5997575"/>
          <p14:tracePt t="104687" x="3400425" y="5997575"/>
          <p14:tracePt t="104703" x="3409950" y="5997575"/>
          <p14:tracePt t="105015" x="3419475" y="5997575"/>
          <p14:tracePt t="105031" x="3438525" y="5997575"/>
          <p14:tracePt t="105037" x="3457575" y="5997575"/>
          <p14:tracePt t="105046" x="3495675" y="5997575"/>
          <p14:tracePt t="105051" x="3533775" y="5997575"/>
          <p14:tracePt t="105064" x="3562350" y="5997575"/>
          <p14:tracePt t="105067" x="3590925" y="5997575"/>
          <p14:tracePt t="105085" x="3600450" y="5997575"/>
          <p14:tracePt t="105097" x="3609975" y="5997575"/>
          <p14:tracePt t="105127" x="3619500" y="5997575"/>
          <p14:tracePt t="105227" x="3609975" y="5997575"/>
          <p14:tracePt t="105239" x="3600450" y="5997575"/>
          <p14:tracePt t="105243" x="3562350" y="5997575"/>
          <p14:tracePt t="105255" x="3552825" y="5997575"/>
          <p14:tracePt t="105259" x="3524250" y="5997575"/>
          <p14:tracePt t="105272" x="3495675" y="5997575"/>
          <p14:tracePt t="105277" x="3457575" y="6007100"/>
          <p14:tracePt t="105287" x="3438525" y="6007100"/>
          <p14:tracePt t="105290" x="3419475" y="6007100"/>
          <p14:tracePt t="105303" x="3390900" y="6016625"/>
          <p14:tracePt t="105306" x="3352800" y="6035675"/>
          <p14:tracePt t="105319" x="3314700" y="6073775"/>
          <p14:tracePt t="105325" x="3276600" y="6092825"/>
          <p14:tracePt t="105335" x="3228975" y="6138863"/>
          <p14:tracePt t="105338" x="3181350" y="6186488"/>
          <p14:tracePt t="105351" x="3152775" y="6224588"/>
          <p14:tracePt t="105355" x="3124200" y="6243638"/>
          <p14:tracePt t="105367" x="3114675" y="6262688"/>
          <p14:tracePt t="105374" x="3114675" y="6272213"/>
          <p14:tracePt t="105383" x="3105150" y="6272213"/>
          <p14:tracePt t="105399" x="3105150" y="6281738"/>
          <p14:tracePt t="105403" x="3105150" y="6291263"/>
          <p14:tracePt t="105415" x="3105150" y="6300788"/>
          <p14:tracePt t="105420" x="3105150" y="6310313"/>
          <p14:tracePt t="105437" x="3105150" y="6319838"/>
          <p14:tracePt t="105449" x="3105150" y="6338888"/>
          <p14:tracePt t="105465" x="3105150" y="6348413"/>
          <p14:tracePt t="105471" x="3105150" y="6357938"/>
          <p14:tracePt t="105497" x="3097213" y="6367463"/>
          <p14:tracePt t="105519" x="3087688" y="6376988"/>
          <p14:tracePt t="105529" x="3078163" y="6376988"/>
          <p14:tracePt t="105534" x="3078163" y="6386513"/>
          <p14:tracePt t="105549" x="3049588" y="6405563"/>
          <p14:tracePt t="105722" x="3068638" y="6405563"/>
          <p14:tracePt t="105727" x="3087688" y="6405563"/>
          <p14:tracePt t="105737" x="3114675" y="6405563"/>
          <p14:tracePt t="105743" x="3152775" y="6405563"/>
          <p14:tracePt t="105753" x="3190875" y="6386513"/>
          <p14:tracePt t="105760" x="3219450" y="6386513"/>
          <p14:tracePt t="105769" x="3238500" y="6376988"/>
          <p14:tracePt t="105773" x="3267075" y="6367463"/>
          <p14:tracePt t="105785" x="3286125" y="6367463"/>
          <p14:tracePt t="105793" x="3305175" y="6367463"/>
          <p14:tracePt t="105801" x="3324225" y="6367463"/>
          <p14:tracePt t="105805" x="3352800" y="6367463"/>
          <p14:tracePt t="105817" x="3381375" y="6357938"/>
          <p14:tracePt t="105821" x="3409950" y="6357938"/>
          <p14:tracePt t="105833" x="3448050" y="6357938"/>
          <p14:tracePt t="105840" x="3467100" y="6357938"/>
          <p14:tracePt t="105849" x="3505200" y="6348413"/>
          <p14:tracePt t="105853" x="3533775" y="6338888"/>
          <p14:tracePt t="105865" x="3552825" y="6338888"/>
          <p14:tracePt t="105868" x="3581400" y="6329363"/>
          <p14:tracePt t="105881" x="3590925" y="6329363"/>
          <p14:tracePt t="105897" x="3600450" y="6329363"/>
          <p14:tracePt t="105929" x="3609975" y="6319838"/>
          <p14:tracePt t="105934" x="3619500" y="6319838"/>
          <p14:tracePt t="105945" x="3638550" y="6310313"/>
          <p14:tracePt t="105951" x="3657600" y="6300788"/>
          <p14:tracePt t="105961" x="3675063" y="6291263"/>
          <p14:tracePt t="105977" x="3675063" y="6281738"/>
          <p14:tracePt t="105997" x="3684588" y="6272213"/>
          <p14:tracePt t="106013" x="3694113" y="6262688"/>
          <p14:tracePt t="106028" x="3694113" y="6253163"/>
          <p14:tracePt t="106045" x="3703638" y="6253163"/>
          <p14:tracePt t="106059" x="3703638" y="6243638"/>
          <p14:tracePt t="106090" x="3703638" y="6234113"/>
          <p14:tracePt t="106137" x="3703638" y="6224588"/>
          <p14:tracePt t="106153" x="3703638" y="6215063"/>
          <p14:tracePt t="106169" x="3703638" y="6205538"/>
          <p14:tracePt t="106175" x="3703638" y="6196013"/>
          <p14:tracePt t="106185" x="3703638" y="6186488"/>
          <p14:tracePt t="106192" x="3703638" y="6176963"/>
          <p14:tracePt t="106205" x="3713163" y="6157913"/>
          <p14:tracePt t="106219" x="3722688" y="6148388"/>
          <p14:tracePt t="106222" x="3732213" y="6138863"/>
          <p14:tracePt t="106233" x="3741738" y="6130925"/>
          <p14:tracePt t="106237" x="3741738" y="6121400"/>
          <p14:tracePt t="106250" x="3760788" y="6092825"/>
          <p14:tracePt t="106252" x="3770313" y="6073775"/>
          <p14:tracePt t="106265" x="3770313" y="6064250"/>
          <p14:tracePt t="106269" x="3798888" y="6045200"/>
          <p14:tracePt t="106281" x="3808413" y="6016625"/>
          <p14:tracePt t="106287" x="3827463" y="5997575"/>
          <p14:tracePt t="106297" x="3846513" y="5969000"/>
          <p14:tracePt t="106301" x="3865563" y="5949950"/>
          <p14:tracePt t="106314" x="3903663" y="5911850"/>
          <p14:tracePt t="106316" x="3932238" y="5873750"/>
          <p14:tracePt t="106329" x="3960813" y="5845175"/>
          <p14:tracePt t="106335" x="3979863" y="5835650"/>
          <p14:tracePt t="106345" x="3998913" y="5826125"/>
          <p14:tracePt t="106349" x="3998913" y="5816600"/>
          <p14:tracePt t="106362" x="4008438" y="5816600"/>
          <p14:tracePt t="106365" x="4017963" y="5816600"/>
          <p14:tracePt t="106542" x="4027488" y="5816600"/>
          <p14:tracePt t="106553" x="4046538" y="5816600"/>
          <p14:tracePt t="106557" x="4056063" y="5816600"/>
          <p14:tracePt t="106569" x="4065588" y="5816600"/>
          <p14:tracePt t="106572" x="4075113" y="5816600"/>
          <p14:tracePt t="106585" x="4084638" y="5816600"/>
          <p14:tracePt t="106591" x="4094163" y="5816600"/>
          <p14:tracePt t="106602" x="4094163" y="5835650"/>
          <p14:tracePt t="106665" x="4103688" y="5835650"/>
          <p14:tracePt t="106669" x="4113213" y="5835650"/>
          <p14:tracePt t="106681" x="4122738" y="5835650"/>
          <p14:tracePt t="106687" x="4132263" y="5835650"/>
          <p14:tracePt t="106696" x="4141788" y="5835650"/>
          <p14:tracePt t="106701" x="4151313" y="5835650"/>
          <p14:tracePt t="106717" x="4160838" y="5835650"/>
          <p14:tracePt t="106733" x="4179888" y="5835650"/>
          <p14:tracePt t="106746" x="4198938" y="5835650"/>
          <p14:tracePt t="106749" x="4208463" y="5835650"/>
          <p14:tracePt t="106762" x="4227513" y="5835650"/>
          <p14:tracePt t="106767" x="4244975" y="5835650"/>
          <p14:tracePt t="106781" x="4283075" y="5835650"/>
          <p14:tracePt t="106810" x="4292600" y="5835650"/>
          <p14:tracePt t="106829" x="4311650" y="5835650"/>
          <p14:tracePt t="106841" x="4330700" y="5835650"/>
          <p14:tracePt t="106847" x="4349750" y="5835650"/>
          <p14:tracePt t="106857" x="4387850" y="5845175"/>
          <p14:tracePt t="106863" x="4406900" y="5854700"/>
          <p14:tracePt t="106873" x="4435475" y="5864225"/>
          <p14:tracePt t="106880" x="4445000" y="5864225"/>
          <p14:tracePt t="106889" x="4464050" y="5864225"/>
          <p14:tracePt t="106905" x="4473575" y="5864225"/>
          <p14:tracePt t="106921" x="4483100" y="5864225"/>
          <p14:tracePt t="106924" x="4492625" y="5864225"/>
          <p14:tracePt t="106937" x="4511675" y="5864225"/>
          <p14:tracePt t="106943" x="4521200" y="5873750"/>
          <p14:tracePt t="106955" x="4530725" y="5873750"/>
          <p14:tracePt t="106960" x="4549775" y="5873750"/>
          <p14:tracePt t="106976" x="4559300" y="5873750"/>
          <p14:tracePt t="106987" x="4568825" y="5873750"/>
          <p14:tracePt t="107051" x="4568825" y="5883275"/>
          <p14:tracePt t="107074" x="4559300" y="5892800"/>
          <p14:tracePt t="107083" x="4540250" y="5902325"/>
          <p14:tracePt t="107099" x="4530725" y="5902325"/>
          <p14:tracePt t="107104" x="4521200" y="5911850"/>
          <p14:tracePt t="107115" x="4511675" y="5911850"/>
          <p14:tracePt t="107119" x="4502150" y="5930900"/>
          <p14:tracePt t="107130" x="4483100" y="5940425"/>
          <p14:tracePt t="107135" x="4473575" y="5940425"/>
          <p14:tracePt t="107148" x="4464050" y="5959475"/>
          <p14:tracePt t="107151" x="4435475" y="5959475"/>
          <p14:tracePt t="107164" x="4435475" y="5969000"/>
          <p14:tracePt t="107168" x="4416425" y="5978525"/>
          <p14:tracePt t="107180" x="4406900" y="5988050"/>
          <p14:tracePt t="107183" x="4397375" y="5997575"/>
          <p14:tracePt t="107197" x="4387850" y="6007100"/>
          <p14:tracePt t="107200" x="4359275" y="6026150"/>
          <p14:tracePt t="107212" x="4340225" y="6045200"/>
          <p14:tracePt t="107219" x="4321175" y="6064250"/>
          <p14:tracePt t="107229" x="4292600" y="6083300"/>
          <p14:tracePt t="107233" x="4283075" y="6102350"/>
          <p14:tracePt t="107248" x="4244975" y="6130925"/>
          <p14:tracePt t="107259" x="4235450" y="6148388"/>
          <p14:tracePt t="107264" x="4227513" y="6148388"/>
          <p14:tracePt t="107274" x="4208463" y="6157913"/>
          <p14:tracePt t="107279" x="4198938" y="6167438"/>
          <p14:tracePt t="107291" x="4189413" y="6176963"/>
          <p14:tracePt t="107300" x="4179888" y="6196013"/>
          <p14:tracePt t="107307" x="4170363" y="6196013"/>
          <p14:tracePt t="107313" x="4160838" y="6205538"/>
          <p14:tracePt t="107323" x="4151313" y="6205538"/>
          <p14:tracePt t="107329" x="4122738" y="6224588"/>
          <p14:tracePt t="107338" x="4113213" y="6224588"/>
          <p14:tracePt t="107349" x="4103688" y="6224588"/>
          <p14:tracePt t="107355" x="4084638" y="6234113"/>
          <p14:tracePt t="107360" x="4065588" y="6253163"/>
          <p14:tracePt t="107371" x="4046538" y="6262688"/>
          <p14:tracePt t="107375" x="4027488" y="6272213"/>
          <p14:tracePt t="107387" x="3998913" y="6281738"/>
          <p14:tracePt t="107394" x="3970338" y="6291263"/>
          <p14:tracePt t="107403" x="3941763" y="6300788"/>
          <p14:tracePt t="107406" x="3922713" y="6310313"/>
          <p14:tracePt t="107419" x="3894138" y="6319838"/>
          <p14:tracePt t="107423" x="3875088" y="6329363"/>
          <p14:tracePt t="107435" x="3856038" y="6338888"/>
          <p14:tracePt t="107440" x="3827463" y="6348413"/>
          <p14:tracePt t="107451" x="3808413" y="6348413"/>
          <p14:tracePt t="107455" x="3779838" y="6367463"/>
          <p14:tracePt t="107470" x="3732213" y="6386513"/>
          <p14:tracePt t="107483" x="3694113" y="6405563"/>
          <p14:tracePt t="107487" x="3657600" y="6415088"/>
          <p14:tracePt t="107499" x="3629025" y="6424613"/>
          <p14:tracePt t="107503" x="3609975" y="6424613"/>
          <p14:tracePt t="107515" x="3571875" y="6434138"/>
          <p14:tracePt t="107523" x="3533775" y="6443663"/>
          <p14:tracePt t="107531" x="3495675" y="6453188"/>
          <p14:tracePt t="107534" x="3467100" y="6462713"/>
          <p14:tracePt t="107550" x="3409950" y="6472238"/>
          <p14:tracePt t="107565" x="3381375" y="6481763"/>
          <p14:tracePt t="107567" x="3362325" y="6491288"/>
          <p14:tracePt t="107581" x="3352800" y="6491288"/>
          <p14:tracePt t="107584" x="3343275" y="6491288"/>
          <p14:tracePt t="107595" x="3333750" y="6500813"/>
          <p14:tracePt t="107600" x="3324225" y="6510338"/>
          <p14:tracePt t="107612" x="3305175" y="6519863"/>
          <p14:tracePt t="107618" x="3295650" y="6529388"/>
          <p14:tracePt t="107628" x="3276600" y="6538913"/>
          <p14:tracePt t="107633" x="3248025" y="6538913"/>
          <p14:tracePt t="107643" x="3228975" y="6557963"/>
          <p14:tracePt t="107649" x="3190875" y="6565900"/>
          <p14:tracePt t="107659" x="3152775" y="6565900"/>
          <p14:tracePt t="107664" x="3105150" y="6575425"/>
          <p14:tracePt t="107675" x="3078163" y="6594475"/>
          <p14:tracePt t="107679" x="3040063" y="6604000"/>
          <p14:tracePt t="107691" x="3011488" y="6613525"/>
          <p14:tracePt t="107697" x="2982913" y="6613525"/>
          <p14:tracePt t="107707" x="2954338" y="6623050"/>
          <p14:tracePt t="107714" x="2935288" y="6642100"/>
          <p14:tracePt t="107723" x="2906713" y="6642100"/>
          <p14:tracePt t="107731" x="2887663" y="6651625"/>
          <p14:tracePt t="107739" x="2868613" y="6670675"/>
          <p14:tracePt t="107743" x="2830513" y="6680200"/>
          <p14:tracePt t="107755" x="2801938" y="6699250"/>
          <p14:tracePt t="107763" x="2773363" y="6708775"/>
          <p14:tracePt t="107771" x="2744788" y="6727825"/>
          <p14:tracePt t="107774" x="2706688" y="6746875"/>
          <p14:tracePt t="107787" x="2678113" y="6756400"/>
          <p14:tracePt t="107790" x="2649538" y="6775450"/>
          <p14:tracePt t="107803" x="2620963" y="6794500"/>
          <p14:tracePt t="107809" x="2601913" y="6794500"/>
          <p14:tracePt t="107819" x="2582863" y="6804025"/>
          <p14:tracePt t="107822" x="2573338" y="6804025"/>
          <p14:tracePt t="107835" x="2563813" y="6804025"/>
          <p14:tracePt t="107838" x="2544763" y="6813550"/>
          <p14:tracePt t="107856" x="2536825" y="6832600"/>
          <p14:tracePt t="107867" x="2527300" y="6832600"/>
          <p14:tracePt t="107870" x="2508250" y="6832600"/>
          <p14:tracePt t="107884" x="2489200" y="6832600"/>
          <p14:tracePt t="107889" x="2479675" y="6842125"/>
          <p14:tracePt t="107899" x="2460625" y="6851650"/>
          <p14:tracePt t="107903" x="2451100" y="6851650"/>
          <p14:tracePt t="107915" x="2432050" y="6851650"/>
          <p14:tracePt t="107919" x="2422525" y="6851650"/>
          <p14:tracePt t="107931" x="2413000" y="6851650"/>
          <p14:tracePt t="107951" x="2393950" y="6851650"/>
          <p14:tracePt t="107963" x="2384425" y="6851650"/>
          <p14:tracePt t="107979" x="2365375" y="6861175"/>
          <p14:tracePt t="108000" x="2317750" y="6880225"/>
          <p14:tracePt t="108015" x="2279650" y="6889750"/>
          <p14:tracePt t="108031" x="2232025" y="6889750"/>
          <p14:tracePt t="108044" x="2222500" y="6899275"/>
          <p14:tracePt t="108049" x="2193925" y="6899275"/>
          <p14:tracePt t="108059" x="2174875" y="6899275"/>
          <p14:tracePt t="108063" x="2165350" y="6899275"/>
          <p14:tracePt t="108075" x="2155825" y="6899275"/>
          <p14:tracePt t="108080" x="2146300" y="6899275"/>
          <p14:tracePt t="108091" x="2136775" y="6899275"/>
          <p14:tracePt t="108096" x="2127250" y="6899275"/>
          <p14:tracePt t="108107" x="2108200" y="6899275"/>
          <p14:tracePt t="108123" x="2098675" y="6899275"/>
          <p14:tracePt t="108129" x="2079625" y="6899275"/>
          <p14:tracePt t="108149" x="2070100" y="6899275"/>
          <p14:tracePt t="108159" x="2060575" y="6899275"/>
          <p14:tracePt t="108187" x="2051050" y="6899275"/>
          <p14:tracePt t="108267" x="2041525" y="6899275"/>
          <p14:tracePt t="108289" x="2032000" y="6899275"/>
          <p14:tracePt t="108299" x="2022475" y="6899275"/>
          <p14:tracePt t="108303" x="2012950" y="6889750"/>
          <p14:tracePt t="108331" x="2003425" y="6889750"/>
          <p14:tracePt t="108363" x="2003425" y="6880225"/>
          <p14:tracePt t="108379" x="1993900" y="6880225"/>
          <p14:tracePt t="108459" x="1984375" y="6880225"/>
          <p14:tracePt t="108463" x="1976438" y="6880225"/>
          <p14:tracePt t="108494" x="1966913" y="6880225"/>
          <p14:tracePt t="108541" x="1957388" y="6880225"/>
          <p14:tracePt t="108573" x="1947863" y="6880225"/>
          <p14:tracePt t="108589" x="1938338" y="6880225"/>
          <p14:tracePt t="108621" x="1928813" y="6880225"/>
          <p14:tracePt t="108637" x="1928813" y="6889750"/>
          <p14:tracePt t="108653" x="1919288" y="6889750"/>
          <p14:tracePt t="108670" x="1909763" y="6899275"/>
          <p14:tracePt t="108677" x="1909763" y="6908800"/>
          <p14:tracePt t="109069" x="1919288" y="6908800"/>
          <p14:tracePt t="109262" x="1928813" y="6908800"/>
          <p14:tracePt t="109405" x="1938338" y="6899275"/>
          <p14:tracePt t="109409" x="1966913" y="6899275"/>
          <p14:tracePt t="109421" x="1976438" y="6889750"/>
          <p14:tracePt t="109427" x="1984375" y="6889750"/>
          <p14:tracePt t="109437" x="1993900" y="6889750"/>
          <p14:tracePt t="109441" x="2022475" y="6889750"/>
          <p14:tracePt t="109457" x="2032000" y="6889750"/>
          <p14:tracePt t="109473" x="2060575" y="6889750"/>
          <p14:tracePt t="109485" x="2079625" y="6889750"/>
          <p14:tracePt t="109489" x="2108200" y="6889750"/>
          <p14:tracePt t="109501" x="2117725" y="6889750"/>
          <p14:tracePt t="109507" x="2146300" y="6889750"/>
          <p14:tracePt t="109517" x="2165350" y="6889750"/>
          <p14:tracePt t="109521" x="2184400" y="6889750"/>
          <p14:tracePt t="109533" x="2193925" y="6889750"/>
          <p14:tracePt t="109537" x="2203450" y="6889750"/>
          <p14:tracePt t="109549" x="2212975" y="6889750"/>
          <p14:tracePt t="109554" x="2222500" y="6889750"/>
          <p14:tracePt t="109757" x="2232025" y="6889750"/>
          <p14:tracePt t="109762" x="2241550" y="6889750"/>
          <p14:tracePt t="109773" x="2251075" y="6889750"/>
          <p14:tracePt t="109781" x="2260600" y="6889750"/>
          <p14:tracePt t="109901" x="2270125" y="6889750"/>
          <p14:tracePt t="109907" x="2279650" y="6889750"/>
          <p14:tracePt t="109999" x="2289175" y="6889750"/>
          <p14:tracePt t="110015" x="2298700" y="6889750"/>
          <p14:tracePt t="110031" x="2308225" y="6889750"/>
          <p14:tracePt t="110079" x="2317750" y="6889750"/>
          <p14:tracePt t="110084" x="2327275" y="6889750"/>
          <p14:tracePt t="110094" x="2336800" y="6889750"/>
          <p14:tracePt t="110102" x="2346325" y="6889750"/>
          <p14:tracePt t="110115" x="2384425" y="6889750"/>
          <p14:tracePt t="110128" x="2393950" y="6889750"/>
          <p14:tracePt t="110131" x="2413000" y="6889750"/>
          <p14:tracePt t="110144" x="2422525" y="6889750"/>
          <p14:tracePt t="110239" x="2432050" y="6889750"/>
          <p14:tracePt t="110256" x="2441575" y="6889750"/>
          <p14:tracePt t="110264" x="2451100" y="6880225"/>
          <p14:tracePt t="110276" x="2460625" y="6880225"/>
          <p14:tracePt t="110287" x="2479675" y="6880225"/>
          <p14:tracePt t="110303" x="2489200" y="6880225"/>
          <p14:tracePt t="111249" x="2498725" y="6880225"/>
          <p14:tracePt t="111265" x="2508250" y="6880225"/>
          <p14:tracePt t="111425" x="2517775" y="6880225"/>
          <p14:tracePt t="111489" x="2527300" y="6880225"/>
          <p14:tracePt t="111496" x="2544763" y="6880225"/>
          <p14:tracePt t="111506" x="2554288" y="6880225"/>
          <p14:tracePt t="111512" x="2573338" y="6880225"/>
          <p14:tracePt t="111520" x="2592388" y="6880225"/>
          <p14:tracePt t="111524" x="2611438" y="6880225"/>
          <p14:tracePt t="111537" x="2620963" y="6880225"/>
          <p14:tracePt t="111540" x="2630488" y="6880225"/>
          <p14:tracePt t="111553" x="2659063" y="6880225"/>
          <p14:tracePt t="111558" x="2687638" y="6880225"/>
          <p14:tracePt t="111569" x="2706688" y="6880225"/>
          <p14:tracePt t="111573" x="2735263" y="6870700"/>
          <p14:tracePt t="111585" x="2754313" y="6861175"/>
          <p14:tracePt t="111588" x="2782888" y="6851650"/>
          <p14:tracePt t="111601" x="2840038" y="6823075"/>
          <p14:tracePt t="111606" x="2906713" y="6794500"/>
          <p14:tracePt t="111617" x="3011488" y="6737350"/>
          <p14:tracePt t="111621" x="3114675" y="6680200"/>
          <p14:tracePt t="111633" x="3238500" y="6613525"/>
          <p14:tracePt t="111637" x="3352800" y="6565900"/>
          <p14:tracePt t="111654" x="3638550" y="6424613"/>
          <p14:tracePt t="111665" x="3760788" y="6367463"/>
          <p14:tracePt t="111668" x="3875088" y="6300788"/>
          <p14:tracePt t="111682" x="3998913" y="6234113"/>
          <p14:tracePt t="111685" x="4179888" y="6138863"/>
          <p14:tracePt t="111698" x="4349750" y="6035675"/>
          <p14:tracePt t="111705" x="4578350" y="5892800"/>
          <p14:tracePt t="111717" x="5129213" y="5646738"/>
          <p14:tracePt t="111733" x="5794375" y="5313363"/>
          <p14:tracePt t="111745" x="6116638" y="5162550"/>
          <p14:tracePt t="111750" x="6411913" y="5029200"/>
          <p14:tracePt t="111760" x="6667500" y="4905375"/>
          <p14:tracePt t="111766" x="6810375" y="4830763"/>
          <p14:tracePt t="111777" x="6905625" y="4792663"/>
          <p14:tracePt t="111785" x="6915150" y="4783138"/>
          <p14:tracePt t="111793" x="6934200" y="4773613"/>
          <p14:tracePt t="111799" x="6943725" y="4764088"/>
          <p14:tracePt t="111830" x="6972300" y="4745038"/>
          <p14:tracePt t="111841" x="7048500" y="4678363"/>
          <p14:tracePt t="111845" x="7142163" y="4583113"/>
          <p14:tracePt t="111857" x="7208838" y="4497388"/>
          <p14:tracePt t="111861" x="7294563" y="4403725"/>
          <p14:tracePt t="111873" x="7370763" y="4308475"/>
          <p14:tracePt t="111879" x="7437438" y="4213225"/>
          <p14:tracePt t="111889" x="7485063" y="4146550"/>
          <p14:tracePt t="111893" x="7513638" y="4089400"/>
          <p14:tracePt t="111905" x="7523163" y="4041775"/>
          <p14:tracePt t="111918" x="7523163" y="3995738"/>
          <p14:tracePt t="111921" x="7523163" y="3957638"/>
          <p14:tracePt t="111927" x="7504113" y="3929063"/>
          <p14:tracePt t="111937" x="7485063" y="3890963"/>
          <p14:tracePt t="111941" x="7446963" y="3852863"/>
          <p14:tracePt t="111953" x="7418388" y="3795713"/>
          <p14:tracePt t="111956" x="7399338" y="3729038"/>
          <p14:tracePt t="111969" x="7389813" y="3643313"/>
          <p14:tracePt t="111975" x="7399338" y="3568700"/>
          <p14:tracePt t="111985" x="7427913" y="3463925"/>
          <p14:tracePt t="111989" x="7513638" y="3340100"/>
          <p14:tracePt t="112001" x="7626350" y="3178175"/>
          <p14:tracePt t="112005" x="7788275" y="3017838"/>
          <p14:tracePt t="112017" x="7883525" y="2932113"/>
          <p14:tracePt t="112023" x="7988300" y="2827338"/>
          <p14:tracePt t="112033" x="8064500" y="2770188"/>
          <p14:tracePt t="112039" x="8112125" y="2724150"/>
          <p14:tracePt t="112052" x="8112125" y="2686050"/>
          <p14:tracePt t="112065" x="8102600" y="2676525"/>
          <p14:tracePt t="112069" x="8083550" y="2657475"/>
          <p14:tracePt t="112082" x="8045450" y="2638425"/>
          <p14:tracePt t="112086" x="8026400" y="2619375"/>
          <p14:tracePt t="112102" x="8007350" y="2581275"/>
          <p14:tracePt t="112114" x="7988300" y="2562225"/>
          <p14:tracePt t="112118" x="7978775" y="2552700"/>
          <p14:tracePt t="112133" x="7978775" y="2514600"/>
          <p14:tracePt t="112146" x="7978775" y="2486025"/>
          <p14:tracePt t="112151" x="7978775" y="2466975"/>
          <p14:tracePt t="112161" x="7978775" y="2447925"/>
          <p14:tracePt t="112166" x="7978775" y="2438400"/>
          <p14:tracePt t="112177" x="7978775" y="2419350"/>
          <p14:tracePt t="112182" x="7978775" y="2400300"/>
          <p14:tracePt t="112193" x="7988300" y="2362200"/>
          <p14:tracePt t="112198" x="8026400" y="2325688"/>
          <p14:tracePt t="112209" x="8074025" y="2297113"/>
          <p14:tracePt t="112215" x="8102600" y="2268538"/>
          <p14:tracePt t="112225" x="8178800" y="2230438"/>
          <p14:tracePt t="112231" x="8243888" y="2192338"/>
          <p14:tracePt t="112241" x="8310563" y="2154238"/>
          <p14:tracePt t="112246" x="8377238" y="2125663"/>
          <p14:tracePt t="112256" x="8424863" y="2106613"/>
          <p14:tracePt t="112261" x="8424863" y="2097088"/>
          <p14:tracePt t="112273" x="8434388" y="2097088"/>
          <p14:tracePt t="112289" x="8434388" y="2087563"/>
          <p14:tracePt t="112305" x="8453438" y="2078038"/>
          <p14:tracePt t="112308" x="8453438" y="2058988"/>
          <p14:tracePt t="112321" x="8482013" y="2039938"/>
          <p14:tracePt t="112328" x="8501063" y="2011363"/>
          <p14:tracePt t="112337" x="8529638" y="1982788"/>
          <p14:tracePt t="112341" x="8558213" y="1973263"/>
          <p14:tracePt t="112353" x="8605838" y="1944688"/>
          <p14:tracePt t="112356" x="8634413" y="1925638"/>
          <p14:tracePt t="112369" x="8662988" y="1916113"/>
          <p14:tracePt t="112374" x="8682038" y="1898650"/>
          <p14:tracePt t="112385" x="8701088" y="1889125"/>
          <p14:tracePt t="112401" x="8720138" y="1879600"/>
          <p14:tracePt t="112405" x="8729663" y="1860550"/>
          <p14:tracePt t="112417" x="8748713" y="1851025"/>
          <p14:tracePt t="112422" x="8804275" y="1812925"/>
          <p14:tracePt t="112433" x="8861425" y="1765300"/>
          <p14:tracePt t="112437" x="8928100" y="1717675"/>
          <p14:tracePt t="112449" x="8985250" y="1679575"/>
          <p14:tracePt t="112453" x="9004300" y="1670050"/>
          <p14:tracePt t="112471" x="9013825" y="1660525"/>
          <p14:tracePt t="112593" x="8994775" y="1660525"/>
          <p14:tracePt t="112597" x="8975725" y="1660525"/>
          <p14:tracePt t="112609" x="8956675" y="1660525"/>
          <p14:tracePt t="112616" x="8928100" y="1660525"/>
          <p14:tracePt t="112625" x="8918575" y="1689100"/>
          <p14:tracePt t="112631" x="8909050" y="1689100"/>
          <p14:tracePt t="112657" x="8899525" y="1689100"/>
          <p14:tracePt t="112662" x="8870950" y="1689100"/>
          <p14:tracePt t="112675" x="8842375" y="1689100"/>
          <p14:tracePt t="112682" x="8804275" y="1689100"/>
          <p14:tracePt t="112691" x="8775700" y="1689100"/>
          <p14:tracePt t="112695" x="8729663" y="1689100"/>
          <p14:tracePt t="112707" x="8662988" y="1689100"/>
          <p14:tracePt t="112710" x="8586788" y="1689100"/>
          <p14:tracePt t="112723" x="8501063" y="1689100"/>
          <p14:tracePt t="112729" x="8396288" y="1689100"/>
          <p14:tracePt t="112739" x="8281988" y="1689100"/>
          <p14:tracePt t="112743" x="8186738" y="1689100"/>
          <p14:tracePt t="112755" x="8083550" y="1689100"/>
          <p14:tracePt t="112760" x="8007350" y="1689100"/>
          <p14:tracePt t="112771" x="7931150" y="1689100"/>
          <p14:tracePt t="112778" x="7854950" y="1689100"/>
          <p14:tracePt t="112786" x="7778750" y="1689100"/>
          <p14:tracePt t="112791" x="7702550" y="1679575"/>
          <p14:tracePt t="112803" x="7608888" y="1670050"/>
          <p14:tracePt t="112809" x="7523163" y="1660525"/>
          <p14:tracePt t="112819" x="7446963" y="1660525"/>
          <p14:tracePt t="112827" x="7380288" y="1651000"/>
          <p14:tracePt t="112833" x="7275513" y="1631950"/>
          <p14:tracePt t="112837" x="7189788" y="1612900"/>
          <p14:tracePt t="112851" x="7085013" y="1593850"/>
          <p14:tracePt t="112854" x="6981825" y="1584325"/>
          <p14:tracePt t="112865" x="6905625" y="1574800"/>
          <p14:tracePt t="112869" x="6838950" y="1565275"/>
          <p14:tracePt t="112883" x="6781800" y="1555750"/>
          <p14:tracePt t="112887" x="6743700" y="1546225"/>
          <p14:tracePt t="112898" x="6715125" y="1536700"/>
          <p14:tracePt t="112922" x="6667500" y="1527175"/>
          <p14:tracePt t="112935" x="6648450" y="1527175"/>
          <p14:tracePt t="112948" x="6629400" y="1527175"/>
          <p14:tracePt t="112951" x="6600825" y="1527175"/>
          <p14:tracePt t="112964" x="6581775" y="1527175"/>
          <p14:tracePt t="112968" x="6562725" y="1527175"/>
          <p14:tracePt t="112983" x="6515100" y="1527175"/>
          <p14:tracePt t="112995" x="6488113" y="1527175"/>
          <p14:tracePt t="113000" x="6450013" y="1527175"/>
          <p14:tracePt t="113011" x="6392863" y="1527175"/>
          <p14:tracePt t="113018" x="6278563" y="1536700"/>
          <p14:tracePt t="113027" x="6183313" y="1546225"/>
          <p14:tracePt t="113031" x="6088063" y="1546225"/>
          <p14:tracePt t="113043" x="6040438" y="1546225"/>
          <p14:tracePt t="113048" x="5992813" y="1546225"/>
          <p14:tracePt t="113059" x="5973763" y="1546225"/>
          <p14:tracePt t="113068" x="5964238" y="1546225"/>
          <p14:tracePt t="113075" x="5954713" y="1546225"/>
          <p14:tracePt t="113091" x="5935663" y="1546225"/>
          <p14:tracePt t="113107" x="5927725" y="1546225"/>
          <p14:tracePt t="113115" x="5899150" y="1546225"/>
          <p14:tracePt t="113123" x="5861050" y="1546225"/>
          <p14:tracePt t="113126" x="5813425" y="1546225"/>
          <p14:tracePt t="113139" x="5746750" y="1555750"/>
          <p14:tracePt t="113142" x="5670550" y="1565275"/>
          <p14:tracePt t="113155" x="5594350" y="1584325"/>
          <p14:tracePt t="113161" x="5508625" y="1593850"/>
          <p14:tracePt t="113171" x="5441950" y="1612900"/>
          <p14:tracePt t="113175" x="5403850" y="1631950"/>
          <p14:tracePt t="113187" x="5348288" y="1651000"/>
          <p14:tracePt t="113190" x="5338763" y="1651000"/>
          <p14:tracePt t="113202" x="5310188" y="1670050"/>
          <p14:tracePt t="113209" x="5262563" y="1689100"/>
          <p14:tracePt t="113219" x="5253038" y="1708150"/>
          <p14:tracePt t="113223" x="5214938" y="1717675"/>
          <p14:tracePt t="113240" x="5186363" y="1755775"/>
          <p14:tracePt t="113251" x="5167313" y="1765300"/>
          <p14:tracePt t="113255" x="5157788" y="1774825"/>
          <p14:tracePt t="113267" x="5138738" y="1793875"/>
          <p14:tracePt t="113271" x="5138738" y="1812925"/>
          <p14:tracePt t="113283" x="5129213" y="1822450"/>
          <p14:tracePt t="113288" x="5110163" y="1851025"/>
          <p14:tracePt t="113299" x="5100638" y="1870075"/>
          <p14:tracePt t="113303" x="5091113" y="1879600"/>
          <p14:tracePt t="113316" x="5081588" y="1906588"/>
          <p14:tracePt t="113320" x="5072063" y="1925638"/>
          <p14:tracePt t="113334" x="5062538" y="1944688"/>
          <p14:tracePt t="113337" x="5062538" y="1963738"/>
          <p14:tracePt t="113349" x="5062538" y="1982788"/>
          <p14:tracePt t="113353" x="5062538" y="1992313"/>
          <p14:tracePt t="113367" x="5081588" y="2039938"/>
          <p14:tracePt t="113381" x="5100638" y="2058988"/>
          <p14:tracePt t="113384" x="5138738" y="2097088"/>
          <p14:tracePt t="113397" x="5157788" y="2116138"/>
          <p14:tracePt t="113401" x="5205413" y="2144713"/>
          <p14:tracePt t="113411" x="5243513" y="2173288"/>
          <p14:tracePt t="113416" x="5291138" y="2182813"/>
          <p14:tracePt t="113427" x="5319713" y="2201863"/>
          <p14:tracePt t="113431" x="5338763" y="2211388"/>
          <p14:tracePt t="113443" x="5365750" y="2211388"/>
          <p14:tracePt t="113448" x="5394325" y="2220913"/>
          <p14:tracePt t="113459" x="5441950" y="2220913"/>
          <p14:tracePt t="113466" x="5470525" y="2230438"/>
          <p14:tracePt t="113475" x="5508625" y="2249488"/>
          <p14:tracePt t="113481" x="5556250" y="2259013"/>
          <p14:tracePt t="113491" x="5594350" y="2278063"/>
          <p14:tracePt t="113495" x="5632450" y="2287588"/>
          <p14:tracePt t="113507" x="5670550" y="2297113"/>
          <p14:tracePt t="113514" x="5680075" y="2297113"/>
          <p14:tracePt t="113523" x="5689600" y="2297113"/>
          <p14:tracePt t="113526" x="5708650" y="2297113"/>
          <p14:tracePt t="113539" x="5708650" y="2306638"/>
          <p14:tracePt t="113603" x="5718175" y="2306638"/>
          <p14:tracePt t="113609" x="5727700" y="2306638"/>
          <p14:tracePt t="113619" x="5756275" y="2306638"/>
          <p14:tracePt t="113625" x="5794375" y="2325688"/>
          <p14:tracePt t="113635" x="5822950" y="2325688"/>
          <p14:tracePt t="113639" x="5861050" y="2333625"/>
          <p14:tracePt t="113653" x="5918200" y="2343150"/>
          <p14:tracePt t="113654" x="5954713" y="2352675"/>
          <p14:tracePt t="113667" x="5992813" y="2362200"/>
          <p14:tracePt t="113671" x="6040438" y="2371725"/>
          <p14:tracePt t="113683" x="6078538" y="2381250"/>
          <p14:tracePt t="113687" x="6088063" y="2381250"/>
          <p14:tracePt t="113698" x="6116638" y="2381250"/>
          <p14:tracePt t="113702" x="6135688" y="2381250"/>
          <p14:tracePt t="113715" x="6154738" y="2381250"/>
          <p14:tracePt t="113721" x="6192838" y="2381250"/>
          <p14:tracePt t="113731" x="6211888" y="2390775"/>
          <p14:tracePt t="113735" x="6230938" y="2390775"/>
          <p14:tracePt t="113748" x="6269038" y="2390775"/>
          <p14:tracePt t="113751" x="6335713" y="2400300"/>
          <p14:tracePt t="113764" x="6392863" y="2400300"/>
          <p14:tracePt t="113769" x="6469063" y="2400300"/>
          <p14:tracePt t="113780" x="6543675" y="2400300"/>
          <p14:tracePt t="113782" x="6600825" y="2400300"/>
          <p14:tracePt t="113799" x="6696075" y="2400300"/>
          <p14:tracePt t="113811" x="6705600" y="2400300"/>
          <p14:tracePt t="113816" x="6724650" y="2400300"/>
          <p14:tracePt t="113827" x="6743700" y="2400300"/>
          <p14:tracePt t="113832" x="6762750" y="2400300"/>
          <p14:tracePt t="113843" x="6791325" y="2400300"/>
          <p14:tracePt t="113849" x="6819900" y="2400300"/>
          <p14:tracePt t="113859" x="6848475" y="2400300"/>
          <p14:tracePt t="113864" x="6886575" y="2400300"/>
          <p14:tracePt t="113876" x="6943725" y="2400300"/>
          <p14:tracePt t="113878" x="7019925" y="2400300"/>
          <p14:tracePt t="113890" x="7113588" y="2400300"/>
          <p14:tracePt t="113897" x="7199313" y="2400300"/>
          <p14:tracePt t="113915" x="7351713" y="2400300"/>
          <p14:tracePt t="113922" x="7408863" y="2400300"/>
          <p14:tracePt t="113926" x="7456488" y="2400300"/>
          <p14:tracePt t="113939" x="7494588" y="2400300"/>
          <p14:tracePt t="113946" x="7551738" y="2390775"/>
          <p14:tracePt t="113954" x="7635875" y="2381250"/>
          <p14:tracePt t="113959" x="7740650" y="2371725"/>
          <p14:tracePt t="113971" x="7845425" y="2362200"/>
          <p14:tracePt t="113975" x="7969250" y="2352675"/>
          <p14:tracePt t="113987" x="8093075" y="2343150"/>
          <p14:tracePt t="113993" x="8196263" y="2333625"/>
          <p14:tracePt t="114003" x="8262938" y="2333625"/>
          <p14:tracePt t="114007" x="8310563" y="2333625"/>
          <p14:tracePt t="114019" x="8367713" y="2333625"/>
          <p14:tracePt t="114023" x="8405813" y="2333625"/>
          <p14:tracePt t="114035" x="8443913" y="2333625"/>
          <p14:tracePt t="114041" x="8482013" y="2343150"/>
          <p14:tracePt t="114051" x="8482013" y="2352675"/>
          <p14:tracePt t="114055" x="8491538" y="2352675"/>
          <p14:tracePt t="114067" x="8501063" y="2352675"/>
          <p14:tracePt t="114147" x="8510588" y="2352675"/>
          <p14:tracePt t="114179" x="8520113" y="2352675"/>
          <p14:tracePt t="114245" x="8529638" y="2352675"/>
          <p14:tracePt t="114249" x="8529638" y="2343150"/>
          <p14:tracePt t="114261" x="8529638" y="2333625"/>
          <p14:tracePt t="114293" x="8539163" y="2333625"/>
          <p14:tracePt t="114341" x="8577263" y="2306638"/>
          <p14:tracePt t="114346" x="8586788" y="2306638"/>
          <p14:tracePt t="114357" x="8605838" y="2297113"/>
          <p14:tracePt t="114363" x="8634413" y="2278063"/>
          <p14:tracePt t="114373" x="8662988" y="2249488"/>
          <p14:tracePt t="114376" x="8691563" y="2239963"/>
          <p14:tracePt t="114388" x="8710613" y="2220913"/>
          <p14:tracePt t="114393" x="8720138" y="2201863"/>
          <p14:tracePt t="114405" x="8729663" y="2201863"/>
          <p14:tracePt t="114410" x="8729663" y="2192338"/>
          <p14:tracePt t="114421" x="8739188" y="2182813"/>
          <p14:tracePt t="114425" x="8739188" y="2173288"/>
          <p14:tracePt t="114441" x="8739188" y="2163763"/>
          <p14:tracePt t="114453" x="8739188" y="2154238"/>
          <p14:tracePt t="114469" x="8739188" y="2144713"/>
          <p14:tracePt t="114473" x="8739188" y="2125663"/>
          <p14:tracePt t="114491" x="8739188" y="2116138"/>
          <p14:tracePt t="114501" x="8739188" y="2097088"/>
          <p14:tracePt t="114517" x="8739188" y="2087563"/>
          <p14:tracePt t="114520" x="8739188" y="2078038"/>
          <p14:tracePt t="114533" x="8739188" y="2068513"/>
          <p14:tracePt t="114921" x="8739188" y="2058988"/>
          <p14:tracePt t="114949" x="8739188" y="2049463"/>
          <p14:tracePt t="115541" x="8729663" y="2049463"/>
          <p14:tracePt t="115851" x="8729663" y="2058988"/>
          <p14:tracePt t="115863" x="8729663" y="2068513"/>
          <p14:tracePt t="115867" x="8729663" y="2078038"/>
          <p14:tracePt t="115895" x="8739188" y="2078038"/>
          <p14:tracePt t="115899" x="8739188" y="2087563"/>
          <p14:tracePt t="115927" x="8739188" y="2097088"/>
          <p14:tracePt t="115943" x="8739188" y="2106613"/>
          <p14:tracePt t="116167" x="8756650" y="2106613"/>
          <p14:tracePt t="116171" x="8766175" y="2106613"/>
          <p14:tracePt t="116183" x="8794750" y="2097088"/>
          <p14:tracePt t="116190" x="8813800" y="2087563"/>
          <p14:tracePt t="121764" x="8832850" y="2068513"/>
          <p14:tracePt t="121769" x="8861425" y="2030413"/>
          <p14:tracePt t="121891" x="8861425" y="2011363"/>
          <p14:tracePt t="121896" x="8870950" y="2001838"/>
          <p14:tracePt t="121911" x="8880475" y="1963738"/>
          <p14:tracePt t="121921" x="8880475" y="1944688"/>
          <p14:tracePt t="121926" x="8899525" y="1925638"/>
          <p14:tracePt t="122053" x="8890000" y="1925638"/>
          <p14:tracePt t="122061" x="8880475" y="1944688"/>
          <p14:tracePt t="122069" x="8861425" y="1973263"/>
          <p14:tracePt t="122075" x="8861425" y="1992313"/>
          <p14:tracePt t="122085" x="8851900" y="2011363"/>
          <p14:tracePt t="122090" x="8823325" y="2049463"/>
          <p14:tracePt t="122101" x="8813800" y="2068513"/>
          <p14:tracePt t="122108" x="8785225" y="2106613"/>
          <p14:tracePt t="122117" x="8756650" y="2125663"/>
          <p14:tracePt t="122124" x="8748713" y="2144713"/>
          <p14:tracePt t="122165" x="8739188" y="2154238"/>
          <p14:tracePt t="122170" x="8739188" y="2163763"/>
          <p14:tracePt t="122181" x="8729663" y="2182813"/>
          <p14:tracePt t="122187" x="8710613" y="2220913"/>
          <p14:tracePt t="122196" x="8672513" y="2268538"/>
          <p14:tracePt t="122201" x="8653463" y="2287588"/>
          <p14:tracePt t="122213" x="8624888" y="2316163"/>
          <p14:tracePt t="122217" x="8577263" y="2352675"/>
          <p14:tracePt t="122229" x="8529638" y="2390775"/>
          <p14:tracePt t="122235" x="8510588" y="2419350"/>
          <p14:tracePt t="122245" x="8482013" y="2447925"/>
          <p14:tracePt t="122249" x="8462963" y="2466975"/>
          <p14:tracePt t="122261" x="8453438" y="2476500"/>
          <p14:tracePt t="122264" x="8405813" y="2486025"/>
          <p14:tracePt t="122277" x="8386763" y="2495550"/>
          <p14:tracePt t="122283" x="8367713" y="2514600"/>
          <p14:tracePt t="122293" x="8320088" y="2533650"/>
          <p14:tracePt t="122296" x="8253413" y="2562225"/>
          <p14:tracePt t="122312" x="8169275" y="2609850"/>
          <p14:tracePt t="122313" x="8093075" y="2647950"/>
          <p14:tracePt t="122325" x="8016875" y="2676525"/>
          <p14:tracePt t="122329" x="7969250" y="2695575"/>
          <p14:tracePt t="122342" x="7893050" y="2724150"/>
          <p14:tracePt t="122344" x="7845425" y="2743200"/>
          <p14:tracePt t="122361" x="7731125" y="2770188"/>
          <p14:tracePt t="122377" x="7626350" y="2789238"/>
          <p14:tracePt t="122393" x="7542213" y="2789238"/>
          <p14:tracePt t="122409" x="7466013" y="2789238"/>
          <p14:tracePt t="122666" x="7466013" y="2798763"/>
          <p14:tracePt t="122773" x="7456488" y="2808288"/>
          <p14:tracePt t="122778" x="7446963" y="2827338"/>
          <p14:tracePt t="122789" x="7427913" y="2846388"/>
          <p14:tracePt t="122795" x="7427913" y="2865438"/>
          <p14:tracePt t="122806" x="7418388" y="2884488"/>
          <p14:tracePt t="122809" x="7408863" y="2894013"/>
          <p14:tracePt t="122822" x="7370763" y="2932113"/>
          <p14:tracePt t="122826" x="7351713" y="2951163"/>
          <p14:tracePt t="122838" x="7332663" y="2970213"/>
          <p14:tracePt t="122842" x="7304088" y="2970213"/>
          <p14:tracePt t="122853" x="7275513" y="2979738"/>
          <p14:tracePt t="122855" x="7237413" y="2998788"/>
          <p14:tracePt t="122873" x="7189788" y="2998788"/>
          <p14:tracePt t="122888" x="7161213" y="2998788"/>
          <p14:tracePt t="122905" x="7142163" y="2998788"/>
          <p14:tracePt t="122926" x="7075488" y="3046413"/>
          <p14:tracePt t="122933" x="7038975" y="3065463"/>
          <p14:tracePt t="122939" x="6972300" y="3094038"/>
          <p14:tracePt t="122948" x="6905625" y="3122613"/>
          <p14:tracePt t="122953" x="6838950" y="3151188"/>
          <p14:tracePt t="122965" x="6781800" y="3178175"/>
          <p14:tracePt t="122975" x="6724650" y="3197225"/>
          <p14:tracePt t="122980" x="6715125" y="3197225"/>
          <p14:tracePt t="122987" x="6705600" y="3197225"/>
          <p14:tracePt t="123045" x="6696075" y="3197225"/>
          <p14:tracePt t="123049" x="6686550" y="3197225"/>
          <p14:tracePt t="123061" x="6677025" y="3197225"/>
          <p14:tracePt t="123067" x="6657975" y="3197225"/>
          <p14:tracePt t="123077" x="6648450" y="3206750"/>
          <p14:tracePt t="123081" x="6638925" y="3206750"/>
          <p14:tracePt t="123093" x="6619875" y="3216275"/>
          <p14:tracePt t="123096" x="6610350" y="3225800"/>
          <p14:tracePt t="123108" x="6600825" y="3225800"/>
          <p14:tracePt t="123114" x="6581775" y="3235325"/>
          <p14:tracePt t="123125" x="6572250" y="3244850"/>
          <p14:tracePt t="123129" x="6562725" y="3244850"/>
          <p14:tracePt t="123145" x="6553200" y="3244850"/>
          <p14:tracePt t="123157" x="6543675" y="3244850"/>
          <p14:tracePt t="123173" x="6543675" y="3254375"/>
          <p14:tracePt t="124263" x="6543675" y="3263900"/>
          <p14:tracePt t="124279" x="6543675" y="3273425"/>
          <p14:tracePt t="124295" x="6543675" y="3282950"/>
          <p14:tracePt t="124439" x="6562725" y="3273425"/>
          <p14:tracePt t="124443" x="6581775" y="3263900"/>
          <p14:tracePt t="124455" x="6600825" y="3254375"/>
          <p14:tracePt t="124463" x="6629400" y="3244850"/>
          <p14:tracePt t="124470" x="6648450" y="3235325"/>
          <p14:tracePt t="124477" x="6677025" y="3225800"/>
          <p14:tracePt t="124486" x="6677025" y="3216275"/>
          <p14:tracePt t="124494" x="6696075" y="3216275"/>
          <p14:tracePt t="124503" x="6705600" y="3216275"/>
          <p14:tracePt t="124511" x="6715125" y="3206750"/>
          <p14:tracePt t="124518" x="6724650" y="3206750"/>
          <p14:tracePt t="125820" x="6743700" y="3206750"/>
          <p14:tracePt t="125835" x="6753225" y="3206750"/>
          <p14:tracePt t="125851" x="6772275" y="3197225"/>
          <p14:tracePt t="125856" x="6800850" y="3187700"/>
          <p14:tracePt t="125875" x="6810375" y="3187700"/>
          <p14:tracePt t="125883" x="6829425" y="3178175"/>
          <p14:tracePt t="125886" x="6838950" y="3170238"/>
          <p14:tracePt t="125899" x="6848475" y="3170238"/>
          <p14:tracePt t="125915" x="6867525" y="3160713"/>
          <p14:tracePt t="125931" x="6877050" y="3151188"/>
          <p14:tracePt t="125935" x="6896100" y="3151188"/>
          <p14:tracePt t="125947" x="6896100" y="3132138"/>
          <p14:tracePt t="125951" x="6924675" y="3132138"/>
          <p14:tracePt t="125963" x="6934200" y="3113088"/>
          <p14:tracePt t="125966" x="6953250" y="3103563"/>
          <p14:tracePt t="125979" x="6981825" y="3074988"/>
          <p14:tracePt t="125982" x="7000875" y="3065463"/>
          <p14:tracePt t="125994" x="7029450" y="3046413"/>
          <p14:tracePt t="126001" x="7058025" y="3036888"/>
          <p14:tracePt t="126010" x="7104063" y="3008313"/>
          <p14:tracePt t="126015" x="7132638" y="2979738"/>
          <p14:tracePt t="126027" x="7142163" y="2970213"/>
          <p14:tracePt t="126030" x="7161213" y="2951163"/>
          <p14:tracePt t="126042" x="7170738" y="2951163"/>
          <p14:tracePt t="126048" x="7180263" y="2932113"/>
          <p14:tracePt t="126059" x="7199313" y="2922588"/>
          <p14:tracePt t="126063" x="7199313" y="2913063"/>
          <p14:tracePt t="126075" x="7208838" y="2903538"/>
          <p14:tracePt t="126079" x="7208838" y="2884488"/>
          <p14:tracePt t="126091" x="7218363" y="2874963"/>
          <p14:tracePt t="126097" x="7218363" y="2855913"/>
          <p14:tracePt t="126108" x="7218363" y="2846388"/>
          <p14:tracePt t="126124" x="7227888" y="2827338"/>
          <p14:tracePt t="126127" x="7227888" y="2817813"/>
          <p14:tracePt t="126141" x="7227888" y="2808288"/>
          <p14:tracePt t="126159" x="7237413" y="2808288"/>
          <p14:tracePt t="126283" x="7256463" y="2789238"/>
          <p14:tracePt t="126288" x="7275513" y="2770188"/>
          <p14:tracePt t="126299" x="7294563" y="2751138"/>
          <p14:tracePt t="126305" x="7332663" y="2733675"/>
          <p14:tracePt t="126315" x="7342188" y="2714625"/>
          <p14:tracePt t="126318" x="7370763" y="2705100"/>
          <p14:tracePt t="126332" x="7380288" y="2695575"/>
          <p14:tracePt t="126334" x="7389813" y="2695575"/>
          <p14:tracePt t="126698" x="7408863" y="2695575"/>
          <p14:tracePt t="126703" x="7418388" y="2695575"/>
          <p14:tracePt t="126715" x="7437438" y="2695575"/>
          <p14:tracePt t="126721" x="7456488" y="2695575"/>
          <p14:tracePt t="126730" x="7485063" y="2705100"/>
          <p14:tracePt t="126736" x="7504113" y="2705100"/>
          <p14:tracePt t="126747" x="7504113" y="2714625"/>
          <p14:tracePt t="126753" x="7513638" y="2714625"/>
          <p14:tracePt t="130637" x="7504113" y="2724150"/>
          <p14:tracePt t="130701" x="7494588" y="2724150"/>
          <p14:tracePt t="131245" x="7494588" y="2733675"/>
          <p14:tracePt t="131266" x="7494588" y="2743200"/>
          <p14:tracePt t="131341" x="7513638" y="2743200"/>
          <p14:tracePt t="131357" x="7523163" y="2751138"/>
          <p14:tracePt t="131362" x="7551738" y="2760663"/>
          <p14:tracePt t="131378" x="7589838" y="2779713"/>
          <p14:tracePt t="131388" x="7599363" y="2789238"/>
          <p14:tracePt t="131391" x="7608888" y="2798763"/>
          <p14:tracePt t="131405" x="7618413" y="2808288"/>
          <p14:tracePt t="131453" x="7626350" y="2808288"/>
          <p14:tracePt t="131469" x="7635875" y="2808288"/>
          <p14:tracePt t="131475" x="7645400" y="2808288"/>
          <p14:tracePt t="131553" x="7645400" y="2817813"/>
          <p14:tracePt t="131565" x="7654925" y="2836863"/>
          <p14:tracePt t="131569" x="7664450" y="2836863"/>
          <p14:tracePt t="131581" x="7664450" y="2846388"/>
          <p14:tracePt t="131585" x="7664450" y="2855913"/>
          <p14:tracePt t="131599" x="7673975" y="2865438"/>
          <p14:tracePt t="131616" x="7673975" y="2874963"/>
          <p14:tracePt t="131661" x="7673975" y="2884488"/>
          <p14:tracePt t="131677" x="7673975" y="2894013"/>
          <p14:tracePt t="131711" x="7673975" y="2903538"/>
          <p14:tracePt t="131716" x="7664450" y="2903538"/>
          <p14:tracePt t="131727" x="7654925" y="2913063"/>
          <p14:tracePt t="131734" x="7645400" y="2913063"/>
          <p14:tracePt t="131743" x="7645400" y="2922588"/>
          <p14:tracePt t="131749" x="7645400" y="2932113"/>
          <p14:tracePt t="131791" x="7645400" y="2941638"/>
          <p14:tracePt t="131812" x="7645400" y="2951163"/>
          <p14:tracePt t="131827" x="7645400" y="2960688"/>
          <p14:tracePt t="131839" x="7645400" y="2970213"/>
          <p14:tracePt t="131860" x="7645400" y="2979738"/>
          <p14:tracePt t="131871" x="7645400" y="2998788"/>
          <p14:tracePt t="131890" x="7645400" y="3008313"/>
          <p14:tracePt t="131906" x="7645400" y="3017838"/>
          <p14:tracePt t="131935" x="7645400" y="3027363"/>
          <p14:tracePt t="131967" x="7645400" y="3036888"/>
          <p14:tracePt t="132095" x="7654925" y="3036888"/>
          <p14:tracePt t="132100" x="7664450" y="3036888"/>
          <p14:tracePt t="132111" x="7673975" y="3027363"/>
          <p14:tracePt t="132119" x="7693025" y="3027363"/>
          <p14:tracePt t="132133" x="7712075" y="3027363"/>
          <p14:tracePt t="132143" x="7721600" y="3017838"/>
          <p14:tracePt t="132147" x="7731125" y="3017838"/>
          <p14:tracePt t="132323" x="7731125" y="3027363"/>
          <p14:tracePt t="132559" x="7740650" y="3027363"/>
          <p14:tracePt t="132564" x="7750175" y="3027363"/>
          <p14:tracePt t="132575" x="7769225" y="3027363"/>
          <p14:tracePt t="132591" x="7778750" y="3027363"/>
          <p14:tracePt t="132596" x="7788275" y="3027363"/>
          <p14:tracePt t="132607" x="7797800" y="3027363"/>
          <p14:tracePt t="132616" x="7816850" y="3027363"/>
          <p14:tracePt t="132623" x="7826375" y="3027363"/>
          <p14:tracePt t="134073" x="7835900" y="3027363"/>
          <p14:tracePt t="134236" x="7826375" y="3027363"/>
          <p14:tracePt t="134240" x="7816850" y="3027363"/>
          <p14:tracePt t="134259" x="7740650" y="3027363"/>
          <p14:tracePt t="134267" x="7712075" y="3017838"/>
          <p14:tracePt t="134282" x="7712075" y="3008313"/>
          <p14:tracePt t="134287" x="7712075" y="2998788"/>
          <p14:tracePt t="134304" x="7712075" y="2970213"/>
          <p14:tracePt t="134311" x="7750175" y="2941638"/>
          <p14:tracePt t="134315" x="7769225" y="2922588"/>
          <p14:tracePt t="134319" x="7816850" y="2884488"/>
          <p14:tracePt t="134335" x="7845425" y="2865438"/>
          <p14:tracePt t="134341" x="7874000" y="2855913"/>
          <p14:tracePt t="134346" x="7902575" y="2836863"/>
          <p14:tracePt t="134351" x="7921625" y="2827338"/>
          <p14:tracePt t="134366" x="7931150" y="2817813"/>
          <p14:tracePt t="134372" x="7940675" y="2808288"/>
          <p14:tracePt t="134383" x="7950200" y="2808288"/>
          <p14:tracePt t="134392" x="7950200" y="2798763"/>
          <p14:tracePt t="134399" x="7959725" y="2798763"/>
          <p14:tracePt t="134571" x="7931150" y="2808288"/>
          <p14:tracePt t="134575" x="7912100" y="2808288"/>
          <p14:tracePt t="134596" x="7845425" y="2827338"/>
          <p14:tracePt t="134603" x="7807325" y="2846388"/>
          <p14:tracePt t="134606" x="7797800" y="2855913"/>
          <p14:tracePt t="134621" x="7788275" y="2865438"/>
          <p14:tracePt t="134667" x="7778750" y="2865438"/>
          <p14:tracePt t="134683" x="7769225" y="2874963"/>
          <p14:tracePt t="134690" x="7759700" y="2874963"/>
          <p14:tracePt t="134766" x="7740650" y="2874963"/>
          <p14:tracePt t="134779" x="7731125" y="2874963"/>
          <p14:tracePt t="134783" x="7712075" y="2874963"/>
          <p14:tracePt t="134795" x="7702550" y="2874963"/>
          <p14:tracePt t="134800" x="7693025" y="2874963"/>
          <p14:tracePt t="134811" x="7673975" y="2874963"/>
          <p14:tracePt t="134816" x="7664450" y="2874963"/>
          <p14:tracePt t="134827" x="7645400" y="2874963"/>
          <p14:tracePt t="134831" x="7635875" y="2874963"/>
          <p14:tracePt t="134847" x="7626350" y="2874963"/>
          <p14:tracePt t="134874" x="7618413" y="2865438"/>
          <p14:tracePt t="134898" x="7599363" y="2865438"/>
          <p14:tracePt t="134911" x="7561263" y="2855913"/>
          <p14:tracePt t="134924" x="7532688" y="2855913"/>
          <p14:tracePt t="134929" x="7504113" y="2846388"/>
          <p14:tracePt t="134939" x="7475538" y="2827338"/>
          <p14:tracePt t="134944" x="7437438" y="2827338"/>
          <p14:tracePt t="134956" x="7408863" y="2827338"/>
          <p14:tracePt t="134962" x="7399338" y="2827338"/>
          <p14:tracePt t="134969" x="7389813" y="2827338"/>
          <p14:tracePt t="134973" x="7370763" y="2817813"/>
          <p14:tracePt t="134987" x="7351713" y="2817813"/>
          <p14:tracePt t="135003" x="7342188" y="2817813"/>
          <p14:tracePt t="135024" x="7332663" y="2817813"/>
          <p14:tracePt t="135035" x="7323138" y="2817813"/>
          <p14:tracePt t="135039" x="7313613" y="2817813"/>
          <p14:tracePt t="135051" x="7304088" y="2817813"/>
          <p14:tracePt t="135057" x="7294563" y="2817813"/>
          <p14:tracePt t="135066" x="7285038" y="2817813"/>
          <p14:tracePt t="135074" x="7265988" y="2817813"/>
          <p14:tracePt t="135083" x="7237413" y="2808288"/>
          <p14:tracePt t="135087" x="7218363" y="2808288"/>
          <p14:tracePt t="135099" x="7180263" y="2798763"/>
          <p14:tracePt t="135103" x="7123113" y="2770188"/>
          <p14:tracePt t="135115" x="7065963" y="2760663"/>
          <p14:tracePt t="135121" x="7019925" y="2743200"/>
          <p14:tracePt t="135131" x="7000875" y="2724150"/>
          <p14:tracePt t="135134" x="6991350" y="2724150"/>
          <p14:tracePt t="135146" x="6981825" y="2714625"/>
          <p14:tracePt t="135163" x="6981825" y="2705100"/>
          <p14:tracePt t="135243" x="6972300" y="2705100"/>
          <p14:tracePt t="135259" x="6962775" y="2705100"/>
          <p14:tracePt t="135264" x="6953250" y="2705100"/>
          <p14:tracePt t="135279" x="6934200" y="2695575"/>
          <p14:tracePt t="135291" x="6896100" y="2686050"/>
          <p14:tracePt t="135297" x="6838950" y="2667000"/>
          <p14:tracePt t="135308" x="6772275" y="2647950"/>
          <p14:tracePt t="135315" x="6696075" y="2638425"/>
          <p14:tracePt t="135328" x="6553200" y="2609850"/>
          <p14:tracePt t="135340" x="6496050" y="2600325"/>
          <p14:tracePt t="135344" x="6459538" y="2600325"/>
          <p14:tracePt t="135355" x="6411913" y="2600325"/>
          <p14:tracePt t="135362" x="6402388" y="2600325"/>
          <p14:tracePt t="135375" x="6392863" y="2600325"/>
          <p14:tracePt t="135435" x="6383338" y="2600325"/>
          <p14:tracePt t="135440" x="6373813" y="2600325"/>
          <p14:tracePt t="135451" x="6364288" y="2600325"/>
          <p14:tracePt t="135462" x="6354763" y="2600325"/>
          <p14:tracePt t="135466" x="6345238" y="2600325"/>
          <p14:tracePt t="135471" x="6335713" y="2600325"/>
          <p14:tracePt t="135483" x="6326188" y="2600325"/>
          <p14:tracePt t="135486" x="6297613" y="2600325"/>
          <p14:tracePt t="135499" x="6269038" y="2600325"/>
          <p14:tracePt t="135505" x="6240463" y="2600325"/>
          <p14:tracePt t="135515" x="6192838" y="2600325"/>
          <p14:tracePt t="135519" x="6135688" y="2590800"/>
          <p14:tracePt t="135531" x="6069013" y="2590800"/>
          <p14:tracePt t="135535" x="6002338" y="2581275"/>
          <p14:tracePt t="135547" x="5935663" y="2571750"/>
          <p14:tracePt t="135553" x="5880100" y="2562225"/>
          <p14:tracePt t="135563" x="5870575" y="2552700"/>
          <p14:tracePt t="135566" x="5870575" y="2543175"/>
          <p14:tracePt t="135580" x="5851525" y="2543175"/>
          <p14:tracePt t="135593" x="5842000" y="2543175"/>
          <p14:tracePt t="135597" x="5832475" y="2543175"/>
          <p14:tracePt t="135611" x="5822950" y="2543175"/>
          <p14:tracePt t="135615" x="5813425" y="2543175"/>
          <p14:tracePt t="135627" x="5803900" y="2543175"/>
          <p14:tracePt t="135631" x="5784850" y="2543175"/>
          <p14:tracePt t="135643" x="5765800" y="2543175"/>
          <p14:tracePt t="135661" x="5756275" y="2543175"/>
          <p14:tracePt t="135665" x="5737225" y="2543175"/>
          <p14:tracePt t="135682" x="5727700" y="2543175"/>
          <p14:tracePt t="135693" x="5708650" y="2552700"/>
          <p14:tracePt t="135709" x="5689600" y="2552700"/>
          <p14:tracePt t="135713" x="5680075" y="2552700"/>
          <p14:tracePt t="135728" x="5651500" y="2571750"/>
          <p14:tracePt t="135743" x="5641975" y="2571750"/>
          <p14:tracePt t="135746" x="5632450" y="2571750"/>
          <p14:tracePt t="135761" x="5613400" y="2590800"/>
          <p14:tracePt t="135773" x="5603875" y="2590800"/>
          <p14:tracePt t="135778" x="5594350" y="2590800"/>
          <p14:tracePt t="135790" x="5584825" y="2609850"/>
          <p14:tracePt t="135794" x="5565775" y="2609850"/>
          <p14:tracePt t="135805" x="5537200" y="2628900"/>
          <p14:tracePt t="135812" x="5518150" y="2638425"/>
          <p14:tracePt t="135821" x="5508625" y="2647950"/>
          <p14:tracePt t="135827" x="5480050" y="2667000"/>
          <p14:tracePt t="135837" x="5470525" y="2676525"/>
          <p14:tracePt t="135842" x="5451475" y="2686050"/>
          <p14:tracePt t="135853" x="5432425" y="2695575"/>
          <p14:tracePt t="135864" x="5422900" y="2714625"/>
          <p14:tracePt t="135867" x="5413375" y="2724150"/>
          <p14:tracePt t="135872" x="5384800" y="2733675"/>
          <p14:tracePt t="135889" x="5375275" y="2743200"/>
          <p14:tracePt t="135914" x="5348288" y="2760663"/>
          <p14:tracePt t="135916" x="5329238" y="2770188"/>
          <p14:tracePt t="135921" x="5310188" y="2770188"/>
          <p14:tracePt t="135937" x="5281613" y="2789238"/>
          <p14:tracePt t="135948" x="5262563" y="2808288"/>
          <p14:tracePt t="135965" x="5253038" y="2808288"/>
          <p14:tracePt t="135968" x="5224463" y="2817813"/>
          <p14:tracePt t="135981" x="5205413" y="2836863"/>
          <p14:tracePt t="135986" x="5186363" y="2846388"/>
          <p14:tracePt t="135997" x="5176838" y="2855913"/>
          <p14:tracePt t="136000" x="5148263" y="2865438"/>
          <p14:tracePt t="136014" x="5129213" y="2884488"/>
          <p14:tracePt t="136015" x="5119688" y="2894013"/>
          <p14:tracePt t="136032" x="5119688" y="2903538"/>
          <p14:tracePt t="136045" x="5110163" y="2903538"/>
          <p14:tracePt t="136049" x="5110163" y="2913063"/>
          <p14:tracePt t="136061" x="5110163" y="2922588"/>
          <p14:tracePt t="136066" x="5100638" y="2932113"/>
          <p14:tracePt t="136077" x="5091113" y="2932113"/>
          <p14:tracePt t="136093" x="5081588" y="2951163"/>
          <p14:tracePt t="136097" x="5072063" y="2951163"/>
          <p14:tracePt t="136109" x="5062538" y="2960688"/>
          <p14:tracePt t="136115" x="5062538" y="2970213"/>
          <p14:tracePt t="136128" x="5062538" y="2979738"/>
          <p14:tracePt t="136237" x="5062538" y="2989263"/>
          <p14:tracePt t="136253" x="5072063" y="2998788"/>
          <p14:tracePt t="136261" x="5081588" y="3008313"/>
          <p14:tracePt t="136268" x="5091113" y="3017838"/>
          <p14:tracePt t="136272" x="5100638" y="3017838"/>
          <p14:tracePt t="136301" x="5110163" y="3027363"/>
          <p14:tracePt t="136317" x="5119688" y="3027363"/>
          <p14:tracePt t="136324" x="5119688" y="3036888"/>
          <p14:tracePt t="136353" x="5157788" y="3055938"/>
          <p14:tracePt t="136365" x="5176838" y="3074988"/>
          <p14:tracePt t="136369" x="5186363" y="3084513"/>
          <p14:tracePt t="136381" x="5205413" y="3084513"/>
          <p14:tracePt t="136385" x="5205413" y="3103563"/>
          <p14:tracePt t="136397" x="5224463" y="3113088"/>
          <p14:tracePt t="136403" x="5233988" y="3132138"/>
          <p14:tracePt t="136416" x="5243513" y="3141663"/>
          <p14:tracePt t="136430" x="5253038" y="3151188"/>
          <p14:tracePt t="136432" x="5253038" y="3160713"/>
          <p14:tracePt t="136445" x="5262563" y="3160713"/>
          <p14:tracePt t="136461" x="5272088" y="3160713"/>
          <p14:tracePt t="136464" x="5272088" y="3170238"/>
          <p14:tracePt t="136477" x="5281613" y="3170238"/>
          <p14:tracePt t="136493" x="5300663" y="3187700"/>
          <p14:tracePt t="136509" x="5319713" y="3197225"/>
          <p14:tracePt t="136529" x="5348288" y="3216275"/>
          <p14:tracePt t="136546" x="5375275" y="3235325"/>
          <p14:tracePt t="136561" x="5403850" y="3244850"/>
          <p14:tracePt t="136573" x="5422900" y="3263900"/>
          <p14:tracePt t="136578" x="5441950" y="3263900"/>
          <p14:tracePt t="136589" x="5451475" y="3263900"/>
          <p14:tracePt t="136596" x="5470525" y="3273425"/>
          <p14:tracePt t="136605" x="5489575" y="3282950"/>
          <p14:tracePt t="136609" x="5508625" y="3292475"/>
          <p14:tracePt t="136627" x="5518150" y="3292475"/>
          <p14:tracePt t="136637" x="5527675" y="3292475"/>
          <p14:tracePt t="136643" x="5537200" y="3292475"/>
          <p14:tracePt t="136653" x="5546725" y="3292475"/>
          <p14:tracePt t="136658" x="5565775" y="3292475"/>
          <p14:tracePt t="136669" x="5575300" y="3292475"/>
          <p14:tracePt t="136675" x="5594350" y="3302000"/>
          <p14:tracePt t="136685" x="5613400" y="3302000"/>
          <p14:tracePt t="136689" x="5632450" y="3302000"/>
          <p14:tracePt t="136701" x="5661025" y="3302000"/>
          <p14:tracePt t="136705" x="5680075" y="3302000"/>
          <p14:tracePt t="136717" x="5708650" y="3311525"/>
          <p14:tracePt t="136724" x="5737225" y="3311525"/>
          <p14:tracePt t="136737" x="5746750" y="3311525"/>
          <p14:tracePt t="136749" x="5756275" y="3311525"/>
          <p14:tracePt t="136765" x="5765800" y="3321050"/>
          <p14:tracePt t="136781" x="5775325" y="3321050"/>
          <p14:tracePt t="136784" x="5784850" y="3321050"/>
          <p14:tracePt t="136797" x="5794375" y="3330575"/>
          <p14:tracePt t="136803" x="5803900" y="3330575"/>
          <p14:tracePt t="136813" x="5813425" y="3330575"/>
          <p14:tracePt t="136817" x="5822950" y="3330575"/>
          <p14:tracePt t="136833" x="5832475" y="3330575"/>
          <p14:tracePt t="136845" x="5842000" y="3330575"/>
          <p14:tracePt t="136849" x="5861050" y="3330575"/>
          <p14:tracePt t="136861" x="5870575" y="3330575"/>
          <p14:tracePt t="136865" x="5889625" y="3340100"/>
          <p14:tracePt t="136877" x="5908675" y="3340100"/>
          <p14:tracePt t="136883" x="5927725" y="3340100"/>
          <p14:tracePt t="136894" x="5945188" y="3349625"/>
          <p14:tracePt t="136897" x="5973763" y="3349625"/>
          <p14:tracePt t="136910" x="5992813" y="3349625"/>
          <p14:tracePt t="136913" x="6021388" y="3349625"/>
          <p14:tracePt t="136926" x="6049963" y="3349625"/>
          <p14:tracePt t="136942" x="6059488" y="3349625"/>
          <p14:tracePt t="136946" x="6078538" y="3349625"/>
          <p14:tracePt t="136961" x="6088063" y="3349625"/>
          <p14:tracePt t="136973" x="6097588" y="3349625"/>
          <p14:tracePt t="136990" x="6116638" y="3349625"/>
          <p14:tracePt t="136993" x="6126163" y="3349625"/>
          <p14:tracePt t="137005" x="6145213" y="3359150"/>
          <p14:tracePt t="137011" x="6154738" y="3359150"/>
          <p14:tracePt t="137021" x="6173788" y="3359150"/>
          <p14:tracePt t="137025" x="6192838" y="3368675"/>
          <p14:tracePt t="137037" x="6211888" y="3368675"/>
          <p14:tracePt t="137041" x="6230938" y="3368675"/>
          <p14:tracePt t="137053" x="6259513" y="3378200"/>
          <p14:tracePt t="137063" x="6278563" y="3378200"/>
          <p14:tracePt t="137069" x="6297613" y="3387725"/>
          <p14:tracePt t="137074" x="6326188" y="3397250"/>
          <p14:tracePt t="137084" x="6354763" y="3397250"/>
          <p14:tracePt t="137089" x="6373813" y="3397250"/>
          <p14:tracePt t="137101" x="6402388" y="3397250"/>
          <p14:tracePt t="137108" x="6440488" y="3397250"/>
          <p14:tracePt t="137117" x="6478588" y="3397250"/>
          <p14:tracePt t="137121" x="6524625" y="3397250"/>
          <p14:tracePt t="137133" x="6553200" y="3397250"/>
          <p14:tracePt t="137144" x="6581775" y="3397250"/>
          <p14:tracePt t="137149" x="6591300" y="3397250"/>
          <p14:tracePt t="137199" x="6600825" y="3397250"/>
          <p14:tracePt t="137216" x="6610350" y="3397250"/>
          <p14:tracePt t="137543" x="6619875" y="3397250"/>
          <p14:tracePt t="137565" x="6629400" y="3397250"/>
          <p14:tracePt t="137591" x="6638925" y="3397250"/>
          <p14:tracePt t="137639" x="6648450" y="3397250"/>
          <p14:tracePt t="137655" x="6657975" y="3397250"/>
          <p14:tracePt t="137671" x="6677025" y="3397250"/>
          <p14:tracePt t="137687" x="6686550" y="3397250"/>
          <p14:tracePt t="137751" x="6696075" y="3397250"/>
          <p14:tracePt t="137816" x="6705600" y="3406775"/>
          <p14:tracePt t="137879" x="6705600" y="3416300"/>
          <p14:tracePt t="138527" x="6715125" y="3416300"/>
          <p14:tracePt t="138549" x="6724650" y="3416300"/>
          <p14:tracePt t="138559" x="6724650" y="3406775"/>
          <p14:tracePt t="138579" x="6724650" y="3397250"/>
          <p14:tracePt t="138595" x="6724650" y="3378200"/>
          <p14:tracePt t="138607" x="6705600" y="3368675"/>
          <p14:tracePt t="138612" x="6667500" y="3349625"/>
          <p14:tracePt t="138623" x="6638925" y="3340100"/>
          <p14:tracePt t="138629" x="6610350" y="3330575"/>
          <p14:tracePt t="138639" x="6591300" y="3321050"/>
          <p14:tracePt t="138643" x="6572250" y="3311525"/>
          <p14:tracePt t="138709" x="6572250" y="3302000"/>
          <p14:tracePt t="138721" x="6591300" y="3302000"/>
          <p14:tracePt t="138865" x="6600825" y="3302000"/>
          <p14:tracePt t="138869" x="6610350" y="3302000"/>
          <p14:tracePt t="138881" x="6619875" y="3302000"/>
          <p14:tracePt t="138891" x="6629400" y="3302000"/>
          <p14:tracePt t="138904" x="6648450" y="3302000"/>
          <p14:tracePt t="138921" x="6657975" y="3302000"/>
          <p14:tracePt t="138929" x="6677025" y="3302000"/>
          <p14:tracePt t="138945" x="6686550" y="3302000"/>
          <p14:tracePt t="138967" x="6686550" y="3311525"/>
          <p14:tracePt t="138976" x="6686550" y="3330575"/>
          <p14:tracePt t="138981" x="6677025" y="3340100"/>
          <p14:tracePt t="138993" x="6657975" y="3359150"/>
          <p14:tracePt t="138996" x="6638925" y="3368675"/>
          <p14:tracePt t="139009" x="6629400" y="3368675"/>
          <p14:tracePt t="139015" x="6619875" y="3368675"/>
          <p14:tracePt t="139202" x="6629400" y="3368675"/>
          <p14:tracePt t="139206" x="6648450" y="3368675"/>
          <p14:tracePt t="139216" x="6667500" y="3368675"/>
          <p14:tracePt t="139233" x="6686550" y="3368675"/>
          <p14:tracePt t="139249" x="6696075" y="3368675"/>
          <p14:tracePt t="139258" x="6705600" y="3368675"/>
          <p14:tracePt t="139265" x="6715125" y="3368675"/>
          <p14:tracePt t="139297" x="6724650" y="3368675"/>
          <p14:tracePt t="139490" x="6734175" y="3368675"/>
          <p14:tracePt t="139525" x="6743700" y="3378200"/>
          <p14:tracePt t="139553" x="6743700" y="3387725"/>
          <p14:tracePt t="139633" x="6743700" y="3397250"/>
          <p14:tracePt t="139873" x="6753225" y="3397250"/>
          <p14:tracePt t="139889" x="6762750" y="3406775"/>
          <p14:tracePt t="139921" x="6762750" y="3416300"/>
          <p14:tracePt t="140195" x="6762750" y="3425825"/>
          <p14:tracePt t="140307" x="6753225" y="3425825"/>
          <p14:tracePt t="140311" x="6743700" y="3425825"/>
          <p14:tracePt t="140329" x="6734175" y="3425825"/>
          <p14:tracePt t="140342" x="6724650" y="3425825"/>
          <p14:tracePt t="140567" x="6734175" y="3425825"/>
          <p14:tracePt t="140579" x="6753225" y="3435350"/>
          <p14:tracePt t="140583" x="6762750" y="3435350"/>
          <p14:tracePt t="140595" x="6772275" y="3435350"/>
          <p14:tracePt t="140598" x="6781800" y="3435350"/>
          <p14:tracePt t="140611" x="6791325" y="3435350"/>
          <p14:tracePt t="140691" x="6800850" y="3435350"/>
          <p14:tracePt t="140707" x="6810375" y="3435350"/>
          <p14:tracePt t="140739" x="6819900" y="3435350"/>
          <p14:tracePt t="140931" x="6838950" y="3454400"/>
          <p14:tracePt t="140936" x="6848475" y="3454400"/>
          <p14:tracePt t="140947" x="6877050" y="3463925"/>
          <p14:tracePt t="140955" x="6915150" y="3492500"/>
          <p14:tracePt t="140963" x="6934200" y="3511550"/>
          <p14:tracePt t="140966" x="6962775" y="3549650"/>
          <p14:tracePt t="140979" x="6981825" y="3578225"/>
          <p14:tracePt t="140983" x="7000875" y="3597275"/>
          <p14:tracePt t="140995" x="7019925" y="3624263"/>
          <p14:tracePt t="141001" x="7038975" y="3652838"/>
          <p14:tracePt t="141011" x="7038975" y="3671888"/>
          <p14:tracePt t="141015" x="7048500" y="3681413"/>
          <p14:tracePt t="141027" x="7058025" y="3690938"/>
          <p14:tracePt t="141031" x="7065963" y="3700463"/>
          <p14:tracePt t="141042" x="7085013" y="3709988"/>
          <p14:tracePt t="141048" x="7104063" y="3709988"/>
          <p14:tracePt t="141059" x="7123113" y="3709988"/>
          <p14:tracePt t="141063" x="7132638" y="3709988"/>
          <p14:tracePt t="141075" x="7151688" y="3709988"/>
          <p14:tracePt t="141091" x="7161213" y="3709988"/>
          <p14:tracePt t="141107" x="7170738" y="3709988"/>
          <p14:tracePt t="141123" x="7180263" y="3719513"/>
          <p14:tracePt t="141129" x="7208838" y="3729038"/>
          <p14:tracePt t="141139" x="7227888" y="3729038"/>
          <p14:tracePt t="141143" x="7256463" y="3729038"/>
          <p14:tracePt t="141156" x="7265988" y="3738563"/>
          <p14:tracePt t="141159" x="7294563" y="3738563"/>
          <p14:tracePt t="141171" x="7313613" y="3738563"/>
          <p14:tracePt t="141175" x="7323138" y="3738563"/>
          <p14:tracePt t="141185" x="7332663" y="3738563"/>
          <p14:tracePt t="141189" x="7342188" y="3738563"/>
          <p14:tracePt t="141204" x="7351713" y="3748088"/>
          <p14:tracePt t="141207" x="7361238" y="3767138"/>
          <p14:tracePt t="141224" x="7370763" y="3795713"/>
          <p14:tracePt t="141236" x="7380288" y="3805238"/>
          <p14:tracePt t="141240" x="7380288" y="3814763"/>
          <p14:tracePt t="141251" x="7380288" y="3824288"/>
          <p14:tracePt t="141317" x="7399338" y="3824288"/>
          <p14:tracePt t="141321" x="7437438" y="3805238"/>
          <p14:tracePt t="141332" x="7456488" y="3795713"/>
          <p14:tracePt t="141336" x="7504113" y="3795713"/>
          <p14:tracePt t="141347" x="7561263" y="3786188"/>
          <p14:tracePt t="141351" x="7608888" y="3786188"/>
          <p14:tracePt t="141367" x="7673975" y="3795713"/>
          <p14:tracePt t="141379" x="7702550" y="3814763"/>
          <p14:tracePt t="141382" x="7702550" y="3843338"/>
          <p14:tracePt t="141395" x="7702550" y="3862388"/>
          <p14:tracePt t="141411" x="7702550" y="3871913"/>
          <p14:tracePt t="141417" x="7693025" y="3881438"/>
          <p14:tracePt t="141426" x="7664450" y="3890963"/>
          <p14:tracePt t="141431" x="7664450" y="3900488"/>
          <p14:tracePt t="141443" x="7654925" y="3900488"/>
          <p14:tracePt t="141446" x="7635875" y="3910013"/>
          <p14:tracePt t="141459" x="7626350" y="3929063"/>
          <p14:tracePt t="141464" x="7608888" y="3948113"/>
          <p14:tracePt t="141475" x="7608888" y="3976688"/>
          <p14:tracePt t="141479" x="7589838" y="4014788"/>
          <p14:tracePt t="141491" x="7589838" y="4060825"/>
          <p14:tracePt t="141494" x="7589838" y="4127500"/>
          <p14:tracePt t="141507" x="7589838" y="4194175"/>
          <p14:tracePt t="141512" x="7589838" y="4251325"/>
          <p14:tracePt t="141522" x="7589838" y="4308475"/>
          <p14:tracePt t="141527" x="7589838" y="4375150"/>
          <p14:tracePt t="141539" x="7589838" y="4384675"/>
          <p14:tracePt t="141543" x="7626350" y="4413250"/>
          <p14:tracePt t="141555" x="7654925" y="4449763"/>
          <p14:tracePt t="141560" x="7702550" y="4468813"/>
          <p14:tracePt t="141573" x="7721600" y="4468813"/>
          <p14:tracePt t="141575" x="7750175" y="4468813"/>
          <p14:tracePt t="141590" x="7816850" y="4478338"/>
          <p14:tracePt t="141605" x="7845425" y="4478338"/>
          <p14:tracePt t="141609" x="7874000" y="4478338"/>
          <p14:tracePt t="141620" x="7902575" y="4478338"/>
          <p14:tracePt t="141624" x="7931150" y="4478338"/>
          <p14:tracePt t="141638" x="7940675" y="4478338"/>
          <p14:tracePt t="141642" x="7950200" y="4478338"/>
          <p14:tracePt t="141654" x="7959725" y="4478338"/>
          <p14:tracePt t="141673" x="7969250" y="4478338"/>
          <p14:tracePt t="141686" x="7978775" y="4478338"/>
          <p14:tracePt t="141702" x="8016875" y="4459288"/>
          <p14:tracePt t="141707" x="8054975" y="4441825"/>
          <p14:tracePt t="141717" x="8064500" y="4422775"/>
          <p14:tracePt t="141725" x="8093075" y="4403725"/>
          <p14:tracePt t="141733" x="8131175" y="4375150"/>
          <p14:tracePt t="141738" x="8150225" y="4365625"/>
          <p14:tracePt t="141749" x="8169275" y="4346575"/>
          <p14:tracePt t="141754" x="8186738" y="4337050"/>
          <p14:tracePt t="141765" x="8205788" y="4318000"/>
          <p14:tracePt t="141775" x="8215313" y="4308475"/>
          <p14:tracePt t="141781" x="8234363" y="4298950"/>
          <p14:tracePt t="141785" x="8243888" y="4289425"/>
          <p14:tracePt t="141798" x="8272463" y="4270375"/>
          <p14:tracePt t="141801" x="8301038" y="4251325"/>
          <p14:tracePt t="141813" x="8320088" y="4232275"/>
          <p14:tracePt t="141819" x="8367713" y="4213225"/>
          <p14:tracePt t="141829" x="8386763" y="4203700"/>
          <p14:tracePt t="141832" x="8415338" y="4194175"/>
          <p14:tracePt t="141845" x="8424863" y="4194175"/>
          <p14:tracePt t="141848" x="8453438" y="4175125"/>
          <p14:tracePt t="141861" x="8462963" y="4165600"/>
          <p14:tracePt t="141867" x="8472488" y="4165600"/>
          <p14:tracePt t="141877" x="8491538" y="4165600"/>
          <p14:tracePt t="141880" x="8491538" y="4156075"/>
          <p14:tracePt t="141893" x="8501063" y="4156075"/>
          <p14:tracePt t="141897" x="8510588" y="4146550"/>
          <p14:tracePt t="141909" x="8520113" y="4146550"/>
          <p14:tracePt t="141926" x="8529638" y="4146550"/>
          <p14:tracePt t="142053" x="8548688" y="4146550"/>
          <p14:tracePt t="142089" x="8548688" y="4156075"/>
          <p14:tracePt t="142101" x="8548688" y="4175125"/>
          <p14:tracePt t="142117" x="8539163" y="4184650"/>
          <p14:tracePt t="142261" x="8548688" y="4184650"/>
          <p14:tracePt t="142277" x="8558213" y="4184650"/>
          <p14:tracePt t="142284" x="8577263" y="4184650"/>
          <p14:tracePt t="142297" x="8586788" y="4184650"/>
          <p14:tracePt t="142313" x="8605838" y="4194175"/>
          <p14:tracePt t="142325" x="8624888" y="4203700"/>
          <p14:tracePt t="142340" x="8643938" y="4213225"/>
          <p14:tracePt t="142345" x="8662988" y="4222750"/>
          <p14:tracePt t="142357" x="8672513" y="4222750"/>
          <p14:tracePt t="142362" x="8682038" y="4232275"/>
          <p14:tracePt t="142374" x="8701088" y="4232275"/>
          <p14:tracePt t="142377" x="8720138" y="4241800"/>
          <p14:tracePt t="142393" x="8756650" y="4251325"/>
          <p14:tracePt t="142409" x="8785225" y="4251325"/>
          <p14:tracePt t="142424" x="8804275" y="4251325"/>
          <p14:tracePt t="142436" x="8813800" y="4251325"/>
          <p14:tracePt t="142453" x="8823325" y="4251325"/>
          <p14:tracePt t="142458" x="8832850" y="4241800"/>
          <p14:tracePt t="142469" x="8861425" y="4232275"/>
          <p14:tracePt t="142476" x="8880475" y="4232275"/>
          <p14:tracePt t="142485" x="8899525" y="4232275"/>
          <p14:tracePt t="142581" x="8899525" y="4222750"/>
          <p14:tracePt t="142597" x="8899525" y="4203700"/>
          <p14:tracePt t="142613" x="8899525" y="4194175"/>
          <p14:tracePt t="142617" x="8899525" y="4184650"/>
          <p14:tracePt t="142645" x="8899525" y="4175125"/>
          <p14:tracePt t="142661" x="8899525" y="4165600"/>
          <p14:tracePt t="142667" x="8899525" y="4156075"/>
          <p14:tracePt t="142693" x="8899525" y="4146550"/>
          <p14:tracePt t="142697" x="8899525" y="4137025"/>
          <p14:tracePt t="142741" x="8899525" y="4127500"/>
          <p14:tracePt t="143451" x="8909050" y="4127500"/>
          <p14:tracePt t="143455" x="8918575" y="4127500"/>
          <p14:tracePt t="143467" x="8928100" y="4127500"/>
          <p14:tracePt t="143473" x="8937625" y="4127500"/>
          <p14:tracePt t="143643" x="8956675" y="4127500"/>
          <p14:tracePt t="143647" x="8975725" y="4127500"/>
          <p14:tracePt t="143659" x="8985250" y="4108450"/>
          <p14:tracePt t="143665" x="8994775" y="4108450"/>
          <p14:tracePt t="143675" x="9004300" y="4108450"/>
          <p14:tracePt t="143690" x="9023350" y="4098925"/>
          <p14:tracePt t="143735" x="9032875" y="4098925"/>
          <p14:tracePt t="143740" x="9042400" y="4098925"/>
          <p14:tracePt t="143755" x="9051925" y="4098925"/>
          <p14:tracePt t="143762" x="9061450" y="4098925"/>
          <p14:tracePt t="143766" x="9070975" y="4117975"/>
          <p14:tracePt t="143772" x="9090025" y="4117975"/>
          <p14:tracePt t="143789" x="9109075" y="4117975"/>
          <p14:tracePt t="143808" x="9118600" y="4117975"/>
          <p14:tracePt t="143836" x="9128125" y="4117975"/>
          <p14:tracePt t="143912" x="9137650" y="4117975"/>
          <p14:tracePt t="144111" x="9147175" y="4117975"/>
          <p14:tracePt t="144531" x="9137650" y="4117975"/>
          <p14:tracePt t="144613" x="9128125" y="4108450"/>
          <p14:tracePt t="144629" x="9118600" y="4098925"/>
          <p14:tracePt t="144637" x="9109075" y="4098925"/>
          <p14:tracePt t="144645" x="9099550" y="4098925"/>
          <p14:tracePt t="144661" x="9090025" y="4098925"/>
          <p14:tracePt t="144729" x="9080500" y="4098925"/>
          <p14:tracePt t="144741" x="9061450" y="4098925"/>
          <p14:tracePt t="144757" x="9051925" y="4098925"/>
          <p14:tracePt t="144761" x="9032875" y="4098925"/>
          <p14:tracePt t="144937" x="9032875" y="4108450"/>
          <p14:tracePt t="144949" x="9032875" y="4117975"/>
          <p14:tracePt t="145061" x="9032875" y="4127500"/>
          <p14:tracePt t="146291" x="9032875" y="4137025"/>
          <p14:tracePt t="146323" x="9032875" y="4146550"/>
          <p14:tracePt t="146329" x="9032875" y="4156075"/>
          <p14:tracePt t="146339" x="9032875" y="4165600"/>
          <p14:tracePt t="146349" x="9032875" y="4175125"/>
          <p14:tracePt t="146355" x="9032875" y="4184650"/>
          <p14:tracePt t="146375" x="9032875" y="4194175"/>
          <p14:tracePt t="146386" x="9023350" y="4203700"/>
          <p14:tracePt t="146390" x="9013825" y="4213225"/>
          <p14:tracePt t="146403" x="9004300" y="4222750"/>
          <p14:tracePt t="146424" x="8994775" y="4222750"/>
          <p14:tracePt t="146434" x="8994775" y="4232275"/>
          <p14:tracePt t="146439" x="8985250" y="4232275"/>
          <p14:tracePt t="146499" x="8975725" y="4241800"/>
          <p14:tracePt t="146515" x="8966200" y="4251325"/>
          <p14:tracePt t="146531" x="8956675" y="4251325"/>
          <p14:tracePt t="146547" x="8956675" y="4260850"/>
          <p14:tracePt t="147758" x="8947150" y="4260850"/>
          <p14:tracePt t="148959" x="8918575" y="4270375"/>
          <p14:tracePt t="148975" x="8899525" y="4279900"/>
          <p14:tracePt t="148983" x="8890000" y="4279900"/>
          <p14:tracePt t="148991" x="8851900" y="4289425"/>
          <p14:tracePt t="148995" x="8832850" y="4289425"/>
          <p14:tracePt t="149009" x="8823325" y="4289425"/>
          <p14:tracePt t="149012" x="8813800" y="4289425"/>
          <p14:tracePt t="149833" x="8804275" y="4279900"/>
          <p14:tracePt t="149848" x="8785225" y="4260850"/>
          <p14:tracePt t="149855" x="8766175" y="4241800"/>
          <p14:tracePt t="149865" x="8739188" y="4241800"/>
          <p14:tracePt t="149871" x="8720138" y="4222750"/>
          <p14:tracePt t="149883" x="8682038" y="4203700"/>
          <p14:tracePt t="149888" x="8653463" y="4194175"/>
          <p14:tracePt t="149897" x="8624888" y="4175125"/>
          <p14:tracePt t="149906" x="8596313" y="4165600"/>
          <p14:tracePt t="149925" x="8510588" y="4137025"/>
          <p14:tracePt t="149930" x="8453438" y="4127500"/>
          <p14:tracePt t="149932" x="8396288" y="4117975"/>
          <p14:tracePt t="149946" x="8348663" y="4108450"/>
          <p14:tracePt t="149951" x="8281988" y="4098925"/>
          <p14:tracePt t="149963" x="8215313" y="4089400"/>
          <p14:tracePt t="149970" x="8140700" y="4079875"/>
          <p14:tracePt t="149979" x="8035925" y="4060825"/>
          <p14:tracePt t="149983" x="7921625" y="4041775"/>
          <p14:tracePt t="149996" x="7693025" y="4005263"/>
          <p14:tracePt t="150008" x="7589838" y="3986213"/>
          <p14:tracePt t="150012" x="7494588" y="3967163"/>
          <p14:tracePt t="150024" x="7418388" y="3948113"/>
          <p14:tracePt t="150029" x="7351713" y="3938588"/>
          <p14:tracePt t="150041" x="7313613" y="3938588"/>
          <p14:tracePt t="150047" x="7275513" y="3929063"/>
          <p14:tracePt t="150057" x="7227888" y="3919538"/>
          <p14:tracePt t="150061" x="7199313" y="3919538"/>
          <p14:tracePt t="150072" x="7161213" y="3910013"/>
          <p14:tracePt t="150077" x="7104063" y="3900488"/>
          <p14:tracePt t="150089" x="7029450" y="3881438"/>
          <p14:tracePt t="150094" x="6943725" y="3862388"/>
          <p14:tracePt t="150109" x="6715125" y="3805238"/>
          <p14:tracePt t="150121" x="6553200" y="3757613"/>
          <p14:tracePt t="150124" x="6345238" y="3700463"/>
          <p14:tracePt t="150142" x="5813425" y="3568700"/>
          <p14:tracePt t="150154" x="5546725" y="3492500"/>
          <p14:tracePt t="150156" x="5291138" y="3416300"/>
          <p14:tracePt t="150171" x="5053013" y="3340100"/>
          <p14:tracePt t="150174" x="4852988" y="3282950"/>
          <p14:tracePt t="150185" x="4702175" y="3263900"/>
          <p14:tracePt t="150190" x="4587875" y="3254375"/>
          <p14:tracePt t="150201" x="4492625" y="3244850"/>
          <p14:tracePt t="150205" x="4406900" y="3244850"/>
          <p14:tracePt t="150217" x="4349750" y="3244850"/>
          <p14:tracePt t="150223" x="4283075" y="3244850"/>
          <p14:tracePt t="150233" x="4217988" y="3244850"/>
          <p14:tracePt t="150239" x="4160838" y="3244850"/>
          <p14:tracePt t="150251" x="4084638" y="3244850"/>
          <p14:tracePt t="150255" x="4017963" y="3244850"/>
          <p14:tracePt t="150265" x="3941763" y="3244850"/>
          <p14:tracePt t="150271" x="3865563" y="3244850"/>
          <p14:tracePt t="150281" x="3798888" y="3244850"/>
          <p14:tracePt t="150288" x="3732213" y="3244850"/>
          <p14:tracePt t="150297" x="3675063" y="3244850"/>
          <p14:tracePt t="150301" x="3609975" y="3235325"/>
          <p14:tracePt t="150313" x="3543300" y="3235325"/>
          <p14:tracePt t="150316" x="3476625" y="3235325"/>
          <p14:tracePt t="150328" x="3429000" y="3235325"/>
          <p14:tracePt t="150335" x="3362325" y="3235325"/>
          <p14:tracePt t="150345" x="3295650" y="3225800"/>
          <p14:tracePt t="150349" x="3238500" y="3206750"/>
          <p14:tracePt t="150363" x="3190875" y="3197225"/>
          <p14:tracePt t="150369" x="3143250" y="3178175"/>
          <p14:tracePt t="150377" x="3114675" y="3160713"/>
          <p14:tracePt t="150381" x="3105150" y="3160713"/>
          <p14:tracePt t="150511" x="3105150" y="3170238"/>
          <p14:tracePt t="150523" x="3105150" y="3178175"/>
          <p14:tracePt t="150539" x="3105150" y="3187700"/>
          <p14:tracePt t="150543" x="3097213" y="3187700"/>
          <p14:tracePt t="150555" x="3097213" y="3206750"/>
          <p14:tracePt t="150571" x="3097213" y="3216275"/>
          <p14:tracePt t="150827" x="3087688" y="3225800"/>
          <p14:tracePt t="150832" x="3068638" y="3235325"/>
          <p14:tracePt t="150890" x="3059113" y="3235325"/>
          <p14:tracePt t="150894" x="3049588" y="3254375"/>
          <p14:tracePt t="150907" x="3021013" y="3263900"/>
          <p14:tracePt t="150914" x="3001963" y="3273425"/>
          <p14:tracePt t="150933" x="2944813" y="3292475"/>
          <p14:tracePt t="150940" x="2916238" y="3321050"/>
          <p14:tracePt t="150942" x="2906713" y="3321050"/>
          <p14:tracePt t="151035" x="2916238" y="3330575"/>
          <p14:tracePt t="151040" x="2916238" y="3340100"/>
          <p14:tracePt t="151051" x="2916238" y="3359150"/>
          <p14:tracePt t="151057" x="2925763" y="3397250"/>
          <p14:tracePt t="151067" x="2925763" y="3435350"/>
          <p14:tracePt t="151071" x="2925763" y="3492500"/>
          <p14:tracePt t="151083" x="2925763" y="3540125"/>
          <p14:tracePt t="151087" x="2925763" y="3605213"/>
          <p14:tracePt t="151099" x="2925763" y="3652838"/>
          <p14:tracePt t="151103" x="2925763" y="3719513"/>
          <p14:tracePt t="151114" x="2925763" y="3776663"/>
          <p14:tracePt t="151119" x="2916238" y="3814763"/>
          <p14:tracePt t="151132" x="2906713" y="3852863"/>
          <p14:tracePt t="151135" x="2897188" y="3890963"/>
          <p14:tracePt t="151148" x="2878138" y="3929063"/>
          <p14:tracePt t="151155" x="2849563" y="3967163"/>
          <p14:tracePt t="151165" x="2830513" y="3995738"/>
          <p14:tracePt t="151170" x="2801938" y="4032250"/>
          <p14:tracePt t="151183" x="2725738" y="4098925"/>
          <p14:tracePt t="151193" x="2678113" y="4146550"/>
          <p14:tracePt t="151198" x="2630488" y="4194175"/>
          <p14:tracePt t="151211" x="2573338" y="4241800"/>
          <p14:tracePt t="151217" x="2536825" y="4279900"/>
          <p14:tracePt t="151227" x="2489200" y="4318000"/>
          <p14:tracePt t="151234" x="2441575" y="4356100"/>
          <p14:tracePt t="151243" x="2393950" y="4403725"/>
          <p14:tracePt t="151248" x="2336800" y="4468813"/>
          <p14:tracePt t="151423" x="2355850" y="4478338"/>
          <p14:tracePt t="151435" x="2374900" y="4478338"/>
          <p14:tracePt t="151442" x="2413000" y="4487863"/>
          <p14:tracePt t="151450" x="2441575" y="4487863"/>
          <p14:tracePt t="151455" x="2508250" y="4487863"/>
          <p14:tracePt t="151471" x="2706688" y="4497388"/>
          <p14:tracePt t="151482" x="2830513" y="4497388"/>
          <p14:tracePt t="151487" x="2973388" y="4497388"/>
          <p14:tracePt t="151499" x="3105150" y="4497388"/>
          <p14:tracePt t="151502" x="3209925" y="4497388"/>
          <p14:tracePt t="151515" x="3314700" y="4497388"/>
          <p14:tracePt t="151521" x="3390900" y="4506913"/>
          <p14:tracePt t="151530" x="3448050" y="4506913"/>
          <p14:tracePt t="151535" x="3495675" y="4506913"/>
          <p14:tracePt t="151547" x="3524250" y="4506913"/>
          <p14:tracePt t="151551" x="3552825" y="4506913"/>
          <p14:tracePt t="151563" x="3571875" y="4506913"/>
          <p14:tracePt t="151569" x="3600450" y="4506913"/>
          <p14:tracePt t="151579" x="3629025" y="4506913"/>
          <p14:tracePt t="151583" x="3657600" y="4506913"/>
          <p14:tracePt t="151594" x="3684588" y="4506913"/>
          <p14:tracePt t="151599" x="3713163" y="4506913"/>
          <p14:tracePt t="151610" x="3741738" y="4506913"/>
          <p14:tracePt t="151615" x="3770313" y="4506913"/>
          <p14:tracePt t="151626" x="3779838" y="4506913"/>
          <p14:tracePt t="151630" x="3789363" y="4506913"/>
          <p14:tracePt t="151644" x="3808413" y="4506913"/>
          <p14:tracePt t="151647" x="3817938" y="4506913"/>
          <p14:tracePt t="151723" x="3827463" y="4506913"/>
          <p14:tracePt t="151728" x="3836988" y="4516438"/>
          <p14:tracePt t="151739" x="3836988" y="4525963"/>
          <p14:tracePt t="151747" x="3846513" y="4525963"/>
          <p14:tracePt t="151755" x="3865563" y="4525963"/>
          <p14:tracePt t="151760" x="3875088" y="4525963"/>
          <p14:tracePt t="151771" x="3884613" y="4535488"/>
          <p14:tracePt t="151777" x="3903663" y="4535488"/>
          <p14:tracePt t="151803" x="3913188" y="4535488"/>
          <p14:tracePt t="151819" x="3922713" y="4535488"/>
          <p14:tracePt t="151835" x="3922713" y="4545013"/>
          <p14:tracePt t="151851" x="3932238" y="4545013"/>
          <p14:tracePt t="151867" x="3941763" y="4545013"/>
          <p14:tracePt t="151933" x="3932238" y="4545013"/>
          <p14:tracePt t="151938" x="3922713" y="4535488"/>
          <p14:tracePt t="151949" x="3913188" y="4535488"/>
          <p14:tracePt t="151957" x="3894138" y="4525963"/>
          <p14:tracePt t="151966" x="3875088" y="4525963"/>
          <p14:tracePt t="151969" x="3846513" y="4516438"/>
          <p14:tracePt t="151982" x="3827463" y="4516438"/>
          <p14:tracePt t="151987" x="3808413" y="4516438"/>
          <p14:tracePt t="151997" x="3798888" y="4506913"/>
          <p14:tracePt t="152001" x="3779838" y="4506913"/>
          <p14:tracePt t="152061" x="3770313" y="4506913"/>
          <p14:tracePt t="152076" x="3751263" y="4506913"/>
          <p14:tracePt t="152081" x="3741738" y="4525963"/>
          <p14:tracePt t="152093" x="3732213" y="4525963"/>
          <p14:tracePt t="152098" x="3732213" y="4535488"/>
          <p14:tracePt t="152110" x="3722688" y="4545013"/>
          <p14:tracePt t="152113" x="3713163" y="4554538"/>
          <p14:tracePt t="152126" x="3703638" y="4564063"/>
          <p14:tracePt t="152132" x="3694113" y="4564063"/>
          <p14:tracePt t="152141" x="3675063" y="4583113"/>
          <p14:tracePt t="152157" x="3657600" y="4592638"/>
          <p14:tracePt t="152162" x="3648075" y="4602163"/>
          <p14:tracePt t="152173" x="3638550" y="4602163"/>
          <p14:tracePt t="152179" x="3629025" y="4611688"/>
          <p14:tracePt t="152187" x="3619500" y="4621213"/>
          <p14:tracePt t="152192" x="3609975" y="4621213"/>
          <p14:tracePt t="152446" x="3609975" y="4630738"/>
          <p14:tracePt t="152450" x="3609975" y="4640263"/>
          <p14:tracePt t="152468" x="3609975" y="4649788"/>
          <p14:tracePt t="152476" x="3609975" y="4659313"/>
          <p14:tracePt t="152497" x="3609975" y="4668838"/>
          <p14:tracePt t="152525" x="3600450" y="4678363"/>
          <p14:tracePt t="152573" x="3600450" y="4687888"/>
          <p14:tracePt t="152589" x="3600450" y="4697413"/>
          <p14:tracePt t="152637" x="3600450" y="4706938"/>
          <p14:tracePt t="152669" x="3590925" y="4706938"/>
          <p14:tracePt t="152685" x="3590925" y="4716463"/>
          <p14:tracePt t="152701" x="3581400" y="4716463"/>
          <p14:tracePt t="152733" x="3571875" y="4716463"/>
          <p14:tracePt t="152755" x="3562350" y="4716463"/>
          <p14:tracePt t="153246" x="3571875" y="4716463"/>
          <p14:tracePt t="153250" x="3581400" y="4716463"/>
          <p14:tracePt t="153267" x="3590925" y="4716463"/>
          <p14:tracePt t="153277" x="3600450" y="4706938"/>
          <p14:tracePt t="153283" x="3609975" y="4706938"/>
          <p14:tracePt t="153292" x="3619500" y="4697413"/>
          <p14:tracePt t="153309" x="3638550" y="4687888"/>
          <p14:tracePt t="153455" x="3648075" y="4687888"/>
          <p14:tracePt t="153461" x="3657600" y="4687888"/>
          <p14:tracePt t="153470" x="3667125" y="4687888"/>
          <p14:tracePt t="153475" x="3684588" y="4678363"/>
          <p14:tracePt t="153486" x="3694113" y="4668838"/>
          <p14:tracePt t="153491" x="3703638" y="4668838"/>
          <p14:tracePt t="153503" x="3741738" y="4649788"/>
          <p14:tracePt t="153507" x="3760788" y="4630738"/>
          <p14:tracePt t="153519" x="3798888" y="4602163"/>
          <p14:tracePt t="153524" x="3817938" y="4592638"/>
          <p14:tracePt t="153535" x="3836988" y="4583113"/>
          <p14:tracePt t="153539" x="3865563" y="4564063"/>
          <p14:tracePt t="153551" x="3875088" y="4564063"/>
          <p14:tracePt t="153556" x="3894138" y="4564063"/>
          <p14:tracePt t="153568" x="3894138" y="4554538"/>
          <p14:tracePt t="153631" x="3903663" y="4554538"/>
          <p14:tracePt t="153635" x="3913188" y="4545013"/>
          <p14:tracePt t="153647" x="3951288" y="4525963"/>
          <p14:tracePt t="153655" x="3970338" y="4516438"/>
          <p14:tracePt t="153663" x="3998913" y="4506913"/>
          <p14:tracePt t="153679" x="4008438" y="4506913"/>
          <p14:tracePt t="153685" x="4037013" y="4497388"/>
          <p14:tracePt t="153695" x="4046538" y="4497388"/>
          <p14:tracePt t="153703" x="4056063" y="4487863"/>
          <p14:tracePt t="153711" x="4065588" y="4487863"/>
          <p14:tracePt t="153731" x="4075113" y="4478338"/>
          <p14:tracePt t="153743" x="4084638" y="4478338"/>
          <p14:tracePt t="153747" x="4122738" y="4468813"/>
          <p14:tracePt t="153759" x="4189413" y="4459288"/>
          <p14:tracePt t="153763" x="4254500" y="4459288"/>
          <p14:tracePt t="153775" x="4302125" y="4459288"/>
          <p14:tracePt t="153782" x="4340225" y="4459288"/>
          <p14:tracePt t="153791" x="4387850" y="4459288"/>
          <p14:tracePt t="153795" x="4425950" y="4468813"/>
          <p14:tracePt t="153807" x="4464050" y="4468813"/>
          <p14:tracePt t="153811" x="4502150" y="4468813"/>
          <p14:tracePt t="153823" x="4540250" y="4478338"/>
          <p14:tracePt t="153831" x="4568825" y="4478338"/>
          <p14:tracePt t="153837" x="4606925" y="4478338"/>
          <p14:tracePt t="153841" x="4654550" y="4478338"/>
          <p14:tracePt t="153854" x="4702175" y="4478338"/>
          <p14:tracePt t="153858" x="4740275" y="4478338"/>
          <p14:tracePt t="153871" x="4778375" y="4478338"/>
          <p14:tracePt t="153877" x="4797425" y="4478338"/>
          <p14:tracePt t="153888" x="4805363" y="4478338"/>
          <p14:tracePt t="153891" x="4814888" y="4478338"/>
          <p14:tracePt t="153903" x="4843463" y="4478338"/>
          <p14:tracePt t="153906" x="4872038" y="4478338"/>
          <p14:tracePt t="153919" x="4900613" y="4478338"/>
          <p14:tracePt t="153925" x="4919663" y="4478338"/>
          <p14:tracePt t="153935" x="4957763" y="4478338"/>
          <p14:tracePt t="153940" x="4995863" y="4478338"/>
          <p14:tracePt t="153951" x="5014913" y="4478338"/>
          <p14:tracePt t="153954" x="5043488" y="4478338"/>
          <p14:tracePt t="153967" x="5053013" y="4478338"/>
          <p14:tracePt t="154015" x="5062538" y="4478338"/>
          <p14:tracePt t="154020" x="5072063" y="4478338"/>
          <p14:tracePt t="154032" x="5091113" y="4478338"/>
          <p14:tracePt t="154040" x="5110163" y="4468813"/>
          <p14:tracePt t="154047" x="5119688" y="4459288"/>
          <p14:tracePt t="154051" x="5138738" y="4459288"/>
          <p14:tracePt t="154064" x="5176838" y="4441825"/>
          <p14:tracePt t="154069" x="5195888" y="4441825"/>
          <p14:tracePt t="154078" x="5224463" y="4432300"/>
          <p14:tracePt t="154084" x="5253038" y="4432300"/>
          <p14:tracePt t="154099" x="5262563" y="4432300"/>
          <p14:tracePt t="154111" x="5281613" y="4432300"/>
          <p14:tracePt t="154116" x="5300663" y="4432300"/>
          <p14:tracePt t="154127" x="5319713" y="4432300"/>
          <p14:tracePt t="154136" x="5338763" y="4432300"/>
          <p14:tracePt t="154142" x="5365750" y="4422775"/>
          <p14:tracePt t="154145" x="5413375" y="4422775"/>
          <p14:tracePt t="154169" x="5480050" y="4422775"/>
          <p14:tracePt t="154175" x="5518150" y="4413250"/>
          <p14:tracePt t="154179" x="5556250" y="4403725"/>
          <p14:tracePt t="154191" x="5594350" y="4403725"/>
          <p14:tracePt t="154194" x="5641975" y="4394200"/>
          <p14:tracePt t="154207" x="5680075" y="4384675"/>
          <p14:tracePt t="154214" x="5708650" y="4384675"/>
          <p14:tracePt t="154223" x="5718175" y="4375150"/>
          <p14:tracePt t="154227" x="5737225" y="4375150"/>
          <p14:tracePt t="154239" x="5746750" y="4375150"/>
          <p14:tracePt t="154243" x="5765800" y="4356100"/>
          <p14:tracePt t="154255" x="5775325" y="4356100"/>
          <p14:tracePt t="154271" x="5794375" y="4356100"/>
          <p14:tracePt t="154275" x="5794375" y="4346575"/>
          <p14:tracePt t="154287" x="5813425" y="4337050"/>
          <p14:tracePt t="154303" x="5822950" y="4337050"/>
          <p14:tracePt t="154325" x="5832475" y="4337050"/>
          <p14:tracePt t="154335" x="5832475" y="4327525"/>
          <p14:tracePt t="154338" x="5851525" y="4327525"/>
          <p14:tracePt t="154350" x="5861050" y="4327525"/>
          <p14:tracePt t="154355" x="5880100" y="4327525"/>
          <p14:tracePt t="154367" x="5899150" y="4318000"/>
          <p14:tracePt t="154372" x="5908675" y="4318000"/>
          <p14:tracePt t="154387" x="5918200" y="4318000"/>
          <p14:tracePt t="154403" x="5935663" y="4318000"/>
          <p14:tracePt t="154416" x="5964238" y="4308475"/>
          <p14:tracePt t="154419" x="5992813" y="4298950"/>
          <p14:tracePt t="154436" x="6078538" y="4289425"/>
          <p14:tracePt t="154446" x="6135688" y="4289425"/>
          <p14:tracePt t="154451" x="6183313" y="4289425"/>
          <p14:tracePt t="154464" x="6230938" y="4298950"/>
          <p14:tracePt t="154469" x="6269038" y="4318000"/>
          <p14:tracePt t="154479" x="6297613" y="4318000"/>
          <p14:tracePt t="154488" x="6335713" y="4337050"/>
          <p14:tracePt t="154495" x="6345238" y="4346575"/>
          <p14:tracePt t="154499" x="6383338" y="4346575"/>
          <p14:tracePt t="154510" x="6392863" y="4346575"/>
          <p14:tracePt t="154516" x="6440488" y="4356100"/>
          <p14:tracePt t="154527" x="6478588" y="4365625"/>
          <p14:tracePt t="154537" x="6515100" y="4375150"/>
          <p14:tracePt t="154543" x="6562725" y="4384675"/>
          <p14:tracePt t="154547" x="6572250" y="4384675"/>
          <p14:tracePt t="154560" x="6600825" y="4394200"/>
          <p14:tracePt t="154575" x="6619875" y="4394200"/>
          <p14:tracePt t="154655" x="6629400" y="4394200"/>
          <p14:tracePt t="154659" x="6638925" y="4394200"/>
          <p14:tracePt t="154671" x="6648450" y="4394200"/>
          <p14:tracePt t="154676" x="6657975" y="4394200"/>
          <p14:tracePt t="154691" x="6677025" y="4394200"/>
          <p14:tracePt t="154704" x="6696075" y="4394200"/>
          <p14:tracePt t="154707" x="6715125" y="4384675"/>
          <p14:tracePt t="154719" x="6724650" y="4384675"/>
          <p14:tracePt t="154723" x="6772275" y="4365625"/>
          <p14:tracePt t="154735" x="6800850" y="4365625"/>
          <p14:tracePt t="154739" x="6819900" y="4346575"/>
          <p14:tracePt t="154751" x="6858000" y="4337050"/>
          <p14:tracePt t="154755" x="6877050" y="4327525"/>
          <p14:tracePt t="154771" x="6924675" y="4327525"/>
          <p14:tracePt t="154782" x="6953250" y="4327525"/>
          <p14:tracePt t="154785" x="6962775" y="4318000"/>
          <p14:tracePt t="154799" x="6972300" y="4318000"/>
          <p14:tracePt t="154803" x="6991350" y="4318000"/>
          <p14:tracePt t="154820" x="7000875" y="4308475"/>
          <p14:tracePt t="154834" x="7010400" y="4308475"/>
          <p14:tracePt t="155073" x="7010400" y="4318000"/>
          <p14:tracePt t="155153" x="7010400" y="4327525"/>
          <p14:tracePt t="155201" x="7000875" y="4327525"/>
          <p14:tracePt t="155205" x="6972300" y="4327525"/>
          <p14:tracePt t="155217" x="6962775" y="4327525"/>
          <p14:tracePt t="155223" x="6953250" y="4327525"/>
          <p14:tracePt t="155233" x="6943725" y="4327525"/>
          <p14:tracePt t="155236" x="6934200" y="4327525"/>
          <p14:tracePt t="155253" x="6915150" y="4356100"/>
          <p14:tracePt t="155265" x="6896100" y="4403725"/>
          <p14:tracePt t="155269" x="6886575" y="4422775"/>
          <p14:tracePt t="155281" x="6877050" y="4441825"/>
          <p14:tracePt t="155285" x="6848475" y="4468813"/>
          <p14:tracePt t="155297" x="6819900" y="4506913"/>
          <p14:tracePt t="155393" x="6819900" y="4516438"/>
          <p14:tracePt t="155410" x="6829425" y="4525963"/>
          <p14:tracePt t="155419" x="6838950" y="4535488"/>
          <p14:tracePt t="155425" x="6867525" y="4554538"/>
          <p14:tracePt t="155431" x="6896100" y="4564063"/>
          <p14:tracePt t="155448" x="6905625" y="4583113"/>
          <p14:tracePt t="155460" x="6915150" y="4583113"/>
          <p14:tracePt t="155505" x="6924675" y="4583113"/>
          <p14:tracePt t="155510" x="6934200" y="4583113"/>
          <p14:tracePt t="155521" x="6943725" y="4583113"/>
          <p14:tracePt t="155531" x="6953250" y="4583113"/>
          <p14:tracePt t="155537" x="6962775" y="4583113"/>
          <p14:tracePt t="155553" x="6972300" y="4583113"/>
          <p14:tracePt t="155569" x="6981825" y="4583113"/>
          <p14:tracePt t="155589" x="7000875" y="4583113"/>
          <p14:tracePt t="155617" x="7010400" y="4583113"/>
          <p14:tracePt t="155633" x="7010400" y="4573588"/>
          <p14:tracePt t="155649" x="7019925" y="4573588"/>
          <p14:tracePt t="155665" x="7029450" y="4573588"/>
          <p14:tracePt t="155681" x="7038975" y="4573588"/>
          <p14:tracePt t="155713" x="7048500" y="4573588"/>
          <p14:tracePt t="155729" x="7058025" y="4573588"/>
          <p14:tracePt t="155736" x="7065963" y="4573588"/>
          <p14:tracePt t="155987" x="7065963" y="4554538"/>
          <p14:tracePt t="156001" x="7065963" y="4516438"/>
          <p14:tracePt t="156009" x="7065963" y="4506913"/>
          <p14:tracePt t="156016" x="7065963" y="4497388"/>
          <p14:tracePt t="156225" x="7075488" y="4497388"/>
          <p14:tracePt t="156241" x="7075488" y="4487863"/>
          <p14:tracePt t="156248" x="7094538" y="4478338"/>
          <p14:tracePt t="156353" x="7104063" y="4478338"/>
          <p14:tracePt t="156369" x="7113588" y="4478338"/>
          <p14:tracePt t="156376" x="7123113" y="4478338"/>
          <p14:tracePt t="156500" x="7123113" y="4487863"/>
          <p14:tracePt t="156504" x="7123113" y="4525963"/>
          <p14:tracePt t="156515" x="7113588" y="4573588"/>
          <p14:tracePt t="156523" x="7113588" y="4602163"/>
          <p14:tracePt t="156531" x="7104063" y="4630738"/>
          <p14:tracePt t="156537" x="7104063" y="4640263"/>
          <p14:tracePt t="156547" x="7104063" y="4659313"/>
          <p14:tracePt t="156611" x="7113588" y="4659313"/>
          <p14:tracePt t="156617" x="7123113" y="4659313"/>
          <p14:tracePt t="156643" x="7132638" y="4659313"/>
          <p14:tracePt t="156659" x="7151688" y="4659313"/>
          <p14:tracePt t="156665" x="7170738" y="4659313"/>
          <p14:tracePt t="156675" x="7199313" y="4668838"/>
          <p14:tracePt t="156679" x="7227888" y="4668838"/>
          <p14:tracePt t="156691" x="7237413" y="4678363"/>
          <p14:tracePt t="156694" x="7265988" y="4678363"/>
          <p14:tracePt t="156707" x="7285038" y="4678363"/>
          <p14:tracePt t="156712" x="7304088" y="4678363"/>
          <p14:tracePt t="156723" x="7313613" y="4678363"/>
          <p14:tracePt t="156726" x="7323138" y="4678363"/>
          <p14:tracePt t="156740" x="7342188" y="4678363"/>
          <p14:tracePt t="156743" x="7351713" y="4678363"/>
          <p14:tracePt t="156755" x="7370763" y="4678363"/>
          <p14:tracePt t="156771" x="7380288" y="4678363"/>
          <p14:tracePt t="157027" x="7399338" y="4668838"/>
          <p14:tracePt t="157032" x="7418388" y="4640263"/>
          <p14:tracePt t="157041" x="7427913" y="4611688"/>
          <p14:tracePt t="157049" x="7437438" y="4573588"/>
          <p14:tracePt t="157060" x="7446963" y="4554538"/>
          <p14:tracePt t="157063" x="7466013" y="4506913"/>
          <p14:tracePt t="157079" x="7504113" y="4394200"/>
          <p14:tracePt t="157095" x="7542213" y="4270375"/>
          <p14:tracePt t="157111" x="7589838" y="4146550"/>
          <p14:tracePt t="157123" x="7618413" y="4089400"/>
          <p14:tracePt t="157128" x="7635875" y="4051300"/>
          <p14:tracePt t="157140" x="7635875" y="4014788"/>
          <p14:tracePt t="157155" x="7635875" y="4005263"/>
          <p14:tracePt t="157254" x="7635875" y="4022725"/>
          <p14:tracePt t="157267" x="7635875" y="4041775"/>
          <p14:tracePt t="157271" x="7635875" y="4060825"/>
          <p14:tracePt t="157283" x="7635875" y="4079875"/>
          <p14:tracePt t="157287" x="7635875" y="4098925"/>
          <p14:tracePt t="157299" x="7635875" y="4127500"/>
          <p14:tracePt t="157306" x="7635875" y="4156075"/>
          <p14:tracePt t="157315" x="7635875" y="4175125"/>
          <p14:tracePt t="157318" x="7635875" y="4194175"/>
          <p14:tracePt t="157331" x="7635875" y="4222750"/>
          <p14:tracePt t="157336" x="7635875" y="4241800"/>
          <p14:tracePt t="157347" x="7635875" y="4270375"/>
          <p14:tracePt t="157352" x="7635875" y="4279900"/>
          <p14:tracePt t="157362" x="7635875" y="4308475"/>
          <p14:tracePt t="157378" x="7635875" y="4327525"/>
          <p14:tracePt t="157760" x="7635875" y="4337050"/>
          <p14:tracePt t="157771" x="7635875" y="4346575"/>
          <p14:tracePt t="157775" x="7635875" y="4356100"/>
          <p14:tracePt t="157808" x="7635875" y="4375150"/>
          <p14:tracePt t="157813" x="7635875" y="4384675"/>
          <p14:tracePt t="157819" x="7626350" y="4394200"/>
          <p14:tracePt t="157823" x="7626350" y="4413250"/>
          <p14:tracePt t="157853" x="7626350" y="4422775"/>
          <p14:tracePt t="157871" x="7626350" y="4432300"/>
          <p14:tracePt t="158285" x="7618413" y="4432300"/>
          <p14:tracePt t="158290" x="7618413" y="4422775"/>
          <p14:tracePt t="158301" x="7618413" y="4413250"/>
          <p14:tracePt t="158309" x="7618413" y="4403725"/>
          <p14:tracePt t="158333" x="7608888" y="4403725"/>
          <p14:tracePt t="158349" x="7599363" y="4394200"/>
          <p14:tracePt t="158365" x="7589838" y="4394200"/>
          <p14:tracePt t="158369" x="7580313" y="4394200"/>
          <p14:tracePt t="158387" x="7561263" y="4394200"/>
          <p14:tracePt t="158397" x="7532688" y="4394200"/>
          <p14:tracePt t="158400" x="7513638" y="4394200"/>
          <p14:tracePt t="158413" x="7494588" y="4394200"/>
          <p14:tracePt t="158416" x="7466013" y="4394200"/>
          <p14:tracePt t="158429" x="7427913" y="4394200"/>
          <p14:tracePt t="158435" x="7370763" y="4403725"/>
          <p14:tracePt t="158445" x="7304088" y="4403725"/>
          <p14:tracePt t="158449" x="7246938" y="4403725"/>
          <p14:tracePt t="158461" x="7170738" y="4403725"/>
          <p14:tracePt t="158465" x="7104063" y="4394200"/>
          <p14:tracePt t="158477" x="7048500" y="4394200"/>
          <p14:tracePt t="158482" x="7010400" y="4394200"/>
          <p14:tracePt t="158493" x="6972300" y="4384675"/>
          <p14:tracePt t="158496" x="6924675" y="4384675"/>
          <p14:tracePt t="158509" x="6896100" y="4375150"/>
          <p14:tracePt t="158513" x="6867525" y="4365625"/>
          <p14:tracePt t="158525" x="6848475" y="4365625"/>
          <p14:tracePt t="158862" x="6838950" y="4365625"/>
          <p14:tracePt t="158866" x="6829425" y="4365625"/>
          <p14:tracePt t="158877" x="6819900" y="4365625"/>
          <p14:tracePt t="158884" x="6810375" y="4365625"/>
          <p14:tracePt t="158893" x="6772275" y="4365625"/>
          <p14:tracePt t="158898" x="6743700" y="4365625"/>
          <p14:tracePt t="158919" x="6572250" y="4394200"/>
          <p14:tracePt t="158925" x="6459538" y="4413250"/>
          <p14:tracePt t="158929" x="6354763" y="4422775"/>
          <p14:tracePt t="158942" x="6269038" y="4432300"/>
          <p14:tracePt t="158944" x="6202363" y="4441825"/>
          <p14:tracePt t="158959" x="6145213" y="4449763"/>
          <p14:tracePt t="158969" x="6107113" y="4449763"/>
          <p14:tracePt t="158972" x="6078538" y="4449763"/>
          <p14:tracePt t="158976" x="6069013" y="4449763"/>
          <p14:tracePt t="158992" x="6040438" y="4459288"/>
          <p14:tracePt t="158993" x="6021388" y="4459288"/>
          <p14:tracePt t="159005" x="6002338" y="4468813"/>
          <p14:tracePt t="159009" x="5954713" y="4478338"/>
          <p14:tracePt t="159023" x="5918200" y="4478338"/>
          <p14:tracePt t="159026" x="5880100" y="4487863"/>
          <p14:tracePt t="159038" x="5842000" y="4506913"/>
          <p14:tracePt t="159040" x="5803900" y="4525963"/>
          <p14:tracePt t="159060" x="5775325" y="4525963"/>
          <p14:tracePt t="159063" x="5765800" y="4525963"/>
          <p14:tracePt t="159069" x="5737225" y="4535488"/>
          <p14:tracePt t="159073" x="5718175" y="4545013"/>
          <p14:tracePt t="159089" x="5708650" y="4554538"/>
          <p14:tracePt t="159093" x="5699125" y="4554538"/>
          <p14:tracePt t="159108" x="5661025" y="4564063"/>
          <p14:tracePt t="159114" x="5632450" y="4583113"/>
          <p14:tracePt t="159120" x="5594350" y="4602163"/>
          <p14:tracePt t="159123" x="5565775" y="4602163"/>
          <p14:tracePt t="159131" x="5537200" y="4621213"/>
          <p14:tracePt t="159135" x="5499100" y="4640263"/>
          <p14:tracePt t="159156" x="5470525" y="4649788"/>
          <p14:tracePt t="159161" x="5422900" y="4659313"/>
          <p14:tracePt t="159166" x="5384800" y="4678363"/>
          <p14:tracePt t="159171" x="5338763" y="4697413"/>
          <p14:tracePt t="159188" x="5253038" y="4745038"/>
          <p14:tracePt t="159200" x="5214938" y="4754563"/>
          <p14:tracePt t="159203" x="5186363" y="4773613"/>
          <p14:tracePt t="159219" x="5157788" y="4792663"/>
          <p14:tracePt t="159223" x="5138738" y="4802188"/>
          <p14:tracePt t="159238" x="5081588" y="4840288"/>
          <p14:tracePt t="159247" x="5053013" y="4868863"/>
          <p14:tracePt t="159252" x="5014913" y="4886325"/>
          <p14:tracePt t="159266" x="4995863" y="4905375"/>
          <p14:tracePt t="159270" x="4986338" y="4924425"/>
          <p14:tracePt t="159297" x="4976813" y="4943475"/>
          <p14:tracePt t="159302" x="4976813" y="4953000"/>
          <p14:tracePt t="159313" x="4967288" y="4972050"/>
          <p14:tracePt t="159320" x="4967288" y="4981575"/>
          <p14:tracePt t="159329" x="4967288" y="5000625"/>
          <p14:tracePt t="159333" x="4967288" y="5010150"/>
          <p14:tracePt t="159344" x="4967288" y="5029200"/>
          <p14:tracePt t="159349" x="4967288" y="5038725"/>
          <p14:tracePt t="159362" x="4967288" y="5057775"/>
          <p14:tracePt t="159370" x="4967288" y="5076825"/>
          <p14:tracePt t="159377" x="4967288" y="5095875"/>
          <p14:tracePt t="159393" x="4976813" y="5105400"/>
          <p14:tracePt t="159398" x="4986338" y="5124450"/>
          <p14:tracePt t="159409" x="5005388" y="5143500"/>
          <p14:tracePt t="159419" x="5014913" y="5162550"/>
          <p14:tracePt t="159426" x="5024438" y="5181600"/>
          <p14:tracePt t="159431" x="5033963" y="5181600"/>
          <p14:tracePt t="159443" x="5043488" y="5200650"/>
          <p14:tracePt t="159458" x="5062538" y="5219700"/>
          <p14:tracePt t="159475" x="5072063" y="5229225"/>
          <p14:tracePt t="159479" x="5072063" y="5248275"/>
          <p14:tracePt t="159497" x="5072063" y="5267325"/>
          <p14:tracePt t="159511" x="5072063" y="5276850"/>
          <p14:tracePt t="159523" x="5062538" y="5276850"/>
          <p14:tracePt t="159526" x="4995863" y="5276850"/>
          <p14:tracePt t="159539" x="4891088" y="5248275"/>
          <p14:tracePt t="159547" x="4740275" y="5200650"/>
          <p14:tracePt t="159554" x="4521200" y="5114925"/>
          <p14:tracePt t="159559" x="4235450" y="5019675"/>
          <p14:tracePt t="159570" x="3875088" y="4933950"/>
          <p14:tracePt t="159575" x="3552825" y="4868863"/>
          <p14:tracePt t="159587" x="3200400" y="4811713"/>
          <p14:tracePt t="159593" x="2925763" y="4773613"/>
          <p14:tracePt t="159602" x="2678113" y="4725988"/>
          <p14:tracePt t="159606" x="2508250" y="4697413"/>
          <p14:tracePt t="159620" x="2365375" y="4678363"/>
          <p14:tracePt t="159623" x="2251075" y="4659313"/>
          <p14:tracePt t="159634" x="2146300" y="4640263"/>
          <p14:tracePt t="159640" x="2079625" y="4630738"/>
          <p14:tracePt t="159667" x="2012950" y="4621213"/>
          <p14:tracePt t="159672" x="1947863" y="4621213"/>
          <p14:tracePt t="159683" x="1871663" y="4621213"/>
          <p14:tracePt t="159689" x="1785938" y="4621213"/>
          <p14:tracePt t="159699" x="1681163" y="4621213"/>
          <p14:tracePt t="159702" x="1566863" y="4621213"/>
          <p14:tracePt t="159715" x="1471613" y="4621213"/>
          <p14:tracePt t="159719" x="1358900" y="4621213"/>
          <p14:tracePt t="159732" x="1254125" y="4621213"/>
          <p14:tracePt t="159737" x="1168400" y="4611688"/>
          <p14:tracePt t="159749" x="1082675" y="4611688"/>
          <p14:tracePt t="159751" x="1016000" y="4602163"/>
          <p14:tracePt t="159767" x="892175" y="4583113"/>
          <p14:tracePt t="159779" x="846138" y="4573588"/>
          <p14:tracePt t="159783" x="808038" y="4564063"/>
          <p14:tracePt t="159795" x="779463" y="4554538"/>
          <p14:tracePt t="159811" x="769938" y="4554538"/>
          <p14:tracePt t="159927" x="779463" y="4554538"/>
          <p14:tracePt t="159939" x="788988" y="4554538"/>
          <p14:tracePt t="159943" x="808038" y="4554538"/>
          <p14:tracePt t="159955" x="827088" y="4554538"/>
          <p14:tracePt t="159958" x="836613" y="4554538"/>
          <p14:tracePt t="159971" x="863600" y="4554538"/>
          <p14:tracePt t="159977" x="882650" y="4554538"/>
          <p14:tracePt t="159986" x="901700" y="4554538"/>
          <p14:tracePt t="159991" x="939800" y="4554538"/>
          <p14:tracePt t="160002" x="977900" y="4554538"/>
          <p14:tracePt t="160006" x="1035050" y="4554538"/>
          <p14:tracePt t="160019" x="1082675" y="4554538"/>
          <p14:tracePt t="160025" x="1120775" y="4554538"/>
          <p14:tracePt t="160035" x="1149350" y="4554538"/>
          <p14:tracePt t="160039" x="1168400" y="4554538"/>
          <p14:tracePt t="160051" x="1196975" y="4554538"/>
          <p14:tracePt t="160054" x="1206500" y="4554538"/>
          <p14:tracePt t="160066" x="1235075" y="4554538"/>
          <p14:tracePt t="160073" x="1263650" y="4573588"/>
          <p14:tracePt t="160084" x="1311275" y="4583113"/>
          <p14:tracePt t="160087" x="1349375" y="4602163"/>
          <p14:tracePt t="160100" x="1377950" y="4611688"/>
          <p14:tracePt t="160103" x="1414463" y="4640263"/>
          <p14:tracePt t="160118" x="1557338" y="4678363"/>
          <p14:tracePt t="160132" x="1643063" y="4697413"/>
          <p14:tracePt t="160134" x="1700213" y="4706938"/>
          <p14:tracePt t="160149" x="1785938" y="4716463"/>
          <p14:tracePt t="160154" x="1833563" y="4716463"/>
          <p14:tracePt t="160163" x="1900238" y="4716463"/>
          <p14:tracePt t="160168" x="1947863" y="4716463"/>
          <p14:tracePt t="160179" x="2012950" y="4716463"/>
          <p14:tracePt t="160184" x="2079625" y="4716463"/>
          <p14:tracePt t="160194" x="2155825" y="4706938"/>
          <p14:tracePt t="160197" x="2251075" y="4678363"/>
          <p14:tracePt t="160227" x="2327275" y="4630738"/>
          <p14:tracePt t="160233" x="2432050" y="4583113"/>
          <p14:tracePt t="160291" x="2489200" y="4525963"/>
          <p14:tracePt t="160296" x="2544763" y="4468813"/>
          <p14:tracePt t="160597" x="2554288" y="4468813"/>
          <p14:tracePt t="160602" x="2563813" y="4478338"/>
          <p14:tracePt t="160611" x="2582863" y="4497388"/>
          <p14:tracePt t="160615" x="2620963" y="4506913"/>
          <p14:tracePt t="160647" x="2716213" y="4506913"/>
          <p14:tracePt t="160661" x="2763838" y="4506913"/>
          <p14:tracePt t="160665" x="2792413" y="4506913"/>
          <p14:tracePt t="160675" x="2820988" y="4506913"/>
          <p14:tracePt t="160679" x="2859088" y="4506913"/>
          <p14:tracePt t="160691" x="2906713" y="4487863"/>
          <p14:tracePt t="160698" x="2944813" y="4468813"/>
          <p14:tracePt t="160709" x="2992438" y="4441825"/>
          <p14:tracePt t="160714" x="3049588" y="4413250"/>
          <p14:tracePt t="160722" x="3087688" y="4394200"/>
          <p14:tracePt t="160727" x="3133725" y="4365625"/>
          <p14:tracePt t="160738" x="3143250" y="4356100"/>
          <p14:tracePt t="160745" x="3152775" y="4356100"/>
          <p14:tracePt t="160816" x="3124200" y="4356100"/>
          <p14:tracePt t="160821" x="3124200" y="4365625"/>
          <p14:tracePt t="160835" x="3087688" y="4384675"/>
          <p14:tracePt t="160842" x="3040063" y="4403725"/>
          <p14:tracePt t="160852" x="3021013" y="4403725"/>
          <p14:tracePt t="160854" x="2973388" y="4422775"/>
          <p14:tracePt t="160862" x="2916238" y="4449763"/>
          <p14:tracePt t="160869" x="2849563" y="4478338"/>
          <p14:tracePt t="160889" x="2735263" y="4525963"/>
          <p14:tracePt t="160895" x="2678113" y="4554538"/>
          <p14:tracePt t="160899" x="2640013" y="4592638"/>
          <p14:tracePt t="160922" x="2554288" y="4640263"/>
          <p14:tracePt t="160937" x="2527300" y="4687888"/>
          <p14:tracePt t="160944" x="2527300" y="4697413"/>
          <p14:tracePt t="160952" x="2517775" y="4735513"/>
          <p14:tracePt t="160961" x="2517775" y="4764088"/>
          <p14:tracePt t="160971" x="2517775" y="4792663"/>
          <p14:tracePt t="160976" x="2517775" y="4821238"/>
          <p14:tracePt t="160979" x="2536825" y="4849813"/>
          <p14:tracePt t="160997" x="2544763" y="4868863"/>
          <p14:tracePt t="161003" x="2573338" y="4886325"/>
          <p14:tracePt t="161009" x="2611438" y="4914900"/>
          <p14:tracePt t="161013" x="2649538" y="4933950"/>
          <p14:tracePt t="161077" x="2649538" y="4924425"/>
          <p14:tracePt t="161081" x="2649538" y="4905375"/>
          <p14:tracePt t="161093" x="2649538" y="4886325"/>
          <p14:tracePt t="161100" x="2649538" y="4868863"/>
          <p14:tracePt t="161109" x="2649538" y="4849813"/>
          <p14:tracePt t="161113" x="2649538" y="4840288"/>
          <p14:tracePt t="161125" x="2649538" y="4821238"/>
          <p14:tracePt t="161128" x="2649538" y="4792663"/>
          <p14:tracePt t="161137" x="2640013" y="4783138"/>
          <p14:tracePt t="161141" x="2630488" y="4773613"/>
          <p14:tracePt t="161157" x="2611438" y="4764088"/>
          <p14:tracePt t="161161" x="2601913" y="4754563"/>
          <p14:tracePt t="161172" x="2582863" y="4754563"/>
          <p14:tracePt t="161178" x="2544763" y="4745038"/>
          <p14:tracePt t="161189" x="2498725" y="4745038"/>
          <p14:tracePt t="161193" x="2479675" y="4745038"/>
          <p14:tracePt t="161205" x="2451100" y="4745038"/>
          <p14:tracePt t="161209" x="2422525" y="4745038"/>
          <p14:tracePt t="161221" x="2384425" y="4745038"/>
          <p14:tracePt t="161227" x="2346325" y="4745038"/>
          <p14:tracePt t="161236" x="2270125" y="4745038"/>
          <p14:tracePt t="161250" x="2241550" y="4745038"/>
          <p14:tracePt t="161254" x="2212975" y="4735513"/>
          <p14:tracePt t="161269" x="2184400" y="4725988"/>
          <p14:tracePt t="161274" x="2155825" y="4716463"/>
          <p14:tracePt t="161279" x="2127250" y="4716463"/>
          <p14:tracePt t="161286" x="2098675" y="4706938"/>
          <p14:tracePt t="161302" x="2070100" y="4697413"/>
          <p14:tracePt t="161306" x="2032000" y="4687888"/>
          <p14:tracePt t="161322" x="1976438" y="4678363"/>
          <p14:tracePt t="161329" x="1957388" y="4668838"/>
          <p14:tracePt t="161334" x="1938338" y="4659313"/>
          <p14:tracePt t="161393" x="1919288" y="4659313"/>
          <p14:tracePt t="161399" x="1909763" y="4668838"/>
          <p14:tracePt t="161408" x="1871663" y="4687888"/>
          <p14:tracePt t="161414" x="1852613" y="4697413"/>
          <p14:tracePt t="161424" x="1814513" y="4716463"/>
          <p14:tracePt t="161428" x="1766888" y="4735513"/>
          <p14:tracePt t="161441" x="1700213" y="4735513"/>
          <p14:tracePt t="161444" x="1614488" y="4764088"/>
          <p14:tracePt t="161457" x="1566863" y="4764088"/>
          <p14:tracePt t="161463" x="1509713" y="4773613"/>
          <p14:tracePt t="161473" x="1462088" y="4783138"/>
          <p14:tracePt t="161476" x="1433513" y="4783138"/>
          <p14:tracePt t="161489" x="1406525" y="4792663"/>
          <p14:tracePt t="161492" x="1377950" y="4792663"/>
          <p14:tracePt t="161505" x="1368425" y="4792663"/>
          <p14:tracePt t="161569" x="1358900" y="4802188"/>
          <p14:tracePt t="161574" x="1349375" y="4811713"/>
          <p14:tracePt t="161585" x="1311275" y="4849813"/>
          <p14:tracePt t="161592" x="1292225" y="4886325"/>
          <p14:tracePt t="161603" x="1273175" y="4924425"/>
          <p14:tracePt t="161606" x="1273175" y="4962525"/>
          <p14:tracePt t="161618" x="1273175" y="4991100"/>
          <p14:tracePt t="161623" x="1273175" y="5029200"/>
          <p14:tracePt t="161641" x="1273175" y="5086350"/>
          <p14:tracePt t="161648" x="1282700" y="5105400"/>
          <p14:tracePt t="161651" x="1301750" y="5133975"/>
          <p14:tracePt t="161666" x="1311275" y="5181600"/>
          <p14:tracePt t="161670" x="1377950" y="5229225"/>
          <p14:tracePt t="161681" x="1443038" y="5267325"/>
          <p14:tracePt t="161689" x="1519238" y="5286375"/>
          <p14:tracePt t="161696" x="1585913" y="5294313"/>
          <p14:tracePt t="161703" x="1652588" y="5303838"/>
          <p14:tracePt t="161712" x="1728788" y="5303838"/>
          <p14:tracePt t="161718" x="1776413" y="5303838"/>
          <p14:tracePt t="161729" x="1833563" y="5303838"/>
          <p14:tracePt t="161736" x="1881188" y="5303838"/>
          <p14:tracePt t="161745" x="1919288" y="5303838"/>
          <p14:tracePt t="161749" x="1976438" y="5303838"/>
          <p14:tracePt t="161761" x="2032000" y="5303838"/>
          <p14:tracePt t="161768" x="2098675" y="5313363"/>
          <p14:tracePt t="161785" x="2232025" y="5322888"/>
          <p14:tracePt t="161792" x="2289175" y="5332413"/>
          <p14:tracePt t="161795" x="2346325" y="5341938"/>
          <p14:tracePt t="161809" x="2403475" y="5341938"/>
          <p14:tracePt t="161812" x="2451100" y="5341938"/>
          <p14:tracePt t="161825" x="2489200" y="5341938"/>
          <p14:tracePt t="161832" x="2536825" y="5341938"/>
          <p14:tracePt t="161845" x="2563813" y="5341938"/>
          <p14:tracePt t="161851" x="2592388" y="5332413"/>
          <p14:tracePt t="161857" x="2620963" y="5322888"/>
          <p14:tracePt t="161860" x="2668588" y="5303838"/>
          <p14:tracePt t="161877" x="2706688" y="5276850"/>
          <p14:tracePt t="161881" x="2763838" y="5248275"/>
          <p14:tracePt t="161889" x="2830513" y="5210175"/>
          <p14:tracePt t="161893" x="2906713" y="5172075"/>
          <p14:tracePt t="161909" x="2973388" y="5133975"/>
          <p14:tracePt t="161922" x="3040063" y="5086350"/>
          <p14:tracePt t="161923" x="3124200" y="5048250"/>
          <p14:tracePt t="161928" x="3190875" y="5010150"/>
          <p14:tracePt t="161939" x="3257550" y="4981575"/>
          <p14:tracePt t="161943" x="3314700" y="4943475"/>
          <p14:tracePt t="161956" x="3362325" y="4914900"/>
          <p14:tracePt t="161960" x="3390900" y="4895850"/>
          <p14:tracePt t="161973" x="3429000" y="4868863"/>
          <p14:tracePt t="161978" x="3448050" y="4859338"/>
          <p14:tracePt t="161988" x="3457575" y="4840288"/>
          <p14:tracePt t="161993" x="3476625" y="4821238"/>
          <p14:tracePt t="162004" x="3495675" y="4802188"/>
          <p14:tracePt t="162011" x="3533775" y="4764088"/>
          <p14:tracePt t="162021" x="3562350" y="4735513"/>
          <p14:tracePt t="162029" x="3600450" y="4697413"/>
          <p14:tracePt t="162036" x="3638550" y="4659313"/>
          <p14:tracePt t="162041" x="3667125" y="4621213"/>
          <p14:tracePt t="162057" x="3694113" y="4592638"/>
          <p14:tracePt t="162067" x="3713163" y="4573588"/>
          <p14:tracePt t="162071" x="3722688" y="4554538"/>
          <p14:tracePt t="162087" x="3732213" y="4554538"/>
          <p14:tracePt t="162089" x="3741738" y="4535488"/>
          <p14:tracePt t="162101" x="3760788" y="4516438"/>
          <p14:tracePt t="162106" x="3798888" y="4478338"/>
          <p14:tracePt t="162111" x="3817938" y="4449763"/>
          <p14:tracePt t="162116" x="3846513" y="4413250"/>
          <p14:tracePt t="162135" x="3856038" y="4413250"/>
          <p14:tracePt t="162139" x="3875088" y="4394200"/>
          <p14:tracePt t="162147" x="3875088" y="4384675"/>
          <p14:tracePt t="162153" x="3884613" y="4375150"/>
          <p14:tracePt t="162166" x="3894138" y="4365625"/>
          <p14:tracePt t="162170" x="3903663" y="4365625"/>
          <p14:tracePt t="162179" x="3903663" y="4356100"/>
          <p14:tracePt t="162277" x="3894138" y="4356100"/>
          <p14:tracePt t="162281" x="3875088" y="4365625"/>
          <p14:tracePt t="162294" x="3865563" y="4365625"/>
          <p14:tracePt t="162303" x="3846513" y="4384675"/>
          <p14:tracePt t="162308" x="3827463" y="4394200"/>
          <p14:tracePt t="162311" x="3808413" y="4394200"/>
          <p14:tracePt t="162326" x="3798888" y="4403725"/>
          <p14:tracePt t="162333" x="3779838" y="4413250"/>
          <p14:tracePt t="162340" x="3770313" y="4413250"/>
          <p14:tracePt t="162345" x="3760788" y="4422775"/>
          <p14:tracePt t="162357" x="3751263" y="4422775"/>
          <p14:tracePt t="162361" x="3741738" y="4422775"/>
          <p14:tracePt t="162371" x="3732213" y="4422775"/>
          <p14:tracePt t="162987" x="3751263" y="4422775"/>
          <p14:tracePt t="162992" x="3760788" y="4422775"/>
          <p14:tracePt t="163002" x="3770313" y="4422775"/>
          <p14:tracePt t="163019" x="3789363" y="4422775"/>
          <p14:tracePt t="163022" x="3798888" y="4413250"/>
          <p14:tracePt t="163036" x="3808413" y="4413250"/>
          <p14:tracePt t="163339" x="3798888" y="4413250"/>
          <p14:tracePt t="163371" x="3789363" y="4413250"/>
          <p14:tracePt t="163839" x="3808413" y="4403725"/>
          <p14:tracePt t="163844" x="3817938" y="4394200"/>
          <p14:tracePt t="163855" x="3827463" y="4375150"/>
          <p14:tracePt t="163863" x="3836988" y="4375150"/>
          <p14:tracePt t="163869" x="3846513" y="4356100"/>
          <p14:tracePt t="163874" x="3856038" y="4346575"/>
          <p14:tracePt t="163887" x="3856038" y="4337050"/>
          <p14:tracePt t="163894" x="3856038" y="4327525"/>
          <p14:tracePt t="170531" x="3884613" y="4327525"/>
          <p14:tracePt t="170547" x="3979863" y="4365625"/>
          <p14:tracePt t="170555" x="4084638" y="4413250"/>
          <p14:tracePt t="170563" x="4368800" y="4516438"/>
          <p14:tracePt t="170568" x="4711700" y="4668838"/>
          <p14:tracePt t="170579" x="5043488" y="4876800"/>
          <p14:tracePt t="170585" x="5357813" y="5086350"/>
          <p14:tracePt t="170595" x="5613400" y="5286375"/>
          <p14:tracePt t="170602" x="5851525" y="5437188"/>
          <p14:tracePt t="170610" x="6059488" y="5589588"/>
          <p14:tracePt t="170615" x="6202363" y="5713413"/>
          <p14:tracePt t="170627" x="6307138" y="5835650"/>
          <p14:tracePt t="170631" x="6383338" y="5930900"/>
          <p14:tracePt t="170643" x="6430963" y="6035675"/>
          <p14:tracePt t="170649" x="6459538" y="6130925"/>
          <p14:tracePt t="170659" x="6478588" y="6215063"/>
          <p14:tracePt t="170662" x="6488113" y="6281738"/>
          <p14:tracePt t="170675" x="6488113" y="6348413"/>
          <p14:tracePt t="170679" x="6488113" y="6405563"/>
          <p14:tracePt t="170691" x="6488113" y="6472238"/>
          <p14:tracePt t="170697" x="6488113" y="6548438"/>
          <p14:tracePt t="170707" x="6488113" y="6613525"/>
          <p14:tracePt t="170710" x="6488113" y="6680200"/>
          <p14:tracePt t="170723" x="6534150" y="6746875"/>
          <p14:tracePt t="170726" x="6581775" y="6823075"/>
          <p14:tracePt t="170739" x="6648450" y="6908800"/>
          <p14:tracePt t="170745" x="6724650" y="6985000"/>
          <p14:tracePt t="170754" x="6819900" y="7040563"/>
          <p14:tracePt t="170759" x="6886575" y="7069138"/>
          <p14:tracePt t="170771" x="6953250" y="7107238"/>
          <p14:tracePt t="170775" x="7010400" y="7116763"/>
          <p14:tracePt t="170789" x="7048500" y="7135813"/>
          <p14:tracePt t="170836" x="7058025" y="7145338"/>
          <p14:tracePt t="170842" x="7058025" y="7173913"/>
          <p14:tracePt t="170852" x="7085013" y="7202488"/>
          <p14:tracePt t="170859" x="7113588" y="7250113"/>
          <p14:tracePt t="170870" x="7123113" y="7269163"/>
          <p14:tracePt t="170872" x="7142163" y="7307263"/>
          <p14:tracePt t="170887" x="7170738" y="7335838"/>
          <p14:tracePt t="170890" x="7180263" y="7364413"/>
          <p14:tracePt t="170903" x="7189788" y="7373938"/>
          <p14:tracePt t="170910" x="7208838" y="7392988"/>
          <p14:tracePt t="170924" x="7237413" y="7410450"/>
          <p14:tracePt t="170934" x="7246938" y="7429500"/>
          <p14:tracePt t="170937" x="7265988" y="7439025"/>
          <p14:tracePt t="170949" x="7294563" y="7467600"/>
          <p14:tracePt t="170958" x="7342188" y="7505700"/>
          <p14:tracePt t="170965" x="7380288" y="7534275"/>
          <p14:tracePt t="170971" x="7418388" y="7572375"/>
          <p14:tracePt t="170980" x="7456488" y="7600950"/>
          <p14:tracePt t="170987" x="7466013" y="7600950"/>
          <p14:tracePt t="171013" x="7485063" y="7600950"/>
          <p14:tracePt t="171028" x="7494588" y="7600950"/>
          <p14:tracePt t="171033" x="7513638" y="7600950"/>
          <p14:tracePt t="171044" x="7532688" y="7600950"/>
          <p14:tracePt t="171049" x="7561263" y="7600950"/>
          <p14:tracePt t="171061" x="7589838" y="7600950"/>
          <p14:tracePt t="171067" x="7626350" y="7600950"/>
          <p14:tracePt t="171076" x="7635875" y="7600950"/>
          <p14:tracePt t="171080" x="7654925" y="7600950"/>
          <p14:tracePt t="171093" x="7664450" y="7600950"/>
          <p14:tracePt t="171096" x="7673975" y="7600950"/>
          <p14:tracePt t="171109" x="7693025" y="7600950"/>
          <p14:tracePt t="171113" x="7702550" y="7600950"/>
          <p14:tracePt t="171130" x="7721600" y="7591425"/>
          <p14:tracePt t="171144" x="7731125" y="7581900"/>
          <p14:tracePt t="171161" x="7740650" y="7572375"/>
          <p14:tracePt t="171173" x="7750175" y="7572375"/>
          <p14:tracePt t="171176" x="7769225" y="7553325"/>
          <p14:tracePt t="171189" x="7778750" y="7543800"/>
          <p14:tracePt t="171193" x="7788275" y="7534275"/>
          <p14:tracePt t="171205" x="7807325" y="7524750"/>
          <p14:tracePt t="171212" x="7816850" y="7496175"/>
          <p14:tracePt t="171221" x="7826375" y="7496175"/>
          <p14:tracePt t="171225" x="7845425" y="7477125"/>
          <p14:tracePt t="171236" x="7845425" y="7467600"/>
          <p14:tracePt t="171241" x="7864475" y="7448550"/>
          <p14:tracePt t="171253" x="7874000" y="7429500"/>
          <p14:tracePt t="171259" x="7883525" y="7419975"/>
          <p14:tracePt t="171269" x="7902575" y="7410450"/>
          <p14:tracePt t="171273" x="7902575" y="7392988"/>
          <p14:tracePt t="171286" x="7902575" y="7373938"/>
          <p14:tracePt t="171290" x="7902575" y="7364413"/>
          <p14:tracePt t="171305" x="7902575" y="7345363"/>
          <p14:tracePt t="171318" x="7902575" y="7335838"/>
          <p14:tracePt t="171397" x="7912100" y="7326313"/>
          <p14:tracePt t="171413" x="7912100" y="7316788"/>
          <p14:tracePt t="171420" x="7921625" y="7316788"/>
          <p14:tracePt t="171429" x="7921625" y="7307263"/>
          <p14:tracePt t="171434" x="7931150" y="7297738"/>
          <p14:tracePt t="171445" x="7940675" y="7297738"/>
          <p14:tracePt t="171449" x="7940675" y="7288213"/>
          <p14:tracePt t="171461" x="7950200" y="7288213"/>
          <p14:tracePt t="171469" x="7950200" y="7278688"/>
          <p14:tracePt t="171476" x="7959725" y="7278688"/>
          <p14:tracePt t="171509" x="7969250" y="7269163"/>
          <p14:tracePt t="171525" x="7978775" y="7259638"/>
          <p14:tracePt t="171541" x="7988300" y="7259638"/>
          <p14:tracePt t="171545" x="7988300" y="7250113"/>
          <p14:tracePt t="171556" x="7997825" y="7250113"/>
          <p14:tracePt t="171563" x="8007350" y="7240588"/>
          <p14:tracePt t="171573" x="8016875" y="7240588"/>
          <p14:tracePt t="171576" x="8026400" y="7231063"/>
          <p14:tracePt t="171590" x="8035925" y="7221538"/>
          <p14:tracePt t="171592" x="8054975" y="7221538"/>
          <p14:tracePt t="171604" x="8054975" y="7212013"/>
          <p14:tracePt t="171611" x="8074025" y="7202488"/>
          <p14:tracePt t="171620" x="8093075" y="7192963"/>
          <p14:tracePt t="171624" x="8112125" y="7183438"/>
          <p14:tracePt t="171638" x="8121650" y="7173913"/>
          <p14:tracePt t="171641" x="8140700" y="7173913"/>
          <p14:tracePt t="171653" x="8169275" y="7164388"/>
          <p14:tracePt t="171655" x="8186738" y="7154863"/>
          <p14:tracePt t="171673" x="8196263" y="7154863"/>
          <p14:tracePt t="171689" x="8215313" y="7154863"/>
          <p14:tracePt t="171717" x="8224838" y="7154863"/>
          <p14:tracePt t="171722" x="8234363" y="7154863"/>
          <p14:tracePt t="171739" x="8243888" y="7154863"/>
          <p14:tracePt t="171749" x="8253413" y="7154863"/>
          <p14:tracePt t="171765" x="8262938" y="7154863"/>
          <p14:tracePt t="171770" x="8272463" y="7154863"/>
          <p14:tracePt t="171788" x="8281988" y="7154863"/>
          <p14:tracePt t="171802" x="8301038" y="7154863"/>
          <p14:tracePt t="171813" x="8329613" y="7164388"/>
          <p14:tracePt t="171818" x="8377238" y="7173913"/>
          <p14:tracePt t="171829" x="8415338" y="7173913"/>
          <p14:tracePt t="171835" x="8453438" y="7183438"/>
          <p14:tracePt t="171845" x="8482013" y="7192963"/>
          <p14:tracePt t="171850" x="8491538" y="7192963"/>
          <p14:tracePt t="171957" x="8501063" y="7202488"/>
          <p14:tracePt t="171979" x="8510588" y="7202488"/>
          <p14:tracePt t="171989" x="8520113" y="7212013"/>
          <p14:tracePt t="171993" x="8548688" y="7221538"/>
          <p14:tracePt t="172005" x="8567738" y="7221538"/>
          <p14:tracePt t="172009" x="8596313" y="7231063"/>
          <p14:tracePt t="172021" x="8624888" y="7231063"/>
          <p14:tracePt t="172027" x="8653463" y="7231063"/>
          <p14:tracePt t="172037" x="8691563" y="7240588"/>
          <p14:tracePt t="172041" x="8720138" y="7240588"/>
          <p14:tracePt t="172054" x="8739188" y="7240588"/>
          <p14:tracePt t="172057" x="8748713" y="7240588"/>
          <p14:tracePt t="172069" x="8775700" y="7240588"/>
          <p14:tracePt t="172074" x="8785225" y="7240588"/>
          <p14:tracePt t="172089" x="8794750" y="7240588"/>
          <p14:tracePt t="172103" x="8804275" y="7240588"/>
          <p14:tracePt t="172106" x="8823325" y="7240588"/>
          <p14:tracePt t="172121" x="8842375" y="7240588"/>
          <p14:tracePt t="172133" x="8861425" y="7240588"/>
          <p14:tracePt t="172140" x="8880475" y="7231063"/>
          <p14:tracePt t="172150" x="8890000" y="7221538"/>
          <p14:tracePt t="172154" x="8899525" y="7212013"/>
          <p14:tracePt t="172165" x="8909050" y="7212013"/>
          <p14:tracePt t="172173" x="8918575" y="7212013"/>
          <p14:tracePt t="172181" x="8928100" y="7202488"/>
          <p14:tracePt t="172186" x="8928100" y="7192963"/>
          <p14:tracePt t="172347" x="8928100" y="7183438"/>
          <p14:tracePt t="172407" x="8928100" y="7154863"/>
          <p14:tracePt t="172411" x="8918575" y="7126288"/>
          <p14:tracePt t="172428" x="8918575" y="7116763"/>
          <p14:tracePt t="172439" x="8918575" y="7107238"/>
          <p14:tracePt t="172454" x="8909050" y="7097713"/>
          <p14:tracePt t="172459" x="8890000" y="7069138"/>
          <p14:tracePt t="172471" x="8880475" y="7059613"/>
          <p14:tracePt t="172477" x="8861425" y="7040563"/>
          <p14:tracePt t="172486" x="8842375" y="7040563"/>
          <p14:tracePt t="172491" x="8813800" y="7040563"/>
          <p14:tracePt t="172567" x="8804275" y="7040563"/>
          <p14:tracePt t="172571" x="8785225" y="7031038"/>
          <p14:tracePt t="172583" x="8748713" y="7011988"/>
          <p14:tracePt t="172591" x="8729663" y="7011988"/>
          <p14:tracePt t="172603" x="8624888" y="6985000"/>
          <p14:tracePt t="172619" x="8510588" y="6985000"/>
          <p14:tracePt t="172631" x="8443913" y="6985000"/>
          <p14:tracePt t="172636" x="8405813" y="6985000"/>
          <p14:tracePt t="172646" x="8348663" y="6985000"/>
          <p14:tracePt t="172651" x="8310563" y="6992938"/>
          <p14:tracePt t="172661" x="8281988" y="6992938"/>
          <p14:tracePt t="172665" x="8272463" y="6992938"/>
          <p14:tracePt t="172727" x="8262938" y="6992938"/>
          <p14:tracePt t="172732" x="8262938" y="7002463"/>
          <p14:tracePt t="172743" x="8253413" y="7011988"/>
          <p14:tracePt t="172750" x="8234363" y="7011988"/>
          <p14:tracePt t="172759" x="8215313" y="7011988"/>
          <p14:tracePt t="172762" x="8205788" y="7021513"/>
          <p14:tracePt t="172775" x="8186738" y="7021513"/>
          <p14:tracePt t="172791" x="8178800" y="7021513"/>
          <p14:tracePt t="172839" x="8178800" y="7031038"/>
          <p14:tracePt t="172855" x="8169275" y="7031038"/>
          <p14:tracePt t="172861" x="8159750" y="7031038"/>
          <p14:tracePt t="172871" x="8150225" y="7040563"/>
          <p14:tracePt t="172892" x="8131175" y="7059613"/>
          <p14:tracePt t="172910" x="8102600" y="7078663"/>
          <p14:tracePt t="172918" x="8093075" y="7097713"/>
          <p14:tracePt t="172924" x="8064500" y="7107238"/>
          <p14:tracePt t="172934" x="8045450" y="7135813"/>
          <p14:tracePt t="172937" x="8026400" y="7154863"/>
          <p14:tracePt t="172952" x="7997825" y="7173913"/>
          <p14:tracePt t="172956" x="7997825" y="7183438"/>
          <p14:tracePt t="172967" x="7978775" y="7202488"/>
          <p14:tracePt t="172969" x="7978775" y="7221538"/>
          <p14:tracePt t="172984" x="7978775" y="7231063"/>
          <p14:tracePt t="172989" x="7978775" y="7240588"/>
          <p14:tracePt t="173004" x="7978775" y="7278688"/>
          <p14:tracePt t="173015" x="7978775" y="7316788"/>
          <p14:tracePt t="173020" x="7978775" y="7335838"/>
          <p14:tracePt t="173032" x="7978775" y="7364413"/>
          <p14:tracePt t="173036" x="7978775" y="7383463"/>
          <p14:tracePt t="173046" x="7978775" y="7410450"/>
          <p14:tracePt t="173051" x="7978775" y="7439025"/>
          <p14:tracePt t="173063" x="7978775" y="7458075"/>
          <p14:tracePt t="173067" x="7978775" y="7486650"/>
          <p14:tracePt t="173079" x="7978775" y="7505700"/>
          <p14:tracePt t="173084" x="7978775" y="7534275"/>
          <p14:tracePt t="173095" x="7988300" y="7572375"/>
          <p14:tracePt t="173104" x="7997825" y="7591425"/>
          <p14:tracePt t="173110" x="8007350" y="7610475"/>
          <p14:tracePt t="173623" x="9042400" y="7572375"/>
          <p14:tracePt t="173627" x="9061450" y="7534275"/>
          <p14:tracePt t="173638" x="9090025" y="7505700"/>
          <p14:tracePt t="173643" x="9109075" y="7467600"/>
          <p14:tracePt t="173655" x="9118600" y="7448550"/>
          <p14:tracePt t="173661" x="9137650" y="7419975"/>
          <p14:tracePt t="173671" x="9156700" y="7392988"/>
          <p14:tracePt t="173674" x="9166225" y="7364413"/>
          <p14:tracePt t="173687" x="9175750" y="7364413"/>
          <p14:tracePt t="173690" x="9175750" y="7345363"/>
          <p14:tracePt t="173709" x="9175750" y="7335838"/>
          <p14:tracePt t="173718" x="9175750" y="7326313"/>
          <p14:tracePt t="173722" x="9175750" y="7316788"/>
          <p14:tracePt t="173734" x="9175750" y="7307263"/>
          <p14:tracePt t="173738" x="9166225" y="7278688"/>
          <p14:tracePt t="173751" x="9156700" y="7259638"/>
          <p14:tracePt t="173755" x="9147175" y="7240588"/>
          <p14:tracePt t="173768" x="9128125" y="7212013"/>
          <p14:tracePt t="173772" x="9099550" y="7183438"/>
          <p14:tracePt t="173789" x="9032875" y="7135813"/>
          <p14:tracePt t="173803" x="9023350" y="7116763"/>
          <p14:tracePt t="173805" x="8994775" y="7097713"/>
          <p14:tracePt t="173819" x="8975725" y="7088188"/>
          <p14:tracePt t="173821" x="8947150" y="7069138"/>
          <p14:tracePt t="173837" x="8928100" y="7050088"/>
          <p14:tracePt t="173853" x="8918575" y="7040563"/>
          <p14:tracePt t="173869" x="8899525" y="7021513"/>
          <p14:tracePt t="173881" x="8851900" y="6992938"/>
          <p14:tracePt t="173888" x="8804275" y="6965950"/>
          <p14:tracePt t="173897" x="8748713" y="6937375"/>
          <p14:tracePt t="173900" x="8691563" y="6918325"/>
          <p14:tracePt t="173913" x="8643938" y="6899275"/>
          <p14:tracePt t="173920" x="8615363" y="6899275"/>
          <p14:tracePt t="173940" x="8596313" y="6889750"/>
          <p14:tracePt t="173945" x="8577263" y="6889750"/>
          <p14:tracePt t="173951" x="8567738" y="6889750"/>
          <p14:tracePt t="173966" x="8539163" y="6889750"/>
          <p14:tracePt t="173976" x="8520113" y="6889750"/>
          <p14:tracePt t="173981" x="8491538" y="6889750"/>
          <p14:tracePt t="173993" x="8462963" y="6889750"/>
          <p14:tracePt t="173996" x="8443913" y="6889750"/>
          <p14:tracePt t="174009" x="8415338" y="6889750"/>
          <p14:tracePt t="174015" x="8377238" y="6899275"/>
          <p14:tracePt t="174024" x="8348663" y="6908800"/>
          <p14:tracePt t="174028" x="8310563" y="6908800"/>
          <p14:tracePt t="174041" x="8291513" y="6908800"/>
          <p14:tracePt t="174045" x="8281988" y="6918325"/>
          <p14:tracePt t="174057" x="8262938" y="6918325"/>
          <p14:tracePt t="174063" x="8234363" y="6927850"/>
          <p14:tracePt t="174072" x="8215313" y="6927850"/>
          <p14:tracePt t="174076" x="8205788" y="6927850"/>
          <p14:tracePt t="174088" x="8196263" y="6927850"/>
          <p14:tracePt t="174105" x="8186738" y="6927850"/>
          <p14:tracePt t="174137" x="8178800" y="6927850"/>
          <p14:tracePt t="174140" x="8169275" y="6927850"/>
          <p14:tracePt t="174153" x="8150225" y="6937375"/>
          <p14:tracePt t="174159" x="8140700" y="6946900"/>
          <p14:tracePt t="174169" x="8131175" y="6956425"/>
          <p14:tracePt t="174173" x="8121650" y="6956425"/>
          <p14:tracePt t="174186" x="8121650" y="6965950"/>
          <p14:tracePt t="174190" x="8102600" y="6965950"/>
          <p14:tracePt t="174205" x="8093075" y="6965950"/>
          <p14:tracePt t="174297" x="8083550" y="6965950"/>
          <p14:tracePt t="174345" x="8083550" y="6956425"/>
          <p14:tracePt t="174969" x="8074025" y="6956425"/>
          <p14:tracePt t="174985" x="8054975" y="6946900"/>
          <p14:tracePt t="174994" x="8026400" y="6937375"/>
          <p14:tracePt t="175000" x="7959725" y="6918325"/>
          <p14:tracePt t="175005" x="7874000" y="6889750"/>
          <p14:tracePt t="175017" x="7788275" y="6861175"/>
          <p14:tracePt t="175022" x="7693025" y="6842125"/>
          <p14:tracePt t="175033" x="7608888" y="6823075"/>
          <p14:tracePt t="175044" x="7532688" y="6823075"/>
          <p14:tracePt t="175048" x="7475538" y="6813550"/>
          <p14:tracePt t="175052" x="7466013" y="6804025"/>
          <p14:tracePt t="175066" x="7456488" y="6804025"/>
          <p14:tracePt t="175097" x="7437438" y="6804025"/>
          <p14:tracePt t="175101" x="7418388" y="6804025"/>
          <p14:tracePt t="175112" x="7380288" y="6804025"/>
          <p14:tracePt t="175119" x="7351713" y="6804025"/>
          <p14:tracePt t="175128" x="7313613" y="6804025"/>
          <p14:tracePt t="175133" x="7294563" y="6804025"/>
          <p14:tracePt t="175145" x="7265988" y="6794500"/>
          <p14:tracePt t="175148" x="7237413" y="6794500"/>
          <p14:tracePt t="175161" x="7208838" y="6794500"/>
          <p14:tracePt t="175167" x="7199313" y="6794500"/>
          <p14:tracePt t="175225" x="7189788" y="6794500"/>
          <p14:tracePt t="175229" x="7161213" y="6794500"/>
          <p14:tracePt t="175240" x="7142163" y="6794500"/>
          <p14:tracePt t="175246" x="7113588" y="6794500"/>
          <p14:tracePt t="175259" x="7075488" y="6794500"/>
          <p14:tracePt t="175263" x="7038975" y="6784975"/>
          <p14:tracePt t="175275" x="6981825" y="6775450"/>
          <p14:tracePt t="175279" x="6934200" y="6765925"/>
          <p14:tracePt t="175291" x="6877050" y="6756400"/>
          <p14:tracePt t="175296" x="6838950" y="6746875"/>
          <p14:tracePt t="175306" x="6810375" y="6737350"/>
          <p14:tracePt t="175311" x="6781800" y="6737350"/>
          <p14:tracePt t="175324" x="6772275" y="6727825"/>
          <p14:tracePt t="175327" x="6762750" y="6718300"/>
          <p14:tracePt t="175341" x="6743700" y="6708775"/>
          <p14:tracePt t="175346" x="6715125" y="6708775"/>
          <p14:tracePt t="175354" x="6686550" y="6699250"/>
          <p14:tracePt t="175357" x="6657975" y="6689725"/>
          <p14:tracePt t="175371" x="6638925" y="6689725"/>
          <p14:tracePt t="175375" x="6581775" y="6680200"/>
          <p14:tracePt t="175388" x="6469063" y="6661150"/>
          <p14:tracePt t="175395" x="6326188" y="6632575"/>
          <p14:tracePt t="175406" x="5927725" y="6557963"/>
          <p14:tracePt t="175419" x="5670550" y="6510338"/>
          <p14:tracePt t="175424" x="5422900" y="6472238"/>
          <p14:tracePt t="175435" x="5119688" y="6386513"/>
          <p14:tracePt t="175442" x="4787900" y="6300788"/>
          <p14:tracePt t="175451" x="4454525" y="6224588"/>
          <p14:tracePt t="175457" x="4170363" y="6157913"/>
          <p14:tracePt t="175467" x="3894138" y="6102350"/>
          <p14:tracePt t="175473" x="3694113" y="6054725"/>
          <p14:tracePt t="175483" x="3514725" y="6016625"/>
          <p14:tracePt t="175493" x="3390900" y="5997575"/>
          <p14:tracePt t="175498" x="3295650" y="5969000"/>
          <p14:tracePt t="175506" x="3228975" y="5940425"/>
          <p14:tracePt t="175514" x="3190875" y="5921375"/>
          <p14:tracePt t="175519" x="3152775" y="5902325"/>
          <p14:tracePt t="175537" x="3143250" y="5902325"/>
          <p14:tracePt t="175579" x="3143250" y="5892800"/>
          <p14:tracePt t="175595" x="3133725" y="5873750"/>
          <p14:tracePt t="175602" x="3114675" y="5864225"/>
          <p14:tracePt t="175610" x="3087688" y="5845175"/>
          <p14:tracePt t="175614" x="3078163" y="5826125"/>
          <p14:tracePt t="175626" x="3068638" y="5816600"/>
          <p14:tracePt t="175631" x="3040063" y="5797550"/>
          <p14:tracePt t="175647" x="2963863" y="5749925"/>
          <p14:tracePt t="175658" x="2944813" y="5740400"/>
          <p14:tracePt t="175662" x="2906713" y="5713413"/>
          <p14:tracePt t="175676" x="2801938" y="5675313"/>
          <p14:tracePt t="175679" x="2687638" y="5627688"/>
          <p14:tracePt t="175689" x="2592388" y="5589588"/>
          <p14:tracePt t="175693" x="2489200" y="5541963"/>
          <p14:tracePt t="175706" x="2403475" y="5513388"/>
          <p14:tracePt t="175710" x="2336800" y="5475288"/>
          <p14:tracePt t="175723" x="2279650" y="5437188"/>
          <p14:tracePt t="175728" x="2251075" y="5408613"/>
          <p14:tracePt t="175743" x="2232025" y="5389563"/>
          <p14:tracePt t="175756" x="2232025" y="5380038"/>
          <p14:tracePt t="175775" x="2232025" y="5370513"/>
          <p14:tracePt t="175790" x="2222500" y="5360988"/>
          <p14:tracePt t="175807" x="2203450" y="5360988"/>
          <p14:tracePt t="175819" x="2203450" y="5351463"/>
          <p14:tracePt t="175822" x="2193925" y="5351463"/>
          <p14:tracePt t="175835" x="2184400" y="5351463"/>
          <p14:tracePt t="175840" x="2174875" y="5341938"/>
          <p14:tracePt t="175850" x="2146300" y="5322888"/>
          <p14:tracePt t="175859" x="2117725" y="5303838"/>
          <p14:tracePt t="175866" x="2089150" y="5276850"/>
          <p14:tracePt t="175872" x="2041525" y="5248275"/>
          <p14:tracePt t="175882" x="1993900" y="5210175"/>
          <p14:tracePt t="175889" x="1928813" y="5172075"/>
          <p14:tracePt t="175898" x="1862138" y="5124450"/>
          <p14:tracePt t="175906" x="1776413" y="5076825"/>
          <p14:tracePt t="175925" x="1585913" y="4972050"/>
          <p14:tracePt t="175930" x="1490663" y="4914900"/>
          <p14:tracePt t="175933" x="1406525" y="4859338"/>
          <p14:tracePt t="175951" x="1216025" y="4745038"/>
          <p14:tracePt t="175962" x="1120775" y="4697413"/>
          <p14:tracePt t="175967" x="1054100" y="4649788"/>
          <p14:tracePt t="175979" x="996950" y="4602163"/>
          <p14:tracePt t="175983" x="949325" y="4564063"/>
          <p14:tracePt t="175995" x="911225" y="4525963"/>
          <p14:tracePt t="176003" x="873125" y="4478338"/>
          <p14:tracePt t="176010" x="836613" y="4422775"/>
          <p14:tracePt t="176014" x="788988" y="4346575"/>
          <p14:tracePt t="176026" x="741363" y="4289425"/>
          <p14:tracePt t="176031" x="674688" y="4222750"/>
          <p14:tracePt t="176043" x="608013" y="4146550"/>
          <p14:tracePt t="176048" x="531813" y="4079875"/>
          <p14:tracePt t="176059" x="474663" y="4022725"/>
          <p14:tracePt t="176063" x="407988" y="3957638"/>
          <p14:tracePt t="176075" x="341313" y="3900488"/>
          <p14:tracePt t="176077" x="303213" y="3852863"/>
          <p14:tracePt t="176090" x="276225" y="3824288"/>
          <p14:tracePt t="176097" x="276225" y="3814763"/>
          <p14:tracePt t="176107" x="266700" y="3814763"/>
          <p14:tracePt t="176171" x="257175" y="3814763"/>
          <p14:tracePt t="176219" x="266700" y="3824288"/>
          <p14:tracePt t="176223" x="284163" y="3833813"/>
          <p14:tracePt t="176236" x="312738" y="3843338"/>
          <p14:tracePt t="176242" x="322263" y="3852863"/>
          <p14:tracePt t="176252" x="341313" y="3852863"/>
          <p14:tracePt t="176303" x="350838" y="3852863"/>
          <p14:tracePt t="176315" x="369888" y="3852863"/>
          <p14:tracePt t="176320" x="398463" y="3824288"/>
          <p14:tracePt t="176331" x="427038" y="3805238"/>
          <p14:tracePt t="176335" x="446088" y="3795713"/>
          <p14:tracePt t="176347" x="455613" y="3776663"/>
          <p14:tracePt t="176354" x="474663" y="3757613"/>
          <p14:tracePt t="176362" x="484188" y="3738563"/>
          <p14:tracePt t="176365" x="503238" y="3729038"/>
          <p14:tracePt t="176377" x="522288" y="3700463"/>
          <p14:tracePt t="176382" x="550863" y="3662363"/>
          <p14:tracePt t="176395" x="569913" y="3633788"/>
          <p14:tracePt t="176401" x="588963" y="3614738"/>
          <p14:tracePt t="176411" x="627063" y="3597275"/>
          <p14:tracePt t="176415" x="655638" y="3559175"/>
          <p14:tracePt t="176426" x="684213" y="3540125"/>
          <p14:tracePt t="176431" x="712788" y="3502025"/>
          <p14:tracePt t="176442" x="731838" y="3473450"/>
          <p14:tracePt t="176449" x="741363" y="3444875"/>
          <p14:tracePt t="176459" x="750888" y="3397250"/>
          <p14:tracePt t="176463" x="760413" y="3273425"/>
          <p14:tracePt t="176478" x="769938" y="3160713"/>
          <p14:tracePt t="176480" x="769938" y="3046413"/>
          <p14:tracePt t="176491" x="760413" y="2941638"/>
          <p14:tracePt t="176495" x="750888" y="2855913"/>
          <p14:tracePt t="176506" x="750888" y="2779713"/>
          <p14:tracePt t="176510" x="750888" y="2724150"/>
          <p14:tracePt t="176522" x="750888" y="2667000"/>
          <p14:tracePt t="176527" x="750888" y="2609850"/>
          <p14:tracePt t="176539" x="750888" y="2562225"/>
          <p14:tracePt t="176543" x="750888" y="2505075"/>
          <p14:tracePt t="176554" x="750888" y="2457450"/>
          <p14:tracePt t="176558" x="741363" y="2409825"/>
          <p14:tracePt t="176575" x="741363" y="2343150"/>
          <p14:tracePt t="176589" x="741363" y="2333625"/>
          <p14:tracePt t="176592" x="741363" y="2297113"/>
          <p14:tracePt t="176607" x="741363" y="2278063"/>
          <p14:tracePt t="176619" x="741363" y="2259013"/>
          <p14:tracePt t="176624" x="741363" y="2249488"/>
          <p14:tracePt t="176635" x="741363" y="2239963"/>
          <p14:tracePt t="176640" x="741363" y="2230438"/>
          <p14:tracePt t="176667" x="741363" y="2220913"/>
          <p14:tracePt t="176699" x="741363" y="2211388"/>
          <p14:tracePt t="176704" x="741363" y="2192338"/>
          <p14:tracePt t="176715" x="731838" y="2173288"/>
          <p14:tracePt t="176721" x="731838" y="2154238"/>
          <p14:tracePt t="176731" x="722313" y="2125663"/>
          <p14:tracePt t="176735" x="712788" y="2106613"/>
          <p14:tracePt t="176747" x="703263" y="2068513"/>
          <p14:tracePt t="176750" x="693738" y="2049463"/>
          <p14:tracePt t="176763" x="684213" y="2030413"/>
          <p14:tracePt t="176770" x="684213" y="2011363"/>
          <p14:tracePt t="176781" x="684213" y="2001838"/>
          <p14:tracePt t="176785" x="684213" y="1982788"/>
          <p14:tracePt t="176813" x="684213" y="1973263"/>
          <p14:tracePt t="176941" x="684213" y="1963738"/>
          <p14:tracePt t="176947" x="693738" y="1963738"/>
          <p14:tracePt t="176957" x="703263" y="1963738"/>
          <p14:tracePt t="176972" x="703263" y="1954213"/>
          <p14:tracePt t="176988" x="712788" y="1954213"/>
          <p14:tracePt t="176993" x="712788" y="1944688"/>
          <p14:tracePt t="177197" x="731838" y="1944688"/>
          <p14:tracePt t="177213" x="741363" y="1944688"/>
          <p14:tracePt t="177229" x="760413" y="1935163"/>
          <p14:tracePt t="177234" x="779463" y="1925638"/>
          <p14:tracePt t="177293" x="788988" y="1925638"/>
          <p14:tracePt t="177315" x="798513" y="1925638"/>
          <p14:tracePt t="177325" x="827088" y="1925638"/>
          <p14:tracePt t="177329" x="854075" y="1925638"/>
          <p14:tracePt t="177341" x="892175" y="1925638"/>
          <p14:tracePt t="177345" x="939800" y="1925638"/>
          <p14:tracePt t="177357" x="1006475" y="1925638"/>
          <p14:tracePt t="177363" x="1082675" y="1935163"/>
          <p14:tracePt t="177374" x="1158875" y="1935163"/>
          <p14:tracePt t="177376" x="1225550" y="1935163"/>
          <p14:tracePt t="177389" x="1282700" y="1935163"/>
          <p14:tracePt t="177392" x="1339850" y="1935163"/>
          <p14:tracePt t="177405" x="1377950" y="1935163"/>
          <p14:tracePt t="177411" x="1387475" y="1935163"/>
          <p14:tracePt t="177469" x="1377950" y="1944688"/>
          <p14:tracePt t="177474" x="1358900" y="1954213"/>
          <p14:tracePt t="177485" x="1330325" y="1973263"/>
          <p14:tracePt t="177492" x="1311275" y="1992313"/>
          <p14:tracePt t="177502" x="1292225" y="2001838"/>
          <p14:tracePt t="177505" x="1273175" y="2011363"/>
          <p14:tracePt t="177521" x="1244600" y="2030413"/>
          <p14:tracePt t="177535" x="1216025" y="2049463"/>
          <p14:tracePt t="177540" x="1196975" y="2068513"/>
          <p14:tracePt t="177550" x="1187450" y="2078038"/>
          <p14:tracePt t="177552" x="1158875" y="2087563"/>
          <p14:tracePt t="177566" x="1120775" y="2116138"/>
          <p14:tracePt t="177569" x="1073150" y="2154238"/>
          <p14:tracePt t="177581" x="1054100" y="2154238"/>
          <p14:tracePt t="177590" x="1035050" y="2173288"/>
          <p14:tracePt t="177596" x="1016000" y="2182813"/>
          <p14:tracePt t="177601" x="977900" y="2211388"/>
          <p14:tracePt t="177612" x="939800" y="2239963"/>
          <p14:tracePt t="177618" x="892175" y="2268538"/>
          <p14:tracePt t="177629" x="846138" y="2316163"/>
          <p14:tracePt t="177638" x="798513" y="2352675"/>
          <p14:tracePt t="177644" x="750888" y="2390775"/>
          <p14:tracePt t="177650" x="722313" y="2438400"/>
          <p14:tracePt t="177660" x="684213" y="2486025"/>
          <p14:tracePt t="177665" x="655638" y="2543175"/>
          <p14:tracePt t="177677" x="627063" y="2590800"/>
          <p14:tracePt t="177684" x="608013" y="2657475"/>
          <p14:tracePt t="177693" x="598488" y="2724150"/>
          <p14:tracePt t="177696" x="588963" y="2789238"/>
          <p14:tracePt t="177712" x="588963" y="2932113"/>
          <p14:tracePt t="177725" x="588963" y="2998788"/>
          <p14:tracePt t="177729" x="588963" y="3074988"/>
          <p14:tracePt t="177741" x="598488" y="3151188"/>
          <p14:tracePt t="177745" x="598488" y="3216275"/>
          <p14:tracePt t="177757" x="598488" y="3273425"/>
          <p14:tracePt t="177765" x="598488" y="3330575"/>
          <p14:tracePt t="177773" x="598488" y="3378200"/>
          <p14:tracePt t="177776" x="598488" y="3416300"/>
          <p14:tracePt t="177790" x="598488" y="3463925"/>
          <p14:tracePt t="177793" x="598488" y="3473450"/>
          <p14:tracePt t="177805" x="598488" y="3482975"/>
          <p14:tracePt t="177809" x="598488" y="3492500"/>
          <p14:tracePt t="178029" x="608013" y="3492500"/>
          <p14:tracePt t="178061" x="617538" y="3492500"/>
          <p14:tracePt t="178077" x="627063" y="3492500"/>
          <p14:tracePt t="178093" x="636588" y="3482975"/>
          <p14:tracePt t="178125" x="636588" y="3473450"/>
          <p14:tracePt t="178290" x="636588" y="3482975"/>
          <p14:tracePt t="178303" x="636588" y="3521075"/>
          <p14:tracePt t="178307" x="627063" y="3549650"/>
          <p14:tracePt t="178319" x="598488" y="3587750"/>
          <p14:tracePt t="178322" x="588963" y="3624263"/>
          <p14:tracePt t="178335" x="569913" y="3662363"/>
          <p14:tracePt t="178340" x="560388" y="3681413"/>
          <p14:tracePt t="178351" x="550863" y="3709988"/>
          <p14:tracePt t="178357" x="550863" y="3738563"/>
          <p14:tracePt t="178366" x="541338" y="3776663"/>
          <p14:tracePt t="178370" x="541338" y="3824288"/>
          <p14:tracePt t="178383" x="531813" y="3862388"/>
          <p14:tracePt t="178386" x="531813" y="3890963"/>
          <p14:tracePt t="178399" x="531813" y="3919538"/>
          <p14:tracePt t="178404" x="531813" y="3929063"/>
          <p14:tracePt t="178415" x="522288" y="3948113"/>
          <p14:tracePt t="178418" x="522288" y="3967163"/>
          <p14:tracePt t="178435" x="522288" y="3986213"/>
          <p14:tracePt t="178447" x="522288" y="4005263"/>
          <p14:tracePt t="178451" x="522288" y="4022725"/>
          <p14:tracePt t="178463" x="531813" y="4060825"/>
          <p14:tracePt t="178467" x="541338" y="4089400"/>
          <p14:tracePt t="178479" x="541338" y="4127500"/>
          <p14:tracePt t="178484" x="541338" y="4156075"/>
          <p14:tracePt t="178495" x="560388" y="4194175"/>
          <p14:tracePt t="178499" x="579438" y="4222750"/>
          <p14:tracePt t="178511" x="598488" y="4241800"/>
          <p14:tracePt t="178515" x="636588" y="4289425"/>
          <p14:tracePt t="178525" x="646113" y="4308475"/>
          <p14:tracePt t="178530" x="665163" y="4318000"/>
          <p14:tracePt t="178544" x="684213" y="4337050"/>
          <p14:tracePt t="178545" x="693738" y="4346575"/>
          <p14:tracePt t="178560" x="703263" y="4346575"/>
          <p14:tracePt t="178639" x="712788" y="4346575"/>
          <p14:tracePt t="178644" x="722313" y="4346575"/>
          <p14:tracePt t="178655" x="731838" y="4356100"/>
          <p14:tracePt t="178671" x="741363" y="4356100"/>
          <p14:tracePt t="178687" x="750888" y="4356100"/>
          <p14:tracePt t="178697" x="750888" y="4365625"/>
          <p14:tracePt t="178830" x="750888" y="4356100"/>
          <p14:tracePt t="179023" x="741363" y="4356100"/>
          <p14:tracePt t="179031" x="712788" y="4356100"/>
          <p14:tracePt t="179039" x="684213" y="4356100"/>
          <p14:tracePt t="179043" x="646113" y="4356100"/>
          <p14:tracePt t="179055" x="627063" y="4356100"/>
          <p14:tracePt t="179071" x="617538" y="4356100"/>
          <p14:tracePt t="179354" x="617538" y="4346575"/>
          <p14:tracePt t="179371" x="617538" y="4337050"/>
          <p14:tracePt t="179383" x="617538" y="4327525"/>
          <p14:tracePt t="179431" x="617538" y="4318000"/>
          <p14:tracePt t="179453" x="617538" y="4298950"/>
          <p14:tracePt t="179467" x="617538" y="4279900"/>
          <p14:tracePt t="179480" x="617538" y="4270375"/>
          <p14:tracePt t="179484" x="617538" y="4251325"/>
          <p14:tracePt t="179493" x="617538" y="4232275"/>
          <p14:tracePt t="179498" x="617538" y="4222750"/>
          <p14:tracePt t="179543" x="608013" y="4222750"/>
          <p14:tracePt t="179611" x="598488" y="4213225"/>
          <p14:tracePt t="179624" x="588963" y="4203700"/>
          <p14:tracePt t="179639" x="588963" y="4194175"/>
          <p14:tracePt t="179671" x="588963" y="4184650"/>
          <p14:tracePt t="179675" x="588963" y="4175125"/>
          <p14:tracePt t="179687" x="598488" y="4175125"/>
          <p14:tracePt t="179694" x="598488" y="4165600"/>
          <p14:tracePt t="181011" x="608013" y="4165600"/>
          <p14:tracePt t="181107" x="617538" y="4165600"/>
          <p14:tracePt t="181129" x="627063" y="4165600"/>
          <p14:tracePt t="181138" x="636588" y="4156075"/>
          <p14:tracePt t="181158" x="646113" y="4156075"/>
          <p14:tracePt t="181171" x="665163" y="4156075"/>
          <p14:tracePt t="181175" x="674688" y="4156075"/>
          <p14:tracePt t="181188" x="684213" y="4156075"/>
          <p14:tracePt t="181192" x="693738" y="4156075"/>
          <p14:tracePt t="181207" x="722313" y="4156075"/>
          <p14:tracePt t="181219" x="731838" y="4156075"/>
          <p14:tracePt t="181225" x="741363" y="4156075"/>
          <p14:tracePt t="181239" x="760413" y="4156075"/>
          <p14:tracePt t="181251" x="769938" y="4156075"/>
          <p14:tracePt t="181255" x="779463" y="4165600"/>
          <p14:tracePt t="181595" x="798513" y="4165600"/>
          <p14:tracePt t="181600" x="808038" y="4165600"/>
          <p14:tracePt t="181611" x="863600" y="4165600"/>
          <p14:tracePt t="181617" x="930275" y="4165600"/>
          <p14:tracePt t="181627" x="1035050" y="4146550"/>
          <p14:tracePt t="181634" x="1120775" y="4137025"/>
          <p14:tracePt t="181643" x="1206500" y="4137025"/>
          <p14:tracePt t="181647" x="1301750" y="4127500"/>
          <p14:tracePt t="181659" x="1349375" y="4117975"/>
          <p14:tracePt t="181665" x="1397000" y="4108450"/>
          <p14:tracePt t="181675" x="1452563" y="4089400"/>
          <p14:tracePt t="181679" x="1509713" y="4060825"/>
          <p14:tracePt t="181691" x="1566863" y="4032250"/>
          <p14:tracePt t="181694" x="1633538" y="4005263"/>
          <p14:tracePt t="181707" x="1719263" y="3957638"/>
          <p14:tracePt t="181712" x="1804988" y="3919538"/>
          <p14:tracePt t="181721" x="1881188" y="3881438"/>
          <p14:tracePt t="181725" x="1966913" y="3852863"/>
          <p14:tracePt t="181739" x="2032000" y="3824288"/>
          <p14:tracePt t="181742" x="2098675" y="3786188"/>
          <p14:tracePt t="181755" x="2155825" y="3757613"/>
          <p14:tracePt t="181760" x="2212975" y="3738563"/>
          <p14:tracePt t="181770" x="2270125" y="3709988"/>
          <p14:tracePt t="181774" x="2327275" y="3690938"/>
          <p14:tracePt t="181787" x="2365375" y="3671888"/>
          <p14:tracePt t="181791" x="2422525" y="3652838"/>
          <p14:tracePt t="181803" x="2460625" y="3643313"/>
          <p14:tracePt t="181808" x="2489200" y="3633788"/>
          <p14:tracePt t="181819" x="2508250" y="3633788"/>
          <p14:tracePt t="181822" x="2517775" y="3633788"/>
          <p14:tracePt t="181835" x="2527300" y="3624263"/>
          <p14:tracePt t="181899" x="2554288" y="3597275"/>
          <p14:tracePt t="181909" x="2582863" y="3578225"/>
          <p14:tracePt t="181916" x="2620963" y="3540125"/>
          <p14:tracePt t="181923" x="2659063" y="3521075"/>
          <p14:tracePt t="181935" x="2697163" y="3463925"/>
          <p14:tracePt t="181948" x="2735263" y="3425825"/>
          <p14:tracePt t="181952" x="2754313" y="3387725"/>
          <p14:tracePt t="181964" x="2773363" y="3340100"/>
          <p14:tracePt t="181970" x="2773363" y="3311525"/>
          <p14:tracePt t="181979" x="2782888" y="3273425"/>
          <p14:tracePt t="181985" x="2782888" y="3244850"/>
          <p14:tracePt t="181995" x="2792413" y="3197225"/>
          <p14:tracePt t="182000" x="2811463" y="3141663"/>
          <p14:tracePt t="182011" x="2830513" y="3084513"/>
          <p14:tracePt t="182021" x="2849563" y="3027363"/>
          <p14:tracePt t="182027" x="2878138" y="2970213"/>
          <p14:tracePt t="182032" x="2897188" y="2932113"/>
          <p14:tracePt t="182044" x="2925763" y="2874963"/>
          <p14:tracePt t="182047" x="2935288" y="2827338"/>
          <p14:tracePt t="182059" x="2954338" y="2789238"/>
          <p14:tracePt t="182066" x="2963863" y="2760663"/>
          <p14:tracePt t="182076" x="2963863" y="2733675"/>
          <p14:tracePt t="182080" x="2963863" y="2714625"/>
          <p14:tracePt t="182091" x="2963863" y="2695575"/>
          <p14:tracePt t="182094" x="2963863" y="2676525"/>
          <p14:tracePt t="182106" x="2963863" y="2667000"/>
          <p14:tracePt t="182114" x="2963863" y="2657475"/>
          <p14:tracePt t="182123" x="2963863" y="2638425"/>
          <p14:tracePt t="182126" x="2963863" y="2619375"/>
          <p14:tracePt t="182140" x="2963863" y="2609850"/>
          <p14:tracePt t="182142" x="2954338" y="2581275"/>
          <p14:tracePt t="182155" x="2935288" y="2562225"/>
          <p14:tracePt t="182162" x="2925763" y="2524125"/>
          <p14:tracePt t="182170" x="2916238" y="2505075"/>
          <p14:tracePt t="182175" x="2906713" y="2476500"/>
          <p14:tracePt t="182186" x="2887663" y="2438400"/>
          <p14:tracePt t="182190" x="2878138" y="2390775"/>
          <p14:tracePt t="182206" x="2859088" y="2352675"/>
          <p14:tracePt t="182212" x="2849563" y="2316163"/>
          <p14:tracePt t="182221" x="2849563" y="2297113"/>
          <p14:tracePt t="182224" x="2840038" y="2268538"/>
          <p14:tracePt t="182237" x="2830513" y="2230438"/>
          <p14:tracePt t="182240" x="2820988" y="2192338"/>
          <p14:tracePt t="182252" x="2820988" y="2163763"/>
          <p14:tracePt t="182259" x="2820988" y="2135188"/>
          <p14:tracePt t="182269" x="2820988" y="2106613"/>
          <p14:tracePt t="182273" x="2820988" y="2078038"/>
          <p14:tracePt t="182284" x="2811463" y="2039938"/>
          <p14:tracePt t="182288" x="2801938" y="2020888"/>
          <p14:tracePt t="182300" x="2801938" y="2001838"/>
          <p14:tracePt t="182305" x="2792413" y="1982788"/>
          <p14:tracePt t="182315" x="2792413" y="1973263"/>
          <p14:tracePt t="182320" x="2782888" y="1954213"/>
          <p14:tracePt t="182331" x="2773363" y="1954213"/>
          <p14:tracePt t="182336" x="2754313" y="1944688"/>
          <p14:tracePt t="182349" x="2754313" y="1935163"/>
          <p14:tracePt t="182351" x="2744788" y="1925638"/>
          <p14:tracePt t="182364" x="2744788" y="1916113"/>
          <p14:tracePt t="182380" x="2735263" y="1916113"/>
          <p14:tracePt t="182396" x="2735263" y="1906588"/>
          <p14:tracePt t="182448" x="2735263" y="1898650"/>
          <p14:tracePt t="182464" x="2744788" y="1889125"/>
          <p14:tracePt t="182476" x="2744788" y="1879600"/>
          <p14:tracePt t="182481" x="2744788" y="1870075"/>
          <p14:tracePt t="182500" x="2744788" y="1860550"/>
          <p14:tracePt t="182525" x="2744788" y="1851025"/>
          <p14:tracePt t="182572" x="2744788" y="1860550"/>
          <p14:tracePt t="182588" x="2735263" y="1898650"/>
          <p14:tracePt t="182597" x="2735263" y="1906588"/>
          <p14:tracePt t="182604" x="2735263" y="1925638"/>
          <p14:tracePt t="182608" x="2735263" y="1954213"/>
          <p14:tracePt t="182620" x="2735263" y="1963738"/>
          <p14:tracePt t="182624" x="2735263" y="1973263"/>
          <p14:tracePt t="182635" x="2735263" y="1982788"/>
          <p14:tracePt t="182813" x="2735263" y="1992313"/>
          <p14:tracePt t="182817" x="2735263" y="2020888"/>
          <p14:tracePt t="182829" x="2735263" y="2030413"/>
          <p14:tracePt t="182836" x="2735263" y="2068513"/>
          <p14:tracePt t="182845" x="2735263" y="2106613"/>
          <p14:tracePt t="182850" x="2735263" y="2125663"/>
          <p14:tracePt t="182861" x="2735263" y="2154238"/>
          <p14:tracePt t="182865" x="2735263" y="2192338"/>
          <p14:tracePt t="182877" x="2735263" y="2249488"/>
          <p14:tracePt t="182887" x="2735263" y="2297113"/>
          <p14:tracePt t="182893" x="2735263" y="2352675"/>
          <p14:tracePt t="182896" x="2735263" y="2409825"/>
          <p14:tracePt t="182909" x="2735263" y="2476500"/>
          <p14:tracePt t="182913" x="2725738" y="2543175"/>
          <p14:tracePt t="182935" x="2687638" y="2667000"/>
          <p14:tracePt t="182940" x="2678113" y="2724150"/>
          <p14:tracePt t="182945" x="2668588" y="2760663"/>
          <p14:tracePt t="182960" x="2659063" y="2827338"/>
          <p14:tracePt t="182972" x="2659063" y="2836863"/>
          <p14:tracePt t="182977" x="2649538" y="2855913"/>
          <p14:tracePt t="182988" x="2630488" y="2874963"/>
          <p14:tracePt t="182993" x="2611438" y="2903538"/>
          <p14:tracePt t="183006" x="2611438" y="2913063"/>
          <p14:tracePt t="183009" x="2611438" y="2922588"/>
          <p14:tracePt t="183020" x="2611438" y="2932113"/>
          <p14:tracePt t="183023" x="2601913" y="2941638"/>
          <p14:tracePt t="183037" x="2601913" y="2951163"/>
          <p14:tracePt t="183040" x="2601913" y="2960688"/>
          <p14:tracePt t="183053" x="2601913" y="2989263"/>
          <p14:tracePt t="183058" x="2601913" y="3017838"/>
          <p14:tracePt t="183068" x="2601913" y="3046413"/>
          <p14:tracePt t="183072" x="2601913" y="3074988"/>
          <p14:tracePt t="183085" x="2601913" y="3103563"/>
          <p14:tracePt t="183088" x="2601913" y="3141663"/>
          <p14:tracePt t="183100" x="2601913" y="3160713"/>
          <p14:tracePt t="183106" x="2601913" y="3170238"/>
          <p14:tracePt t="183116" x="2601913" y="3187700"/>
          <p14:tracePt t="183119" x="2601913" y="3206750"/>
          <p14:tracePt t="183134" x="2601913" y="3225800"/>
          <p14:tracePt t="183137" x="2601913" y="3244850"/>
          <p14:tracePt t="183154" x="2601913" y="3254375"/>
          <p14:tracePt t="183168" x="2601913" y="3263900"/>
          <p14:tracePt t="183613" x="2601913" y="3273425"/>
          <p14:tracePt t="183629" x="2601913" y="3292475"/>
          <p14:tracePt t="183635" x="2601913" y="3311525"/>
          <p14:tracePt t="183645" x="2601913" y="3349625"/>
          <p14:tracePt t="183652" x="2601913" y="3378200"/>
          <p14:tracePt t="183661" x="2601913" y="3416300"/>
          <p14:tracePt t="183667" x="2601913" y="3463925"/>
          <p14:tracePt t="183677" x="2601913" y="3502025"/>
          <p14:tracePt t="183684" x="2601913" y="3530600"/>
          <p14:tracePt t="183693" x="2601913" y="3549650"/>
          <p14:tracePt t="183697" x="2601913" y="3568700"/>
          <p14:tracePt t="183711" x="2601913" y="3578225"/>
          <p14:tracePt t="183717" x="2601913" y="3587750"/>
          <p14:tracePt t="183734" x="2601913" y="3597275"/>
          <p14:tracePt t="183742" x="2601913" y="3614738"/>
          <p14:tracePt t="183759" x="2601913" y="3624263"/>
          <p14:tracePt t="183762" x="2601913" y="3633788"/>
          <p14:tracePt t="183774" x="2601913" y="3643313"/>
          <p14:tracePt t="183782" x="2601913" y="3652838"/>
          <p14:tracePt t="183790" x="2611438" y="3662363"/>
          <p14:tracePt t="183794" x="2611438" y="3671888"/>
          <p14:tracePt t="183811" x="2620963" y="3690938"/>
          <p14:tracePt t="183815" x="2620963" y="3700463"/>
          <p14:tracePt t="183822" x="2620963" y="3709988"/>
          <p14:tracePt t="183826" x="2620963" y="3729038"/>
          <p14:tracePt t="183839" x="2620963" y="3748088"/>
          <p14:tracePt t="183843" x="2630488" y="3767138"/>
          <p14:tracePt t="183854" x="2630488" y="3776663"/>
          <p14:tracePt t="183860" x="2640013" y="3795713"/>
          <p14:tracePt t="183875" x="2640013" y="3805238"/>
          <p14:tracePt t="183879" x="2640013" y="3824288"/>
          <p14:tracePt t="183888" x="2640013" y="3843338"/>
          <p14:tracePt t="183891" x="2649538" y="3862388"/>
          <p14:tracePt t="183902" x="2649538" y="3871913"/>
          <p14:tracePt t="183908" x="2649538" y="3890963"/>
          <p14:tracePt t="183922" x="2649538" y="3900488"/>
          <p14:tracePt t="183927" x="2649538" y="3919538"/>
          <p14:tracePt t="183934" x="2649538" y="3948113"/>
          <p14:tracePt t="183939" x="2649538" y="3957638"/>
          <p14:tracePt t="183956" x="2649538" y="3986213"/>
          <p14:tracePt t="183970" x="2649538" y="3995738"/>
          <p14:tracePt t="183977" x="2649538" y="4014788"/>
          <p14:tracePt t="183986" x="2649538" y="4022725"/>
          <p14:tracePt t="183990" x="2649538" y="4032250"/>
          <p14:tracePt t="184003" x="2649538" y="4051300"/>
          <p14:tracePt t="184015" x="2649538" y="4060825"/>
          <p14:tracePt t="184020" x="2649538" y="4070350"/>
          <p14:tracePt t="184031" x="2649538" y="4079875"/>
          <p14:tracePt t="184040" x="2649538" y="4089400"/>
          <p14:tracePt t="184050" x="2649538" y="4098925"/>
          <p14:tracePt t="184054" x="2649538" y="4108450"/>
          <p14:tracePt t="184068" x="2649538" y="4127500"/>
          <p14:tracePt t="184071" x="2649538" y="4137025"/>
          <p14:tracePt t="184083" x="2649538" y="4146550"/>
          <p14:tracePt t="184087" x="2649538" y="4156075"/>
          <p14:tracePt t="184100" x="2649538" y="4175125"/>
          <p14:tracePt t="184103" x="2649538" y="4184650"/>
          <p14:tracePt t="184110" x="2649538" y="4194175"/>
          <p14:tracePt t="184207" x="2640013" y="4194175"/>
          <p14:tracePt t="184259" x="2630488" y="4194175"/>
          <p14:tracePt t="184367" x="2630488" y="4184650"/>
          <p14:tracePt t="184419" x="2630488" y="4175125"/>
          <p14:tracePt t="184436" x="2630488" y="4165600"/>
          <p14:tracePt t="184463" x="2630488" y="4156075"/>
          <p14:tracePt t="184479" x="2630488" y="4146550"/>
          <p14:tracePt t="184639" x="2620963" y="4146550"/>
          <p14:tracePt t="184719" x="2611438" y="4146550"/>
          <p14:tracePt t="185151" x="2611438" y="4156075"/>
          <p14:tracePt t="185167" x="2611438" y="4165600"/>
          <p14:tracePt t="185173" x="2611438" y="4184650"/>
          <p14:tracePt t="185897" x="2620963" y="4184650"/>
          <p14:tracePt t="185902" x="2640013" y="4184650"/>
          <p14:tracePt t="185913" x="2668588" y="4184650"/>
          <p14:tracePt t="185920" x="2697163" y="4175125"/>
          <p14:tracePt t="185929" x="2725738" y="4175125"/>
          <p14:tracePt t="185935" x="2763838" y="4175125"/>
          <p14:tracePt t="185945" x="2820988" y="4175125"/>
          <p14:tracePt t="185951" x="2897188" y="4175125"/>
          <p14:tracePt t="185961" x="2973388" y="4175125"/>
          <p14:tracePt t="185969" x="3059113" y="4175125"/>
          <p14:tracePt t="185976" x="3114675" y="4184650"/>
          <p14:tracePt t="185981" x="3124200" y="4184650"/>
          <p14:tracePt t="186297" x="3124200" y="4175125"/>
          <p14:tracePt t="186302" x="3124200" y="4165600"/>
          <p14:tracePt t="186312" x="3114675" y="4156075"/>
          <p14:tracePt t="186320" x="3114675" y="4146550"/>
          <p14:tracePt t="186328" x="3105150" y="4146550"/>
          <p14:tracePt t="186345" x="3105150" y="4137025"/>
          <p14:tracePt t="186349" x="3097213" y="4137025"/>
          <p14:tracePt t="186367" x="3097213" y="4127500"/>
          <p14:tracePt t="186378" x="3087688" y="4117975"/>
          <p14:tracePt t="186393" x="3078163" y="4117975"/>
          <p14:tracePt t="186396" x="3068638" y="4117975"/>
          <p14:tracePt t="186409" x="3068638" y="4108450"/>
          <p14:tracePt t="186415" x="3049588" y="4098925"/>
          <p14:tracePt t="186425" x="3040063" y="4098925"/>
          <p14:tracePt t="186429" x="3021013" y="4089400"/>
          <p14:tracePt t="186440" x="3011488" y="4089400"/>
          <p14:tracePt t="186445" x="2992438" y="4089400"/>
          <p14:tracePt t="186457" x="2973388" y="4089400"/>
          <p14:tracePt t="186462" x="2963863" y="4089400"/>
          <p14:tracePt t="186473" x="2954338" y="4089400"/>
          <p14:tracePt t="186490" x="2944813" y="4089400"/>
          <p14:tracePt t="186504" x="2935288" y="4089400"/>
          <p14:tracePt t="186520" x="2925763" y="4089400"/>
          <p14:tracePt t="186525" x="2916238" y="4089400"/>
          <p14:tracePt t="186536" x="2897188" y="4089400"/>
          <p14:tracePt t="186541" x="2878138" y="4089400"/>
          <p14:tracePt t="186553" x="2849563" y="4089400"/>
          <p14:tracePt t="186556" x="2830513" y="4089400"/>
          <p14:tracePt t="186570" x="2801938" y="4089400"/>
          <p14:tracePt t="186575" x="2782888" y="4089400"/>
          <p14:tracePt t="186586" x="2773363" y="4089400"/>
          <p14:tracePt t="186590" x="2754313" y="4098925"/>
          <p14:tracePt t="186603" x="2725738" y="4098925"/>
          <p14:tracePt t="186606" x="2706688" y="4108450"/>
          <p14:tracePt t="186622" x="2687638" y="4117975"/>
          <p14:tracePt t="186747" x="2687638" y="4108450"/>
          <p14:tracePt t="186770" x="2687638" y="4098925"/>
          <p14:tracePt t="186779" x="2687638" y="4089400"/>
          <p14:tracePt t="187499" x="2668588" y="4108450"/>
          <p14:tracePt t="187503" x="2649538" y="4117975"/>
          <p14:tracePt t="187514" x="2649538" y="4137025"/>
          <p14:tracePt t="187523" x="2640013" y="4156075"/>
          <p14:tracePt t="187531" x="2630488" y="4165600"/>
          <p14:tracePt t="187537" x="2620963" y="4165600"/>
          <p14:tracePt t="187547" x="2620963" y="4175125"/>
          <p14:tracePt t="187819" x="2611438" y="4184650"/>
          <p14:tracePt t="187825" x="2601913" y="4184650"/>
          <p14:tracePt t="187851" x="2592388" y="4184650"/>
          <p14:tracePt t="187867" x="2582863" y="4194175"/>
          <p14:tracePt t="187883" x="2573338" y="4203700"/>
          <p14:tracePt t="187899" x="2563813" y="4213225"/>
          <p14:tracePt t="187915" x="2563813" y="4222750"/>
          <p14:tracePt t="187980" x="2563813" y="4232275"/>
          <p14:tracePt t="188493" x="2554288" y="4241800"/>
          <p14:tracePt t="188498" x="2554288" y="4251325"/>
          <p14:tracePt t="188509" x="2544763" y="4260850"/>
          <p14:tracePt t="188525" x="2544763" y="4270375"/>
          <p14:tracePt t="188531" x="2536825" y="4270375"/>
          <p14:tracePt t="188749" x="2536825" y="4279900"/>
          <p14:tracePt t="188765" x="2527300" y="4279900"/>
          <p14:tracePt t="188772" x="2527300" y="4289425"/>
          <p14:tracePt t="188799" x="2527300" y="4298950"/>
          <p14:tracePt t="189097" x="2536825" y="4298950"/>
          <p14:tracePt t="189109" x="2592388" y="4298950"/>
          <p14:tracePt t="189113" x="2659063" y="4298950"/>
          <p14:tracePt t="189125" x="2763838" y="4298950"/>
          <p14:tracePt t="189128" x="2887663" y="4298950"/>
          <p14:tracePt t="189143" x="3011488" y="4298950"/>
          <p14:tracePt t="189149" x="3114675" y="4308475"/>
          <p14:tracePt t="189156" x="3200400" y="4318000"/>
          <p14:tracePt t="189161" x="3267075" y="4327525"/>
          <p14:tracePt t="189175" x="3305175" y="4327525"/>
          <p14:tracePt t="189178" x="3314700" y="4327525"/>
          <p14:tracePt t="189399" x="3324225" y="4327525"/>
          <p14:tracePt t="189403" x="3333750" y="4327525"/>
          <p14:tracePt t="189413" x="3362325" y="4337050"/>
          <p14:tracePt t="189417" x="3381375" y="4337050"/>
          <p14:tracePt t="189428" x="3409950" y="4356100"/>
          <p14:tracePt t="189432" x="3429000" y="4356100"/>
          <p14:tracePt t="189447" x="3467100" y="4375150"/>
          <p14:tracePt t="189453" x="3505200" y="4394200"/>
          <p14:tracePt t="189461" x="3543300" y="4413250"/>
          <p14:tracePt t="189465" x="3590925" y="4422775"/>
          <p14:tracePt t="189476" x="3609975" y="4441825"/>
          <p14:tracePt t="189480" x="3648075" y="4459288"/>
          <p14:tracePt t="189492" x="3694113" y="4478338"/>
          <p14:tracePt t="189497" x="3751263" y="4506913"/>
          <p14:tracePt t="189509" x="3808413" y="4535488"/>
          <p14:tracePt t="189515" x="3875088" y="4573588"/>
          <p14:tracePt t="189525" x="3941763" y="4621213"/>
          <p14:tracePt t="189528" x="4027488" y="4668838"/>
          <p14:tracePt t="189540" x="4103688" y="4716463"/>
          <p14:tracePt t="189545" x="4198938" y="4783138"/>
          <p14:tracePt t="189559" x="4302125" y="4830763"/>
          <p14:tracePt t="189563" x="4425950" y="4895850"/>
          <p14:tracePt t="189575" x="4530725" y="4953000"/>
          <p14:tracePt t="189577" x="4635500" y="5019675"/>
          <p14:tracePt t="189591" x="4730750" y="5067300"/>
          <p14:tracePt t="189595" x="4824413" y="5124450"/>
          <p14:tracePt t="189608" x="4919663" y="5162550"/>
          <p14:tracePt t="189614" x="4986338" y="5200650"/>
          <p14:tracePt t="189624" x="5033963" y="5229225"/>
          <p14:tracePt t="189627" x="5072063" y="5257800"/>
          <p14:tracePt t="189641" x="5110163" y="5276850"/>
          <p14:tracePt t="189643" x="5157788" y="5313363"/>
          <p14:tracePt t="189653" x="5186363" y="5351463"/>
          <p14:tracePt t="189657" x="5224463" y="5389563"/>
          <p14:tracePt t="189672" x="5253038" y="5427663"/>
          <p14:tracePt t="189675" x="5272088" y="5475288"/>
          <p14:tracePt t="189691" x="5319713" y="5580063"/>
          <p14:tracePt t="189705" x="5403850" y="5730875"/>
          <p14:tracePt t="189721" x="5470525" y="5807075"/>
          <p14:tracePt t="189724" x="5546725" y="5864225"/>
          <p14:tracePt t="189739" x="5737225" y="5988050"/>
          <p14:tracePt t="189752" x="5861050" y="6064250"/>
          <p14:tracePt t="189756" x="6002338" y="6157913"/>
          <p14:tracePt t="189767" x="6183313" y="6262688"/>
          <p14:tracePt t="189773" x="6316663" y="6348413"/>
          <p14:tracePt t="189783" x="6469063" y="6453188"/>
          <p14:tracePt t="189787" x="6648450" y="6557963"/>
          <p14:tracePt t="189799" x="6791325" y="6670675"/>
          <p14:tracePt t="189803" x="6943725" y="6775450"/>
          <p14:tracePt t="189815" x="7075488" y="6870700"/>
          <p14:tracePt t="189824" x="7227888" y="6975475"/>
          <p14:tracePt t="189830" x="7361238" y="7059613"/>
          <p14:tracePt t="189837" x="7504113" y="7135813"/>
          <p14:tracePt t="189846" x="7626350" y="7202488"/>
          <p14:tracePt t="189852" x="7778750" y="7269163"/>
          <p14:tracePt t="189863" x="7883525" y="7326313"/>
          <p14:tracePt t="189868" x="7959725" y="7373938"/>
          <p14:tracePt t="189879" x="8026400" y="7402513"/>
          <p14:tracePt t="189884" x="8083550" y="7439025"/>
          <p14:tracePt t="189895" x="8121650" y="7477125"/>
          <p14:tracePt t="189900" x="8150225" y="7515225"/>
          <p14:tracePt t="189921" x="8169275" y="7543800"/>
          <p14:tracePt t="189926" x="8178800" y="7562850"/>
          <p14:tracePt t="189931" x="8178800" y="7591425"/>
          <p14:tracePt t="189944" x="8196263" y="7600950"/>
          <p14:tracePt t="189947" x="8196263" y="7610475"/>
          <p14:tracePt t="190167" x="8596313" y="7581900"/>
          <p14:tracePt t="190170" x="8605838" y="7572375"/>
          <p14:tracePt t="190183" x="8605838" y="7562850"/>
          <p14:tracePt t="190187" x="8605838" y="7543800"/>
          <p14:tracePt t="190203" x="8615363" y="7524750"/>
          <p14:tracePt t="190215" x="8624888" y="7524750"/>
          <p14:tracePt t="190220" x="8624888" y="7515225"/>
          <p14:tracePt t="190231" x="8624888" y="7496175"/>
          <p14:tracePt t="190246" x="8624888" y="7477125"/>
          <p14:tracePt t="190252" x="8624888" y="7448550"/>
          <p14:tracePt t="190263" x="8634413" y="7429500"/>
          <p14:tracePt t="190268" x="8643938" y="7402513"/>
          <p14:tracePt t="190279" x="8662988" y="7373938"/>
          <p14:tracePt t="190286" x="8682038" y="7354888"/>
          <p14:tracePt t="190293" x="8691563" y="7335838"/>
          <p14:tracePt t="190311" x="8691563" y="7326313"/>
          <p14:tracePt t="190315" x="8691563" y="7316788"/>
          <p14:tracePt t="190326" x="8691563" y="7307263"/>
          <p14:tracePt t="190333" x="8691563" y="7297738"/>
          <p14:tracePt t="190472" x="8682038" y="7297738"/>
          <p14:tracePt t="190476" x="8672513" y="7297738"/>
          <p14:tracePt t="190507" x="8662988" y="7297738"/>
          <p14:tracePt t="190519" x="8653463" y="7297738"/>
          <p14:tracePt t="190524" x="8643938" y="7288213"/>
          <p14:tracePt t="190539" x="8634413" y="7288213"/>
          <p14:tracePt t="190555" x="8624888" y="7288213"/>
          <p14:tracePt t="190567" x="8615363" y="7288213"/>
          <p14:tracePt t="190615" x="8605838" y="7288213"/>
          <p14:tracePt t="190651" x="8634413" y="7297738"/>
          <p14:tracePt t="190663" x="8682038" y="7307263"/>
          <p14:tracePt t="190669" x="8701088" y="7316788"/>
          <p14:tracePt t="190679" x="8739188" y="7326313"/>
          <p14:tracePt t="190684" x="8775700" y="7335838"/>
          <p14:tracePt t="190696" x="8842375" y="7335838"/>
          <p14:tracePt t="190701" x="8909050" y="7335838"/>
          <p14:tracePt t="190711" x="8956675" y="7335838"/>
          <p14:tracePt t="190713" x="9013825" y="7335838"/>
          <p14:tracePt t="190725" x="9042400" y="7335838"/>
          <p14:tracePt t="190742" x="9051925" y="7326313"/>
          <p14:tracePt t="190747" x="9061450" y="7307263"/>
          <p14:tracePt t="190760" x="9070975" y="7297738"/>
          <p14:tracePt t="190763" x="9070975" y="7288213"/>
          <p14:tracePt t="190776" x="9070975" y="7278688"/>
          <p14:tracePt t="190794" x="9070975" y="7269163"/>
          <p14:tracePt t="190807" x="9070975" y="7259638"/>
          <p14:tracePt t="190823" x="9070975" y="7250113"/>
          <p14:tracePt t="190829" x="9070975" y="7240588"/>
          <p14:tracePt t="190839" x="9051925" y="7212013"/>
          <p14:tracePt t="190845" x="9023350" y="7202488"/>
          <p14:tracePt t="190854" x="8994775" y="7183438"/>
          <p14:tracePt t="190861" x="8928100" y="7154863"/>
          <p14:tracePt t="190870" x="8832850" y="7126288"/>
          <p14:tracePt t="190878" x="8729663" y="7097713"/>
          <p14:tracePt t="190885" x="8615363" y="7069138"/>
          <p14:tracePt t="190892" x="8472488" y="7050088"/>
          <p14:tracePt t="190915" x="8196263" y="7002463"/>
          <p14:tracePt t="190917" x="8083550" y="6992938"/>
          <p14:tracePt t="190921" x="7988300" y="6992938"/>
          <p14:tracePt t="190939" x="7816850" y="6985000"/>
          <p14:tracePt t="190950" x="7750175" y="6985000"/>
          <p14:tracePt t="190954" x="7702550" y="6975475"/>
          <p14:tracePt t="190967" x="7645400" y="6975475"/>
          <p14:tracePt t="190971" x="7599363" y="6965950"/>
          <p14:tracePt t="190983" x="7542213" y="6956425"/>
          <p14:tracePt t="190988" x="7466013" y="6937375"/>
          <p14:tracePt t="190999" x="7275513" y="6899275"/>
          <p14:tracePt t="191003" x="7029450" y="6851650"/>
          <p14:tracePt t="191014" x="6696075" y="6765925"/>
          <p14:tracePt t="191019" x="6392863" y="6689725"/>
          <p14:tracePt t="191034" x="6002338" y="6584950"/>
          <p14:tracePt t="191042" x="5641975" y="6481763"/>
          <p14:tracePt t="191048" x="5281613" y="6357938"/>
          <p14:tracePt t="191053" x="4995863" y="6262688"/>
          <p14:tracePt t="191064" x="4778375" y="6176963"/>
          <p14:tracePt t="191069" x="4635500" y="6102350"/>
          <p14:tracePt t="191081" x="4521200" y="6045200"/>
          <p14:tracePt t="191087" x="4445000" y="5988050"/>
          <p14:tracePt t="191097" x="4397375" y="5940425"/>
          <p14:tracePt t="191101" x="4359275" y="5902325"/>
          <p14:tracePt t="191114" x="4321175" y="5854700"/>
          <p14:tracePt t="191118" x="4292600" y="5816600"/>
          <p14:tracePt t="191127" x="4254500" y="5768975"/>
          <p14:tracePt t="191131" x="4217988" y="5740400"/>
          <p14:tracePt t="191144" x="4170363" y="5703888"/>
          <p14:tracePt t="191150" x="4113213" y="5656263"/>
          <p14:tracePt t="191164" x="4046538" y="5618163"/>
          <p14:tracePt t="191168" x="3951288" y="5570538"/>
          <p14:tracePt t="191180" x="3760788" y="5513388"/>
          <p14:tracePt t="191195" x="3648075" y="5494338"/>
          <p14:tracePt t="191198" x="3552825" y="5456238"/>
          <p14:tracePt t="191214" x="3390900" y="5427663"/>
          <p14:tracePt t="191225" x="3352800" y="5408613"/>
          <p14:tracePt t="191227" x="3343275" y="5408613"/>
          <p14:tracePt t="191246" x="3333750" y="5408613"/>
          <p14:tracePt t="191260" x="3314700" y="5399088"/>
          <p14:tracePt t="191273" x="3305175" y="5389563"/>
          <p14:tracePt t="191279" x="3276600" y="5380038"/>
          <p14:tracePt t="191289" x="3248025" y="5370513"/>
          <p14:tracePt t="191296" x="3219450" y="5360988"/>
          <p14:tracePt t="191305" x="3181350" y="5341938"/>
          <p14:tracePt t="191310" x="3152775" y="5332413"/>
          <p14:tracePt t="191321" x="3143250" y="5322888"/>
          <p14:tracePt t="191326" x="3114675" y="5313363"/>
          <p14:tracePt t="191336" x="3078163" y="5294313"/>
          <p14:tracePt t="191347" x="3011488" y="5267325"/>
          <p14:tracePt t="191357" x="2944813" y="5238750"/>
          <p14:tracePt t="191362" x="2878138" y="5210175"/>
          <p14:tracePt t="191368" x="2792413" y="5172075"/>
          <p14:tracePt t="191373" x="2716213" y="5133975"/>
          <p14:tracePt t="191385" x="2630488" y="5086350"/>
          <p14:tracePt t="191392" x="2563813" y="5048250"/>
          <p14:tracePt t="191401" x="2479675" y="5000625"/>
          <p14:tracePt t="191404" x="2413000" y="4962525"/>
          <p14:tracePt t="191417" x="2346325" y="4895850"/>
          <p14:tracePt t="191420" x="2308225" y="4849813"/>
          <p14:tracePt t="191433" x="2289175" y="4821238"/>
          <p14:tracePt t="191438" x="2289175" y="4811713"/>
          <p14:tracePt t="191449" x="2289175" y="4792663"/>
          <p14:tracePt t="191453" x="2289175" y="4773613"/>
          <p14:tracePt t="191466" x="2289175" y="4754563"/>
          <p14:tracePt t="191469" x="2289175" y="4735513"/>
          <p14:tracePt t="191480" x="2289175" y="4725988"/>
          <p14:tracePt t="191486" x="2289175" y="4716463"/>
          <p14:tracePt t="191576" x="2289175" y="4706938"/>
          <p14:tracePt t="191592" x="2279650" y="4697413"/>
          <p14:tracePt t="191608" x="2270125" y="4678363"/>
          <p14:tracePt t="191614" x="2260600" y="4678363"/>
          <p14:tracePt t="191630" x="2241550" y="4659313"/>
          <p14:tracePt t="191641" x="2232025" y="4649788"/>
          <p14:tracePt t="191646" x="2222500" y="4640263"/>
          <p14:tracePt t="191656" x="2212975" y="4640263"/>
          <p14:tracePt t="191660" x="2203450" y="4640263"/>
          <p14:tracePt t="191673" x="2193925" y="4640263"/>
          <p14:tracePt t="191689" x="2184400" y="4640263"/>
          <p14:tracePt t="191705" x="2174875" y="4640263"/>
          <p14:tracePt t="191712" x="2165350" y="4640263"/>
          <p14:tracePt t="191721" x="2155825" y="4640263"/>
          <p14:tracePt t="191726" x="2146300" y="4640263"/>
          <p14:tracePt t="191737" x="2136775" y="4640263"/>
          <p14:tracePt t="191742" x="2127250" y="4640263"/>
          <p14:tracePt t="191753" x="2108200" y="4640263"/>
          <p14:tracePt t="191760" x="2098675" y="4640263"/>
          <p14:tracePt t="191769" x="2079625" y="4621213"/>
          <p14:tracePt t="191772" x="2051050" y="4611688"/>
          <p14:tracePt t="191784" x="2032000" y="4611688"/>
          <p14:tracePt t="191789" x="2003425" y="4611688"/>
          <p14:tracePt t="191897" x="1993900" y="4611688"/>
          <p14:tracePt t="191913" x="1984375" y="4611688"/>
          <p14:tracePt t="191920" x="1976438" y="4611688"/>
          <p14:tracePt t="191928" x="1966913" y="4611688"/>
          <p14:tracePt t="191945" x="1947863" y="4611688"/>
          <p14:tracePt t="191960" x="1938338" y="4611688"/>
          <p14:tracePt t="191980" x="1928813" y="4611688"/>
          <p14:tracePt t="192025" x="1919288" y="4611688"/>
          <p14:tracePt t="192030" x="1909763" y="4611688"/>
          <p14:tracePt t="192047" x="1900238" y="4611688"/>
          <p14:tracePt t="192057" x="1890713" y="4611688"/>
          <p14:tracePt t="192073" x="1890713" y="4621213"/>
          <p14:tracePt t="192078" x="1881188" y="4621213"/>
          <p14:tracePt t="192089" x="1871663" y="4630738"/>
          <p14:tracePt t="192096" x="1862138" y="4630738"/>
          <p14:tracePt t="192121" x="1852613" y="4630738"/>
          <p14:tracePt t="192265" x="1843088" y="4630738"/>
          <p14:tracePt t="192281" x="1833563" y="4640263"/>
          <p14:tracePt t="192441" x="1824038" y="4640263"/>
          <p14:tracePt t="192446" x="1814513" y="4649788"/>
          <p14:tracePt t="192459" x="1804988" y="4649788"/>
          <p14:tracePt t="192468" x="1785938" y="4649788"/>
          <p14:tracePt t="192473" x="1766888" y="4668838"/>
          <p14:tracePt t="192476" x="1757363" y="4678363"/>
          <p14:tracePt t="192493" x="1738313" y="4678363"/>
          <p14:tracePt t="192537" x="1738313" y="4687888"/>
          <p14:tracePt t="192542" x="1728788" y="4687888"/>
          <p14:tracePt t="192553" x="1719263" y="4687888"/>
          <p14:tracePt t="192558" x="1709738" y="4697413"/>
          <p14:tracePt t="192570" x="1700213" y="4697413"/>
          <p14:tracePt t="192779" x="1690688" y="4706938"/>
          <p14:tracePt t="192795" x="1690688" y="4716463"/>
          <p14:tracePt t="193180" x="1690688" y="4725988"/>
          <p14:tracePt t="193211" x="1690688" y="4735513"/>
          <p14:tracePt t="193243" x="1690688" y="4745038"/>
          <p14:tracePt t="193260" x="1690688" y="4754563"/>
          <p14:tracePt t="193291" x="1681163" y="4754563"/>
          <p14:tracePt t="193295" x="1681163" y="4764088"/>
          <p14:tracePt t="193339" x="1681163" y="4773613"/>
          <p14:tracePt t="193355" x="1681163" y="4783138"/>
          <p14:tracePt t="193365" x="1681163" y="4792663"/>
          <p14:tracePt t="193374" x="1681163" y="4811713"/>
          <p14:tracePt t="193391" x="1681163" y="4821238"/>
          <p14:tracePt t="193403" x="1681163" y="4830763"/>
          <p14:tracePt t="193531" x="1681163" y="4849813"/>
          <p14:tracePt t="193535" x="1690688" y="4849813"/>
          <p14:tracePt t="193548" x="1700213" y="4859338"/>
          <p14:tracePt t="193554" x="1709738" y="4868863"/>
          <p14:tracePt t="193611" x="1719263" y="4868863"/>
          <p14:tracePt t="193633" x="1738313" y="4868863"/>
          <p14:tracePt t="193643" x="1747838" y="4868863"/>
          <p14:tracePt t="193647" x="1766888" y="4868863"/>
          <p14:tracePt t="193659" x="1776413" y="4868863"/>
          <p14:tracePt t="193662" x="1785938" y="4868863"/>
          <p14:tracePt t="193675" x="1795463" y="4868863"/>
          <p14:tracePt t="193691" x="1804988" y="4868863"/>
          <p14:tracePt t="193694" x="1814513" y="4886325"/>
          <p14:tracePt t="193709" x="1824038" y="4886325"/>
          <p14:tracePt t="193739" x="1833563" y="4886325"/>
          <p14:tracePt t="193802" x="1843088" y="4895850"/>
          <p14:tracePt t="193807" x="1862138" y="4905375"/>
          <p14:tracePt t="193818" x="1881188" y="4924425"/>
          <p14:tracePt t="193826" x="1900238" y="4933950"/>
          <p14:tracePt t="193836" x="1919288" y="4933950"/>
          <p14:tracePt t="193839" x="1947863" y="4953000"/>
          <p14:tracePt t="193855" x="1984375" y="4962525"/>
          <p14:tracePt t="193868" x="2003425" y="4962525"/>
          <p14:tracePt t="193871" x="2012950" y="4962525"/>
          <p14:tracePt t="193887" x="2032000" y="4962525"/>
          <p14:tracePt t="193903" x="2041525" y="4962525"/>
          <p14:tracePt t="193922" x="2051050" y="4962525"/>
          <p14:tracePt t="193932" x="2060575" y="4962525"/>
          <p14:tracePt t="193952" x="2079625" y="4962525"/>
          <p14:tracePt t="193963" x="2089150" y="4962525"/>
          <p14:tracePt t="193968" x="2098675" y="4962525"/>
          <p14:tracePt t="193979" x="2108200" y="4962525"/>
          <p14:tracePt t="193985" x="2127250" y="4962525"/>
          <p14:tracePt t="193995" x="2136775" y="4962525"/>
          <p14:tracePt t="194011" x="2146300" y="4972050"/>
          <p14:tracePt t="194014" x="2155825" y="4981575"/>
          <p14:tracePt t="194027" x="2165350" y="4981575"/>
          <p14:tracePt t="194047" x="2174875" y="4981575"/>
          <p14:tracePt t="194051" x="2184400" y="4981575"/>
          <p14:tracePt t="194059" x="2193925" y="4981575"/>
          <p14:tracePt t="194068" x="2203450" y="4981575"/>
          <p14:tracePt t="194077" x="2212975" y="4981575"/>
          <p14:tracePt t="194081" x="2222500" y="4981575"/>
          <p14:tracePt t="194096" x="2232025" y="4981575"/>
          <p14:tracePt t="194141" x="2241550" y="4981575"/>
          <p14:tracePt t="194145" x="2251075" y="4981575"/>
          <p14:tracePt t="194157" x="2260600" y="4991100"/>
          <p14:tracePt t="194164" x="2279650" y="4991100"/>
          <p14:tracePt t="194172" x="2289175" y="4991100"/>
          <p14:tracePt t="194176" x="2308225" y="4991100"/>
          <p14:tracePt t="194193" x="2317750" y="4991100"/>
          <p14:tracePt t="194301" x="2327275" y="4991100"/>
          <p14:tracePt t="194333" x="2336800" y="4991100"/>
          <p14:tracePt t="194341" x="2346325" y="4981575"/>
          <p14:tracePt t="194381" x="2355850" y="4972050"/>
          <p14:tracePt t="194386" x="2355850" y="4962525"/>
          <p14:tracePt t="194413" x="2365375" y="4953000"/>
          <p14:tracePt t="194445" x="2365375" y="4943475"/>
          <p14:tracePt t="194467" x="2374900" y="4933950"/>
          <p14:tracePt t="194493" x="2384425" y="4924425"/>
          <p14:tracePt t="194515" x="2384425" y="4914900"/>
          <p14:tracePt t="194541" x="2384425" y="4905375"/>
          <p14:tracePt t="194557" x="2384425" y="4895850"/>
          <p14:tracePt t="194565" x="2384425" y="4886325"/>
          <p14:tracePt t="194576" x="2384425" y="4876800"/>
          <p14:tracePt t="194593" x="2384425" y="4868863"/>
          <p14:tracePt t="194609" x="2384425" y="4859338"/>
          <p14:tracePt t="194621" x="2384425" y="4849813"/>
          <p14:tracePt t="194653" x="2384425" y="4840288"/>
          <p14:tracePt t="194658" x="2374900" y="4830763"/>
          <p14:tracePt t="194669" x="2374900" y="4821238"/>
          <p14:tracePt t="194676" x="2374900" y="4811713"/>
          <p14:tracePt t="194685" x="2374900" y="4792663"/>
          <p14:tracePt t="194702" x="2374900" y="4783138"/>
          <p14:tracePt t="194705" x="2374900" y="4773613"/>
          <p14:tracePt t="194718" x="2374900" y="4764088"/>
          <p14:tracePt t="194724" x="2365375" y="4754563"/>
          <p14:tracePt t="194737" x="2346325" y="4745038"/>
          <p14:tracePt t="194753" x="2327275" y="4735513"/>
          <p14:tracePt t="194769" x="2317750" y="4725988"/>
          <p14:tracePt t="194782" x="2298700" y="4716463"/>
          <p14:tracePt t="194797" x="2279650" y="4716463"/>
          <p14:tracePt t="194803" x="2270125" y="4716463"/>
          <p14:tracePt t="194818" x="2251075" y="4716463"/>
          <p14:tracePt t="194835" x="2241550" y="4716463"/>
          <p14:tracePt t="194845" x="2222500" y="4706938"/>
          <p14:tracePt t="194849" x="2203450" y="4706938"/>
          <p14:tracePt t="194861" x="2193925" y="4697413"/>
          <p14:tracePt t="194864" x="2174875" y="4697413"/>
          <p14:tracePt t="194877" x="2165350" y="4697413"/>
          <p14:tracePt t="194883" x="2146300" y="4678363"/>
          <p14:tracePt t="194893" x="2127250" y="4678363"/>
          <p14:tracePt t="194897" x="2108200" y="4678363"/>
          <p14:tracePt t="194922" x="2079625" y="4678363"/>
          <p14:tracePt t="194926" x="2070100" y="4678363"/>
          <p14:tracePt t="194928" x="2060575" y="4678363"/>
          <p14:tracePt t="194942" x="2051050" y="4678363"/>
          <p14:tracePt t="194956" x="2041525" y="4678363"/>
          <p14:tracePt t="194960" x="2032000" y="4678363"/>
          <p14:tracePt t="194972" x="2012950" y="4659313"/>
          <p14:tracePt t="194977" x="2003425" y="4659313"/>
          <p14:tracePt t="194989" x="1957388" y="4649788"/>
          <p14:tracePt t="194994" x="1938338" y="4640263"/>
          <p14:tracePt t="195005" x="1928813" y="4640263"/>
          <p14:tracePt t="195009" x="1919288" y="4640263"/>
          <p14:tracePt t="195101" x="1909763" y="4640263"/>
          <p14:tracePt t="195117" x="1900238" y="4640263"/>
          <p14:tracePt t="195137" x="1890713" y="4640263"/>
          <p14:tracePt t="195149" x="1881188" y="4640263"/>
          <p14:tracePt t="195154" x="1881188" y="4649788"/>
          <p14:tracePt t="195170" x="1871663" y="4649788"/>
          <p14:tracePt t="195185" x="1871663" y="4659313"/>
          <p14:tracePt t="195196" x="1862138" y="4659313"/>
          <p14:tracePt t="195201" x="1862138" y="4668838"/>
          <p14:tracePt t="195212" x="1843088" y="4668838"/>
          <p14:tracePt t="195229" x="1833563" y="4678363"/>
          <p14:tracePt t="195245" x="1824038" y="4678363"/>
          <p14:tracePt t="195249" x="1814513" y="4687888"/>
          <p14:tracePt t="195277" x="1804988" y="4687888"/>
          <p14:tracePt t="195280" x="1804988" y="4697413"/>
          <p14:tracePt t="195293" x="1795463" y="4697413"/>
          <p14:tracePt t="195309" x="1795463" y="4706938"/>
          <p14:tracePt t="195325" x="1785938" y="4706938"/>
          <p14:tracePt t="195341" x="1785938" y="4716463"/>
          <p14:tracePt t="195356" x="1776413" y="4716463"/>
          <p14:tracePt t="195362" x="1766888" y="4716463"/>
          <p14:tracePt t="195372" x="1766888" y="4725988"/>
          <p14:tracePt t="195390" x="1757363" y="4735513"/>
          <p14:tracePt t="195404" x="1757363" y="4745038"/>
          <p14:tracePt t="195420" x="1747838" y="4745038"/>
          <p14:tracePt t="195425" x="1747838" y="4754563"/>
          <p14:tracePt t="195442" x="1747838" y="4764088"/>
          <p14:tracePt t="195453" x="1747838" y="4773613"/>
          <p14:tracePt t="195468" x="1747838" y="4783138"/>
          <p14:tracePt t="195485" x="1747838" y="4802188"/>
          <p14:tracePt t="195502" x="1747838" y="4811713"/>
          <p14:tracePt t="195506" x="1747838" y="4821238"/>
          <p14:tracePt t="195521" x="1747838" y="4840288"/>
          <p14:tracePt t="195536" x="1785938" y="4868863"/>
          <p14:tracePt t="195553" x="1814513" y="4905375"/>
          <p14:tracePt t="195565" x="1824038" y="4914900"/>
          <p14:tracePt t="195571" x="1833563" y="4914900"/>
          <p14:tracePt t="195931" x="1843088" y="4914900"/>
          <p14:tracePt t="195943" x="1852613" y="4914900"/>
          <p14:tracePt t="195948" x="1871663" y="4914900"/>
          <p14:tracePt t="195963" x="1881188" y="4914900"/>
          <p14:tracePt t="196103" x="1881188" y="4924425"/>
          <p14:tracePt t="196187" x="1909763" y="4924425"/>
          <p14:tracePt t="196192" x="1919288" y="4924425"/>
          <p14:tracePt t="196199" x="1947863" y="4924425"/>
          <p14:tracePt t="196203" x="1976438" y="4924425"/>
          <p14:tracePt t="196219" x="1993900" y="4933950"/>
          <p14:tracePt t="196222" x="2032000" y="4933950"/>
          <p14:tracePt t="196235" x="2060575" y="4933950"/>
          <p14:tracePt t="196241" x="2079625" y="4933950"/>
          <p14:tracePt t="196267" x="2098675" y="4933950"/>
          <p14:tracePt t="196278" x="2108200" y="4933950"/>
          <p14:tracePt t="196343" x="2127250" y="4933950"/>
          <p14:tracePt t="196347" x="2146300" y="4933950"/>
          <p14:tracePt t="196360" x="2165350" y="4933950"/>
          <p14:tracePt t="196368" x="2174875" y="4933950"/>
          <p14:tracePt t="196375" x="2193925" y="4933950"/>
          <p14:tracePt t="196381" x="2222500" y="4933950"/>
          <p14:tracePt t="196394" x="2241550" y="4953000"/>
          <p14:tracePt t="196411" x="2251075" y="4953000"/>
          <p14:tracePt t="196519" x="2260600" y="4953000"/>
          <p14:tracePt t="196559" x="2270125" y="4953000"/>
          <p14:tracePt t="196569" x="2279650" y="4953000"/>
          <p14:tracePt t="196631" x="2279650" y="4943475"/>
          <p14:tracePt t="196635" x="2289175" y="4933950"/>
          <p14:tracePt t="196647" x="2289175" y="4924425"/>
          <p14:tracePt t="196667" x="2298700" y="4905375"/>
          <p14:tracePt t="196671" x="2298700" y="4895850"/>
          <p14:tracePt t="196683" x="2298700" y="4886325"/>
          <p14:tracePt t="196695" x="2298700" y="4876800"/>
          <p14:tracePt t="196699" x="2298700" y="4868863"/>
          <p14:tracePt t="196713" x="2298700" y="4859338"/>
          <p14:tracePt t="196720" x="2298700" y="4849813"/>
          <p14:tracePt t="196730" x="2298700" y="4840288"/>
          <p14:tracePt t="196744" x="2298700" y="4830763"/>
          <p14:tracePt t="196763" x="2298700" y="4821238"/>
          <p14:tracePt t="196791" x="2298700" y="4811713"/>
          <p14:tracePt t="196839" x="2298700" y="4802188"/>
          <p14:tracePt t="198605" x="2308225" y="4802188"/>
          <p14:tracePt t="198610" x="2317750" y="4802188"/>
          <p14:tracePt t="198618" x="2346325" y="4783138"/>
          <p14:tracePt t="198731" x="2355850" y="4773613"/>
          <p14:tracePt t="198737" x="2374900" y="4764088"/>
          <p14:tracePt t="198749" x="2384425" y="4764088"/>
          <p14:tracePt t="198756" x="2393950" y="4764088"/>
          <p14:tracePt t="198877" x="2403475" y="4764088"/>
          <p14:tracePt t="198881" x="2422525" y="4764088"/>
          <p14:tracePt t="198891" x="2432050" y="4764088"/>
          <p14:tracePt t="198899" x="2451100" y="4764088"/>
          <p14:tracePt t="198916" x="2508250" y="4764088"/>
          <p14:tracePt t="198925" x="2554288" y="4764088"/>
          <p14:tracePt t="198931" x="2630488" y="4764088"/>
          <p14:tracePt t="198939" x="2716213" y="4764088"/>
          <p14:tracePt t="198943" x="2849563" y="4764088"/>
          <p14:tracePt t="198955" x="2992438" y="4773613"/>
          <p14:tracePt t="198959" x="3190875" y="4811713"/>
          <p14:tracePt t="198972" x="3362325" y="4849813"/>
          <p14:tracePt t="198974" x="3495675" y="4886325"/>
          <p14:tracePt t="198986" x="3609975" y="4914900"/>
          <p14:tracePt t="198993" x="3703638" y="4943475"/>
          <p14:tracePt t="199003" x="3751263" y="4962525"/>
          <p14:tracePt t="199006" x="3798888" y="4981575"/>
          <p14:tracePt t="199018" x="3808413" y="4981575"/>
          <p14:tracePt t="199021" x="3808413" y="4991100"/>
          <p14:tracePt t="199034" x="3817938" y="5000625"/>
          <p14:tracePt t="199055" x="3817938" y="5010150"/>
          <p14:tracePt t="199067" x="3817938" y="5019675"/>
          <p14:tracePt t="199082" x="3817938" y="5029200"/>
          <p14:tracePt t="199089" x="3808413" y="5038725"/>
          <p14:tracePt t="199100" x="3808413" y="5057775"/>
          <p14:tracePt t="199132" x="3808413" y="5067300"/>
          <p14:tracePt t="199149" x="3808413" y="5076825"/>
          <p14:tracePt t="199196" x="3808413" y="5086350"/>
          <p14:tracePt t="199213" x="3808413" y="5095875"/>
          <p14:tracePt t="199221" x="3798888" y="5095875"/>
          <p14:tracePt t="199233" x="3798888" y="5105400"/>
          <p14:tracePt t="199246" x="3789363" y="5105400"/>
          <p14:tracePt t="199250" x="3779838" y="5124450"/>
          <p14:tracePt t="199277" x="3779838" y="5133975"/>
          <p14:tracePt t="199282" x="3779838" y="5143500"/>
          <p14:tracePt t="199298" x="3789363" y="5172075"/>
          <p14:tracePt t="199309" x="3808413" y="5191125"/>
          <p14:tracePt t="199313" x="3856038" y="5229225"/>
          <p14:tracePt t="199325" x="3903663" y="5276850"/>
          <p14:tracePt t="199331" x="3970338" y="5313363"/>
          <p14:tracePt t="199341" x="4065588" y="5351463"/>
          <p14:tracePt t="199352" x="4141788" y="5380038"/>
          <p14:tracePt t="199355" x="4244975" y="5427663"/>
          <p14:tracePt t="199360" x="4340225" y="5465763"/>
          <p14:tracePt t="199374" x="4445000" y="5503863"/>
          <p14:tracePt t="199377" x="4521200" y="5541963"/>
          <p14:tracePt t="199388" x="4597400" y="5570538"/>
          <p14:tracePt t="199393" x="4606925" y="5580063"/>
          <p14:tracePt t="199404" x="4616450" y="5589588"/>
          <p14:tracePt t="199409" x="4625975" y="5589588"/>
          <p14:tracePt t="199421" x="4625975" y="5599113"/>
          <p14:tracePt t="199425" x="4625975" y="5608638"/>
          <p14:tracePt t="199436" x="4616450" y="5627688"/>
          <p14:tracePt t="199443" x="4568825" y="5656263"/>
          <p14:tracePt t="199453" x="4549775" y="5656263"/>
          <p14:tracePt t="199456" x="4530725" y="5665788"/>
          <p14:tracePt t="199468" x="4492625" y="5675313"/>
          <p14:tracePt t="199473" x="4416425" y="5694363"/>
          <p14:tracePt t="199484" x="4321175" y="5703888"/>
          <p14:tracePt t="199492" x="4189413" y="5713413"/>
          <p14:tracePt t="199501" x="4046538" y="5713413"/>
          <p14:tracePt t="199505" x="3875088" y="5713413"/>
          <p14:tracePt t="199518" x="3667125" y="5713413"/>
          <p14:tracePt t="199521" x="3514725" y="5713413"/>
          <p14:tracePt t="199532" x="3324225" y="5713413"/>
          <p14:tracePt t="199538" x="3171825" y="5713413"/>
          <p14:tracePt t="199548" x="3011488" y="5713413"/>
          <p14:tracePt t="199552" x="2887663" y="5713413"/>
          <p14:tracePt t="199564" x="2773363" y="5713413"/>
          <p14:tracePt t="199568" x="2687638" y="5713413"/>
          <p14:tracePt t="199580" x="2601913" y="5713413"/>
          <p14:tracePt t="199585" x="2508250" y="5713413"/>
          <p14:tracePt t="199596" x="2422525" y="5713413"/>
          <p14:tracePt t="199601" x="2346325" y="5721350"/>
          <p14:tracePt t="199617" x="2203450" y="5730875"/>
          <p14:tracePt t="199633" x="2098675" y="5759450"/>
          <p14:tracePt t="199645" x="2079625" y="5759450"/>
          <p14:tracePt t="199652" x="2060575" y="5768975"/>
          <p14:tracePt t="199660" x="2041525" y="5788025"/>
          <p14:tracePt t="199667" x="2032000" y="5807075"/>
          <p14:tracePt t="199676" x="2022475" y="5816600"/>
          <p14:tracePt t="199684" x="2022475" y="5835650"/>
          <p14:tracePt t="199691" x="2022475" y="5854700"/>
          <p14:tracePt t="199695" x="2022475" y="5873750"/>
          <p14:tracePt t="199708" x="2022475" y="5892800"/>
          <p14:tracePt t="199713" x="2022475" y="5902325"/>
          <p14:tracePt t="199724" x="2022475" y="5921375"/>
          <p14:tracePt t="199733" x="2022475" y="5940425"/>
          <p14:tracePt t="199740" x="2022475" y="5959475"/>
          <p14:tracePt t="199745" x="2041525" y="5978525"/>
          <p14:tracePt t="199757" x="2060575" y="5997575"/>
          <p14:tracePt t="199761" x="2089150" y="6026150"/>
          <p14:tracePt t="199772" x="2127250" y="6054725"/>
          <p14:tracePt t="199779" x="2155825" y="6073775"/>
          <p14:tracePt t="199788" x="2193925" y="6102350"/>
          <p14:tracePt t="199792" x="2203450" y="6102350"/>
          <p14:tracePt t="199805" x="2212975" y="6111875"/>
          <p14:tracePt t="199853" x="2212975" y="6121400"/>
          <p14:tracePt t="199868" x="2232025" y="6138863"/>
          <p14:tracePt t="199877" x="2232025" y="6148388"/>
          <p14:tracePt t="199884" x="2241550" y="6157913"/>
          <p14:tracePt t="199889" x="2251075" y="6167438"/>
          <p14:tracePt t="199905" x="2260600" y="6167438"/>
          <p14:tracePt t="199953" x="2270125" y="6167438"/>
          <p14:tracePt t="199981" x="2279650" y="6167438"/>
          <p14:tracePt t="200045" x="2260600" y="6176963"/>
          <p14:tracePt t="200061" x="2241550" y="6186488"/>
          <p14:tracePt t="200068" x="2212975" y="6196013"/>
          <p14:tracePt t="200077" x="2184400" y="6196013"/>
          <p14:tracePt t="200082" x="2155825" y="6205538"/>
          <p14:tracePt t="200093" x="2108200" y="6215063"/>
          <p14:tracePt t="200099" x="2041525" y="6224588"/>
          <p14:tracePt t="200109" x="1947863" y="6234113"/>
          <p14:tracePt t="200119" x="1862138" y="6234113"/>
          <p14:tracePt t="200125" x="1747838" y="6234113"/>
          <p14:tracePt t="200131" x="1652588" y="6234113"/>
          <p14:tracePt t="200145" x="1481138" y="6234113"/>
          <p14:tracePt t="200156" x="1414463" y="6234113"/>
          <p14:tracePt t="200161" x="1368425" y="6234113"/>
          <p14:tracePt t="200173" x="1358900" y="6234113"/>
          <p14:tracePt t="200189" x="1349375" y="6224588"/>
          <p14:tracePt t="200253" x="1339850" y="6224588"/>
          <p14:tracePt t="200259" x="1330325" y="6224588"/>
          <p14:tracePt t="200269" x="1320800" y="6224588"/>
          <p14:tracePt t="200285" x="1301750" y="6243638"/>
          <p14:tracePt t="200289" x="1282700" y="6243638"/>
          <p14:tracePt t="200300" x="1254125" y="6253163"/>
          <p14:tracePt t="200307" x="1235075" y="6262688"/>
          <p14:tracePt t="200319" x="1216025" y="6262688"/>
          <p14:tracePt t="200323" x="1187450" y="6272213"/>
          <p14:tracePt t="200333" x="1168400" y="6272213"/>
          <p14:tracePt t="200336" x="1149350" y="6272213"/>
          <p14:tracePt t="200429" x="1149350" y="6281738"/>
          <p14:tracePt t="200445" x="1149350" y="6300788"/>
          <p14:tracePt t="200461" x="1149350" y="6310313"/>
          <p14:tracePt t="200477" x="1149350" y="6319838"/>
          <p14:tracePt t="200559" x="1158875" y="6329363"/>
          <p14:tracePt t="200564" x="1168400" y="6329363"/>
          <p14:tracePt t="200573" x="1187450" y="6329363"/>
          <p14:tracePt t="200577" x="1216025" y="6338888"/>
          <p14:tracePt t="200591" x="1244600" y="6357938"/>
          <p14:tracePt t="200595" x="1273175" y="6367463"/>
          <p14:tracePt t="200607" x="1301750" y="6376988"/>
          <p14:tracePt t="200611" x="1320800" y="6386513"/>
          <p14:tracePt t="200623" x="1330325" y="6396038"/>
          <p14:tracePt t="200630" x="1339850" y="6405563"/>
          <p14:tracePt t="200642" x="1339850" y="6415088"/>
          <p14:tracePt t="200655" x="1358900" y="6434138"/>
          <p14:tracePt t="200658" x="1368425" y="6443663"/>
          <p14:tracePt t="200671" x="1397000" y="6462713"/>
          <p14:tracePt t="200678" x="1423988" y="6472238"/>
          <p14:tracePt t="200687" x="1462088" y="6481763"/>
          <p14:tracePt t="200690" x="1528763" y="6510338"/>
          <p14:tracePt t="200703" x="1585913" y="6529388"/>
          <p14:tracePt t="200710" x="1652588" y="6548438"/>
          <p14:tracePt t="200719" x="1709738" y="6565900"/>
          <p14:tracePt t="200725" x="1738313" y="6584950"/>
          <p14:tracePt t="200734" x="1738313" y="6594475"/>
          <p14:tracePt t="200738" x="1747838" y="6594475"/>
          <p14:tracePt t="200767" x="1757363" y="6604000"/>
          <p14:tracePt t="200783" x="1757363" y="6613525"/>
          <p14:tracePt t="200815" x="1757363" y="6623050"/>
          <p14:tracePt t="200831" x="1757363" y="6632575"/>
          <p14:tracePt t="200862" x="1757363" y="6642100"/>
          <p14:tracePt t="200867" x="1757363" y="6651625"/>
          <p14:tracePt t="200879" x="1757363" y="6661150"/>
          <p14:tracePt t="200883" x="1757363" y="6670675"/>
          <p14:tracePt t="200898" x="1757363" y="6680200"/>
          <p14:tracePt t="200930" x="1766888" y="6680200"/>
          <p14:tracePt t="201039" x="1776413" y="6680200"/>
          <p14:tracePt t="201055" x="1785938" y="6680200"/>
          <p14:tracePt t="201071" x="1795463" y="6680200"/>
          <p14:tracePt t="201103" x="1804988" y="6680200"/>
          <p14:tracePt t="201119" x="1814513" y="6680200"/>
          <p14:tracePt t="201127" x="1814513" y="6670675"/>
          <p14:tracePt t="201135" x="1824038" y="6670675"/>
          <p14:tracePt t="201153" x="1833563" y="6670675"/>
          <p14:tracePt t="201167" x="1833563" y="6661150"/>
          <p14:tracePt t="201214" x="1843088" y="6651625"/>
          <p14:tracePt t="201263" x="1852613" y="6642100"/>
          <p14:tracePt t="201295" x="1852613" y="6632575"/>
          <p14:tracePt t="201316" x="1852613" y="6623050"/>
          <p14:tracePt t="201326" x="1852613" y="6613525"/>
          <p14:tracePt t="201343" x="1852613" y="6604000"/>
          <p14:tracePt t="201359" x="1852613" y="6594475"/>
          <p14:tracePt t="201366" x="1843088" y="6594475"/>
          <p14:tracePt t="201379" x="1843088" y="6584950"/>
          <p14:tracePt t="201392" x="1843088" y="6575425"/>
          <p14:tracePt t="201423" x="1833563" y="6575425"/>
          <p14:tracePt t="201751" x="1833563" y="6565900"/>
          <p14:tracePt t="202309" x="1824038" y="6565900"/>
          <p14:tracePt t="202321" x="1814513" y="6565900"/>
          <p14:tracePt t="202534" x="1814513" y="6557963"/>
          <p14:tracePt t="202539" x="1814513" y="6548438"/>
          <p14:tracePt t="202577" x="1824038" y="6538913"/>
          <p14:tracePt t="202582" x="1833563" y="6529388"/>
          <p14:tracePt t="202593" x="1843088" y="6519863"/>
          <p14:tracePt t="202600" x="1852613" y="6510338"/>
          <p14:tracePt t="202609" x="1871663" y="6500813"/>
          <p14:tracePt t="202615" x="1881188" y="6491288"/>
          <p14:tracePt t="202625" x="1890713" y="6481763"/>
          <p14:tracePt t="202630" x="1909763" y="6472238"/>
          <p14:tracePt t="202641" x="1919288" y="6462713"/>
          <p14:tracePt t="202651" x="1928813" y="6462713"/>
          <p14:tracePt t="202656" x="1938338" y="6462713"/>
          <p14:tracePt t="202757" x="1928813" y="6462713"/>
          <p14:tracePt t="202773" x="1919288" y="6481763"/>
          <p14:tracePt t="202785" x="1909763" y="6481763"/>
          <p14:tracePt t="202790" x="1900238" y="6500813"/>
          <p14:tracePt t="202801" x="1890713" y="6500813"/>
          <p14:tracePt t="202806" x="1890713" y="6510338"/>
          <p14:tracePt t="202816" x="1881188" y="6519863"/>
          <p14:tracePt t="202821" x="1881188" y="6529388"/>
          <p14:tracePt t="202837" x="1881188" y="6538913"/>
          <p14:tracePt t="202993" x="1881188" y="6548438"/>
          <p14:tracePt t="203397" x="1890713" y="6548438"/>
          <p14:tracePt t="203401" x="1900238" y="6548438"/>
          <p14:tracePt t="203409" x="1909763" y="6548438"/>
          <p14:tracePt t="203412" x="1928813" y="6538913"/>
          <p14:tracePt t="203427" x="1947863" y="6538913"/>
          <p14:tracePt t="203431" x="1957388" y="6538913"/>
          <p14:tracePt t="203441" x="1957388" y="6529388"/>
          <p14:tracePt t="203504" x="1976438" y="6529388"/>
          <p14:tracePt t="203521" x="1984375" y="6519863"/>
          <p14:tracePt t="203528" x="2022475" y="6500813"/>
          <p14:tracePt t="203538" x="2032000" y="6500813"/>
          <p14:tracePt t="203542" x="2051050" y="6481763"/>
          <p14:tracePt t="203554" x="2089150" y="6481763"/>
          <p14:tracePt t="203558" x="2127250" y="6462713"/>
          <p14:tracePt t="203569" x="2165350" y="6434138"/>
          <p14:tracePt t="203571" x="2212975" y="6396038"/>
          <p14:tracePt t="203587" x="2232025" y="6386513"/>
          <p14:tracePt t="203591" x="2279650" y="6357938"/>
          <p14:tracePt t="203602" x="2346325" y="6319838"/>
          <p14:tracePt t="203609" x="2413000" y="6291263"/>
          <p14:tracePt t="203620" x="2479675" y="6253163"/>
          <p14:tracePt t="203622" x="2563813" y="6224588"/>
          <p14:tracePt t="203635" x="2630488" y="6205538"/>
          <p14:tracePt t="203640" x="2668588" y="6186488"/>
          <p14:tracePt t="203655" x="2706688" y="6176963"/>
          <p14:tracePt t="203715" x="2716213" y="6167438"/>
          <p14:tracePt t="203722" x="2716213" y="6157913"/>
          <p14:tracePt t="203731" x="2744788" y="6138863"/>
          <p14:tracePt t="203735" x="2763838" y="6121400"/>
          <p14:tracePt t="203747" x="2840038" y="6083300"/>
          <p14:tracePt t="203752" x="2916238" y="6035675"/>
          <p14:tracePt t="203763" x="3001963" y="5997575"/>
          <p14:tracePt t="203767" x="3049588" y="5969000"/>
          <p14:tracePt t="203779" x="3105150" y="5959475"/>
          <p14:tracePt t="203789" x="3114675" y="5959475"/>
          <p14:tracePt t="203955" x="3105150" y="5959475"/>
          <p14:tracePt t="203959" x="3097213" y="5959475"/>
          <p14:tracePt t="203979" x="3087688" y="5969000"/>
          <p14:tracePt t="205691" x="3114675" y="5969000"/>
          <p14:tracePt t="205706" x="3267075" y="5978525"/>
          <p14:tracePt t="205718" x="3343275" y="5988050"/>
          <p14:tracePt t="205723" x="3419475" y="5988050"/>
          <p14:tracePt t="205734" x="3495675" y="5988050"/>
          <p14:tracePt t="205740" x="3571875" y="5988050"/>
          <p14:tracePt t="205751" x="3638550" y="5988050"/>
          <p14:tracePt t="205754" x="3703638" y="5988050"/>
          <p14:tracePt t="205766" x="3751263" y="5988050"/>
          <p14:tracePt t="205770" x="3789363" y="5988050"/>
          <p14:tracePt t="205782" x="3817938" y="5988050"/>
          <p14:tracePt t="205789" x="3836988" y="5988050"/>
          <p14:tracePt t="205799" x="3856038" y="5988050"/>
          <p14:tracePt t="205802" x="3875088" y="5978525"/>
          <p14:tracePt t="205815" x="3884613" y="5978525"/>
          <p14:tracePt t="205818" x="3913188" y="5969000"/>
          <p14:tracePt t="205830" x="3960813" y="5949950"/>
          <p14:tracePt t="205836" x="3979863" y="5940425"/>
          <p14:tracePt t="205846" x="4008438" y="5930900"/>
          <p14:tracePt t="205850" x="4056063" y="5921375"/>
          <p14:tracePt t="205867" x="4151313" y="5892800"/>
          <p14:tracePt t="205877" x="4227513" y="5854700"/>
          <p14:tracePt t="205881" x="4330700" y="5807075"/>
          <p14:tracePt t="205900" x="4549775" y="5713413"/>
          <p14:tracePt t="205917" x="4730750" y="5618163"/>
          <p14:tracePt t="205931" x="4852988" y="5561013"/>
          <p14:tracePt t="205943" x="4881563" y="5541963"/>
          <p14:tracePt t="205948" x="4929188" y="5513388"/>
          <p14:tracePt t="205959" x="4976813" y="5494338"/>
          <p14:tracePt t="205965" x="5005388" y="5475288"/>
          <p14:tracePt t="205973" x="5033963" y="5456238"/>
          <p14:tracePt t="205978" x="5072063" y="5437188"/>
          <p14:tracePt t="205991" x="5091113" y="5418138"/>
          <p14:tracePt t="206001" x="5100638" y="5418138"/>
          <p14:tracePt t="206006" x="5129213" y="5389563"/>
          <p14:tracePt t="206023" x="5138738" y="5380038"/>
          <p14:tracePt t="206029" x="5157788" y="5370513"/>
          <p14:tracePt t="206215" x="5157788" y="5360988"/>
          <p14:tracePt t="206231" x="5167313" y="5341938"/>
          <p14:tracePt t="206238" x="5176838" y="5313363"/>
          <p14:tracePt t="206247" x="5176838" y="5286375"/>
          <p14:tracePt t="206253" x="5186363" y="5238750"/>
          <p14:tracePt t="206263" x="5186363" y="5210175"/>
          <p14:tracePt t="206267" x="5205413" y="5181600"/>
          <p14:tracePt t="206279" x="5214938" y="5162550"/>
          <p14:tracePt t="206286" x="5224463" y="5162550"/>
          <p14:tracePt t="206295" x="5224463" y="5153025"/>
          <p14:tracePt t="206363" x="5224463" y="5181600"/>
          <p14:tracePt t="206375" x="5224463" y="5219700"/>
          <p14:tracePt t="206380" x="5233988" y="5286375"/>
          <p14:tracePt t="206390" x="5243513" y="5389563"/>
          <p14:tracePt t="206394" x="5253038" y="5494338"/>
          <p14:tracePt t="206406" x="5253038" y="5608638"/>
          <p14:tracePt t="206411" x="5253038" y="5721350"/>
          <p14:tracePt t="206423" x="5253038" y="5816600"/>
          <p14:tracePt t="206429" x="5233988" y="5921375"/>
          <p14:tracePt t="206439" x="5205413" y="6007100"/>
          <p14:tracePt t="206442" x="5167313" y="6083300"/>
          <p14:tracePt t="206454" x="5110163" y="6167438"/>
          <p14:tracePt t="206458" x="5053013" y="6262688"/>
          <p14:tracePt t="206470" x="4995863" y="6348413"/>
          <p14:tracePt t="206477" x="4938713" y="6443663"/>
          <p14:tracePt t="206487" x="4881563" y="6519863"/>
          <p14:tracePt t="206490" x="4833938" y="6594475"/>
          <p14:tracePt t="206506" x="4787900" y="6670675"/>
          <p14:tracePt t="206507" x="4740275" y="6727825"/>
          <p14:tracePt t="206519" x="4702175" y="6784975"/>
          <p14:tracePt t="206521" x="4664075" y="6842125"/>
          <p14:tracePt t="206536" x="4635500" y="6880225"/>
          <p14:tracePt t="206540" x="4597400" y="6927850"/>
          <p14:tracePt t="206555" x="4492625" y="7021513"/>
          <p14:tracePt t="206567" x="4435475" y="7078663"/>
          <p14:tracePt t="206572" x="4378325" y="7116763"/>
          <p14:tracePt t="206584" x="4321175" y="7173913"/>
          <p14:tracePt t="206587" x="4254500" y="7212013"/>
          <p14:tracePt t="206599" x="4189413" y="7250113"/>
          <p14:tracePt t="206607" x="4132263" y="7278688"/>
          <p14:tracePt t="206615" x="4075113" y="7307263"/>
          <p14:tracePt t="206619" x="4037013" y="7326313"/>
          <p14:tracePt t="206631" x="3998913" y="7354888"/>
          <p14:tracePt t="206636" x="3960813" y="7383463"/>
          <p14:tracePt t="206646" x="3903663" y="7410450"/>
          <p14:tracePt t="206658" x="3846513" y="7439025"/>
          <p14:tracePt t="206663" x="3789363" y="7467600"/>
          <p14:tracePt t="206667" x="3732213" y="7496175"/>
          <p14:tracePt t="206680" x="3675063" y="7524750"/>
          <p14:tracePt t="206683" x="3619500" y="7553325"/>
          <p14:tracePt t="206694" x="3581400" y="7572375"/>
          <p14:tracePt t="206700" x="3533775" y="7600950"/>
          <p14:tracePt t="208756" x="0" y="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3969700" y="117708"/>
            <a:ext cx="1393013" cy="883478"/>
          </a:xfrm>
          <a:prstGeom prst="rect">
            <a:avLst/>
          </a:prstGeom>
          <a:solidFill>
            <a:scrgbClr r="0" g="0" b="0">
              <a:alpha val="0"/>
            </a:scrgbClr>
          </a:solidFill>
        </p:spPr>
      </p:pic>
      <p:sp>
        <p:nvSpPr>
          <p:cNvPr id="6" name="TextBox 5">
            <a:extLst>
              <a:ext uri="{FF2B5EF4-FFF2-40B4-BE49-F238E27FC236}">
                <a16:creationId xmlns:a16="http://schemas.microsoft.com/office/drawing/2014/main" id="{96EA24CF-FEE3-4D66-89A1-3CB272E3AFD4}"/>
              </a:ext>
            </a:extLst>
          </p:cNvPr>
          <p:cNvSpPr txBox="1"/>
          <p:nvPr/>
        </p:nvSpPr>
        <p:spPr>
          <a:xfrm>
            <a:off x="404191" y="1859309"/>
            <a:ext cx="4047221" cy="4214744"/>
          </a:xfrm>
          <a:prstGeom prst="rect">
            <a:avLst/>
          </a:prstGeom>
          <a:noFill/>
        </p:spPr>
        <p:txBody>
          <a:bodyPr wrap="square">
            <a:spAutoFit/>
          </a:bodyPr>
          <a:lstStyle/>
          <a:p>
            <a:pPr lvl="0" rtl="0">
              <a:lnSpc>
                <a:spcPct val="115000"/>
              </a:lnSpc>
            </a:pPr>
            <a:r>
              <a:rPr lang="en-GB" sz="1800" b="1" i="1" u="sng"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What is the same as Travel writing?</a:t>
            </a:r>
          </a:p>
          <a:p>
            <a:pPr marL="342900" lvl="0" indent="-342900" rtl="0">
              <a:lnSpc>
                <a:spcPct val="115000"/>
              </a:lnSpc>
              <a:buFont typeface="Symbol" panose="05050102010706020507" pitchFamily="18" charset="2"/>
              <a:buChar char=""/>
            </a:pPr>
            <a:r>
              <a:rPr lang="en-GB" i="1" dirty="0">
                <a:solidFill>
                  <a:srgbClr val="000000"/>
                </a:solidFill>
                <a:latin typeface="Calibri" panose="020F0502020204030204" pitchFamily="34" charset="0"/>
                <a:ea typeface="Yu Mincho" panose="02020400000000000000" pitchFamily="18" charset="-128"/>
                <a:cs typeface="Arial" panose="020B0604020202020204" pitchFamily="34" charset="0"/>
              </a:rPr>
              <a:t>It tells you about a country</a:t>
            </a:r>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Has lots of descriptions (adjectives /verbs)</a:t>
            </a:r>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Includes emotions</a:t>
            </a:r>
          </a:p>
          <a:p>
            <a:pPr marL="342900" lvl="0" indent="-342900" rtl="0">
              <a:lnSpc>
                <a:spcPct val="115000"/>
              </a:lnSpc>
              <a:buFont typeface="Symbol" panose="05050102010706020507" pitchFamily="18" charset="2"/>
              <a:buChar char=""/>
            </a:pPr>
            <a:r>
              <a:rPr lang="en-GB" i="1" dirty="0">
                <a:solidFill>
                  <a:srgbClr val="000000"/>
                </a:solidFill>
                <a:latin typeface="Calibri" panose="020F0502020204030204" pitchFamily="34" charset="0"/>
                <a:ea typeface="Yu Mincho" panose="02020400000000000000" pitchFamily="18" charset="-128"/>
                <a:cs typeface="Arial" panose="020B0604020202020204" pitchFamily="34" charset="0"/>
              </a:rPr>
              <a:t>Talks about the language/food/human and physical features</a:t>
            </a:r>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Includes facts about the country</a:t>
            </a:r>
          </a:p>
          <a:p>
            <a:pPr marL="342900" lvl="0" indent="-342900" rtl="0">
              <a:lnSpc>
                <a:spcPct val="115000"/>
              </a:lnSpc>
              <a:buFont typeface="Symbol" panose="05050102010706020507" pitchFamily="18" charset="2"/>
              <a:buChar char=""/>
            </a:pPr>
            <a:r>
              <a:rPr lang="en-GB" i="1" dirty="0">
                <a:solidFill>
                  <a:srgbClr val="000000"/>
                </a:solidFill>
                <a:latin typeface="Calibri" panose="020F0502020204030204" pitchFamily="34" charset="0"/>
                <a:ea typeface="Yu Mincho" panose="02020400000000000000" pitchFamily="18" charset="-128"/>
                <a:cs typeface="Arial" panose="020B0604020202020204" pitchFamily="34" charset="0"/>
              </a:rPr>
              <a:t>Generally positive about the country</a:t>
            </a:r>
          </a:p>
          <a:p>
            <a:pPr marL="342900" lvl="0" indent="-342900" rtl="0">
              <a:lnSpc>
                <a:spcPct val="115000"/>
              </a:lnSpc>
              <a:buFont typeface="Symbol" panose="05050102010706020507" pitchFamily="18" charset="2"/>
              <a:buChar char=""/>
            </a:pPr>
            <a:r>
              <a:rPr lang="en-GB" i="1" dirty="0">
                <a:solidFill>
                  <a:srgbClr val="000000"/>
                </a:solidFill>
                <a:latin typeface="Calibri" panose="020F0502020204030204" pitchFamily="34" charset="0"/>
                <a:ea typeface="Yu Mincho" panose="02020400000000000000" pitchFamily="18" charset="-128"/>
                <a:cs typeface="Arial" panose="020B0604020202020204" pitchFamily="34" charset="0"/>
              </a:rPr>
              <a:t>Pictures</a:t>
            </a:r>
          </a:p>
          <a:p>
            <a:pPr marL="342900" lvl="0" indent="-342900" rtl="0">
              <a:lnSpc>
                <a:spcPct val="115000"/>
              </a:lnSpc>
              <a:buFont typeface="Symbol" panose="05050102010706020507" pitchFamily="18" charset="2"/>
              <a:buChar char=""/>
            </a:pPr>
            <a:endPar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endPar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endParaRPr>
          </a:p>
        </p:txBody>
      </p:sp>
      <p:sp>
        <p:nvSpPr>
          <p:cNvPr id="9" name="TextBox 8">
            <a:extLst>
              <a:ext uri="{FF2B5EF4-FFF2-40B4-BE49-F238E27FC236}">
                <a16:creationId xmlns:a16="http://schemas.microsoft.com/office/drawing/2014/main" id="{A5896D9F-64F9-4EBC-882F-B57D2438E837}"/>
              </a:ext>
            </a:extLst>
          </p:cNvPr>
          <p:cNvSpPr txBox="1"/>
          <p:nvPr/>
        </p:nvSpPr>
        <p:spPr>
          <a:xfrm>
            <a:off x="607871" y="6965491"/>
            <a:ext cx="9855200" cy="369332"/>
          </a:xfrm>
          <a:prstGeom prst="rect">
            <a:avLst/>
          </a:prstGeom>
          <a:noFill/>
        </p:spPr>
        <p:txBody>
          <a:bodyPr wrap="square">
            <a:spAutoFit/>
          </a:bodyPr>
          <a:lstStyle/>
          <a:p>
            <a:r>
              <a:rPr lang="en-GB" sz="800" dirty="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dirty="0">
                <a:effectLst/>
                <a:latin typeface="Calibri" panose="020F0502020204030204" pitchFamily="34" charset="0"/>
                <a:ea typeface="MS Mincho" panose="02020609040205080304" pitchFamily="49" charset="-128"/>
              </a:rPr>
              <a:t>. </a:t>
            </a:r>
            <a:endParaRPr lang="en-GB" dirty="0"/>
          </a:p>
        </p:txBody>
      </p:sp>
      <p:sp>
        <p:nvSpPr>
          <p:cNvPr id="10" name="TextBox 9">
            <a:extLst>
              <a:ext uri="{FF2B5EF4-FFF2-40B4-BE49-F238E27FC236}">
                <a16:creationId xmlns:a16="http://schemas.microsoft.com/office/drawing/2014/main" id="{B23C4E7B-DC3C-4BF2-BCBE-8E62645F5EA1}"/>
              </a:ext>
            </a:extLst>
          </p:cNvPr>
          <p:cNvSpPr txBox="1"/>
          <p:nvPr/>
        </p:nvSpPr>
        <p:spPr>
          <a:xfrm>
            <a:off x="155161" y="954827"/>
            <a:ext cx="6917634" cy="717056"/>
          </a:xfrm>
          <a:prstGeom prst="rect">
            <a:avLst/>
          </a:prstGeom>
          <a:noFill/>
        </p:spPr>
        <p:txBody>
          <a:bodyPr wrap="square">
            <a:spAutoFit/>
          </a:bodyPr>
          <a:lstStyle/>
          <a:p>
            <a:pPr>
              <a:lnSpc>
                <a:spcPct val="115000"/>
              </a:lnSpc>
              <a:spcAft>
                <a:spcPts val="1000"/>
              </a:spcAft>
            </a:pPr>
            <a:r>
              <a:rPr lang="en-GB" sz="1800" b="1" u="sng" dirty="0" err="1">
                <a:effectLst/>
                <a:latin typeface="XCCW Joined 1a" panose="03050602040000000000" pitchFamily="66" charset="0"/>
                <a:ea typeface="Times New Roman" panose="02020603050405020304" pitchFamily="18" charset="0"/>
                <a:cs typeface="Calibri" panose="020F0502020204030204" pitchFamily="34" charset="0"/>
              </a:rPr>
              <a:t>L.O:To</a:t>
            </a:r>
            <a:r>
              <a:rPr lang="en-GB" sz="1800" b="1" u="sng" dirty="0">
                <a:effectLst/>
                <a:latin typeface="XCCW Joined 1a" panose="03050602040000000000" pitchFamily="66" charset="0"/>
                <a:ea typeface="Times New Roman" panose="02020603050405020304" pitchFamily="18" charset="0"/>
                <a:cs typeface="Calibri" panose="020F0502020204030204" pitchFamily="34" charset="0"/>
              </a:rPr>
              <a:t> identify some features of a Travel </a:t>
            </a:r>
            <a:r>
              <a:rPr lang="en-GB" b="1" u="sng" dirty="0">
                <a:latin typeface="XCCW Joined 1a" panose="03050602040000000000" pitchFamily="66" charset="0"/>
                <a:ea typeface="Times New Roman" panose="02020603050405020304" pitchFamily="18" charset="0"/>
                <a:cs typeface="Calibri" panose="020F0502020204030204" pitchFamily="34" charset="0"/>
              </a:rPr>
              <a:t>J</a:t>
            </a:r>
            <a:r>
              <a:rPr lang="en-GB" sz="1800" b="1" u="sng" dirty="0">
                <a:effectLst/>
                <a:latin typeface="XCCW Joined 1a" panose="03050602040000000000" pitchFamily="66" charset="0"/>
                <a:ea typeface="Times New Roman" panose="02020603050405020304" pitchFamily="18" charset="0"/>
                <a:cs typeface="Calibri" panose="020F0502020204030204" pitchFamily="34" charset="0"/>
              </a:rPr>
              <a:t>ournal</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CA929969-F066-4565-9147-798492C20E2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184737" y="105681"/>
            <a:ext cx="2593814" cy="1825857"/>
          </a:xfrm>
          <a:prstGeom prst="rect">
            <a:avLst/>
          </a:prstGeom>
        </p:spPr>
      </p:pic>
      <p:sp>
        <p:nvSpPr>
          <p:cNvPr id="11" name="TextBox 10">
            <a:extLst>
              <a:ext uri="{FF2B5EF4-FFF2-40B4-BE49-F238E27FC236}">
                <a16:creationId xmlns:a16="http://schemas.microsoft.com/office/drawing/2014/main" id="{E50D2B48-3FE1-4E2B-A6CB-A0729A7C2A1A}"/>
              </a:ext>
            </a:extLst>
          </p:cNvPr>
          <p:cNvSpPr txBox="1"/>
          <p:nvPr/>
        </p:nvSpPr>
        <p:spPr>
          <a:xfrm>
            <a:off x="4967441" y="1892624"/>
            <a:ext cx="8978348" cy="2580450"/>
          </a:xfrm>
          <a:prstGeom prst="rect">
            <a:avLst/>
          </a:prstGeom>
          <a:noFill/>
        </p:spPr>
        <p:txBody>
          <a:bodyPr wrap="square">
            <a:spAutoFit/>
          </a:bodyPr>
          <a:lstStyle/>
          <a:p>
            <a:pPr lvl="0"/>
            <a:r>
              <a:rPr lang="en-GB" b="1" i="1" u="sng" dirty="0"/>
              <a:t>How is a Travel Journal different?</a:t>
            </a:r>
            <a:endParaRPr lang="en-GB" dirty="0"/>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It’s written in the first person</a:t>
            </a:r>
          </a:p>
          <a:p>
            <a:pPr marL="342900" lvl="0" indent="-342900" rtl="0">
              <a:lnSpc>
                <a:spcPct val="115000"/>
              </a:lnSpc>
              <a:buFont typeface="Symbol" panose="05050102010706020507" pitchFamily="18" charset="2"/>
              <a:buChar char=""/>
            </a:pPr>
            <a:r>
              <a:rPr lang="en-GB" i="1" dirty="0">
                <a:solidFill>
                  <a:srgbClr val="000000"/>
                </a:solidFill>
                <a:latin typeface="Calibri" panose="020F0502020204030204" pitchFamily="34" charset="0"/>
                <a:ea typeface="Yu Mincho" panose="02020400000000000000" pitchFamily="18" charset="-128"/>
                <a:cs typeface="Arial" panose="020B0604020202020204" pitchFamily="34" charset="0"/>
              </a:rPr>
              <a:t>Written in the past tense</a:t>
            </a:r>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Might have hand drawn pictures or drawings</a:t>
            </a:r>
          </a:p>
          <a:p>
            <a:pPr marL="342900" lvl="0" indent="-342900" rtl="0">
              <a:lnSpc>
                <a:spcPct val="115000"/>
              </a:lnSpc>
              <a:buFont typeface="Symbol" panose="05050102010706020507" pitchFamily="18" charset="2"/>
              <a:buChar char=""/>
            </a:pPr>
            <a:r>
              <a:rPr lang="en-GB" i="1" dirty="0">
                <a:solidFill>
                  <a:srgbClr val="000000"/>
                </a:solidFill>
                <a:latin typeface="Calibri" panose="020F0502020204030204" pitchFamily="34" charset="0"/>
                <a:ea typeface="Yu Mincho" panose="02020400000000000000" pitchFamily="18" charset="-128"/>
                <a:cs typeface="Arial" panose="020B0604020202020204" pitchFamily="34" charset="0"/>
              </a:rPr>
              <a:t>Provides a personal opinion</a:t>
            </a:r>
          </a:p>
          <a:p>
            <a:pPr marL="342900" lvl="0" indent="-342900" rtl="0">
              <a:lnSpc>
                <a:spcPct val="115000"/>
              </a:lnSpc>
              <a:buFont typeface="Symbol" panose="05050102010706020507" pitchFamily="18" charset="2"/>
              <a:buChar char=""/>
            </a:pPr>
            <a:r>
              <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rPr>
              <a:t>There is a purpose/reason to the trip</a:t>
            </a:r>
          </a:p>
          <a:p>
            <a:pPr marL="342900" lvl="0" indent="-342900" rtl="0">
              <a:lnSpc>
                <a:spcPct val="115000"/>
              </a:lnSpc>
              <a:buFont typeface="Symbol" panose="05050102010706020507" pitchFamily="18" charset="2"/>
              <a:buChar char=""/>
            </a:pPr>
            <a:r>
              <a:rPr lang="en-GB" i="1" dirty="0">
                <a:solidFill>
                  <a:srgbClr val="000000"/>
                </a:solidFill>
                <a:latin typeface="Calibri" panose="020F0502020204030204" pitchFamily="34" charset="0"/>
                <a:ea typeface="Yu Mincho" panose="02020400000000000000" pitchFamily="18" charset="-128"/>
                <a:cs typeface="Arial" panose="020B0604020202020204" pitchFamily="34" charset="0"/>
              </a:rPr>
              <a:t>Entertaining?</a:t>
            </a:r>
            <a:endPar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endParaRPr lang="en-GB" sz="1800" i="1" dirty="0">
              <a:solidFill>
                <a:srgbClr val="000000"/>
              </a:solidFill>
              <a:effectLst/>
              <a:latin typeface="Calibri" panose="020F0502020204030204" pitchFamily="34" charset="0"/>
              <a:ea typeface="Yu Mincho" panose="02020400000000000000" pitchFamily="18" charset="-128"/>
              <a:cs typeface="Arial" panose="020B0604020202020204" pitchFamily="34" charset="0"/>
            </a:endParaRPr>
          </a:p>
        </p:txBody>
      </p:sp>
      <p:sp>
        <p:nvSpPr>
          <p:cNvPr id="12" name="TextBox 11">
            <a:extLst>
              <a:ext uri="{FF2B5EF4-FFF2-40B4-BE49-F238E27FC236}">
                <a16:creationId xmlns:a16="http://schemas.microsoft.com/office/drawing/2014/main" id="{AD78DDCA-E7F6-46ED-8E05-CC46DBE95C7A}"/>
              </a:ext>
            </a:extLst>
          </p:cNvPr>
          <p:cNvSpPr txBox="1"/>
          <p:nvPr/>
        </p:nvSpPr>
        <p:spPr>
          <a:xfrm>
            <a:off x="141467" y="172277"/>
            <a:ext cx="4938533" cy="661720"/>
          </a:xfrm>
          <a:prstGeom prst="rect">
            <a:avLst/>
          </a:prstGeom>
          <a:noFill/>
        </p:spPr>
        <p:txBody>
          <a:bodyPr vert="horz" wrap="square" rtlCol="0">
            <a:spAutoFit/>
          </a:bodyPr>
          <a:lstStyle/>
          <a:p>
            <a:r>
              <a:rPr lang="en-GB" sz="3700" dirty="0">
                <a:solidFill>
                  <a:srgbClr val="000000"/>
                </a:solidFill>
                <a:latin typeface="Harrington - 50"/>
              </a:rPr>
              <a:t>Travel Journaling  </a:t>
            </a:r>
          </a:p>
        </p:txBody>
      </p:sp>
      <p:cxnSp>
        <p:nvCxnSpPr>
          <p:cNvPr id="4" name="Straight Connector 3">
            <a:extLst>
              <a:ext uri="{FF2B5EF4-FFF2-40B4-BE49-F238E27FC236}">
                <a16:creationId xmlns:a16="http://schemas.microsoft.com/office/drawing/2014/main" id="{75B2BC16-0E6A-4E95-B614-1230A70966EC}"/>
              </a:ext>
            </a:extLst>
          </p:cNvPr>
          <p:cNvCxnSpPr/>
          <p:nvPr/>
        </p:nvCxnSpPr>
        <p:spPr>
          <a:xfrm>
            <a:off x="4620126" y="1645920"/>
            <a:ext cx="0" cy="5319571"/>
          </a:xfrm>
          <a:prstGeom prst="line">
            <a:avLst/>
          </a:prstGeom>
        </p:spPr>
        <p:style>
          <a:lnRef idx="1">
            <a:schemeClr val="accent1"/>
          </a:lnRef>
          <a:fillRef idx="0">
            <a:schemeClr val="accent1"/>
          </a:fillRef>
          <a:effectRef idx="0">
            <a:schemeClr val="accent1"/>
          </a:effectRef>
          <a:fontRef idx="minor">
            <a:schemeClr val="tx1"/>
          </a:fontRef>
        </p:style>
      </p:cxnSp>
      <p:pic>
        <p:nvPicPr>
          <p:cNvPr id="5" name="Audio 4">
            <a:hlinkClick r:id="" action="ppaction://media"/>
            <a:extLst>
              <a:ext uri="{FF2B5EF4-FFF2-40B4-BE49-F238E27FC236}">
                <a16:creationId xmlns:a16="http://schemas.microsoft.com/office/drawing/2014/main" id="{2C027ABA-9212-4687-9C77-92280EE097B3}"/>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212945265"/>
      </p:ext>
    </p:extLst>
  </p:cSld>
  <p:clrMapOvr>
    <a:masterClrMapping/>
  </p:clrMapOvr>
  <mc:AlternateContent xmlns:mc="http://schemas.openxmlformats.org/markup-compatibility/2006" xmlns:p14="http://schemas.microsoft.com/office/powerpoint/2010/main">
    <mc:Choice Requires="p14">
      <p:transition spd="slow" p14:dur="2000" advTm="104406"/>
    </mc:Choice>
    <mc:Fallback xmlns="">
      <p:transition spd="slow" advTm="1044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
                                            <p:txEl>
                                              <p:pRg st="1" end="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
                                            <p:txEl>
                                              <p:pRg st="2" end="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
                                            <p:txEl>
                                              <p:pRg st="3" end="3"/>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xEl>
                                              <p:pRg st="4" end="4"/>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1">
                                            <p:txEl>
                                              <p:pRg st="5" end="5"/>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1"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C9546E8-310F-4CA8-B8F6-A39F82A2534F}"/>
              </a:ext>
            </a:extLst>
          </p:cNvPr>
          <p:cNvSpPr/>
          <p:nvPr/>
        </p:nvSpPr>
        <p:spPr>
          <a:xfrm>
            <a:off x="116602" y="932550"/>
            <a:ext cx="9926796" cy="6344550"/>
          </a:xfrm>
          <a:custGeom>
            <a:avLst/>
            <a:gdLst/>
            <a:ahLst/>
            <a:cxnLst/>
            <a:rect l="0" t="0" r="0" b="0"/>
            <a:pathLst>
              <a:path w="9926796" h="4563062">
                <a:moveTo>
                  <a:pt x="0" y="0"/>
                </a:moveTo>
                <a:lnTo>
                  <a:pt x="9926795" y="0"/>
                </a:lnTo>
                <a:lnTo>
                  <a:pt x="9926795" y="4563061"/>
                </a:lnTo>
                <a:lnTo>
                  <a:pt x="0" y="4563061"/>
                </a:lnTo>
                <a:close/>
              </a:path>
            </a:pathLst>
          </a:custGeom>
          <a:solidFill>
            <a:schemeClr val="accent1">
              <a:alpha val="1000"/>
            </a:schemeClr>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pb</a:t>
            </a:r>
          </a:p>
        </p:txBody>
      </p:sp>
      <p:sp>
        <p:nvSpPr>
          <p:cNvPr id="7" name="Freeform: Shape 6">
            <a:extLst>
              <a:ext uri="{FF2B5EF4-FFF2-40B4-BE49-F238E27FC236}">
                <a16:creationId xmlns:a16="http://schemas.microsoft.com/office/drawing/2014/main" id="{D43428E6-A537-43F0-A2A7-0BC3A1C61B63}"/>
              </a:ext>
            </a:extLst>
          </p:cNvPr>
          <p:cNvSpPr/>
          <p:nvPr/>
        </p:nvSpPr>
        <p:spPr>
          <a:xfrm>
            <a:off x="2305110" y="2349634"/>
            <a:ext cx="5682450" cy="3396962"/>
          </a:xfrm>
          <a:custGeom>
            <a:avLst/>
            <a:gdLst/>
            <a:ahLst/>
            <a:cxnLst/>
            <a:rect l="0" t="0" r="0" b="0"/>
            <a:pathLst>
              <a:path w="5682450" h="1671309">
                <a:moveTo>
                  <a:pt x="0" y="0"/>
                </a:moveTo>
                <a:lnTo>
                  <a:pt x="5682449" y="0"/>
                </a:lnTo>
                <a:lnTo>
                  <a:pt x="5682449" y="1671308"/>
                </a:lnTo>
                <a:lnTo>
                  <a:pt x="0" y="1671308"/>
                </a:lnTo>
                <a:close/>
              </a:path>
            </a:pathLst>
          </a:custGeom>
          <a:solidFill>
            <a:schemeClr val="accent1">
              <a:alpha val="1000"/>
            </a:schemeClr>
          </a:solidFill>
          <a:ln w="38100" cap="flat" cmpd="sng" algn="ctr">
            <a:solidFill>
              <a:srgbClr val="000000"/>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31A15D60-FC08-48F2-821C-E72FAB7E1346}"/>
              </a:ext>
            </a:extLst>
          </p:cNvPr>
          <p:cNvPicPr>
            <a:picLocks/>
          </p:cNvPicPr>
          <p:nvPr/>
        </p:nvPicPr>
        <p:blipFill>
          <a:blip r:embed="rId6" cstate="email">
            <a:extLst>
              <a:ext uri="{28A0092B-C50C-407E-A947-70E740481C1C}">
                <a14:useLocalDpi xmlns:a14="http://schemas.microsoft.com/office/drawing/2010/main"/>
              </a:ext>
            </a:extLst>
          </a:blip>
          <a:stretch>
            <a:fillRect/>
          </a:stretch>
        </p:blipFill>
        <p:spPr>
          <a:xfrm>
            <a:off x="2469127" y="3068985"/>
            <a:ext cx="2001728" cy="1491747"/>
          </a:xfrm>
          <a:prstGeom prst="rect">
            <a:avLst/>
          </a:prstGeom>
          <a:solidFill>
            <a:scrgbClr r="0" g="0" b="0">
              <a:alpha val="0"/>
            </a:scrgbClr>
          </a:solidFill>
        </p:spPr>
      </p:pic>
      <p:sp>
        <p:nvSpPr>
          <p:cNvPr id="4" name="TextBox 3">
            <a:extLst>
              <a:ext uri="{FF2B5EF4-FFF2-40B4-BE49-F238E27FC236}">
                <a16:creationId xmlns:a16="http://schemas.microsoft.com/office/drawing/2014/main" id="{97775E7B-0688-46FD-84F0-DBAC06E9FB1B}"/>
              </a:ext>
            </a:extLst>
          </p:cNvPr>
          <p:cNvSpPr txBox="1"/>
          <p:nvPr/>
        </p:nvSpPr>
        <p:spPr>
          <a:xfrm>
            <a:off x="2553156" y="2499447"/>
            <a:ext cx="1842059" cy="400110"/>
          </a:xfrm>
          <a:prstGeom prst="rect">
            <a:avLst/>
          </a:prstGeom>
          <a:noFill/>
        </p:spPr>
        <p:txBody>
          <a:bodyPr vert="horz" rtlCol="0">
            <a:spAutoFit/>
          </a:bodyPr>
          <a:lstStyle/>
          <a:p>
            <a:r>
              <a:rPr lang="en-GB" sz="2000" b="1" dirty="0">
                <a:solidFill>
                  <a:schemeClr val="accent1"/>
                </a:solidFill>
                <a:latin typeface="Harrington - 21"/>
              </a:rPr>
              <a:t>Travel Writing</a:t>
            </a:r>
          </a:p>
        </p:txBody>
      </p:sp>
      <p:sp>
        <p:nvSpPr>
          <p:cNvPr id="5" name="TextBox 4">
            <a:extLst>
              <a:ext uri="{FF2B5EF4-FFF2-40B4-BE49-F238E27FC236}">
                <a16:creationId xmlns:a16="http://schemas.microsoft.com/office/drawing/2014/main" id="{DE084E93-9943-4227-B80F-0AECF0161E57}"/>
              </a:ext>
            </a:extLst>
          </p:cNvPr>
          <p:cNvSpPr txBox="1"/>
          <p:nvPr/>
        </p:nvSpPr>
        <p:spPr>
          <a:xfrm>
            <a:off x="533856" y="965200"/>
            <a:ext cx="5638800" cy="415498"/>
          </a:xfrm>
          <a:prstGeom prst="rect">
            <a:avLst/>
          </a:prstGeom>
          <a:noFill/>
        </p:spPr>
        <p:txBody>
          <a:bodyPr vert="horz" rtlCol="0">
            <a:spAutoFit/>
          </a:bodyPr>
          <a:lstStyle/>
          <a:p>
            <a:r>
              <a:rPr lang="en-GB" sz="2100" dirty="0">
                <a:solidFill>
                  <a:srgbClr val="000000"/>
                </a:solidFill>
                <a:latin typeface="Arial - 28"/>
              </a:rPr>
              <a:t>Features or Ingredients</a:t>
            </a:r>
          </a:p>
        </p:txBody>
      </p:sp>
      <p:sp>
        <p:nvSpPr>
          <p:cNvPr id="6" name="TextBox 5">
            <a:extLst>
              <a:ext uri="{FF2B5EF4-FFF2-40B4-BE49-F238E27FC236}">
                <a16:creationId xmlns:a16="http://schemas.microsoft.com/office/drawing/2014/main" id="{B597ED3E-5417-422D-9FFB-A327A3FFA6DE}"/>
              </a:ext>
            </a:extLst>
          </p:cNvPr>
          <p:cNvSpPr txBox="1"/>
          <p:nvPr/>
        </p:nvSpPr>
        <p:spPr>
          <a:xfrm>
            <a:off x="4659107" y="2338393"/>
            <a:ext cx="1451483" cy="415498"/>
          </a:xfrm>
          <a:prstGeom prst="rect">
            <a:avLst/>
          </a:prstGeom>
          <a:noFill/>
        </p:spPr>
        <p:txBody>
          <a:bodyPr vert="horz" rtlCol="0">
            <a:spAutoFit/>
          </a:bodyPr>
          <a:lstStyle/>
          <a:p>
            <a:r>
              <a:rPr lang="en-GB" sz="2100" dirty="0">
                <a:solidFill>
                  <a:srgbClr val="000000"/>
                </a:solidFill>
                <a:latin typeface="Arial - 28"/>
              </a:rPr>
              <a:t>Purpose</a:t>
            </a:r>
          </a:p>
        </p:txBody>
      </p:sp>
      <p:sp>
        <p:nvSpPr>
          <p:cNvPr id="13" name="TextBox 12">
            <a:extLst>
              <a:ext uri="{FF2B5EF4-FFF2-40B4-BE49-F238E27FC236}">
                <a16:creationId xmlns:a16="http://schemas.microsoft.com/office/drawing/2014/main" id="{EE202456-370A-4EE4-B425-357E7112EA5A}"/>
              </a:ext>
            </a:extLst>
          </p:cNvPr>
          <p:cNvSpPr txBox="1"/>
          <p:nvPr/>
        </p:nvSpPr>
        <p:spPr>
          <a:xfrm>
            <a:off x="2039512" y="6629858"/>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present tense</a:t>
            </a:r>
          </a:p>
        </p:txBody>
      </p:sp>
      <p:sp>
        <p:nvSpPr>
          <p:cNvPr id="14" name="TextBox 13">
            <a:extLst>
              <a:ext uri="{FF2B5EF4-FFF2-40B4-BE49-F238E27FC236}">
                <a16:creationId xmlns:a16="http://schemas.microsoft.com/office/drawing/2014/main" id="{8437A26A-4644-49E5-AF31-C615E7AB740C}"/>
              </a:ext>
            </a:extLst>
          </p:cNvPr>
          <p:cNvSpPr txBox="1"/>
          <p:nvPr/>
        </p:nvSpPr>
        <p:spPr>
          <a:xfrm>
            <a:off x="1152843" y="1549323"/>
            <a:ext cx="3666946" cy="338554"/>
          </a:xfrm>
          <a:prstGeom prst="rect">
            <a:avLst/>
          </a:prstGeom>
          <a:noFill/>
        </p:spPr>
        <p:txBody>
          <a:bodyPr vert="horz" wrap="square" rtlCol="0">
            <a:spAutoFit/>
          </a:bodyPr>
          <a:lstStyle/>
          <a:p>
            <a:r>
              <a:rPr lang="en-GB" sz="1600" dirty="0">
                <a:solidFill>
                  <a:schemeClr val="accent1"/>
                </a:solidFill>
                <a:highlight>
                  <a:srgbClr val="FF0000"/>
                </a:highlight>
                <a:latin typeface="XCCW Joined 1a" panose="03050602040000000000" pitchFamily="66" charset="0"/>
              </a:rPr>
              <a:t>descriptions- adjectives</a:t>
            </a:r>
          </a:p>
        </p:txBody>
      </p:sp>
      <p:sp>
        <p:nvSpPr>
          <p:cNvPr id="15" name="TextBox 14">
            <a:extLst>
              <a:ext uri="{FF2B5EF4-FFF2-40B4-BE49-F238E27FC236}">
                <a16:creationId xmlns:a16="http://schemas.microsoft.com/office/drawing/2014/main" id="{EC837271-1D36-4660-ACB6-EEF0176DE6DB}"/>
              </a:ext>
            </a:extLst>
          </p:cNvPr>
          <p:cNvSpPr txBox="1"/>
          <p:nvPr/>
        </p:nvSpPr>
        <p:spPr>
          <a:xfrm>
            <a:off x="4961673" y="1358953"/>
            <a:ext cx="2172440" cy="338554"/>
          </a:xfrm>
          <a:prstGeom prst="rect">
            <a:avLst/>
          </a:prstGeom>
          <a:noFill/>
        </p:spPr>
        <p:txBody>
          <a:bodyPr vert="horz" wrap="square" rtlCol="0">
            <a:spAutoFit/>
          </a:bodyPr>
          <a:lstStyle/>
          <a:p>
            <a:r>
              <a:rPr lang="en-GB" sz="1600" dirty="0">
                <a:solidFill>
                  <a:schemeClr val="accent1"/>
                </a:solidFill>
                <a:highlight>
                  <a:srgbClr val="FF0000"/>
                </a:highlight>
                <a:latin typeface="XCCW Joined 1a" panose="03050602040000000000" pitchFamily="66" charset="0"/>
              </a:rPr>
              <a:t>facts</a:t>
            </a:r>
          </a:p>
        </p:txBody>
      </p:sp>
      <p:sp>
        <p:nvSpPr>
          <p:cNvPr id="16" name="TextBox 15">
            <a:extLst>
              <a:ext uri="{FF2B5EF4-FFF2-40B4-BE49-F238E27FC236}">
                <a16:creationId xmlns:a16="http://schemas.microsoft.com/office/drawing/2014/main" id="{A2C239A6-3254-4607-AFF0-9D8931ACCBC3}"/>
              </a:ext>
            </a:extLst>
          </p:cNvPr>
          <p:cNvSpPr txBox="1"/>
          <p:nvPr/>
        </p:nvSpPr>
        <p:spPr>
          <a:xfrm>
            <a:off x="296687" y="5280083"/>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positive writing</a:t>
            </a:r>
          </a:p>
        </p:txBody>
      </p:sp>
      <p:sp>
        <p:nvSpPr>
          <p:cNvPr id="17" name="TextBox 16">
            <a:extLst>
              <a:ext uri="{FF2B5EF4-FFF2-40B4-BE49-F238E27FC236}">
                <a16:creationId xmlns:a16="http://schemas.microsoft.com/office/drawing/2014/main" id="{98B5656E-E9C7-4306-AB60-2DA5897F3691}"/>
              </a:ext>
            </a:extLst>
          </p:cNvPr>
          <p:cNvSpPr txBox="1"/>
          <p:nvPr/>
        </p:nvSpPr>
        <p:spPr>
          <a:xfrm>
            <a:off x="4470855" y="6208353"/>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pictures</a:t>
            </a:r>
          </a:p>
        </p:txBody>
      </p:sp>
      <p:sp>
        <p:nvSpPr>
          <p:cNvPr id="18" name="TextBox 17">
            <a:extLst>
              <a:ext uri="{FF2B5EF4-FFF2-40B4-BE49-F238E27FC236}">
                <a16:creationId xmlns:a16="http://schemas.microsoft.com/office/drawing/2014/main" id="{50940B11-7BE5-4683-9F8E-17E9B14B815C}"/>
              </a:ext>
            </a:extLst>
          </p:cNvPr>
          <p:cNvSpPr txBox="1"/>
          <p:nvPr/>
        </p:nvSpPr>
        <p:spPr>
          <a:xfrm>
            <a:off x="8496894" y="3144889"/>
            <a:ext cx="2172440" cy="338554"/>
          </a:xfrm>
          <a:prstGeom prst="rect">
            <a:avLst/>
          </a:prstGeom>
          <a:noFill/>
        </p:spPr>
        <p:txBody>
          <a:bodyPr vert="horz" wrap="square" rtlCol="0">
            <a:spAutoFit/>
          </a:bodyPr>
          <a:lstStyle/>
          <a:p>
            <a:r>
              <a:rPr lang="en-GB" sz="1600" dirty="0">
                <a:solidFill>
                  <a:schemeClr val="accent1"/>
                </a:solidFill>
                <a:highlight>
                  <a:srgbClr val="FF0000"/>
                </a:highlight>
                <a:latin typeface="XCCW Joined 1a" panose="03050602040000000000" pitchFamily="66" charset="0"/>
              </a:rPr>
              <a:t>lists</a:t>
            </a:r>
          </a:p>
        </p:txBody>
      </p:sp>
      <p:sp>
        <p:nvSpPr>
          <p:cNvPr id="19" name="TextBox 18">
            <a:extLst>
              <a:ext uri="{FF2B5EF4-FFF2-40B4-BE49-F238E27FC236}">
                <a16:creationId xmlns:a16="http://schemas.microsoft.com/office/drawing/2014/main" id="{5B44E8B9-A262-4A41-A039-D3A20B8FF344}"/>
              </a:ext>
            </a:extLst>
          </p:cNvPr>
          <p:cNvSpPr txBox="1"/>
          <p:nvPr/>
        </p:nvSpPr>
        <p:spPr>
          <a:xfrm>
            <a:off x="8569827" y="2264180"/>
            <a:ext cx="2172440" cy="338554"/>
          </a:xfrm>
          <a:prstGeom prst="rect">
            <a:avLst/>
          </a:prstGeom>
          <a:noFill/>
        </p:spPr>
        <p:txBody>
          <a:bodyPr vert="horz" wrap="square" rtlCol="0">
            <a:spAutoFit/>
          </a:bodyPr>
          <a:lstStyle/>
          <a:p>
            <a:r>
              <a:rPr lang="en-GB" sz="1600" dirty="0">
                <a:solidFill>
                  <a:schemeClr val="accent1"/>
                </a:solidFill>
                <a:highlight>
                  <a:srgbClr val="FF0000"/>
                </a:highlight>
                <a:latin typeface="XCCW Joined 1a" panose="03050602040000000000" pitchFamily="66" charset="0"/>
              </a:rPr>
              <a:t>food</a:t>
            </a:r>
          </a:p>
        </p:txBody>
      </p:sp>
      <p:sp>
        <p:nvSpPr>
          <p:cNvPr id="20" name="TextBox 19">
            <a:extLst>
              <a:ext uri="{FF2B5EF4-FFF2-40B4-BE49-F238E27FC236}">
                <a16:creationId xmlns:a16="http://schemas.microsoft.com/office/drawing/2014/main" id="{EDEBEE7D-005D-42C3-98CB-BACA9A30C83D}"/>
              </a:ext>
            </a:extLst>
          </p:cNvPr>
          <p:cNvSpPr txBox="1"/>
          <p:nvPr/>
        </p:nvSpPr>
        <p:spPr>
          <a:xfrm>
            <a:off x="8659692" y="3873243"/>
            <a:ext cx="2172440" cy="338554"/>
          </a:xfrm>
          <a:prstGeom prst="rect">
            <a:avLst/>
          </a:prstGeom>
          <a:noFill/>
        </p:spPr>
        <p:txBody>
          <a:bodyPr vert="horz" wrap="square" rtlCol="0">
            <a:spAutoFit/>
          </a:bodyPr>
          <a:lstStyle/>
          <a:p>
            <a:r>
              <a:rPr lang="en-GB" sz="1600" dirty="0">
                <a:solidFill>
                  <a:schemeClr val="accent1"/>
                </a:solidFill>
                <a:highlight>
                  <a:srgbClr val="FF0000"/>
                </a:highlight>
                <a:latin typeface="XCCW Joined 1a" panose="03050602040000000000" pitchFamily="66" charset="0"/>
              </a:rPr>
              <a:t>language</a:t>
            </a:r>
          </a:p>
        </p:txBody>
      </p:sp>
      <p:sp>
        <p:nvSpPr>
          <p:cNvPr id="21" name="TextBox 20">
            <a:extLst>
              <a:ext uri="{FF2B5EF4-FFF2-40B4-BE49-F238E27FC236}">
                <a16:creationId xmlns:a16="http://schemas.microsoft.com/office/drawing/2014/main" id="{EA371328-9ECF-410F-AA55-48A214143381}"/>
              </a:ext>
            </a:extLst>
          </p:cNvPr>
          <p:cNvSpPr txBox="1"/>
          <p:nvPr/>
        </p:nvSpPr>
        <p:spPr>
          <a:xfrm>
            <a:off x="5238836" y="1898999"/>
            <a:ext cx="2172440" cy="338554"/>
          </a:xfrm>
          <a:prstGeom prst="rect">
            <a:avLst/>
          </a:prstGeom>
          <a:noFill/>
        </p:spPr>
        <p:txBody>
          <a:bodyPr vert="horz" wrap="square" rtlCol="0">
            <a:spAutoFit/>
          </a:bodyPr>
          <a:lstStyle/>
          <a:p>
            <a:r>
              <a:rPr lang="en-GB" sz="1600" dirty="0">
                <a:solidFill>
                  <a:schemeClr val="accent1"/>
                </a:solidFill>
                <a:highlight>
                  <a:srgbClr val="FF0000"/>
                </a:highlight>
                <a:latin typeface="XCCW Joined 1a" panose="03050602040000000000" pitchFamily="66" charset="0"/>
              </a:rPr>
              <a:t>strong verbs</a:t>
            </a:r>
          </a:p>
        </p:txBody>
      </p:sp>
      <p:sp>
        <p:nvSpPr>
          <p:cNvPr id="22" name="TextBox 21">
            <a:extLst>
              <a:ext uri="{FF2B5EF4-FFF2-40B4-BE49-F238E27FC236}">
                <a16:creationId xmlns:a16="http://schemas.microsoft.com/office/drawing/2014/main" id="{76F28394-F44F-42AD-95FB-DD24B12E1971}"/>
              </a:ext>
            </a:extLst>
          </p:cNvPr>
          <p:cNvSpPr txBox="1"/>
          <p:nvPr/>
        </p:nvSpPr>
        <p:spPr>
          <a:xfrm>
            <a:off x="7569234" y="5866683"/>
            <a:ext cx="2172440" cy="584775"/>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best time to visit</a:t>
            </a:r>
          </a:p>
        </p:txBody>
      </p:sp>
      <p:sp>
        <p:nvSpPr>
          <p:cNvPr id="23" name="TextBox 22">
            <a:extLst>
              <a:ext uri="{FF2B5EF4-FFF2-40B4-BE49-F238E27FC236}">
                <a16:creationId xmlns:a16="http://schemas.microsoft.com/office/drawing/2014/main" id="{374D4574-3F94-45A3-8BE5-6F508EE6385A}"/>
              </a:ext>
            </a:extLst>
          </p:cNvPr>
          <p:cNvSpPr txBox="1"/>
          <p:nvPr/>
        </p:nvSpPr>
        <p:spPr>
          <a:xfrm>
            <a:off x="4554883" y="2719081"/>
            <a:ext cx="3314701" cy="1569660"/>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Make the reader want to finish reading the piece of writing.</a:t>
            </a:r>
          </a:p>
          <a:p>
            <a:endParaRPr lang="en-GB" sz="1600" dirty="0">
              <a:solidFill>
                <a:schemeClr val="accent1"/>
              </a:solidFill>
              <a:latin typeface="XCCW Joined 1a" panose="03050602040000000000" pitchFamily="66" charset="0"/>
            </a:endParaRPr>
          </a:p>
          <a:p>
            <a:r>
              <a:rPr lang="en-GB" sz="1600" dirty="0">
                <a:solidFill>
                  <a:schemeClr val="accent1"/>
                </a:solidFill>
                <a:highlight>
                  <a:srgbClr val="FF0000"/>
                </a:highlight>
                <a:latin typeface="XCCW Joined 1a" panose="03050602040000000000" pitchFamily="66" charset="0"/>
              </a:rPr>
              <a:t>Makes the reader want to go to the country</a:t>
            </a:r>
          </a:p>
        </p:txBody>
      </p:sp>
      <p:sp>
        <p:nvSpPr>
          <p:cNvPr id="24" name="TextBox 23">
            <a:extLst>
              <a:ext uri="{FF2B5EF4-FFF2-40B4-BE49-F238E27FC236}">
                <a16:creationId xmlns:a16="http://schemas.microsoft.com/office/drawing/2014/main" id="{350E6201-8373-439D-9F4D-764FCD3E8B1C}"/>
              </a:ext>
            </a:extLst>
          </p:cNvPr>
          <p:cNvSpPr txBox="1"/>
          <p:nvPr/>
        </p:nvSpPr>
        <p:spPr>
          <a:xfrm>
            <a:off x="7388667" y="1151539"/>
            <a:ext cx="2424287" cy="830997"/>
          </a:xfrm>
          <a:prstGeom prst="rect">
            <a:avLst/>
          </a:prstGeom>
          <a:noFill/>
        </p:spPr>
        <p:txBody>
          <a:bodyPr vert="horz" wrap="square" rtlCol="0">
            <a:spAutoFit/>
          </a:bodyPr>
          <a:lstStyle/>
          <a:p>
            <a:r>
              <a:rPr lang="en-GB" sz="1600" dirty="0">
                <a:solidFill>
                  <a:schemeClr val="accent1"/>
                </a:solidFill>
                <a:highlight>
                  <a:srgbClr val="FF0000"/>
                </a:highlight>
                <a:latin typeface="XCCW Joined 1a" panose="03050602040000000000" pitchFamily="66" charset="0"/>
              </a:rPr>
              <a:t>physical features of the country e.g. mountains etc</a:t>
            </a:r>
          </a:p>
        </p:txBody>
      </p:sp>
      <p:sp>
        <p:nvSpPr>
          <p:cNvPr id="29" name="TextBox 28">
            <a:extLst>
              <a:ext uri="{FF2B5EF4-FFF2-40B4-BE49-F238E27FC236}">
                <a16:creationId xmlns:a16="http://schemas.microsoft.com/office/drawing/2014/main" id="{262FEFE6-1543-4158-8D29-D721C8E4A99E}"/>
              </a:ext>
            </a:extLst>
          </p:cNvPr>
          <p:cNvSpPr txBox="1"/>
          <p:nvPr/>
        </p:nvSpPr>
        <p:spPr>
          <a:xfrm>
            <a:off x="2628796" y="4854828"/>
            <a:ext cx="1842059" cy="707886"/>
          </a:xfrm>
          <a:prstGeom prst="rect">
            <a:avLst/>
          </a:prstGeom>
          <a:noFill/>
        </p:spPr>
        <p:txBody>
          <a:bodyPr vert="horz" rtlCol="0">
            <a:spAutoFit/>
          </a:bodyPr>
          <a:lstStyle/>
          <a:p>
            <a:r>
              <a:rPr lang="en-GB" sz="2000" b="1" dirty="0">
                <a:solidFill>
                  <a:srgbClr val="FF0000"/>
                </a:solidFill>
                <a:latin typeface="Harrington - 21"/>
              </a:rPr>
              <a:t>Travel Journaling</a:t>
            </a:r>
          </a:p>
        </p:txBody>
      </p:sp>
      <p:sp>
        <p:nvSpPr>
          <p:cNvPr id="30" name="TextBox 29">
            <a:extLst>
              <a:ext uri="{FF2B5EF4-FFF2-40B4-BE49-F238E27FC236}">
                <a16:creationId xmlns:a16="http://schemas.microsoft.com/office/drawing/2014/main" id="{B1D7BBA5-EAB3-4F07-8923-32AC6A4232EC}"/>
              </a:ext>
            </a:extLst>
          </p:cNvPr>
          <p:cNvSpPr txBox="1"/>
          <p:nvPr/>
        </p:nvSpPr>
        <p:spPr>
          <a:xfrm>
            <a:off x="296686" y="193886"/>
            <a:ext cx="9746711" cy="738664"/>
          </a:xfrm>
          <a:prstGeom prst="rect">
            <a:avLst/>
          </a:prstGeom>
          <a:noFill/>
        </p:spPr>
        <p:txBody>
          <a:bodyPr vert="horz" wrap="square" rtlCol="0">
            <a:spAutoFit/>
          </a:bodyPr>
          <a:lstStyle/>
          <a:p>
            <a:r>
              <a:rPr lang="en-GB" sz="2100" dirty="0">
                <a:solidFill>
                  <a:srgbClr val="000000"/>
                </a:solidFill>
                <a:latin typeface="XCCW Joined 1a" panose="03050602040000000000" pitchFamily="66" charset="0"/>
              </a:rPr>
              <a:t>What could we add and/or take away? What is the purpose, is it the same or different?</a:t>
            </a:r>
          </a:p>
        </p:txBody>
      </p:sp>
      <p:sp>
        <p:nvSpPr>
          <p:cNvPr id="25" name="TextBox 24">
            <a:extLst>
              <a:ext uri="{FF2B5EF4-FFF2-40B4-BE49-F238E27FC236}">
                <a16:creationId xmlns:a16="http://schemas.microsoft.com/office/drawing/2014/main" id="{2213AE9B-3B58-4F6E-AB0A-4DFB1BEC4733}"/>
              </a:ext>
            </a:extLst>
          </p:cNvPr>
          <p:cNvSpPr txBox="1"/>
          <p:nvPr/>
        </p:nvSpPr>
        <p:spPr>
          <a:xfrm>
            <a:off x="255164" y="4137431"/>
            <a:ext cx="5486400" cy="332014"/>
          </a:xfrm>
          <a:prstGeom prst="rect">
            <a:avLst/>
          </a:prstGeom>
          <a:noFill/>
        </p:spPr>
        <p:txBody>
          <a:bodyPr wrap="square">
            <a:spAutoFit/>
          </a:bodyPr>
          <a:lstStyle/>
          <a:p>
            <a:pPr lvl="0" rtl="0">
              <a:lnSpc>
                <a:spcPct val="115000"/>
              </a:lnSpc>
            </a:pPr>
            <a:r>
              <a:rPr lang="en-GB" sz="1400" dirty="0">
                <a:solidFill>
                  <a:srgbClr val="FF0000"/>
                </a:solidFill>
                <a:effectLst/>
                <a:latin typeface="XCCW Joined 1a" panose="03050602040000000000" pitchFamily="66" charset="0"/>
                <a:ea typeface="Yu Mincho" panose="02020400000000000000" pitchFamily="18" charset="-128"/>
                <a:cs typeface="Arial" panose="020B0604020202020204" pitchFamily="34" charset="0"/>
              </a:rPr>
              <a:t>first person</a:t>
            </a:r>
          </a:p>
        </p:txBody>
      </p:sp>
      <p:sp>
        <p:nvSpPr>
          <p:cNvPr id="26" name="TextBox 25">
            <a:extLst>
              <a:ext uri="{FF2B5EF4-FFF2-40B4-BE49-F238E27FC236}">
                <a16:creationId xmlns:a16="http://schemas.microsoft.com/office/drawing/2014/main" id="{ECD90AE7-FF74-434C-9449-F8A5515E4218}"/>
              </a:ext>
            </a:extLst>
          </p:cNvPr>
          <p:cNvSpPr txBox="1"/>
          <p:nvPr/>
        </p:nvSpPr>
        <p:spPr>
          <a:xfrm>
            <a:off x="3951992" y="937066"/>
            <a:ext cx="5486400" cy="332014"/>
          </a:xfrm>
          <a:prstGeom prst="rect">
            <a:avLst/>
          </a:prstGeom>
          <a:noFill/>
        </p:spPr>
        <p:txBody>
          <a:bodyPr wrap="square">
            <a:spAutoFit/>
          </a:bodyPr>
          <a:lstStyle/>
          <a:p>
            <a:pPr lvl="0" rtl="0">
              <a:lnSpc>
                <a:spcPct val="115000"/>
              </a:lnSpc>
            </a:pPr>
            <a:r>
              <a:rPr lang="en-GB" sz="1400" dirty="0">
                <a:solidFill>
                  <a:srgbClr val="FF0000"/>
                </a:solidFill>
                <a:latin typeface="XCCW Joined 1a" panose="03050602040000000000" pitchFamily="66" charset="0"/>
                <a:ea typeface="Yu Mincho" panose="02020400000000000000" pitchFamily="18" charset="-128"/>
                <a:cs typeface="Arial" panose="020B0604020202020204" pitchFamily="34" charset="0"/>
              </a:rPr>
              <a:t>provides a personal opinion</a:t>
            </a:r>
          </a:p>
        </p:txBody>
      </p:sp>
      <p:sp>
        <p:nvSpPr>
          <p:cNvPr id="27" name="TextBox 26">
            <a:extLst>
              <a:ext uri="{FF2B5EF4-FFF2-40B4-BE49-F238E27FC236}">
                <a16:creationId xmlns:a16="http://schemas.microsoft.com/office/drawing/2014/main" id="{2D58E7C0-8B4F-45CA-812C-7844E11BC1A9}"/>
              </a:ext>
            </a:extLst>
          </p:cNvPr>
          <p:cNvSpPr txBox="1"/>
          <p:nvPr/>
        </p:nvSpPr>
        <p:spPr>
          <a:xfrm>
            <a:off x="520042" y="2769668"/>
            <a:ext cx="5486400" cy="332014"/>
          </a:xfrm>
          <a:prstGeom prst="rect">
            <a:avLst/>
          </a:prstGeom>
          <a:noFill/>
        </p:spPr>
        <p:txBody>
          <a:bodyPr wrap="square">
            <a:spAutoFit/>
          </a:bodyPr>
          <a:lstStyle/>
          <a:p>
            <a:pPr lvl="0" rtl="0">
              <a:lnSpc>
                <a:spcPct val="115000"/>
              </a:lnSpc>
            </a:pPr>
            <a:r>
              <a:rPr lang="en-GB" sz="1400" dirty="0">
                <a:solidFill>
                  <a:srgbClr val="FF0000"/>
                </a:solidFill>
                <a:latin typeface="XCCW Joined 1a" panose="03050602040000000000" pitchFamily="66" charset="0"/>
                <a:ea typeface="Yu Mincho" panose="02020400000000000000" pitchFamily="18" charset="-128"/>
                <a:cs typeface="Arial" panose="020B0604020202020204" pitchFamily="34" charset="0"/>
              </a:rPr>
              <a:t>Entertaining?</a:t>
            </a:r>
            <a:endParaRPr lang="en-GB" sz="1400" dirty="0">
              <a:solidFill>
                <a:srgbClr val="FF0000"/>
              </a:solidFill>
              <a:effectLst/>
              <a:latin typeface="XCCW Joined 1a" panose="03050602040000000000" pitchFamily="66" charset="0"/>
              <a:ea typeface="Yu Mincho" panose="02020400000000000000" pitchFamily="18" charset="-128"/>
              <a:cs typeface="Arial" panose="020B0604020202020204" pitchFamily="34" charset="0"/>
            </a:endParaRPr>
          </a:p>
        </p:txBody>
      </p:sp>
      <p:sp>
        <p:nvSpPr>
          <p:cNvPr id="28" name="TextBox 27">
            <a:extLst>
              <a:ext uri="{FF2B5EF4-FFF2-40B4-BE49-F238E27FC236}">
                <a16:creationId xmlns:a16="http://schemas.microsoft.com/office/drawing/2014/main" id="{2976F45B-9188-4A14-8853-AC801E6E8C4F}"/>
              </a:ext>
            </a:extLst>
          </p:cNvPr>
          <p:cNvSpPr txBox="1"/>
          <p:nvPr/>
        </p:nvSpPr>
        <p:spPr>
          <a:xfrm>
            <a:off x="2076589" y="6335892"/>
            <a:ext cx="5486400" cy="332014"/>
          </a:xfrm>
          <a:prstGeom prst="rect">
            <a:avLst/>
          </a:prstGeom>
          <a:noFill/>
        </p:spPr>
        <p:txBody>
          <a:bodyPr wrap="square">
            <a:spAutoFit/>
          </a:bodyPr>
          <a:lstStyle/>
          <a:p>
            <a:pPr lvl="0">
              <a:lnSpc>
                <a:spcPct val="115000"/>
              </a:lnSpc>
            </a:pPr>
            <a:r>
              <a:rPr lang="en-GB" sz="1400" dirty="0">
                <a:solidFill>
                  <a:srgbClr val="FF0000"/>
                </a:solidFill>
                <a:latin typeface="XCCW Joined 1a" panose="03050602040000000000" pitchFamily="66" charset="0"/>
                <a:ea typeface="Yu Mincho" panose="02020400000000000000" pitchFamily="18" charset="-128"/>
                <a:cs typeface="Arial" panose="020B0604020202020204" pitchFamily="34" charset="0"/>
              </a:rPr>
              <a:t>past tense</a:t>
            </a:r>
          </a:p>
        </p:txBody>
      </p:sp>
      <p:sp>
        <p:nvSpPr>
          <p:cNvPr id="31" name="TextBox 30">
            <a:extLst>
              <a:ext uri="{FF2B5EF4-FFF2-40B4-BE49-F238E27FC236}">
                <a16:creationId xmlns:a16="http://schemas.microsoft.com/office/drawing/2014/main" id="{3D9F78A4-F480-41FA-B908-5E538398BA8D}"/>
              </a:ext>
            </a:extLst>
          </p:cNvPr>
          <p:cNvSpPr txBox="1"/>
          <p:nvPr/>
        </p:nvSpPr>
        <p:spPr>
          <a:xfrm>
            <a:off x="201969" y="3746313"/>
            <a:ext cx="2172440" cy="338554"/>
          </a:xfrm>
          <a:prstGeom prst="rect">
            <a:avLst/>
          </a:prstGeom>
          <a:noFill/>
        </p:spPr>
        <p:txBody>
          <a:bodyPr vert="horz" wrap="square" rtlCol="0">
            <a:spAutoFit/>
          </a:bodyPr>
          <a:lstStyle/>
          <a:p>
            <a:r>
              <a:rPr lang="en-GB" sz="1600" dirty="0">
                <a:solidFill>
                  <a:schemeClr val="accent1"/>
                </a:solidFill>
                <a:latin typeface="XCCW Joined 1a" panose="03050602040000000000" pitchFamily="66" charset="0"/>
              </a:rPr>
              <a:t>third person</a:t>
            </a:r>
          </a:p>
        </p:txBody>
      </p:sp>
      <p:sp>
        <p:nvSpPr>
          <p:cNvPr id="32" name="TextBox 31">
            <a:extLst>
              <a:ext uri="{FF2B5EF4-FFF2-40B4-BE49-F238E27FC236}">
                <a16:creationId xmlns:a16="http://schemas.microsoft.com/office/drawing/2014/main" id="{1247EA58-74EC-48BF-9332-3976A14CF58C}"/>
              </a:ext>
            </a:extLst>
          </p:cNvPr>
          <p:cNvSpPr txBox="1"/>
          <p:nvPr/>
        </p:nvSpPr>
        <p:spPr>
          <a:xfrm>
            <a:off x="4211952" y="6567025"/>
            <a:ext cx="5486400" cy="332014"/>
          </a:xfrm>
          <a:prstGeom prst="rect">
            <a:avLst/>
          </a:prstGeom>
          <a:noFill/>
        </p:spPr>
        <p:txBody>
          <a:bodyPr wrap="square">
            <a:spAutoFit/>
          </a:bodyPr>
          <a:lstStyle/>
          <a:p>
            <a:pPr lvl="0" rtl="0">
              <a:lnSpc>
                <a:spcPct val="115000"/>
              </a:lnSpc>
            </a:pPr>
            <a:r>
              <a:rPr lang="en-GB" sz="1400" dirty="0">
                <a:solidFill>
                  <a:srgbClr val="FF0000"/>
                </a:solidFill>
                <a:effectLst/>
                <a:latin typeface="XCCW Joined 1a" panose="03050602040000000000" pitchFamily="66" charset="0"/>
                <a:ea typeface="Yu Mincho" panose="02020400000000000000" pitchFamily="18" charset="-128"/>
                <a:cs typeface="Arial" panose="020B0604020202020204" pitchFamily="34" charset="0"/>
              </a:rPr>
              <a:t>hand drawn pictures or drawings</a:t>
            </a:r>
          </a:p>
        </p:txBody>
      </p:sp>
      <p:sp>
        <p:nvSpPr>
          <p:cNvPr id="33" name="TextBox 32">
            <a:extLst>
              <a:ext uri="{FF2B5EF4-FFF2-40B4-BE49-F238E27FC236}">
                <a16:creationId xmlns:a16="http://schemas.microsoft.com/office/drawing/2014/main" id="{4A7016F7-BA9D-4079-BE3F-951FDB71C541}"/>
              </a:ext>
            </a:extLst>
          </p:cNvPr>
          <p:cNvSpPr txBox="1"/>
          <p:nvPr/>
        </p:nvSpPr>
        <p:spPr>
          <a:xfrm>
            <a:off x="513053" y="5961333"/>
            <a:ext cx="5486400" cy="332014"/>
          </a:xfrm>
          <a:prstGeom prst="rect">
            <a:avLst/>
          </a:prstGeom>
          <a:noFill/>
        </p:spPr>
        <p:txBody>
          <a:bodyPr wrap="square">
            <a:spAutoFit/>
          </a:bodyPr>
          <a:lstStyle/>
          <a:p>
            <a:pPr lvl="0" rtl="0">
              <a:lnSpc>
                <a:spcPct val="115000"/>
              </a:lnSpc>
            </a:pPr>
            <a:r>
              <a:rPr lang="en-GB" sz="1400" dirty="0">
                <a:solidFill>
                  <a:srgbClr val="FF0000"/>
                </a:solidFill>
                <a:effectLst/>
                <a:latin typeface="XCCW Joined 1a" panose="03050602040000000000" pitchFamily="66" charset="0"/>
                <a:ea typeface="Yu Mincho" panose="02020400000000000000" pitchFamily="18" charset="-128"/>
                <a:cs typeface="Arial" panose="020B0604020202020204" pitchFamily="34" charset="0"/>
              </a:rPr>
              <a:t>a purpose/reason to the trip</a:t>
            </a:r>
          </a:p>
        </p:txBody>
      </p:sp>
      <p:sp>
        <p:nvSpPr>
          <p:cNvPr id="34" name="TextBox 33">
            <a:extLst>
              <a:ext uri="{FF2B5EF4-FFF2-40B4-BE49-F238E27FC236}">
                <a16:creationId xmlns:a16="http://schemas.microsoft.com/office/drawing/2014/main" id="{A1BBF4EA-A39C-40C5-9F08-66BA6EFC9B08}"/>
              </a:ext>
            </a:extLst>
          </p:cNvPr>
          <p:cNvSpPr txBox="1"/>
          <p:nvPr/>
        </p:nvSpPr>
        <p:spPr>
          <a:xfrm>
            <a:off x="4443869" y="4310571"/>
            <a:ext cx="3392034" cy="1128386"/>
          </a:xfrm>
          <a:prstGeom prst="rect">
            <a:avLst/>
          </a:prstGeom>
          <a:noFill/>
        </p:spPr>
        <p:txBody>
          <a:bodyPr wrap="square">
            <a:spAutoFit/>
          </a:bodyPr>
          <a:lstStyle/>
          <a:p>
            <a:pPr lvl="0" rtl="0">
              <a:lnSpc>
                <a:spcPct val="115000"/>
              </a:lnSpc>
            </a:pPr>
            <a:r>
              <a:rPr lang="en-GB" sz="1500" dirty="0">
                <a:solidFill>
                  <a:srgbClr val="FF0000"/>
                </a:solidFill>
                <a:latin typeface="XCCW Joined 1a" panose="03050602040000000000" pitchFamily="66" charset="0"/>
                <a:ea typeface="Yu Mincho" panose="02020400000000000000" pitchFamily="18" charset="-128"/>
                <a:cs typeface="Arial" panose="020B0604020202020204" pitchFamily="34" charset="0"/>
              </a:rPr>
              <a:t>Entertaining, so that the reader wants to find out if the person met their goal</a:t>
            </a:r>
            <a:r>
              <a:rPr lang="en-GB" sz="1400" dirty="0">
                <a:solidFill>
                  <a:srgbClr val="FF0000"/>
                </a:solidFill>
                <a:latin typeface="XCCW Joined 1a" panose="03050602040000000000" pitchFamily="66" charset="0"/>
                <a:ea typeface="Yu Mincho" panose="02020400000000000000" pitchFamily="18" charset="-128"/>
                <a:cs typeface="Arial" panose="020B0604020202020204" pitchFamily="34" charset="0"/>
              </a:rPr>
              <a:t>.</a:t>
            </a:r>
          </a:p>
          <a:p>
            <a:pPr lvl="0" rtl="0">
              <a:lnSpc>
                <a:spcPct val="115000"/>
              </a:lnSpc>
            </a:pPr>
            <a:endParaRPr lang="en-GB" sz="1400" dirty="0">
              <a:solidFill>
                <a:srgbClr val="FF0000"/>
              </a:solidFill>
              <a:effectLst/>
              <a:latin typeface="XCCW Joined 1a" panose="03050602040000000000" pitchFamily="66" charset="0"/>
              <a:ea typeface="Yu Mincho" panose="02020400000000000000" pitchFamily="18" charset="-128"/>
              <a:cs typeface="Arial" panose="020B0604020202020204" pitchFamily="34" charset="0"/>
            </a:endParaRPr>
          </a:p>
        </p:txBody>
      </p:sp>
      <p:pic>
        <p:nvPicPr>
          <p:cNvPr id="2" name="Audio 1">
            <a:hlinkClick r:id="" action="ppaction://media"/>
            <a:extLst>
              <a:ext uri="{FF2B5EF4-FFF2-40B4-BE49-F238E27FC236}">
                <a16:creationId xmlns:a16="http://schemas.microsoft.com/office/drawing/2014/main" id="{E9CB8039-024D-4D40-89D7-6E49E87CB943}"/>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1466183414"/>
      </p:ext>
    </p:extLst>
  </p:cSld>
  <p:clrMapOvr>
    <a:masterClrMapping/>
  </p:clrMapOvr>
  <mc:AlternateContent xmlns:mc="http://schemas.openxmlformats.org/markup-compatibility/2006" xmlns:p14="http://schemas.microsoft.com/office/powerpoint/2010/main">
    <mc:Choice Requires="p14">
      <p:transition spd="slow" p14:dur="2000" advTm="101732"/>
    </mc:Choice>
    <mc:Fallback xmlns="">
      <p:transition spd="slow" advTm="1017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6" name="TextBox 5">
            <a:extLst>
              <a:ext uri="{FF2B5EF4-FFF2-40B4-BE49-F238E27FC236}">
                <a16:creationId xmlns:a16="http://schemas.microsoft.com/office/drawing/2014/main" id="{96EA24CF-FEE3-4D66-89A1-3CB272E3AFD4}"/>
              </a:ext>
            </a:extLst>
          </p:cNvPr>
          <p:cNvSpPr txBox="1"/>
          <p:nvPr/>
        </p:nvSpPr>
        <p:spPr>
          <a:xfrm>
            <a:off x="579296" y="1179120"/>
            <a:ext cx="7526479" cy="5475345"/>
          </a:xfrm>
          <a:prstGeom prst="rect">
            <a:avLst/>
          </a:prstGeom>
          <a:noFill/>
        </p:spPr>
        <p:txBody>
          <a:bodyPr wrap="square">
            <a:spAutoFit/>
          </a:bodyPr>
          <a:lstStyle/>
          <a:p>
            <a:pPr marL="342900" lvl="0" indent="-342900" rtl="0">
              <a:lnSpc>
                <a:spcPct val="115000"/>
              </a:lnSpc>
              <a:buFont typeface="Symbol" panose="05050102010706020507" pitchFamily="18" charset="2"/>
              <a:buChar char=""/>
            </a:pPr>
            <a:endParaRPr lang="en-GB" sz="1600" i="1"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Digging deeper now, what do you notice about the content of the Travel Journal example?</a:t>
            </a:r>
          </a:p>
          <a:p>
            <a:pPr marL="342900" lvl="0" indent="-342900" rtl="0">
              <a:lnSpc>
                <a:spcPct val="115000"/>
              </a:lnSpc>
              <a:buFont typeface="Symbol" panose="05050102010706020507" pitchFamily="18" charset="2"/>
              <a:buChar char=""/>
            </a:pPr>
            <a:endPar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50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It has a clear story line.</a:t>
            </a:r>
          </a:p>
          <a:p>
            <a:pPr marL="342900" lvl="0" indent="-342900" rtl="0">
              <a:lnSpc>
                <a:spcPct val="150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Has a clear purpose.</a:t>
            </a:r>
          </a:p>
          <a:p>
            <a:pPr marL="342900" lvl="0" indent="-342900" rtl="0">
              <a:lnSpc>
                <a:spcPct val="150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1</a:t>
            </a:r>
            <a:r>
              <a:rPr lang="en-GB" sz="1600" baseline="300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st</a:t>
            </a: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 paragraph hooks the reader</a:t>
            </a:r>
          </a:p>
          <a:p>
            <a:pPr marL="342900" lvl="0" indent="-342900" rtl="0">
              <a:lnSpc>
                <a:spcPct val="150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Include speech</a:t>
            </a:r>
          </a:p>
          <a:p>
            <a:pPr lvl="0" rtl="0">
              <a:lnSpc>
                <a:spcPct val="150000"/>
              </a:lnSpc>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5. There is show and tell</a:t>
            </a:r>
          </a:p>
          <a:p>
            <a:pPr lvl="0" rtl="0">
              <a:lnSpc>
                <a:spcPct val="150000"/>
              </a:lnSpc>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6. Entertains the reader</a:t>
            </a:r>
          </a:p>
          <a:p>
            <a:pPr lvl="0" rtl="0">
              <a:lnSpc>
                <a:spcPct val="150000"/>
              </a:lnSpc>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7. Describes the surroundings/characters/food/weather</a:t>
            </a:r>
          </a:p>
          <a:p>
            <a:pPr>
              <a:lnSpc>
                <a:spcPct val="150000"/>
              </a:lnSpc>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(Describing the characters- kind/quirky/their personality/way talk or walk)</a:t>
            </a:r>
          </a:p>
          <a:p>
            <a:pPr>
              <a:lnSpc>
                <a:spcPct val="150000"/>
              </a:lnSpc>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8. Pictures/drawings/diagrams  </a:t>
            </a:r>
          </a:p>
          <a:p>
            <a:pPr lvl="1">
              <a:lnSpc>
                <a:spcPct val="115000"/>
              </a:lnSpc>
            </a:pPr>
            <a:endPar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marL="800100" lvl="1" indent="-342900">
              <a:lnSpc>
                <a:spcPct val="115000"/>
              </a:lnSpc>
              <a:buAutoNum type="arabicPeriod"/>
            </a:pPr>
            <a:endPar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p:txBody>
      </p:sp>
      <p:sp>
        <p:nvSpPr>
          <p:cNvPr id="9" name="TextBox 8">
            <a:extLst>
              <a:ext uri="{FF2B5EF4-FFF2-40B4-BE49-F238E27FC236}">
                <a16:creationId xmlns:a16="http://schemas.microsoft.com/office/drawing/2014/main" id="{A5896D9F-64F9-4EBC-882F-B57D2438E837}"/>
              </a:ext>
            </a:extLst>
          </p:cNvPr>
          <p:cNvSpPr txBox="1"/>
          <p:nvPr/>
        </p:nvSpPr>
        <p:spPr>
          <a:xfrm>
            <a:off x="579296" y="6975016"/>
            <a:ext cx="9855200" cy="369332"/>
          </a:xfrm>
          <a:prstGeom prst="rect">
            <a:avLst/>
          </a:prstGeom>
          <a:noFill/>
        </p:spPr>
        <p:txBody>
          <a:bodyPr wrap="square">
            <a:spAutoFit/>
          </a:bodyPr>
          <a:lstStyle/>
          <a:p>
            <a:r>
              <a:rPr lang="en-GB" sz="80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a:effectLst/>
                <a:latin typeface="Calibri" panose="020F0502020204030204" pitchFamily="34" charset="0"/>
                <a:ea typeface="MS Mincho" panose="02020609040205080304" pitchFamily="49" charset="-128"/>
              </a:rPr>
              <a:t>. </a:t>
            </a:r>
            <a:endParaRPr lang="en-GB" dirty="0"/>
          </a:p>
        </p:txBody>
      </p:sp>
      <p:sp>
        <p:nvSpPr>
          <p:cNvPr id="7" name="TextBox 6">
            <a:extLst>
              <a:ext uri="{FF2B5EF4-FFF2-40B4-BE49-F238E27FC236}">
                <a16:creationId xmlns:a16="http://schemas.microsoft.com/office/drawing/2014/main" id="{1B2C5446-A7AF-40EF-A428-FEA6027C19A8}"/>
              </a:ext>
            </a:extLst>
          </p:cNvPr>
          <p:cNvSpPr txBox="1"/>
          <p:nvPr/>
        </p:nvSpPr>
        <p:spPr>
          <a:xfrm>
            <a:off x="2951602" y="175595"/>
            <a:ext cx="4938533" cy="661720"/>
          </a:xfrm>
          <a:prstGeom prst="rect">
            <a:avLst/>
          </a:prstGeom>
          <a:noFill/>
        </p:spPr>
        <p:txBody>
          <a:bodyPr vert="horz" wrap="square" rtlCol="0">
            <a:spAutoFit/>
          </a:bodyPr>
          <a:lstStyle/>
          <a:p>
            <a:r>
              <a:rPr lang="en-GB" sz="3700" dirty="0">
                <a:solidFill>
                  <a:srgbClr val="000000"/>
                </a:solidFill>
                <a:latin typeface="Harrington - 50"/>
              </a:rPr>
              <a:t>Travel Journaling  </a:t>
            </a:r>
          </a:p>
        </p:txBody>
      </p:sp>
      <p:sp>
        <p:nvSpPr>
          <p:cNvPr id="8" name="TextBox 7">
            <a:extLst>
              <a:ext uri="{FF2B5EF4-FFF2-40B4-BE49-F238E27FC236}">
                <a16:creationId xmlns:a16="http://schemas.microsoft.com/office/drawing/2014/main" id="{14DBAAF6-205A-45EF-AEBC-4CEF36E324CF}"/>
              </a:ext>
            </a:extLst>
          </p:cNvPr>
          <p:cNvSpPr txBox="1"/>
          <p:nvPr/>
        </p:nvSpPr>
        <p:spPr>
          <a:xfrm>
            <a:off x="447951" y="5685097"/>
            <a:ext cx="8978348" cy="1347805"/>
          </a:xfrm>
          <a:prstGeom prst="rect">
            <a:avLst/>
          </a:prstGeom>
          <a:noFill/>
        </p:spPr>
        <p:txBody>
          <a:bodyPr wrap="square">
            <a:spAutoFit/>
          </a:bodyPr>
          <a:lstStyle/>
          <a:p>
            <a:pPr marL="342900" lvl="0" indent="-342900" rtl="0">
              <a:lnSpc>
                <a:spcPct val="115000"/>
              </a:lnSpc>
              <a:buFont typeface="Symbol" panose="05050102010706020507" pitchFamily="18" charset="2"/>
              <a:buChar char=""/>
            </a:pPr>
            <a:endParaRPr lang="en-GB" i="1"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lvl="0" rtl="0">
              <a:lnSpc>
                <a:spcPct val="115000"/>
              </a:lnSpc>
            </a:pPr>
            <a:r>
              <a:rPr lang="en-GB" dirty="0">
                <a:solidFill>
                  <a:srgbClr val="000000"/>
                </a:solidFill>
                <a:latin typeface="XCCW Joined 1a" panose="03050602040000000000" pitchFamily="66" charset="0"/>
                <a:ea typeface="Yu Mincho" panose="020B0400000000000000" pitchFamily="18" charset="-128"/>
                <a:cs typeface="Arial" panose="020B0604020202020204" pitchFamily="34" charset="0"/>
              </a:rPr>
              <a:t>This will be our success criteria for our writing.  </a:t>
            </a:r>
          </a:p>
          <a:p>
            <a:pPr lvl="1">
              <a:lnSpc>
                <a:spcPct val="115000"/>
              </a:lnSpc>
            </a:pPr>
            <a:endParaRPr lang="en-GB"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marL="800100" lvl="1" indent="-342900">
              <a:lnSpc>
                <a:spcPct val="115000"/>
              </a:lnSpc>
              <a:buAutoNum type="arabicPeriod"/>
            </a:pPr>
            <a:endParaRPr lang="en-GB"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p:txBody>
      </p:sp>
      <p:pic>
        <p:nvPicPr>
          <p:cNvPr id="12" name="Audio 11">
            <a:hlinkClick r:id="" action="ppaction://media"/>
            <a:extLst>
              <a:ext uri="{FF2B5EF4-FFF2-40B4-BE49-F238E27FC236}">
                <a16:creationId xmlns:a16="http://schemas.microsoft.com/office/drawing/2014/main" id="{E15483DA-DB79-4E73-9B8B-64E98F72CA2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160900919"/>
      </p:ext>
    </p:extLst>
  </p:cSld>
  <p:clrMapOvr>
    <a:masterClrMapping/>
  </p:clrMapOvr>
  <mc:AlternateContent xmlns:mc="http://schemas.openxmlformats.org/markup-compatibility/2006" xmlns:p14="http://schemas.microsoft.com/office/powerpoint/2010/main">
    <mc:Choice Requires="p14">
      <p:transition spd="slow" p14:dur="2000" advTm="38462"/>
    </mc:Choice>
    <mc:Fallback xmlns="">
      <p:transition spd="slow" advTm="384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6">
                                            <p:txEl>
                                              <p:pRg st="11" end="1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7" fill="hold" display="0">
                  <p:stCondLst>
                    <p:cond delay="indefinite"/>
                  </p:stCondLst>
                  <p:endCondLst>
                    <p:cond evt="onStopAudio" delay="0">
                      <p:tgtEl>
                        <p:sldTgt/>
                      </p:tgtEl>
                    </p:cond>
                  </p:endCondLst>
                </p:cTn>
                <p:tgtEl>
                  <p:spTgt spid="1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6" name="TextBox 5">
            <a:extLst>
              <a:ext uri="{FF2B5EF4-FFF2-40B4-BE49-F238E27FC236}">
                <a16:creationId xmlns:a16="http://schemas.microsoft.com/office/drawing/2014/main" id="{96EA24CF-FEE3-4D66-89A1-3CB272E3AFD4}"/>
              </a:ext>
            </a:extLst>
          </p:cNvPr>
          <p:cNvSpPr txBox="1"/>
          <p:nvPr/>
        </p:nvSpPr>
        <p:spPr>
          <a:xfrm>
            <a:off x="579296" y="1179120"/>
            <a:ext cx="5419725" cy="5179880"/>
          </a:xfrm>
          <a:prstGeom prst="rect">
            <a:avLst/>
          </a:prstGeom>
          <a:noFill/>
        </p:spPr>
        <p:txBody>
          <a:bodyPr wrap="square">
            <a:spAutoFit/>
          </a:bodyPr>
          <a:lstStyle/>
          <a:p>
            <a:pPr marL="342900" lvl="0" indent="-342900" rtl="0">
              <a:lnSpc>
                <a:spcPct val="115000"/>
              </a:lnSpc>
              <a:buFont typeface="Symbol" panose="05050102010706020507" pitchFamily="18" charset="2"/>
              <a:buChar char=""/>
            </a:pPr>
            <a:endParaRPr lang="en-GB" sz="1600" i="1"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What do you notice about the Travel Journal example?</a:t>
            </a:r>
          </a:p>
          <a:p>
            <a:pPr marL="342900" lvl="0" indent="-342900" rtl="0">
              <a:lnSpc>
                <a:spcPct val="115000"/>
              </a:lnSpc>
              <a:buFont typeface="Symbol" panose="05050102010706020507" pitchFamily="18" charset="2"/>
              <a:buChar char=""/>
            </a:pPr>
            <a:endPar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AutoNum type="arabicPeriod"/>
            </a:pPr>
            <a:r>
              <a:rPr lang="en-GB" sz="1600" dirty="0">
                <a:solidFill>
                  <a:srgbClr val="FF0000"/>
                </a:solidFill>
                <a:latin typeface="XCCW Joined 1a" panose="03050602040000000000" pitchFamily="66" charset="0"/>
                <a:ea typeface="Yu Mincho" panose="020B0400000000000000" pitchFamily="18" charset="-128"/>
                <a:cs typeface="Arial" panose="020B0604020202020204" pitchFamily="34" charset="0"/>
              </a:rPr>
              <a:t>It has a clear story line.</a:t>
            </a:r>
          </a:p>
          <a:p>
            <a:pPr marL="342900" lvl="0" indent="-342900" rtl="0">
              <a:lnSpc>
                <a:spcPct val="115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Has a clear purpose.</a:t>
            </a:r>
          </a:p>
          <a:p>
            <a:pPr marL="342900" lvl="0" indent="-342900">
              <a:lnSpc>
                <a:spcPct val="115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1</a:t>
            </a:r>
            <a:r>
              <a:rPr lang="en-GB" sz="1600" baseline="300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st</a:t>
            </a: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 paragraph hooks the reader</a:t>
            </a:r>
          </a:p>
          <a:p>
            <a:pPr marL="342900" lvl="0" indent="-342900">
              <a:lnSpc>
                <a:spcPct val="115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Include speech</a:t>
            </a:r>
          </a:p>
          <a:p>
            <a:pPr marL="342900" lvl="0" indent="-342900" rtl="0">
              <a:lnSpc>
                <a:spcPct val="115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There is show and tell</a:t>
            </a:r>
          </a:p>
          <a:p>
            <a:pPr marL="342900" lvl="0" indent="-342900" rtl="0">
              <a:lnSpc>
                <a:spcPct val="115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Entertains the reader</a:t>
            </a:r>
          </a:p>
          <a:p>
            <a:pPr marL="342900" lvl="0" indent="-342900" rtl="0">
              <a:lnSpc>
                <a:spcPct val="115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Describes the surroundings/characters/food/weather</a:t>
            </a:r>
          </a:p>
          <a:p>
            <a:pPr>
              <a:lnSpc>
                <a:spcPct val="115000"/>
              </a:lnSpc>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(Describing the characters- kind/quirky/their personality/way talk or walk)</a:t>
            </a:r>
          </a:p>
          <a:p>
            <a:pPr lvl="0" rtl="0">
              <a:lnSpc>
                <a:spcPct val="115000"/>
              </a:lnSpc>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8. Pictures/drawings/diagrams  </a:t>
            </a:r>
          </a:p>
          <a:p>
            <a:pPr lvl="1">
              <a:lnSpc>
                <a:spcPct val="115000"/>
              </a:lnSpc>
            </a:pPr>
            <a:endPar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marL="800100" lvl="1" indent="-342900">
              <a:lnSpc>
                <a:spcPct val="115000"/>
              </a:lnSpc>
              <a:buAutoNum type="arabicPeriod"/>
            </a:pPr>
            <a:endPar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p:txBody>
      </p:sp>
      <p:sp>
        <p:nvSpPr>
          <p:cNvPr id="9" name="TextBox 8">
            <a:extLst>
              <a:ext uri="{FF2B5EF4-FFF2-40B4-BE49-F238E27FC236}">
                <a16:creationId xmlns:a16="http://schemas.microsoft.com/office/drawing/2014/main" id="{A5896D9F-64F9-4EBC-882F-B57D2438E837}"/>
              </a:ext>
            </a:extLst>
          </p:cNvPr>
          <p:cNvSpPr txBox="1"/>
          <p:nvPr/>
        </p:nvSpPr>
        <p:spPr>
          <a:xfrm>
            <a:off x="579296" y="6975016"/>
            <a:ext cx="9855200" cy="369332"/>
          </a:xfrm>
          <a:prstGeom prst="rect">
            <a:avLst/>
          </a:prstGeom>
          <a:noFill/>
        </p:spPr>
        <p:txBody>
          <a:bodyPr wrap="square">
            <a:spAutoFit/>
          </a:bodyPr>
          <a:lstStyle/>
          <a:p>
            <a:r>
              <a:rPr lang="en-GB" sz="80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a:effectLst/>
                <a:latin typeface="Calibri" panose="020F0502020204030204" pitchFamily="34" charset="0"/>
                <a:ea typeface="MS Mincho" panose="02020609040205080304" pitchFamily="49" charset="-128"/>
              </a:rPr>
              <a:t>. </a:t>
            </a:r>
            <a:endParaRPr lang="en-GB" dirty="0"/>
          </a:p>
        </p:txBody>
      </p:sp>
      <p:sp>
        <p:nvSpPr>
          <p:cNvPr id="7" name="TextBox 6">
            <a:extLst>
              <a:ext uri="{FF2B5EF4-FFF2-40B4-BE49-F238E27FC236}">
                <a16:creationId xmlns:a16="http://schemas.microsoft.com/office/drawing/2014/main" id="{1B2C5446-A7AF-40EF-A428-FEA6027C19A8}"/>
              </a:ext>
            </a:extLst>
          </p:cNvPr>
          <p:cNvSpPr txBox="1"/>
          <p:nvPr/>
        </p:nvSpPr>
        <p:spPr>
          <a:xfrm>
            <a:off x="2951602" y="175595"/>
            <a:ext cx="4938533" cy="661720"/>
          </a:xfrm>
          <a:prstGeom prst="rect">
            <a:avLst/>
          </a:prstGeom>
          <a:noFill/>
        </p:spPr>
        <p:txBody>
          <a:bodyPr vert="horz" wrap="square" rtlCol="0">
            <a:spAutoFit/>
          </a:bodyPr>
          <a:lstStyle/>
          <a:p>
            <a:r>
              <a:rPr lang="en-GB" sz="3700" dirty="0">
                <a:solidFill>
                  <a:srgbClr val="000000"/>
                </a:solidFill>
                <a:latin typeface="Harrington - 50"/>
              </a:rPr>
              <a:t>Travel Journaling  </a:t>
            </a:r>
          </a:p>
        </p:txBody>
      </p:sp>
      <p:sp>
        <p:nvSpPr>
          <p:cNvPr id="10" name="TextBox 9">
            <a:extLst>
              <a:ext uri="{FF2B5EF4-FFF2-40B4-BE49-F238E27FC236}">
                <a16:creationId xmlns:a16="http://schemas.microsoft.com/office/drawing/2014/main" id="{C4FC030E-65FE-4896-81C8-738DD039FF45}"/>
              </a:ext>
            </a:extLst>
          </p:cNvPr>
          <p:cNvSpPr txBox="1"/>
          <p:nvPr/>
        </p:nvSpPr>
        <p:spPr>
          <a:xfrm>
            <a:off x="6470981" y="1697039"/>
            <a:ext cx="2838307" cy="2308324"/>
          </a:xfrm>
          <a:prstGeom prst="rect">
            <a:avLst/>
          </a:prstGeom>
          <a:noFill/>
        </p:spPr>
        <p:txBody>
          <a:bodyPr wrap="square">
            <a:spAutoFit/>
          </a:bodyPr>
          <a:lstStyle/>
          <a:p>
            <a:r>
              <a:rPr lang="en-GB" sz="1800" dirty="0">
                <a:solidFill>
                  <a:srgbClr val="000000"/>
                </a:solidFill>
                <a:latin typeface="Arial - 16"/>
              </a:rPr>
              <a:t>S</a:t>
            </a:r>
            <a:r>
              <a:rPr lang="en-GB" sz="1800" dirty="0">
                <a:solidFill>
                  <a:srgbClr val="000000"/>
                </a:solidFill>
                <a:latin typeface="Brussels - 16"/>
              </a:rPr>
              <a:t>o, as a writer, your first job is to decide on the particular story you want to tell, and the events which make up that story, and ensuring all of those events are interesting or useful to the reader.</a:t>
            </a:r>
          </a:p>
        </p:txBody>
      </p:sp>
      <p:pic>
        <p:nvPicPr>
          <p:cNvPr id="2" name="Audio 1">
            <a:hlinkClick r:id="" action="ppaction://media"/>
            <a:extLst>
              <a:ext uri="{FF2B5EF4-FFF2-40B4-BE49-F238E27FC236}">
                <a16:creationId xmlns:a16="http://schemas.microsoft.com/office/drawing/2014/main" id="{9F5998EA-3DD6-41EA-B531-1FE70503530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616126554"/>
      </p:ext>
    </p:extLst>
  </p:cSld>
  <p:clrMapOvr>
    <a:masterClrMapping/>
  </p:clrMapOvr>
  <mc:AlternateContent xmlns:mc="http://schemas.openxmlformats.org/markup-compatibility/2006" xmlns:p14="http://schemas.microsoft.com/office/powerpoint/2010/main">
    <mc:Choice Requires="p14">
      <p:transition spd="slow" p14:dur="2000" advTm="36697"/>
    </mc:Choice>
    <mc:Fallback xmlns="">
      <p:transition spd="slow" advTm="366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9" name="TextBox 8">
            <a:extLst>
              <a:ext uri="{FF2B5EF4-FFF2-40B4-BE49-F238E27FC236}">
                <a16:creationId xmlns:a16="http://schemas.microsoft.com/office/drawing/2014/main" id="{A5896D9F-64F9-4EBC-882F-B57D2438E837}"/>
              </a:ext>
            </a:extLst>
          </p:cNvPr>
          <p:cNvSpPr txBox="1"/>
          <p:nvPr/>
        </p:nvSpPr>
        <p:spPr>
          <a:xfrm>
            <a:off x="579296" y="6975016"/>
            <a:ext cx="9855200" cy="369332"/>
          </a:xfrm>
          <a:prstGeom prst="rect">
            <a:avLst/>
          </a:prstGeom>
          <a:noFill/>
        </p:spPr>
        <p:txBody>
          <a:bodyPr wrap="square">
            <a:spAutoFit/>
          </a:bodyPr>
          <a:lstStyle/>
          <a:p>
            <a:r>
              <a:rPr lang="en-GB" sz="80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a:effectLst/>
                <a:latin typeface="Calibri" panose="020F0502020204030204" pitchFamily="34" charset="0"/>
                <a:ea typeface="MS Mincho" panose="02020609040205080304" pitchFamily="49" charset="-128"/>
              </a:rPr>
              <a:t>. </a:t>
            </a:r>
            <a:endParaRPr lang="en-GB" dirty="0"/>
          </a:p>
        </p:txBody>
      </p:sp>
      <p:sp>
        <p:nvSpPr>
          <p:cNvPr id="7" name="TextBox 6">
            <a:extLst>
              <a:ext uri="{FF2B5EF4-FFF2-40B4-BE49-F238E27FC236}">
                <a16:creationId xmlns:a16="http://schemas.microsoft.com/office/drawing/2014/main" id="{1B2C5446-A7AF-40EF-A428-FEA6027C19A8}"/>
              </a:ext>
            </a:extLst>
          </p:cNvPr>
          <p:cNvSpPr txBox="1"/>
          <p:nvPr/>
        </p:nvSpPr>
        <p:spPr>
          <a:xfrm>
            <a:off x="2951602" y="175595"/>
            <a:ext cx="4938533" cy="661720"/>
          </a:xfrm>
          <a:prstGeom prst="rect">
            <a:avLst/>
          </a:prstGeom>
          <a:noFill/>
        </p:spPr>
        <p:txBody>
          <a:bodyPr vert="horz" wrap="square" rtlCol="0">
            <a:spAutoFit/>
          </a:bodyPr>
          <a:lstStyle/>
          <a:p>
            <a:r>
              <a:rPr lang="en-GB" sz="3700" dirty="0">
                <a:solidFill>
                  <a:srgbClr val="000000"/>
                </a:solidFill>
                <a:latin typeface="Harrington - 50"/>
              </a:rPr>
              <a:t>Travel Journaling  </a:t>
            </a:r>
          </a:p>
        </p:txBody>
      </p:sp>
      <p:sp>
        <p:nvSpPr>
          <p:cNvPr id="11" name="TextBox 10">
            <a:extLst>
              <a:ext uri="{FF2B5EF4-FFF2-40B4-BE49-F238E27FC236}">
                <a16:creationId xmlns:a16="http://schemas.microsoft.com/office/drawing/2014/main" id="{1538C98A-FFBE-46A3-965F-011239F4BD60}"/>
              </a:ext>
            </a:extLst>
          </p:cNvPr>
          <p:cNvSpPr txBox="1"/>
          <p:nvPr/>
        </p:nvSpPr>
        <p:spPr>
          <a:xfrm>
            <a:off x="5829576" y="1386076"/>
            <a:ext cx="4025624" cy="5078313"/>
          </a:xfrm>
          <a:prstGeom prst="rect">
            <a:avLst/>
          </a:prstGeom>
          <a:noFill/>
        </p:spPr>
        <p:txBody>
          <a:bodyPr wrap="square">
            <a:spAutoFit/>
          </a:bodyPr>
          <a:lstStyle/>
          <a:p>
            <a:r>
              <a:rPr lang="en-GB" sz="1800" dirty="0">
                <a:solidFill>
                  <a:srgbClr val="000000"/>
                </a:solidFill>
                <a:latin typeface="Bahnschrift - 18"/>
              </a:rPr>
              <a:t>Give your article direction: </a:t>
            </a:r>
          </a:p>
          <a:p>
            <a:r>
              <a:rPr lang="en-GB" sz="1800" b="1" dirty="0">
                <a:solidFill>
                  <a:srgbClr val="000000"/>
                </a:solidFill>
                <a:latin typeface="Arial - 18"/>
              </a:rPr>
              <a:t>S</a:t>
            </a:r>
            <a:r>
              <a:rPr lang="en-GB" sz="1800" dirty="0">
                <a:solidFill>
                  <a:srgbClr val="000000"/>
                </a:solidFill>
                <a:latin typeface="Bahnschrift - 18"/>
              </a:rPr>
              <a:t>ome trips have a </a:t>
            </a:r>
            <a:r>
              <a:rPr lang="en-GB" sz="1800" b="1" dirty="0">
                <a:solidFill>
                  <a:srgbClr val="000000"/>
                </a:solidFill>
                <a:latin typeface="Bahnschrift - 18"/>
              </a:rPr>
              <a:t>physical objective </a:t>
            </a:r>
            <a:r>
              <a:rPr lang="en-GB" sz="1800" dirty="0">
                <a:solidFill>
                  <a:srgbClr val="000000"/>
                </a:solidFill>
                <a:latin typeface="Bahnschrift - 18"/>
              </a:rPr>
              <a:t>(like reaching the top of a mountain or seeing a tiger</a:t>
            </a:r>
            <a:r>
              <a:rPr lang="en-GB" dirty="0">
                <a:solidFill>
                  <a:srgbClr val="000000"/>
                </a:solidFill>
                <a:latin typeface="Bahnschrift - 18"/>
              </a:rPr>
              <a:t>).</a:t>
            </a:r>
            <a:endParaRPr lang="en-GB" sz="1800" dirty="0">
              <a:solidFill>
                <a:srgbClr val="000000"/>
              </a:solidFill>
              <a:latin typeface="Bahnschrift - 18"/>
            </a:endParaRPr>
          </a:p>
          <a:p>
            <a:r>
              <a:rPr lang="en-GB" dirty="0">
                <a:solidFill>
                  <a:srgbClr val="000000"/>
                </a:solidFill>
                <a:latin typeface="Bahnschrift - 18"/>
              </a:rPr>
              <a:t>M</a:t>
            </a:r>
            <a:r>
              <a:rPr lang="en-GB" sz="1800" dirty="0">
                <a:solidFill>
                  <a:srgbClr val="000000"/>
                </a:solidFill>
                <a:latin typeface="Consolas - 18"/>
              </a:rPr>
              <a:t>any trips don’t have an obvious goal. They are more about discovering a place, unpicking its history or meeting its people. </a:t>
            </a:r>
          </a:p>
          <a:p>
            <a:r>
              <a:rPr lang="en-GB" dirty="0">
                <a:solidFill>
                  <a:srgbClr val="000000"/>
                </a:solidFill>
                <a:latin typeface="Consolas - 18"/>
              </a:rPr>
              <a:t>You want the reader to carry on reading to know if you met your goal.</a:t>
            </a:r>
            <a:endParaRPr lang="en-GB" sz="1800" dirty="0">
              <a:solidFill>
                <a:srgbClr val="000000"/>
              </a:solidFill>
              <a:latin typeface="Consolas - 18"/>
            </a:endParaRPr>
          </a:p>
          <a:p>
            <a:r>
              <a:rPr lang="en-GB" sz="1800" dirty="0">
                <a:solidFill>
                  <a:srgbClr val="000000"/>
                </a:solidFill>
                <a:latin typeface="Consolas - 18"/>
              </a:rPr>
              <a:t>Se</a:t>
            </a:r>
            <a:r>
              <a:rPr lang="en-GB" sz="1800" dirty="0">
                <a:solidFill>
                  <a:srgbClr val="000000"/>
                </a:solidFill>
                <a:latin typeface="Comic Sans MS - 18"/>
              </a:rPr>
              <a:t>ntences like</a:t>
            </a:r>
            <a:r>
              <a:rPr lang="en-GB" sz="1800" b="1" dirty="0">
                <a:solidFill>
                  <a:srgbClr val="000000"/>
                </a:solidFill>
                <a:latin typeface="Comic Sans MS - 18"/>
              </a:rPr>
              <a:t> “I wanted to discover…” </a:t>
            </a:r>
            <a:r>
              <a:rPr lang="en-GB" sz="1800" dirty="0">
                <a:solidFill>
                  <a:srgbClr val="000000"/>
                </a:solidFill>
                <a:latin typeface="Comic Sans MS - 18"/>
              </a:rPr>
              <a:t>or </a:t>
            </a:r>
            <a:r>
              <a:rPr lang="en-GB" sz="1800" b="1" dirty="0">
                <a:solidFill>
                  <a:srgbClr val="000000"/>
                </a:solidFill>
                <a:latin typeface="Comic Sans MS - 18"/>
              </a:rPr>
              <a:t>“I was keen to understand…”</a:t>
            </a:r>
            <a:r>
              <a:rPr lang="en-GB" sz="1800" dirty="0">
                <a:solidFill>
                  <a:srgbClr val="000000"/>
                </a:solidFill>
                <a:latin typeface="Comic Sans MS - 18"/>
              </a:rPr>
              <a:t> give readers an idea of what’s to come, instead of you simply plunging them into the unknown.</a:t>
            </a:r>
          </a:p>
        </p:txBody>
      </p:sp>
      <p:sp>
        <p:nvSpPr>
          <p:cNvPr id="12" name="TextBox 11">
            <a:extLst>
              <a:ext uri="{FF2B5EF4-FFF2-40B4-BE49-F238E27FC236}">
                <a16:creationId xmlns:a16="http://schemas.microsoft.com/office/drawing/2014/main" id="{D9E3C62D-E985-4E42-B3A5-2CF345A22986}"/>
              </a:ext>
            </a:extLst>
          </p:cNvPr>
          <p:cNvSpPr txBox="1"/>
          <p:nvPr/>
        </p:nvSpPr>
        <p:spPr>
          <a:xfrm>
            <a:off x="409851" y="1316225"/>
            <a:ext cx="5419725" cy="5463034"/>
          </a:xfrm>
          <a:prstGeom prst="rect">
            <a:avLst/>
          </a:prstGeom>
          <a:noFill/>
        </p:spPr>
        <p:txBody>
          <a:bodyPr wrap="square">
            <a:spAutoFit/>
          </a:bodyPr>
          <a:lstStyle/>
          <a:p>
            <a:pPr marL="342900" lvl="0" indent="-342900" rtl="0">
              <a:lnSpc>
                <a:spcPct val="115000"/>
              </a:lnSpc>
              <a:buFont typeface="Symbol" panose="05050102010706020507" pitchFamily="18" charset="2"/>
              <a:buChar char=""/>
            </a:pPr>
            <a:endParaRPr lang="en-GB" sz="1600" i="1"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What do you notice about the Travel Journal example?</a:t>
            </a:r>
          </a:p>
          <a:p>
            <a:pPr marL="342900" lvl="0" indent="-342900" rtl="0">
              <a:lnSpc>
                <a:spcPct val="115000"/>
              </a:lnSpc>
              <a:buFont typeface="Symbol" panose="05050102010706020507" pitchFamily="18" charset="2"/>
              <a:buChar char=""/>
            </a:pPr>
            <a:endPar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It has a clear story line.</a:t>
            </a:r>
          </a:p>
          <a:p>
            <a:pPr marL="342900" lvl="0" indent="-342900" rtl="0">
              <a:lnSpc>
                <a:spcPct val="115000"/>
              </a:lnSpc>
              <a:buAutoNum type="arabicPeriod"/>
            </a:pPr>
            <a:r>
              <a:rPr lang="en-GB" sz="1600" dirty="0">
                <a:solidFill>
                  <a:srgbClr val="FF0000"/>
                </a:solidFill>
                <a:latin typeface="XCCW Joined 1a" panose="03050602040000000000" pitchFamily="66" charset="0"/>
                <a:ea typeface="Yu Mincho" panose="020B0400000000000000" pitchFamily="18" charset="-128"/>
                <a:cs typeface="Arial" panose="020B0604020202020204" pitchFamily="34" charset="0"/>
              </a:rPr>
              <a:t>Has a clear purpose.</a:t>
            </a:r>
          </a:p>
          <a:p>
            <a:pPr marL="342900" lvl="0" indent="-342900">
              <a:lnSpc>
                <a:spcPct val="115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1</a:t>
            </a:r>
            <a:r>
              <a:rPr lang="en-GB" sz="1600" baseline="300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st</a:t>
            </a: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 paragraph hooks the reader</a:t>
            </a:r>
          </a:p>
          <a:p>
            <a:pPr marL="342900" lvl="0" indent="-342900">
              <a:lnSpc>
                <a:spcPct val="115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Include speech</a:t>
            </a:r>
          </a:p>
          <a:p>
            <a:pPr marL="342900" lvl="0" indent="-342900" rtl="0">
              <a:lnSpc>
                <a:spcPct val="115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There is show and tell</a:t>
            </a:r>
          </a:p>
          <a:p>
            <a:pPr marL="342900" lvl="0" indent="-342900" rtl="0">
              <a:lnSpc>
                <a:spcPct val="115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Entertains the reader</a:t>
            </a:r>
          </a:p>
          <a:p>
            <a:pPr marL="342900" lvl="0" indent="-342900" rtl="0">
              <a:lnSpc>
                <a:spcPct val="115000"/>
              </a:lnSpc>
              <a:buAutoNum type="arabicPeriod"/>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Describes the surroundings/characters/food/weather</a:t>
            </a:r>
          </a:p>
          <a:p>
            <a:pPr>
              <a:lnSpc>
                <a:spcPct val="115000"/>
              </a:lnSpc>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(Describing the characters- kind/quirky/their personality/way talk or walk)</a:t>
            </a:r>
          </a:p>
          <a:p>
            <a:pPr>
              <a:lnSpc>
                <a:spcPct val="115000"/>
              </a:lnSpc>
            </a:pP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8. Pictures/drawings/diagrams  </a:t>
            </a:r>
          </a:p>
          <a:p>
            <a:pPr lvl="0" rtl="0">
              <a:lnSpc>
                <a:spcPct val="115000"/>
              </a:lnSpc>
            </a:pPr>
            <a:endPar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lvl="1">
              <a:lnSpc>
                <a:spcPct val="115000"/>
              </a:lnSpc>
            </a:pPr>
            <a:endPar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a:p>
            <a:pPr marL="800100" lvl="1" indent="-342900">
              <a:lnSpc>
                <a:spcPct val="115000"/>
              </a:lnSpc>
              <a:buAutoNum type="arabicPeriod"/>
            </a:pPr>
            <a:endPar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endParaRPr>
          </a:p>
        </p:txBody>
      </p:sp>
      <p:pic>
        <p:nvPicPr>
          <p:cNvPr id="2" name="Audio 1">
            <a:hlinkClick r:id="" action="ppaction://media"/>
            <a:extLst>
              <a:ext uri="{FF2B5EF4-FFF2-40B4-BE49-F238E27FC236}">
                <a16:creationId xmlns:a16="http://schemas.microsoft.com/office/drawing/2014/main" id="{91CE7DCC-F2F9-40DD-B34B-2178BE66E9E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3667476860"/>
      </p:ext>
    </p:extLst>
  </p:cSld>
  <p:clrMapOvr>
    <a:masterClrMapping/>
  </p:clrMapOvr>
  <mc:AlternateContent xmlns:mc="http://schemas.openxmlformats.org/markup-compatibility/2006" xmlns:p14="http://schemas.microsoft.com/office/powerpoint/2010/main">
    <mc:Choice Requires="p14">
      <p:transition spd="slow" p14:dur="2000" advTm="56759"/>
    </mc:Choice>
    <mc:Fallback xmlns="">
      <p:transition spd="slow" advTm="567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9" name="TextBox 8">
            <a:extLst>
              <a:ext uri="{FF2B5EF4-FFF2-40B4-BE49-F238E27FC236}">
                <a16:creationId xmlns:a16="http://schemas.microsoft.com/office/drawing/2014/main" id="{A5896D9F-64F9-4EBC-882F-B57D2438E837}"/>
              </a:ext>
            </a:extLst>
          </p:cNvPr>
          <p:cNvSpPr txBox="1"/>
          <p:nvPr/>
        </p:nvSpPr>
        <p:spPr>
          <a:xfrm>
            <a:off x="579296" y="6975016"/>
            <a:ext cx="9855200" cy="369332"/>
          </a:xfrm>
          <a:prstGeom prst="rect">
            <a:avLst/>
          </a:prstGeom>
          <a:noFill/>
        </p:spPr>
        <p:txBody>
          <a:bodyPr wrap="square">
            <a:spAutoFit/>
          </a:bodyPr>
          <a:lstStyle/>
          <a:p>
            <a:r>
              <a:rPr lang="en-GB" sz="80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a:effectLst/>
                <a:latin typeface="Calibri" panose="020F0502020204030204" pitchFamily="34" charset="0"/>
                <a:ea typeface="MS Mincho" panose="02020609040205080304" pitchFamily="49" charset="-128"/>
              </a:rPr>
              <a:t>. </a:t>
            </a:r>
            <a:endParaRPr lang="en-GB" dirty="0"/>
          </a:p>
        </p:txBody>
      </p:sp>
      <p:sp>
        <p:nvSpPr>
          <p:cNvPr id="7" name="TextBox 6">
            <a:extLst>
              <a:ext uri="{FF2B5EF4-FFF2-40B4-BE49-F238E27FC236}">
                <a16:creationId xmlns:a16="http://schemas.microsoft.com/office/drawing/2014/main" id="{1B2C5446-A7AF-40EF-A428-FEA6027C19A8}"/>
              </a:ext>
            </a:extLst>
          </p:cNvPr>
          <p:cNvSpPr txBox="1"/>
          <p:nvPr/>
        </p:nvSpPr>
        <p:spPr>
          <a:xfrm>
            <a:off x="2951602" y="175595"/>
            <a:ext cx="4938533" cy="661720"/>
          </a:xfrm>
          <a:prstGeom prst="rect">
            <a:avLst/>
          </a:prstGeom>
          <a:noFill/>
        </p:spPr>
        <p:txBody>
          <a:bodyPr vert="horz" wrap="square" rtlCol="0">
            <a:spAutoFit/>
          </a:bodyPr>
          <a:lstStyle/>
          <a:p>
            <a:r>
              <a:rPr lang="en-GB" sz="3700" dirty="0">
                <a:solidFill>
                  <a:srgbClr val="000000"/>
                </a:solidFill>
                <a:latin typeface="Harrington - 50"/>
              </a:rPr>
              <a:t>Travel Journaling  </a:t>
            </a:r>
          </a:p>
        </p:txBody>
      </p:sp>
      <p:sp>
        <p:nvSpPr>
          <p:cNvPr id="12" name="TextBox 11">
            <a:extLst>
              <a:ext uri="{FF2B5EF4-FFF2-40B4-BE49-F238E27FC236}">
                <a16:creationId xmlns:a16="http://schemas.microsoft.com/office/drawing/2014/main" id="{719E93A2-EEA9-46F3-A4E5-0EE3CD858BFA}"/>
              </a:ext>
            </a:extLst>
          </p:cNvPr>
          <p:cNvSpPr txBox="1"/>
          <p:nvPr/>
        </p:nvSpPr>
        <p:spPr>
          <a:xfrm>
            <a:off x="304800" y="1035710"/>
            <a:ext cx="5419725" cy="5463034"/>
          </a:xfrm>
          <a:prstGeom prst="rect">
            <a:avLst/>
          </a:prstGeom>
          <a:noFill/>
        </p:spPr>
        <p:txBody>
          <a:bodyPr wrap="square">
            <a:spAutoFit/>
          </a:bodyPr>
          <a:lstStyle/>
          <a:p>
            <a:pPr marL="342900" lvl="0" indent="-342900" rtl="0">
              <a:lnSpc>
                <a:spcPct val="115000"/>
              </a:lnSpc>
              <a:buFont typeface="Symbol" panose="05050102010706020507" pitchFamily="18" charset="2"/>
              <a:buChar char=""/>
            </a:pPr>
            <a:endParaRPr lang="en-GB" sz="1600" i="1" dirty="0">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r>
              <a:rPr lang="en-GB" sz="1600" dirty="0">
                <a:latin typeface="XCCW Joined 1a" panose="03050602040000000000" pitchFamily="66" charset="0"/>
                <a:ea typeface="Yu Mincho" panose="020B0400000000000000" pitchFamily="18" charset="-128"/>
                <a:cs typeface="Arial" panose="020B0604020202020204" pitchFamily="34" charset="0"/>
              </a:rPr>
              <a:t>What do you notice about the Travel Journal example?</a:t>
            </a:r>
          </a:p>
          <a:p>
            <a:pPr marL="342900" lvl="0" indent="-342900" rtl="0">
              <a:lnSpc>
                <a:spcPct val="115000"/>
              </a:lnSpc>
              <a:buFont typeface="Symbol" panose="05050102010706020507" pitchFamily="18" charset="2"/>
              <a:buChar char=""/>
            </a:pP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It has a clear story line.</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Has a clear purpose.</a:t>
            </a:r>
          </a:p>
          <a:p>
            <a:pPr marL="342900" lvl="0" indent="-342900">
              <a:lnSpc>
                <a:spcPct val="115000"/>
              </a:lnSpc>
              <a:buAutoNum type="arabicPeriod"/>
            </a:pPr>
            <a:r>
              <a:rPr lang="en-GB" sz="1600" dirty="0">
                <a:solidFill>
                  <a:srgbClr val="FF0000"/>
                </a:solidFill>
                <a:latin typeface="XCCW Joined 1a" panose="03050602040000000000" pitchFamily="66" charset="0"/>
                <a:ea typeface="Yu Mincho" panose="020B0400000000000000" pitchFamily="18" charset="-128"/>
                <a:cs typeface="Arial" panose="020B0604020202020204" pitchFamily="34" charset="0"/>
              </a:rPr>
              <a:t>1</a:t>
            </a:r>
            <a:r>
              <a:rPr lang="en-GB" sz="1600" baseline="30000" dirty="0">
                <a:solidFill>
                  <a:srgbClr val="FF0000"/>
                </a:solidFill>
                <a:latin typeface="XCCW Joined 1a" panose="03050602040000000000" pitchFamily="66" charset="0"/>
                <a:ea typeface="Yu Mincho" panose="020B0400000000000000" pitchFamily="18" charset="-128"/>
                <a:cs typeface="Arial" panose="020B0604020202020204" pitchFamily="34" charset="0"/>
              </a:rPr>
              <a:t>st</a:t>
            </a:r>
            <a:r>
              <a:rPr lang="en-GB" sz="1600" dirty="0">
                <a:solidFill>
                  <a:srgbClr val="FF0000"/>
                </a:solidFill>
                <a:latin typeface="XCCW Joined 1a" panose="03050602040000000000" pitchFamily="66" charset="0"/>
                <a:ea typeface="Yu Mincho" panose="020B0400000000000000" pitchFamily="18" charset="-128"/>
                <a:cs typeface="Arial" panose="020B0604020202020204" pitchFamily="34" charset="0"/>
              </a:rPr>
              <a:t> paragraph hooks the reader</a:t>
            </a:r>
          </a:p>
          <a:p>
            <a:pPr marL="342900" lvl="0" indent="-34290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Include speech</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There is show and tell</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Entertains the reader</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Describes the surroundings/characters/food/weather</a:t>
            </a:r>
          </a:p>
          <a:p>
            <a:pPr>
              <a:lnSpc>
                <a:spcPct val="115000"/>
              </a:lnSpc>
            </a:pPr>
            <a:r>
              <a:rPr lang="en-GB" sz="1600" dirty="0">
                <a:latin typeface="XCCW Joined 1a" panose="03050602040000000000" pitchFamily="66" charset="0"/>
                <a:ea typeface="Yu Mincho" panose="020B0400000000000000" pitchFamily="18" charset="-128"/>
                <a:cs typeface="Arial" panose="020B0604020202020204" pitchFamily="34" charset="0"/>
              </a:rPr>
              <a:t>(Describing the characters- kind/quirky/their personality/way talk or walk)</a:t>
            </a:r>
          </a:p>
          <a:p>
            <a:pPr>
              <a:lnSpc>
                <a:spcPct val="115000"/>
              </a:lnSpc>
            </a:pPr>
            <a:r>
              <a:rPr lang="en-GB" sz="1600" dirty="0">
                <a:latin typeface="XCCW Joined 1a" panose="03050602040000000000" pitchFamily="66" charset="0"/>
                <a:ea typeface="Yu Mincho" panose="020B0400000000000000" pitchFamily="18" charset="-128"/>
                <a:cs typeface="Arial" panose="020B0604020202020204" pitchFamily="34" charset="0"/>
              </a:rPr>
              <a:t>8. </a:t>
            </a: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Pictures/drawings/diagrams  </a:t>
            </a:r>
          </a:p>
          <a:p>
            <a:pPr lvl="0" rtl="0">
              <a:lnSpc>
                <a:spcPct val="115000"/>
              </a:lnSpc>
            </a:pP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lvl="1">
              <a:lnSpc>
                <a:spcPct val="115000"/>
              </a:lnSpc>
            </a:pP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marL="800100" lvl="1" indent="-342900">
              <a:lnSpc>
                <a:spcPct val="115000"/>
              </a:lnSpc>
              <a:buAutoNum type="arabicPeriod"/>
            </a:pPr>
            <a:endParaRPr lang="en-GB" sz="1600" dirty="0">
              <a:latin typeface="XCCW Joined 1a" panose="03050602040000000000" pitchFamily="66" charset="0"/>
              <a:ea typeface="Yu Mincho" panose="020B0400000000000000" pitchFamily="18" charset="-128"/>
              <a:cs typeface="Arial" panose="020B0604020202020204" pitchFamily="34" charset="0"/>
            </a:endParaRPr>
          </a:p>
        </p:txBody>
      </p:sp>
      <p:sp>
        <p:nvSpPr>
          <p:cNvPr id="13" name="TextBox 12">
            <a:extLst>
              <a:ext uri="{FF2B5EF4-FFF2-40B4-BE49-F238E27FC236}">
                <a16:creationId xmlns:a16="http://schemas.microsoft.com/office/drawing/2014/main" id="{0FCC4090-B036-4EB6-9ED5-EF891465755C}"/>
              </a:ext>
            </a:extLst>
          </p:cNvPr>
          <p:cNvSpPr txBox="1"/>
          <p:nvPr/>
        </p:nvSpPr>
        <p:spPr>
          <a:xfrm>
            <a:off x="7096125" y="2332988"/>
            <a:ext cx="2571750" cy="2585323"/>
          </a:xfrm>
          <a:prstGeom prst="rect">
            <a:avLst/>
          </a:prstGeom>
          <a:noFill/>
        </p:spPr>
        <p:txBody>
          <a:bodyPr wrap="square">
            <a:spAutoFit/>
          </a:bodyPr>
          <a:lstStyle/>
          <a:p>
            <a:r>
              <a:rPr lang="en-GB" sz="1800" b="1" dirty="0">
                <a:solidFill>
                  <a:srgbClr val="000000"/>
                </a:solidFill>
                <a:latin typeface="Arial - 20"/>
              </a:rPr>
              <a:t>Y</a:t>
            </a:r>
            <a:r>
              <a:rPr lang="en-GB" sz="1800" dirty="0">
                <a:solidFill>
                  <a:srgbClr val="000000"/>
                </a:solidFill>
                <a:latin typeface="Arial - 20"/>
              </a:rPr>
              <a:t>ou can start a travel article any way you like, as long as it grabs the reader’s attention. You can use drama, humour, dialogue, (or all three) – but those first sentences must grip like glue.</a:t>
            </a:r>
          </a:p>
        </p:txBody>
      </p:sp>
      <p:pic>
        <p:nvPicPr>
          <p:cNvPr id="2" name="Audio 1">
            <a:hlinkClick r:id="" action="ppaction://media"/>
            <a:extLst>
              <a:ext uri="{FF2B5EF4-FFF2-40B4-BE49-F238E27FC236}">
                <a16:creationId xmlns:a16="http://schemas.microsoft.com/office/drawing/2014/main" id="{41F30ABB-A2D0-4A51-B903-51ADFF5CC02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1220795674"/>
      </p:ext>
    </p:extLst>
  </p:cSld>
  <p:clrMapOvr>
    <a:masterClrMapping/>
  </p:clrMapOvr>
  <mc:AlternateContent xmlns:mc="http://schemas.openxmlformats.org/markup-compatibility/2006" xmlns:p14="http://schemas.microsoft.com/office/powerpoint/2010/main">
    <mc:Choice Requires="p14">
      <p:transition spd="slow" p14:dur="2000" advTm="29754"/>
    </mc:Choice>
    <mc:Fallback xmlns="">
      <p:transition spd="slow" advTm="297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9" name="TextBox 8">
            <a:extLst>
              <a:ext uri="{FF2B5EF4-FFF2-40B4-BE49-F238E27FC236}">
                <a16:creationId xmlns:a16="http://schemas.microsoft.com/office/drawing/2014/main" id="{A5896D9F-64F9-4EBC-882F-B57D2438E837}"/>
              </a:ext>
            </a:extLst>
          </p:cNvPr>
          <p:cNvSpPr txBox="1"/>
          <p:nvPr/>
        </p:nvSpPr>
        <p:spPr>
          <a:xfrm>
            <a:off x="579296" y="6975016"/>
            <a:ext cx="9855200" cy="369332"/>
          </a:xfrm>
          <a:prstGeom prst="rect">
            <a:avLst/>
          </a:prstGeom>
          <a:noFill/>
        </p:spPr>
        <p:txBody>
          <a:bodyPr wrap="square">
            <a:spAutoFit/>
          </a:bodyPr>
          <a:lstStyle/>
          <a:p>
            <a:r>
              <a:rPr lang="en-GB" sz="80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a:effectLst/>
                <a:latin typeface="Calibri" panose="020F0502020204030204" pitchFamily="34" charset="0"/>
                <a:ea typeface="MS Mincho" panose="02020609040205080304" pitchFamily="49" charset="-128"/>
              </a:rPr>
              <a:t>. </a:t>
            </a:r>
            <a:endParaRPr lang="en-GB" dirty="0"/>
          </a:p>
        </p:txBody>
      </p:sp>
      <p:sp>
        <p:nvSpPr>
          <p:cNvPr id="7" name="TextBox 6">
            <a:extLst>
              <a:ext uri="{FF2B5EF4-FFF2-40B4-BE49-F238E27FC236}">
                <a16:creationId xmlns:a16="http://schemas.microsoft.com/office/drawing/2014/main" id="{1B2C5446-A7AF-40EF-A428-FEA6027C19A8}"/>
              </a:ext>
            </a:extLst>
          </p:cNvPr>
          <p:cNvSpPr txBox="1"/>
          <p:nvPr/>
        </p:nvSpPr>
        <p:spPr>
          <a:xfrm>
            <a:off x="2951602" y="175595"/>
            <a:ext cx="4938533" cy="661720"/>
          </a:xfrm>
          <a:prstGeom prst="rect">
            <a:avLst/>
          </a:prstGeom>
          <a:noFill/>
        </p:spPr>
        <p:txBody>
          <a:bodyPr vert="horz" wrap="square" rtlCol="0">
            <a:spAutoFit/>
          </a:bodyPr>
          <a:lstStyle/>
          <a:p>
            <a:r>
              <a:rPr lang="en-GB" sz="3700" dirty="0">
                <a:solidFill>
                  <a:srgbClr val="000000"/>
                </a:solidFill>
                <a:latin typeface="Harrington - 50"/>
              </a:rPr>
              <a:t>Travel Journaling  </a:t>
            </a:r>
          </a:p>
        </p:txBody>
      </p:sp>
      <p:sp>
        <p:nvSpPr>
          <p:cNvPr id="12" name="TextBox 11">
            <a:extLst>
              <a:ext uri="{FF2B5EF4-FFF2-40B4-BE49-F238E27FC236}">
                <a16:creationId xmlns:a16="http://schemas.microsoft.com/office/drawing/2014/main" id="{719E93A2-EEA9-46F3-A4E5-0EE3CD858BFA}"/>
              </a:ext>
            </a:extLst>
          </p:cNvPr>
          <p:cNvSpPr txBox="1"/>
          <p:nvPr/>
        </p:nvSpPr>
        <p:spPr>
          <a:xfrm>
            <a:off x="304800" y="1035710"/>
            <a:ext cx="5419725" cy="5463034"/>
          </a:xfrm>
          <a:prstGeom prst="rect">
            <a:avLst/>
          </a:prstGeom>
          <a:noFill/>
        </p:spPr>
        <p:txBody>
          <a:bodyPr wrap="square">
            <a:spAutoFit/>
          </a:bodyPr>
          <a:lstStyle/>
          <a:p>
            <a:pPr marL="342900" lvl="0" indent="-342900" rtl="0">
              <a:lnSpc>
                <a:spcPct val="115000"/>
              </a:lnSpc>
              <a:buFont typeface="Symbol" panose="05050102010706020507" pitchFamily="18" charset="2"/>
              <a:buChar char=""/>
            </a:pPr>
            <a:endParaRPr lang="en-GB" sz="1600" i="1" dirty="0">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r>
              <a:rPr lang="en-GB" sz="1600" dirty="0">
                <a:latin typeface="XCCW Joined 1a" panose="03050602040000000000" pitchFamily="66" charset="0"/>
                <a:ea typeface="Yu Mincho" panose="020B0400000000000000" pitchFamily="18" charset="-128"/>
                <a:cs typeface="Arial" panose="020B0604020202020204" pitchFamily="34" charset="0"/>
              </a:rPr>
              <a:t>What do you notice about the Travel Journal example?</a:t>
            </a:r>
          </a:p>
          <a:p>
            <a:pPr marL="342900" lvl="0" indent="-342900" rtl="0">
              <a:lnSpc>
                <a:spcPct val="115000"/>
              </a:lnSpc>
              <a:buFont typeface="Symbol" panose="05050102010706020507" pitchFamily="18" charset="2"/>
              <a:buChar char=""/>
            </a:pP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It has a clear story line.</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Has a clear purpose.</a:t>
            </a:r>
          </a:p>
          <a:p>
            <a:pPr marL="342900" lvl="0" indent="-34290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1</a:t>
            </a:r>
            <a:r>
              <a:rPr lang="en-GB" sz="1600" baseline="30000" dirty="0">
                <a:latin typeface="XCCW Joined 1a" panose="03050602040000000000" pitchFamily="66" charset="0"/>
                <a:ea typeface="Yu Mincho" panose="020B0400000000000000" pitchFamily="18" charset="-128"/>
                <a:cs typeface="Arial" panose="020B0604020202020204" pitchFamily="34" charset="0"/>
              </a:rPr>
              <a:t>st</a:t>
            </a:r>
            <a:r>
              <a:rPr lang="en-GB" sz="1600" dirty="0">
                <a:latin typeface="XCCW Joined 1a" panose="03050602040000000000" pitchFamily="66" charset="0"/>
                <a:ea typeface="Yu Mincho" panose="020B0400000000000000" pitchFamily="18" charset="-128"/>
                <a:cs typeface="Arial" panose="020B0604020202020204" pitchFamily="34" charset="0"/>
              </a:rPr>
              <a:t> paragraph </a:t>
            </a: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hooks the reader</a:t>
            </a: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AutoNum type="arabicPeriod"/>
            </a:pPr>
            <a:r>
              <a:rPr lang="en-GB" sz="1600" dirty="0">
                <a:solidFill>
                  <a:srgbClr val="FF0000"/>
                </a:solidFill>
                <a:latin typeface="XCCW Joined 1a" panose="03050602040000000000" pitchFamily="66" charset="0"/>
                <a:ea typeface="Yu Mincho" panose="020B0400000000000000" pitchFamily="18" charset="-128"/>
                <a:cs typeface="Arial" panose="020B0604020202020204" pitchFamily="34" charset="0"/>
              </a:rPr>
              <a:t>Include speech</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There is show and tell</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Entertains the reader</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Describes the surroundings/characters/food/weather</a:t>
            </a:r>
          </a:p>
          <a:p>
            <a:pPr>
              <a:lnSpc>
                <a:spcPct val="115000"/>
              </a:lnSpc>
            </a:pPr>
            <a:r>
              <a:rPr lang="en-GB" sz="1600" dirty="0">
                <a:latin typeface="XCCW Joined 1a" panose="03050602040000000000" pitchFamily="66" charset="0"/>
                <a:ea typeface="Yu Mincho" panose="020B0400000000000000" pitchFamily="18" charset="-128"/>
                <a:cs typeface="Arial" panose="020B0604020202020204" pitchFamily="34" charset="0"/>
              </a:rPr>
              <a:t>(Describing the characters- kind/quirky/their personality/way talk or walk)</a:t>
            </a:r>
          </a:p>
          <a:p>
            <a:pPr>
              <a:lnSpc>
                <a:spcPct val="115000"/>
              </a:lnSpc>
            </a:pPr>
            <a:r>
              <a:rPr lang="en-GB" sz="1600" dirty="0">
                <a:latin typeface="XCCW Joined 1a" panose="03050602040000000000" pitchFamily="66" charset="0"/>
                <a:ea typeface="Yu Mincho" panose="020B0400000000000000" pitchFamily="18" charset="-128"/>
                <a:cs typeface="Arial" panose="020B0604020202020204" pitchFamily="34" charset="0"/>
              </a:rPr>
              <a:t>8. </a:t>
            </a: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Pictures/drawings/diagrams  </a:t>
            </a:r>
          </a:p>
          <a:p>
            <a:pPr lvl="0" rtl="0">
              <a:lnSpc>
                <a:spcPct val="115000"/>
              </a:lnSpc>
            </a:pP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lvl="1">
              <a:lnSpc>
                <a:spcPct val="115000"/>
              </a:lnSpc>
            </a:pP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marL="800100" lvl="1" indent="-342900">
              <a:lnSpc>
                <a:spcPct val="115000"/>
              </a:lnSpc>
              <a:buAutoNum type="arabicPeriod"/>
            </a:pPr>
            <a:endParaRPr lang="en-GB" sz="1600" dirty="0">
              <a:latin typeface="XCCW Joined 1a" panose="03050602040000000000" pitchFamily="66" charset="0"/>
              <a:ea typeface="Yu Mincho" panose="020B0400000000000000" pitchFamily="18" charset="-128"/>
              <a:cs typeface="Arial" panose="020B0604020202020204" pitchFamily="34" charset="0"/>
            </a:endParaRPr>
          </a:p>
        </p:txBody>
      </p:sp>
      <p:sp>
        <p:nvSpPr>
          <p:cNvPr id="8" name="TextBox 7">
            <a:extLst>
              <a:ext uri="{FF2B5EF4-FFF2-40B4-BE49-F238E27FC236}">
                <a16:creationId xmlns:a16="http://schemas.microsoft.com/office/drawing/2014/main" id="{079720ED-863A-4E64-AEFE-20BCB182FC3E}"/>
              </a:ext>
            </a:extLst>
          </p:cNvPr>
          <p:cNvSpPr txBox="1"/>
          <p:nvPr/>
        </p:nvSpPr>
        <p:spPr>
          <a:xfrm>
            <a:off x="7000874" y="2123986"/>
            <a:ext cx="2583655" cy="2308324"/>
          </a:xfrm>
          <a:prstGeom prst="rect">
            <a:avLst/>
          </a:prstGeom>
          <a:noFill/>
        </p:spPr>
        <p:txBody>
          <a:bodyPr wrap="square">
            <a:spAutoFit/>
          </a:bodyPr>
          <a:lstStyle/>
          <a:p>
            <a:r>
              <a:rPr lang="en-GB" sz="1800" b="1" dirty="0">
                <a:solidFill>
                  <a:srgbClr val="000000"/>
                </a:solidFill>
                <a:latin typeface="Arial - 18"/>
              </a:rPr>
              <a:t>“</a:t>
            </a:r>
            <a:r>
              <a:rPr lang="en-GB" sz="1800" dirty="0">
                <a:solidFill>
                  <a:srgbClr val="000000"/>
                </a:solidFill>
                <a:latin typeface="Arial - 18"/>
              </a:rPr>
              <a:t>Look! There! The tiger is on the prowl,” whispered Joseph. Or: "we could see the tigers heading off hunting." Which sentence is more interesting to read?</a:t>
            </a:r>
          </a:p>
        </p:txBody>
      </p:sp>
      <p:pic>
        <p:nvPicPr>
          <p:cNvPr id="2" name="Audio 1">
            <a:hlinkClick r:id="" action="ppaction://media"/>
            <a:extLst>
              <a:ext uri="{FF2B5EF4-FFF2-40B4-BE49-F238E27FC236}">
                <a16:creationId xmlns:a16="http://schemas.microsoft.com/office/drawing/2014/main" id="{90C16E63-A926-41D8-B91A-29B7DD292E0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1305360655"/>
      </p:ext>
    </p:extLst>
  </p:cSld>
  <p:clrMapOvr>
    <a:masterClrMapping/>
  </p:clrMapOvr>
  <mc:AlternateContent xmlns:mc="http://schemas.openxmlformats.org/markup-compatibility/2006" xmlns:p14="http://schemas.microsoft.com/office/powerpoint/2010/main">
    <mc:Choice Requires="p14">
      <p:transition spd="slow" p14:dur="2000" advTm="41039"/>
    </mc:Choice>
    <mc:Fallback xmlns="">
      <p:transition spd="slow" advTm="410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9" name="TextBox 8">
            <a:extLst>
              <a:ext uri="{FF2B5EF4-FFF2-40B4-BE49-F238E27FC236}">
                <a16:creationId xmlns:a16="http://schemas.microsoft.com/office/drawing/2014/main" id="{A5896D9F-64F9-4EBC-882F-B57D2438E837}"/>
              </a:ext>
            </a:extLst>
          </p:cNvPr>
          <p:cNvSpPr txBox="1"/>
          <p:nvPr/>
        </p:nvSpPr>
        <p:spPr>
          <a:xfrm>
            <a:off x="579296" y="6975016"/>
            <a:ext cx="9855200" cy="369332"/>
          </a:xfrm>
          <a:prstGeom prst="rect">
            <a:avLst/>
          </a:prstGeom>
          <a:noFill/>
        </p:spPr>
        <p:txBody>
          <a:bodyPr wrap="square">
            <a:spAutoFit/>
          </a:bodyPr>
          <a:lstStyle/>
          <a:p>
            <a:r>
              <a:rPr lang="en-GB" sz="80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a:effectLst/>
                <a:latin typeface="Calibri" panose="020F0502020204030204" pitchFamily="34" charset="0"/>
                <a:ea typeface="MS Mincho" panose="02020609040205080304" pitchFamily="49" charset="-128"/>
              </a:rPr>
              <a:t>. </a:t>
            </a:r>
            <a:endParaRPr lang="en-GB" dirty="0"/>
          </a:p>
        </p:txBody>
      </p:sp>
      <p:sp>
        <p:nvSpPr>
          <p:cNvPr id="7" name="TextBox 6">
            <a:extLst>
              <a:ext uri="{FF2B5EF4-FFF2-40B4-BE49-F238E27FC236}">
                <a16:creationId xmlns:a16="http://schemas.microsoft.com/office/drawing/2014/main" id="{1B2C5446-A7AF-40EF-A428-FEA6027C19A8}"/>
              </a:ext>
            </a:extLst>
          </p:cNvPr>
          <p:cNvSpPr txBox="1"/>
          <p:nvPr/>
        </p:nvSpPr>
        <p:spPr>
          <a:xfrm>
            <a:off x="2951602" y="175595"/>
            <a:ext cx="4938533" cy="661720"/>
          </a:xfrm>
          <a:prstGeom prst="rect">
            <a:avLst/>
          </a:prstGeom>
          <a:noFill/>
        </p:spPr>
        <p:txBody>
          <a:bodyPr vert="horz" wrap="square" rtlCol="0">
            <a:spAutoFit/>
          </a:bodyPr>
          <a:lstStyle/>
          <a:p>
            <a:r>
              <a:rPr lang="en-GB" sz="3700" dirty="0">
                <a:solidFill>
                  <a:srgbClr val="000000"/>
                </a:solidFill>
                <a:latin typeface="Harrington - 50"/>
              </a:rPr>
              <a:t>Travel Journaling  </a:t>
            </a:r>
          </a:p>
        </p:txBody>
      </p:sp>
      <p:sp>
        <p:nvSpPr>
          <p:cNvPr id="12" name="TextBox 11">
            <a:extLst>
              <a:ext uri="{FF2B5EF4-FFF2-40B4-BE49-F238E27FC236}">
                <a16:creationId xmlns:a16="http://schemas.microsoft.com/office/drawing/2014/main" id="{719E93A2-EEA9-46F3-A4E5-0EE3CD858BFA}"/>
              </a:ext>
            </a:extLst>
          </p:cNvPr>
          <p:cNvSpPr txBox="1"/>
          <p:nvPr/>
        </p:nvSpPr>
        <p:spPr>
          <a:xfrm>
            <a:off x="304800" y="1035710"/>
            <a:ext cx="5419725" cy="5463034"/>
          </a:xfrm>
          <a:prstGeom prst="rect">
            <a:avLst/>
          </a:prstGeom>
          <a:noFill/>
        </p:spPr>
        <p:txBody>
          <a:bodyPr wrap="square">
            <a:spAutoFit/>
          </a:bodyPr>
          <a:lstStyle/>
          <a:p>
            <a:pPr marL="342900" lvl="0" indent="-342900" rtl="0">
              <a:lnSpc>
                <a:spcPct val="115000"/>
              </a:lnSpc>
              <a:buFont typeface="Symbol" panose="05050102010706020507" pitchFamily="18" charset="2"/>
              <a:buChar char=""/>
            </a:pPr>
            <a:endParaRPr lang="en-GB" sz="1600" i="1" dirty="0">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r>
              <a:rPr lang="en-GB" sz="1600" dirty="0">
                <a:latin typeface="XCCW Joined 1a" panose="03050602040000000000" pitchFamily="66" charset="0"/>
                <a:ea typeface="Yu Mincho" panose="020B0400000000000000" pitchFamily="18" charset="-128"/>
                <a:cs typeface="Arial" panose="020B0604020202020204" pitchFamily="34" charset="0"/>
              </a:rPr>
              <a:t>What do you notice about the Travel Journal example?</a:t>
            </a:r>
          </a:p>
          <a:p>
            <a:pPr marL="342900" lvl="0" indent="-342900" rtl="0">
              <a:lnSpc>
                <a:spcPct val="115000"/>
              </a:lnSpc>
              <a:buFont typeface="Symbol" panose="05050102010706020507" pitchFamily="18" charset="2"/>
              <a:buChar char=""/>
            </a:pP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It has a clear story line.</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Has a clear purpose.</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1</a:t>
            </a:r>
            <a:r>
              <a:rPr lang="en-GB" sz="1600" baseline="30000" dirty="0">
                <a:latin typeface="XCCW Joined 1a" panose="03050602040000000000" pitchFamily="66" charset="0"/>
                <a:ea typeface="Yu Mincho" panose="020B0400000000000000" pitchFamily="18" charset="-128"/>
                <a:cs typeface="Arial" panose="020B0604020202020204" pitchFamily="34" charset="0"/>
              </a:rPr>
              <a:t>st</a:t>
            </a:r>
            <a:r>
              <a:rPr lang="en-GB" sz="1600" dirty="0">
                <a:latin typeface="XCCW Joined 1a" panose="03050602040000000000" pitchFamily="66" charset="0"/>
                <a:ea typeface="Yu Mincho" panose="020B0400000000000000" pitchFamily="18" charset="-128"/>
                <a:cs typeface="Arial" panose="020B0604020202020204" pitchFamily="34" charset="0"/>
              </a:rPr>
              <a:t> paragraph is the most exciting</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Include speech</a:t>
            </a:r>
          </a:p>
          <a:p>
            <a:pPr marL="342900" lvl="0" indent="-342900" rtl="0">
              <a:lnSpc>
                <a:spcPct val="115000"/>
              </a:lnSpc>
              <a:buAutoNum type="arabicPeriod"/>
            </a:pPr>
            <a:r>
              <a:rPr lang="en-GB" sz="1600" dirty="0">
                <a:solidFill>
                  <a:srgbClr val="FF0000"/>
                </a:solidFill>
                <a:latin typeface="XCCW Joined 1a" panose="03050602040000000000" pitchFamily="66" charset="0"/>
                <a:ea typeface="Yu Mincho" panose="020B0400000000000000" pitchFamily="18" charset="-128"/>
                <a:cs typeface="Arial" panose="020B0604020202020204" pitchFamily="34" charset="0"/>
              </a:rPr>
              <a:t>There is show and tell</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Entertains the reader</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Describes the surroundings/characters/food/weather</a:t>
            </a:r>
          </a:p>
          <a:p>
            <a:pPr>
              <a:lnSpc>
                <a:spcPct val="115000"/>
              </a:lnSpc>
            </a:pPr>
            <a:r>
              <a:rPr lang="en-GB" sz="1600" dirty="0">
                <a:latin typeface="XCCW Joined 1a" panose="03050602040000000000" pitchFamily="66" charset="0"/>
                <a:ea typeface="Yu Mincho" panose="020B0400000000000000" pitchFamily="18" charset="-128"/>
                <a:cs typeface="Arial" panose="020B0604020202020204" pitchFamily="34" charset="0"/>
              </a:rPr>
              <a:t>(Describing the characters- kind/quirky/their personality/way talk or walk)</a:t>
            </a:r>
          </a:p>
          <a:p>
            <a:pPr>
              <a:lnSpc>
                <a:spcPct val="115000"/>
              </a:lnSpc>
            </a:pPr>
            <a:r>
              <a:rPr lang="en-GB" sz="1600" dirty="0">
                <a:latin typeface="XCCW Joined 1a" panose="03050602040000000000" pitchFamily="66" charset="0"/>
                <a:ea typeface="Yu Mincho" panose="020B0400000000000000" pitchFamily="18" charset="-128"/>
                <a:cs typeface="Arial" panose="020B0604020202020204" pitchFamily="34" charset="0"/>
              </a:rPr>
              <a:t>8. </a:t>
            </a: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Pictures/drawings/diagrams  </a:t>
            </a:r>
          </a:p>
          <a:p>
            <a:pPr lvl="0" rtl="0">
              <a:lnSpc>
                <a:spcPct val="115000"/>
              </a:lnSpc>
            </a:pP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lvl="1">
              <a:lnSpc>
                <a:spcPct val="115000"/>
              </a:lnSpc>
            </a:pP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marL="800100" lvl="1" indent="-342900">
              <a:lnSpc>
                <a:spcPct val="115000"/>
              </a:lnSpc>
              <a:buAutoNum type="arabicPeriod"/>
            </a:pPr>
            <a:endParaRPr lang="en-GB" sz="1600" dirty="0">
              <a:latin typeface="XCCW Joined 1a" panose="03050602040000000000" pitchFamily="66" charset="0"/>
              <a:ea typeface="Yu Mincho" panose="020B0400000000000000" pitchFamily="18" charset="-128"/>
              <a:cs typeface="Arial" panose="020B0604020202020204" pitchFamily="34" charset="0"/>
            </a:endParaRPr>
          </a:p>
        </p:txBody>
      </p:sp>
      <p:sp>
        <p:nvSpPr>
          <p:cNvPr id="8" name="TextBox 7">
            <a:extLst>
              <a:ext uri="{FF2B5EF4-FFF2-40B4-BE49-F238E27FC236}">
                <a16:creationId xmlns:a16="http://schemas.microsoft.com/office/drawing/2014/main" id="{10E0B598-F1E7-4997-98E4-C70DB82A71B9}"/>
              </a:ext>
            </a:extLst>
          </p:cNvPr>
          <p:cNvSpPr txBox="1"/>
          <p:nvPr/>
        </p:nvSpPr>
        <p:spPr>
          <a:xfrm>
            <a:off x="5968349" y="1342705"/>
            <a:ext cx="3612355" cy="5632311"/>
          </a:xfrm>
          <a:prstGeom prst="rect">
            <a:avLst/>
          </a:prstGeom>
          <a:noFill/>
        </p:spPr>
        <p:txBody>
          <a:bodyPr wrap="square">
            <a:spAutoFit/>
          </a:bodyPr>
          <a:lstStyle/>
          <a:p>
            <a:endParaRPr lang="en-GB" sz="1800" b="1" dirty="0">
              <a:solidFill>
                <a:srgbClr val="000000"/>
              </a:solidFill>
              <a:latin typeface="Arial - 16"/>
            </a:endParaRPr>
          </a:p>
          <a:p>
            <a:r>
              <a:rPr lang="en-GB" sz="1800" b="1" dirty="0">
                <a:solidFill>
                  <a:srgbClr val="000000"/>
                </a:solidFill>
                <a:latin typeface="Arial - 16"/>
              </a:rPr>
              <a:t>‘</a:t>
            </a:r>
            <a:r>
              <a:rPr lang="en-GB" sz="1800" dirty="0">
                <a:solidFill>
                  <a:srgbClr val="000000"/>
                </a:solidFill>
                <a:latin typeface="Arial - 16"/>
              </a:rPr>
              <a:t>Showing’ and ‘telling’ are two everyday storytelling techniques you probably use without realising.</a:t>
            </a:r>
          </a:p>
          <a:p>
            <a:r>
              <a:rPr lang="en-GB" sz="1800" dirty="0">
                <a:solidFill>
                  <a:srgbClr val="000000"/>
                </a:solidFill>
                <a:latin typeface="Arial - 16"/>
              </a:rPr>
              <a:t>Showing is when you slow down your writing and </a:t>
            </a:r>
            <a:r>
              <a:rPr lang="en-GB" sz="1800" b="1" dirty="0">
                <a:solidFill>
                  <a:srgbClr val="000000"/>
                </a:solidFill>
                <a:latin typeface="Arial - 16"/>
              </a:rPr>
              <a:t>describe a scene in detail</a:t>
            </a:r>
            <a:r>
              <a:rPr lang="en-GB" sz="1800" dirty="0">
                <a:solidFill>
                  <a:srgbClr val="000000"/>
                </a:solidFill>
                <a:latin typeface="Arial - 16"/>
              </a:rPr>
              <a:t> – what you saw, tasted, heard, felt – you are showing the reader the world through your eyes. Telling is simply moving the story along: "We returned to the tents for a well-earned rest."</a:t>
            </a:r>
          </a:p>
          <a:p>
            <a:r>
              <a:rPr lang="en-GB" sz="1800" dirty="0">
                <a:solidFill>
                  <a:srgbClr val="000000"/>
                </a:solidFill>
                <a:latin typeface="Arial - 16"/>
              </a:rPr>
              <a:t>A</a:t>
            </a:r>
            <a:r>
              <a:rPr lang="en-GB" sz="1800" b="1" dirty="0">
                <a:solidFill>
                  <a:srgbClr val="000000"/>
                </a:solidFill>
                <a:latin typeface="Arial - 16"/>
              </a:rPr>
              <a:t>rticles typically switch repeatedly between the drama of ‘showing’ and the practical economy of ‘telling’ – you need both, so include a good mix in your feature.</a:t>
            </a:r>
          </a:p>
        </p:txBody>
      </p:sp>
      <p:pic>
        <p:nvPicPr>
          <p:cNvPr id="2" name="Audio 1">
            <a:hlinkClick r:id="" action="ppaction://media"/>
            <a:extLst>
              <a:ext uri="{FF2B5EF4-FFF2-40B4-BE49-F238E27FC236}">
                <a16:creationId xmlns:a16="http://schemas.microsoft.com/office/drawing/2014/main" id="{B538EB8E-8D34-4F95-B2D3-7C252C24E20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1871840765"/>
      </p:ext>
    </p:extLst>
  </p:cSld>
  <p:clrMapOvr>
    <a:masterClrMapping/>
  </p:clrMapOvr>
  <mc:AlternateContent xmlns:mc="http://schemas.openxmlformats.org/markup-compatibility/2006" xmlns:p14="http://schemas.microsoft.com/office/powerpoint/2010/main">
    <mc:Choice Requires="p14">
      <p:transition spd="slow" p14:dur="2000" advTm="97022"/>
    </mc:Choice>
    <mc:Fallback xmlns="">
      <p:transition spd="slow" advTm="970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9" name="TextBox 8">
            <a:extLst>
              <a:ext uri="{FF2B5EF4-FFF2-40B4-BE49-F238E27FC236}">
                <a16:creationId xmlns:a16="http://schemas.microsoft.com/office/drawing/2014/main" id="{A5896D9F-64F9-4EBC-882F-B57D2438E837}"/>
              </a:ext>
            </a:extLst>
          </p:cNvPr>
          <p:cNvSpPr txBox="1"/>
          <p:nvPr/>
        </p:nvSpPr>
        <p:spPr>
          <a:xfrm>
            <a:off x="579296" y="6975016"/>
            <a:ext cx="9855200" cy="369332"/>
          </a:xfrm>
          <a:prstGeom prst="rect">
            <a:avLst/>
          </a:prstGeom>
          <a:noFill/>
        </p:spPr>
        <p:txBody>
          <a:bodyPr wrap="square">
            <a:spAutoFit/>
          </a:bodyPr>
          <a:lstStyle/>
          <a:p>
            <a:r>
              <a:rPr lang="en-GB" sz="80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a:effectLst/>
                <a:latin typeface="Calibri" panose="020F0502020204030204" pitchFamily="34" charset="0"/>
                <a:ea typeface="MS Mincho" panose="02020609040205080304" pitchFamily="49" charset="-128"/>
              </a:rPr>
              <a:t>. </a:t>
            </a:r>
            <a:endParaRPr lang="en-GB" dirty="0"/>
          </a:p>
        </p:txBody>
      </p:sp>
      <p:sp>
        <p:nvSpPr>
          <p:cNvPr id="7" name="TextBox 6">
            <a:extLst>
              <a:ext uri="{FF2B5EF4-FFF2-40B4-BE49-F238E27FC236}">
                <a16:creationId xmlns:a16="http://schemas.microsoft.com/office/drawing/2014/main" id="{1B2C5446-A7AF-40EF-A428-FEA6027C19A8}"/>
              </a:ext>
            </a:extLst>
          </p:cNvPr>
          <p:cNvSpPr txBox="1"/>
          <p:nvPr/>
        </p:nvSpPr>
        <p:spPr>
          <a:xfrm>
            <a:off x="2951602" y="175595"/>
            <a:ext cx="4938533" cy="661720"/>
          </a:xfrm>
          <a:prstGeom prst="rect">
            <a:avLst/>
          </a:prstGeom>
          <a:noFill/>
        </p:spPr>
        <p:txBody>
          <a:bodyPr vert="horz" wrap="square" rtlCol="0">
            <a:spAutoFit/>
          </a:bodyPr>
          <a:lstStyle/>
          <a:p>
            <a:r>
              <a:rPr lang="en-GB" sz="3700" dirty="0">
                <a:solidFill>
                  <a:srgbClr val="000000"/>
                </a:solidFill>
                <a:latin typeface="Harrington - 50"/>
              </a:rPr>
              <a:t>Travel Journaling  </a:t>
            </a:r>
          </a:p>
        </p:txBody>
      </p:sp>
      <p:sp>
        <p:nvSpPr>
          <p:cNvPr id="12" name="TextBox 11">
            <a:extLst>
              <a:ext uri="{FF2B5EF4-FFF2-40B4-BE49-F238E27FC236}">
                <a16:creationId xmlns:a16="http://schemas.microsoft.com/office/drawing/2014/main" id="{719E93A2-EEA9-46F3-A4E5-0EE3CD858BFA}"/>
              </a:ext>
            </a:extLst>
          </p:cNvPr>
          <p:cNvSpPr txBox="1"/>
          <p:nvPr/>
        </p:nvSpPr>
        <p:spPr>
          <a:xfrm>
            <a:off x="304800" y="1035710"/>
            <a:ext cx="5419725" cy="5463034"/>
          </a:xfrm>
          <a:prstGeom prst="rect">
            <a:avLst/>
          </a:prstGeom>
          <a:noFill/>
        </p:spPr>
        <p:txBody>
          <a:bodyPr wrap="square">
            <a:spAutoFit/>
          </a:bodyPr>
          <a:lstStyle/>
          <a:p>
            <a:pPr marL="342900" lvl="0" indent="-342900" rtl="0">
              <a:lnSpc>
                <a:spcPct val="115000"/>
              </a:lnSpc>
              <a:buFont typeface="Symbol" panose="05050102010706020507" pitchFamily="18" charset="2"/>
              <a:buChar char=""/>
            </a:pPr>
            <a:endParaRPr lang="en-GB" sz="1600" i="1" dirty="0">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Font typeface="Symbol" panose="05050102010706020507" pitchFamily="18" charset="2"/>
              <a:buChar char=""/>
            </a:pPr>
            <a:r>
              <a:rPr lang="en-GB" sz="1600" dirty="0">
                <a:latin typeface="XCCW Joined 1a" panose="03050602040000000000" pitchFamily="66" charset="0"/>
                <a:ea typeface="Yu Mincho" panose="020B0400000000000000" pitchFamily="18" charset="-128"/>
                <a:cs typeface="Arial" panose="020B0604020202020204" pitchFamily="34" charset="0"/>
              </a:rPr>
              <a:t>What do you notice about the Travel Journal example?</a:t>
            </a:r>
          </a:p>
          <a:p>
            <a:pPr marL="342900" lvl="0" indent="-342900" rtl="0">
              <a:lnSpc>
                <a:spcPct val="115000"/>
              </a:lnSpc>
              <a:buFont typeface="Symbol" panose="05050102010706020507" pitchFamily="18" charset="2"/>
              <a:buChar char=""/>
            </a:pP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It has a clear story line.</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Has a clear purpose.</a:t>
            </a:r>
          </a:p>
          <a:p>
            <a:pPr marL="342900" lvl="0" indent="-34290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1</a:t>
            </a:r>
            <a:r>
              <a:rPr lang="en-GB" sz="1600" baseline="30000" dirty="0">
                <a:latin typeface="XCCW Joined 1a" panose="03050602040000000000" pitchFamily="66" charset="0"/>
                <a:ea typeface="Yu Mincho" panose="020B0400000000000000" pitchFamily="18" charset="-128"/>
                <a:cs typeface="Arial" panose="020B0604020202020204" pitchFamily="34" charset="0"/>
              </a:rPr>
              <a:t>st</a:t>
            </a:r>
            <a:r>
              <a:rPr lang="en-GB" sz="1600" dirty="0">
                <a:latin typeface="XCCW Joined 1a" panose="03050602040000000000" pitchFamily="66" charset="0"/>
                <a:ea typeface="Yu Mincho" panose="020B0400000000000000" pitchFamily="18" charset="-128"/>
                <a:cs typeface="Arial" panose="020B0604020202020204" pitchFamily="34" charset="0"/>
              </a:rPr>
              <a:t> paragraph </a:t>
            </a:r>
            <a:r>
              <a:rPr lang="en-GB" sz="1600" dirty="0">
                <a:solidFill>
                  <a:srgbClr val="000000"/>
                </a:solidFill>
                <a:latin typeface="XCCW Joined 1a" panose="03050602040000000000" pitchFamily="66" charset="0"/>
                <a:ea typeface="Yu Mincho" panose="020B0400000000000000" pitchFamily="18" charset="-128"/>
                <a:cs typeface="Arial" panose="020B0604020202020204" pitchFamily="34" charset="0"/>
              </a:rPr>
              <a:t>hooks the reader</a:t>
            </a: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Include speech</a:t>
            </a:r>
          </a:p>
          <a:p>
            <a:pPr marL="342900" lvl="0" indent="-342900" rtl="0">
              <a:lnSpc>
                <a:spcPct val="115000"/>
              </a:lnSpc>
              <a:buAutoNum type="arabicPeriod"/>
            </a:pPr>
            <a:r>
              <a:rPr lang="en-GB" sz="1600" dirty="0">
                <a:latin typeface="XCCW Joined 1a" panose="03050602040000000000" pitchFamily="66" charset="0"/>
                <a:ea typeface="Yu Mincho" panose="020B0400000000000000" pitchFamily="18" charset="-128"/>
                <a:cs typeface="Arial" panose="020B0604020202020204" pitchFamily="34" charset="0"/>
              </a:rPr>
              <a:t>There is show and tell</a:t>
            </a:r>
          </a:p>
          <a:p>
            <a:pPr marL="342900" lvl="0" indent="-342900" rtl="0">
              <a:lnSpc>
                <a:spcPct val="115000"/>
              </a:lnSpc>
              <a:buAutoNum type="arabicPeriod"/>
            </a:pPr>
            <a:r>
              <a:rPr lang="en-GB" sz="1600" dirty="0">
                <a:solidFill>
                  <a:srgbClr val="FF0000"/>
                </a:solidFill>
                <a:latin typeface="XCCW Joined 1a" panose="03050602040000000000" pitchFamily="66" charset="0"/>
                <a:ea typeface="Yu Mincho" panose="020B0400000000000000" pitchFamily="18" charset="-128"/>
                <a:cs typeface="Arial" panose="020B0604020202020204" pitchFamily="34" charset="0"/>
              </a:rPr>
              <a:t>Entertains the reader</a:t>
            </a:r>
          </a:p>
          <a:p>
            <a:pPr marL="342900" lvl="0" indent="-342900" rtl="0">
              <a:lnSpc>
                <a:spcPct val="115000"/>
              </a:lnSpc>
              <a:buAutoNum type="arabicPeriod"/>
            </a:pPr>
            <a:r>
              <a:rPr lang="en-GB" sz="1600" dirty="0">
                <a:solidFill>
                  <a:srgbClr val="FF0000"/>
                </a:solidFill>
                <a:latin typeface="XCCW Joined 1a" panose="03050602040000000000" pitchFamily="66" charset="0"/>
                <a:ea typeface="Yu Mincho" panose="020B0400000000000000" pitchFamily="18" charset="-128"/>
                <a:cs typeface="Arial" panose="020B0604020202020204" pitchFamily="34" charset="0"/>
              </a:rPr>
              <a:t>Describes the surroundings/characters/food/weather</a:t>
            </a:r>
          </a:p>
          <a:p>
            <a:pPr>
              <a:lnSpc>
                <a:spcPct val="115000"/>
              </a:lnSpc>
            </a:pPr>
            <a:r>
              <a:rPr lang="en-GB" sz="1600" dirty="0">
                <a:solidFill>
                  <a:srgbClr val="FF0000"/>
                </a:solidFill>
                <a:latin typeface="XCCW Joined 1a" panose="03050602040000000000" pitchFamily="66" charset="0"/>
                <a:ea typeface="Yu Mincho" panose="020B0400000000000000" pitchFamily="18" charset="-128"/>
                <a:cs typeface="Arial" panose="020B0604020202020204" pitchFamily="34" charset="0"/>
              </a:rPr>
              <a:t>(Describing the characters- kind/quirky/their personality/way talk or walk)</a:t>
            </a:r>
          </a:p>
          <a:p>
            <a:pPr>
              <a:lnSpc>
                <a:spcPct val="115000"/>
              </a:lnSpc>
            </a:pPr>
            <a:r>
              <a:rPr lang="en-GB" sz="1600" dirty="0">
                <a:solidFill>
                  <a:srgbClr val="FF0000"/>
                </a:solidFill>
                <a:latin typeface="XCCW Joined 1a" panose="03050602040000000000" pitchFamily="66" charset="0"/>
                <a:ea typeface="Yu Mincho" panose="020B0400000000000000" pitchFamily="18" charset="-128"/>
                <a:cs typeface="Arial" panose="020B0604020202020204" pitchFamily="34" charset="0"/>
              </a:rPr>
              <a:t>8. Pictures/drawings/diagrams  </a:t>
            </a:r>
          </a:p>
          <a:p>
            <a:pPr lvl="0" rtl="0">
              <a:lnSpc>
                <a:spcPct val="115000"/>
              </a:lnSpc>
            </a:pPr>
            <a:endParaRPr lang="en-GB" sz="1600" dirty="0">
              <a:solidFill>
                <a:srgbClr val="FF0000"/>
              </a:solidFill>
              <a:latin typeface="XCCW Joined 1a" panose="03050602040000000000" pitchFamily="66" charset="0"/>
              <a:ea typeface="Yu Mincho" panose="020B0400000000000000" pitchFamily="18" charset="-128"/>
              <a:cs typeface="Arial" panose="020B0604020202020204" pitchFamily="34" charset="0"/>
            </a:endParaRPr>
          </a:p>
          <a:p>
            <a:pPr lvl="1">
              <a:lnSpc>
                <a:spcPct val="115000"/>
              </a:lnSpc>
            </a:pPr>
            <a:endParaRPr lang="en-GB" sz="1600" dirty="0">
              <a:latin typeface="XCCW Joined 1a" panose="03050602040000000000" pitchFamily="66" charset="0"/>
              <a:ea typeface="Yu Mincho" panose="020B0400000000000000" pitchFamily="18" charset="-128"/>
              <a:cs typeface="Arial" panose="020B0604020202020204" pitchFamily="34" charset="0"/>
            </a:endParaRPr>
          </a:p>
          <a:p>
            <a:pPr marL="800100" lvl="1" indent="-342900">
              <a:lnSpc>
                <a:spcPct val="115000"/>
              </a:lnSpc>
              <a:buAutoNum type="arabicPeriod"/>
            </a:pPr>
            <a:endParaRPr lang="en-GB" sz="1600" dirty="0">
              <a:latin typeface="XCCW Joined 1a" panose="03050602040000000000" pitchFamily="66" charset="0"/>
              <a:ea typeface="Yu Mincho" panose="020B0400000000000000" pitchFamily="18" charset="-128"/>
              <a:cs typeface="Arial" panose="020B0604020202020204" pitchFamily="34" charset="0"/>
            </a:endParaRPr>
          </a:p>
        </p:txBody>
      </p:sp>
      <p:sp>
        <p:nvSpPr>
          <p:cNvPr id="6" name="TextBox 5">
            <a:extLst>
              <a:ext uri="{FF2B5EF4-FFF2-40B4-BE49-F238E27FC236}">
                <a16:creationId xmlns:a16="http://schemas.microsoft.com/office/drawing/2014/main" id="{C797EC50-312A-441F-B115-FBA5B8C67EDD}"/>
              </a:ext>
            </a:extLst>
          </p:cNvPr>
          <p:cNvSpPr txBox="1"/>
          <p:nvPr/>
        </p:nvSpPr>
        <p:spPr>
          <a:xfrm>
            <a:off x="6537656" y="5106989"/>
            <a:ext cx="2838307" cy="646331"/>
          </a:xfrm>
          <a:prstGeom prst="rect">
            <a:avLst/>
          </a:prstGeom>
          <a:noFill/>
        </p:spPr>
        <p:txBody>
          <a:bodyPr wrap="square">
            <a:spAutoFit/>
          </a:bodyPr>
          <a:lstStyle/>
          <a:p>
            <a:r>
              <a:rPr lang="en-GB" sz="1800" b="1" dirty="0">
                <a:solidFill>
                  <a:srgbClr val="FF0000"/>
                </a:solidFill>
                <a:latin typeface="Arial - 16"/>
              </a:rPr>
              <a:t>We will look at this on day 4-Thursday!</a:t>
            </a:r>
            <a:endParaRPr lang="en-GB" sz="1800" b="1" dirty="0">
              <a:solidFill>
                <a:srgbClr val="FF0000"/>
              </a:solidFill>
              <a:latin typeface="Brussels - 16"/>
            </a:endParaRPr>
          </a:p>
        </p:txBody>
      </p:sp>
      <p:cxnSp>
        <p:nvCxnSpPr>
          <p:cNvPr id="4" name="Straight Arrow Connector 3">
            <a:extLst>
              <a:ext uri="{FF2B5EF4-FFF2-40B4-BE49-F238E27FC236}">
                <a16:creationId xmlns:a16="http://schemas.microsoft.com/office/drawing/2014/main" id="{86D7F81D-D644-44F3-9C2D-C38D0EB5C68E}"/>
              </a:ext>
            </a:extLst>
          </p:cNvPr>
          <p:cNvCxnSpPr/>
          <p:nvPr/>
        </p:nvCxnSpPr>
        <p:spPr>
          <a:xfrm flipH="1" flipV="1">
            <a:off x="4314825" y="5410200"/>
            <a:ext cx="2028825" cy="1333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 name="Audio 1">
            <a:hlinkClick r:id="" action="ppaction://media"/>
            <a:extLst>
              <a:ext uri="{FF2B5EF4-FFF2-40B4-BE49-F238E27FC236}">
                <a16:creationId xmlns:a16="http://schemas.microsoft.com/office/drawing/2014/main" id="{1F05D2EA-8F59-4C82-B4F1-E3FF853F3FE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4141735906"/>
      </p:ext>
    </p:extLst>
  </p:cSld>
  <p:clrMapOvr>
    <a:masterClrMapping/>
  </p:clrMapOvr>
  <mc:AlternateContent xmlns:mc="http://schemas.openxmlformats.org/markup-compatibility/2006" xmlns:p14="http://schemas.microsoft.com/office/powerpoint/2010/main">
    <mc:Choice Requires="p14">
      <p:transition spd="slow" p14:dur="2000" advTm="55435"/>
    </mc:Choice>
    <mc:Fallback xmlns="">
      <p:transition spd="slow" advTm="554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80"/>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F5F3C29-AF09-43CB-A33E-B92BB670967B}"/>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8462187" y="152232"/>
            <a:ext cx="1393013" cy="883478"/>
          </a:xfrm>
          <a:prstGeom prst="rect">
            <a:avLst/>
          </a:prstGeom>
          <a:solidFill>
            <a:scrgbClr r="0" g="0" b="0">
              <a:alpha val="0"/>
            </a:scrgbClr>
          </a:solidFill>
        </p:spPr>
      </p:pic>
      <p:sp>
        <p:nvSpPr>
          <p:cNvPr id="9" name="TextBox 8">
            <a:extLst>
              <a:ext uri="{FF2B5EF4-FFF2-40B4-BE49-F238E27FC236}">
                <a16:creationId xmlns:a16="http://schemas.microsoft.com/office/drawing/2014/main" id="{A5896D9F-64F9-4EBC-882F-B57D2438E837}"/>
              </a:ext>
            </a:extLst>
          </p:cNvPr>
          <p:cNvSpPr txBox="1"/>
          <p:nvPr/>
        </p:nvSpPr>
        <p:spPr>
          <a:xfrm>
            <a:off x="579296" y="6975016"/>
            <a:ext cx="9855200" cy="369332"/>
          </a:xfrm>
          <a:prstGeom prst="rect">
            <a:avLst/>
          </a:prstGeom>
          <a:noFill/>
        </p:spPr>
        <p:txBody>
          <a:bodyPr wrap="square">
            <a:spAutoFit/>
          </a:bodyPr>
          <a:lstStyle/>
          <a:p>
            <a:r>
              <a:rPr lang="en-GB" sz="800">
                <a:effectLst/>
                <a:latin typeface="Calibri" panose="020F0502020204030204" pitchFamily="34" charset="0"/>
                <a:ea typeface="MS Mincho" panose="02020609040205080304" pitchFamily="49" charset="-128"/>
              </a:rPr>
              <a:t>© Original plan copyright Hamilton Trust, who give permission for it to be adapted as wished by individual users</a:t>
            </a:r>
            <a:r>
              <a:rPr lang="en-GB" sz="1800">
                <a:effectLst/>
                <a:latin typeface="Calibri" panose="020F0502020204030204" pitchFamily="34" charset="0"/>
                <a:ea typeface="MS Mincho" panose="02020609040205080304" pitchFamily="49" charset="-128"/>
              </a:rPr>
              <a:t>. </a:t>
            </a:r>
            <a:endParaRPr lang="en-GB" dirty="0"/>
          </a:p>
        </p:txBody>
      </p:sp>
      <p:sp>
        <p:nvSpPr>
          <p:cNvPr id="7" name="TextBox 6">
            <a:extLst>
              <a:ext uri="{FF2B5EF4-FFF2-40B4-BE49-F238E27FC236}">
                <a16:creationId xmlns:a16="http://schemas.microsoft.com/office/drawing/2014/main" id="{1B2C5446-A7AF-40EF-A428-FEA6027C19A8}"/>
              </a:ext>
            </a:extLst>
          </p:cNvPr>
          <p:cNvSpPr txBox="1"/>
          <p:nvPr/>
        </p:nvSpPr>
        <p:spPr>
          <a:xfrm>
            <a:off x="2951602" y="175595"/>
            <a:ext cx="4938533" cy="661720"/>
          </a:xfrm>
          <a:prstGeom prst="rect">
            <a:avLst/>
          </a:prstGeom>
          <a:noFill/>
        </p:spPr>
        <p:txBody>
          <a:bodyPr vert="horz" wrap="square" rtlCol="0">
            <a:spAutoFit/>
          </a:bodyPr>
          <a:lstStyle/>
          <a:p>
            <a:r>
              <a:rPr lang="en-GB" sz="3700" dirty="0">
                <a:solidFill>
                  <a:srgbClr val="000000"/>
                </a:solidFill>
                <a:latin typeface="Harrington - 50"/>
              </a:rPr>
              <a:t>Travel Journaling  </a:t>
            </a:r>
          </a:p>
        </p:txBody>
      </p:sp>
      <p:sp>
        <p:nvSpPr>
          <p:cNvPr id="10" name="TextBox 9">
            <a:extLst>
              <a:ext uri="{FF2B5EF4-FFF2-40B4-BE49-F238E27FC236}">
                <a16:creationId xmlns:a16="http://schemas.microsoft.com/office/drawing/2014/main" id="{EDB0C288-78A8-4A9F-9CB7-BBB9B0F91C8F}"/>
              </a:ext>
            </a:extLst>
          </p:cNvPr>
          <p:cNvSpPr txBox="1"/>
          <p:nvPr/>
        </p:nvSpPr>
        <p:spPr>
          <a:xfrm>
            <a:off x="409575" y="1621560"/>
            <a:ext cx="8496300" cy="4647426"/>
          </a:xfrm>
          <a:prstGeom prst="rect">
            <a:avLst/>
          </a:prstGeom>
          <a:noFill/>
        </p:spPr>
        <p:txBody>
          <a:bodyPr vert="horz" wrap="square" rtlCol="0">
            <a:spAutoFit/>
          </a:bodyPr>
          <a:lstStyle/>
          <a:p>
            <a:r>
              <a:rPr lang="en-GB" sz="3700" b="1" dirty="0">
                <a:solidFill>
                  <a:srgbClr val="000000"/>
                </a:solidFill>
                <a:latin typeface="Harrington - 50"/>
              </a:rPr>
              <a:t>Day 1</a:t>
            </a:r>
            <a:r>
              <a:rPr lang="en-GB" sz="3700" dirty="0">
                <a:solidFill>
                  <a:srgbClr val="000000"/>
                </a:solidFill>
                <a:latin typeface="Harrington - 50"/>
              </a:rPr>
              <a:t>-Identify the features of Travel Journals</a:t>
            </a:r>
          </a:p>
          <a:p>
            <a:r>
              <a:rPr lang="en-GB" sz="3700" b="1" dirty="0">
                <a:solidFill>
                  <a:srgbClr val="000000"/>
                </a:solidFill>
                <a:latin typeface="Harrington - 50"/>
              </a:rPr>
              <a:t>Day 2</a:t>
            </a:r>
            <a:r>
              <a:rPr lang="en-GB" sz="3700" dirty="0">
                <a:solidFill>
                  <a:srgbClr val="000000"/>
                </a:solidFill>
                <a:latin typeface="Harrington - 50"/>
              </a:rPr>
              <a:t>-Plan and write the first part of your Travel Journal</a:t>
            </a:r>
          </a:p>
          <a:p>
            <a:r>
              <a:rPr lang="en-GB" sz="3700" b="1" dirty="0">
                <a:solidFill>
                  <a:srgbClr val="000000"/>
                </a:solidFill>
                <a:latin typeface="Harrington - 50"/>
              </a:rPr>
              <a:t>Day 3</a:t>
            </a:r>
            <a:r>
              <a:rPr lang="en-GB" sz="3700" dirty="0">
                <a:solidFill>
                  <a:srgbClr val="000000"/>
                </a:solidFill>
                <a:latin typeface="Harrington - 50"/>
              </a:rPr>
              <a:t>-Plan and write the second part of your Travel Journal</a:t>
            </a:r>
          </a:p>
          <a:p>
            <a:r>
              <a:rPr lang="en-GB" sz="3700" b="1" dirty="0">
                <a:solidFill>
                  <a:srgbClr val="000000"/>
                </a:solidFill>
                <a:latin typeface="Harrington - 50"/>
              </a:rPr>
              <a:t>Day 4</a:t>
            </a:r>
            <a:r>
              <a:rPr lang="en-GB" sz="3700" dirty="0">
                <a:solidFill>
                  <a:srgbClr val="000000"/>
                </a:solidFill>
                <a:latin typeface="Harrington - 50"/>
              </a:rPr>
              <a:t>-Edit and present your work as a Travel Journal.</a:t>
            </a:r>
          </a:p>
        </p:txBody>
      </p:sp>
      <p:pic>
        <p:nvPicPr>
          <p:cNvPr id="2" name="Audio 1">
            <a:hlinkClick r:id="" action="ppaction://media"/>
            <a:extLst>
              <a:ext uri="{FF2B5EF4-FFF2-40B4-BE49-F238E27FC236}">
                <a16:creationId xmlns:a16="http://schemas.microsoft.com/office/drawing/2014/main" id="{389401F9-626A-4CD5-AA6C-EAC6EB365F1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34500" y="6794500"/>
            <a:ext cx="609600" cy="609600"/>
          </a:xfrm>
          <a:prstGeom prst="rect">
            <a:avLst/>
          </a:prstGeom>
        </p:spPr>
      </p:pic>
    </p:spTree>
    <p:custDataLst>
      <p:tags r:id="rId1"/>
    </p:custDataLst>
    <p:extLst>
      <p:ext uri="{BB962C8B-B14F-4D97-AF65-F5344CB8AC3E}">
        <p14:creationId xmlns:p14="http://schemas.microsoft.com/office/powerpoint/2010/main" val="2423741437"/>
      </p:ext>
    </p:extLst>
  </p:cSld>
  <p:clrMapOvr>
    <a:masterClrMapping/>
  </p:clrMapOvr>
  <mc:AlternateContent xmlns:mc="http://schemas.openxmlformats.org/markup-compatibility/2006" xmlns:p14="http://schemas.microsoft.com/office/powerpoint/2010/main">
    <mc:Choice Requires="p14">
      <p:transition spd="slow" p14:dur="2000" advTm="38694"/>
    </mc:Choice>
    <mc:Fallback xmlns="">
      <p:transition spd="slow" advTm="386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 name="TIMING" val="|7.1|56.9|3.9"/>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 name="TIMING" val="|9.7|1.5|1.5|2.1|1.1|1.8|1.2|3|1.3|2"/>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1440</Words>
  <Application>Microsoft Office PowerPoint</Application>
  <PresentationFormat>Custom</PresentationFormat>
  <Paragraphs>197</Paragraphs>
  <Slides>13</Slides>
  <Notes>2</Notes>
  <HiddenSlides>0</HiddenSlides>
  <MMClips>12</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13</vt:i4>
      </vt:variant>
    </vt:vector>
  </HeadingPairs>
  <TitlesOfParts>
    <vt:vector size="29" baseType="lpstr">
      <vt:lpstr>Calibri</vt:lpstr>
      <vt:lpstr>Arial</vt:lpstr>
      <vt:lpstr>Consolas - 18</vt:lpstr>
      <vt:lpstr>Bahnschrift - 18</vt:lpstr>
      <vt:lpstr>Comic Sans MS - 18</vt:lpstr>
      <vt:lpstr>Arial - 20</vt:lpstr>
      <vt:lpstr>XCCW Joined 1a</vt:lpstr>
      <vt:lpstr>Harrington - 21</vt:lpstr>
      <vt:lpstr>Symbol</vt:lpstr>
      <vt:lpstr>Brussels - 16</vt:lpstr>
      <vt:lpstr>Harrington - 50</vt:lpstr>
      <vt:lpstr>Arial - 16</vt:lpstr>
      <vt:lpstr>Arial - 18</vt:lpstr>
      <vt:lpstr>Calibri Light</vt:lpstr>
      <vt:lpstr>Arial - 28</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Naomi Akien</dc:creator>
  <cp:lastModifiedBy>Naomi Akien</cp:lastModifiedBy>
  <cp:revision>77</cp:revision>
  <dcterms:created xsi:type="dcterms:W3CDTF">2021-01-23T11:18:11Z</dcterms:created>
  <dcterms:modified xsi:type="dcterms:W3CDTF">2021-02-01T07:38:42Z</dcterms:modified>
</cp:coreProperties>
</file>