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4" r:id="rId7"/>
    <p:sldId id="265" r:id="rId8"/>
    <p:sldId id="262" r:id="rId9"/>
  </p:sldIdLst>
  <p:sldSz cx="10160000" cy="7620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libri Light" panose="020F0302020204030204" pitchFamily="34" charset="0"/>
      <p:regular r:id="rId14"/>
      <p:italic r:id="rId1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3.jpe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1.png"/><Relationship Id="rId5" Type="http://schemas.openxmlformats.org/officeDocument/2006/relationships/image" Target="../media/image4.jpe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.png"/><Relationship Id="rId5" Type="http://schemas.openxmlformats.org/officeDocument/2006/relationships/image" Target="../media/image5.jpe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83209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remind ourselves what a caption is. </a:t>
            </a:r>
          </a:p>
          <a:p>
            <a:endParaRPr lang="en-US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To write captions to match photographs. 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BC0D3BD0-8B7E-4DC5-A616-2F5ED8981F0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592"/>
    </mc:Choice>
    <mc:Fallback>
      <p:transition spd="slow" advTm="135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413657" y="3501257"/>
            <a:ext cx="9537700" cy="92333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Can you remember what </a:t>
            </a:r>
          </a:p>
          <a:p>
            <a:pPr algn="ctr"/>
            <a:r>
              <a:rPr lang="en-GB" sz="2700" dirty="0">
                <a:solidFill>
                  <a:srgbClr val="000000"/>
                </a:solidFill>
                <a:latin typeface="CCW Cursive Writing 1 - 36"/>
              </a:rPr>
              <a:t>a caption is?</a:t>
            </a:r>
            <a:endParaRPr lang="en-US" sz="2700" dirty="0">
              <a:solidFill>
                <a:srgbClr val="000000"/>
              </a:solidFill>
              <a:latin typeface="CCW Cursive Writing 1 - 36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E61EA2E-BA8E-456D-8599-1CFDE02CD9C3}"/>
              </a:ext>
            </a:extLst>
          </p:cNvPr>
          <p:cNvPicPr>
            <a:picLocks/>
          </p:cNvPicPr>
          <p:nvPr/>
        </p:nvPicPr>
        <p:blipFill>
          <a:blip r:embed="rId5">
            <a:clrChange>
              <a:clrFrom>
                <a:srgbClr val="6A5ACD"/>
              </a:clrFrom>
              <a:clrTo>
                <a:srgbClr val="6A5A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43" y="1941194"/>
            <a:ext cx="9964632" cy="3700099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C5D5E95-A6AB-4756-B2B1-FF882C98CC7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185"/>
    </mc:Choice>
    <mc:Fallback>
      <p:transition spd="slow" advTm="518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165100" y="582387"/>
            <a:ext cx="9842500" cy="6740307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A caption is a sentence that describes what can be seen in a photograph.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You can find captions in lots of places but mostly in non-fiction books. 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A caption is always a fact about a picture and only what can be seen, not what someone thinks. </a:t>
            </a:r>
            <a:endParaRPr lang="en-US" sz="3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878F11E-0C0C-46C5-BB78-76858DAECC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141"/>
    </mc:Choice>
    <mc:Fallback>
      <p:transition spd="slow" advTm="211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88900" y="1104900"/>
            <a:ext cx="9842500" cy="2862322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I’m going to show you some photographs of animals.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 have written a caption underneath each picture.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8DE868F-C813-42C0-9B6C-1AFB2C652D8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73"/>
    </mc:Choice>
    <mc:Fallback>
      <p:transition spd="slow" advTm="8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4849586"/>
            <a:ext cx="9842500" cy="107721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2"/>
              </a:rPr>
              <a:t>The jaguar is sleeping in a tree. </a:t>
            </a:r>
            <a:endParaRPr lang="en-US" sz="32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1026" name="Picture 2" descr="Jaguar sleeping tree wallpaper | 1920x1200 | #13495">
            <a:extLst>
              <a:ext uri="{FF2B5EF4-FFF2-40B4-BE49-F238E27FC236}">
                <a16:creationId xmlns:a16="http://schemas.microsoft.com/office/drawing/2014/main" id="{74E8F968-B1C4-4356-8BE5-DBC2BCD846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192" y="211561"/>
            <a:ext cx="6743149" cy="42025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26B611D-0EA9-43B2-B9E4-9018B14F9D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19902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828"/>
    </mc:Choice>
    <mc:Fallback>
      <p:transition spd="slow" advTm="68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4849586"/>
            <a:ext cx="98425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2"/>
              </a:rPr>
              <a:t>The rhino is eating grass. </a:t>
            </a:r>
            <a:endParaRPr lang="en-US" sz="32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2050" name="Picture 2" descr="The Endangered Rhinoceros | Quillcards">
            <a:extLst>
              <a:ext uri="{FF2B5EF4-FFF2-40B4-BE49-F238E27FC236}">
                <a16:creationId xmlns:a16="http://schemas.microsoft.com/office/drawing/2014/main" id="{C7D3EBEE-457E-4FAF-B077-613887412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528" y="180508"/>
            <a:ext cx="6602185" cy="4368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ECF0044-6DA2-4E79-86CD-E4D45B76BE5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65823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49"/>
    </mc:Choice>
    <mc:Fallback>
      <p:transition spd="slow" advTm="6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247322" y="5081814"/>
            <a:ext cx="9842500" cy="58477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200" dirty="0">
                <a:solidFill>
                  <a:srgbClr val="000000"/>
                </a:solidFill>
                <a:latin typeface="CCW Cursive Writing 1 - 22"/>
              </a:rPr>
              <a:t>The toucan is flying.</a:t>
            </a:r>
            <a:endParaRPr lang="en-US" sz="32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076" name="Picture 4" descr="Toucan Flying photos, royalty-free images, graphics, vectors &amp; videos |  Adobe Stock">
            <a:extLst>
              <a:ext uri="{FF2B5EF4-FFF2-40B4-BE49-F238E27FC236}">
                <a16:creationId xmlns:a16="http://schemas.microsoft.com/office/drawing/2014/main" id="{8C5E5E8C-2801-4AA0-95F2-AEC44DBAE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6007" y="291495"/>
            <a:ext cx="6837136" cy="4558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0D65DB6-050D-4F3D-B907-8F5A2E69F55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51672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854"/>
    </mc:Choice>
    <mc:Fallback>
      <p:transition spd="slow" advTm="16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I would like you to add a caption to some photos. </a:t>
            </a:r>
          </a:p>
          <a:p>
            <a:endParaRPr lang="en-GB" sz="3600" dirty="0">
              <a:solidFill>
                <a:srgbClr val="000000"/>
              </a:solidFill>
              <a:latin typeface="CCW Cursive Writing 1 - 28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You must only write what you can see.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CW Cursive Writing 1 - 28"/>
              </a:rPr>
              <a:t>Don’t forget to use capital letters and full stops. </a:t>
            </a:r>
            <a:endParaRPr lang="en-US" sz="3600" dirty="0">
              <a:solidFill>
                <a:srgbClr val="000000"/>
              </a:solidFill>
              <a:latin typeface="CCW Cursive Writing 1 - 28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15ADA48-2DF7-4DFA-89BC-40D3777045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43146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919"/>
    </mc:Choice>
    <mc:Fallback>
      <p:transition spd="slow" advTm="129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</TotalTime>
  <Words>146</Words>
  <Application>Microsoft Office PowerPoint</Application>
  <PresentationFormat>Custom</PresentationFormat>
  <Paragraphs>22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CCW Cursive Writing 1 - 36</vt:lpstr>
      <vt:lpstr>Calibri Light</vt:lpstr>
      <vt:lpstr>CCW Cursive Writing 1 - 22</vt:lpstr>
      <vt:lpstr>CCW Cursive Writing 1 - 28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10</cp:revision>
  <dcterms:created xsi:type="dcterms:W3CDTF">2021-01-05T15:26:57Z</dcterms:created>
  <dcterms:modified xsi:type="dcterms:W3CDTF">2021-01-10T15:14:55Z</dcterms:modified>
</cp:coreProperties>
</file>