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2" r:id="rId8"/>
    <p:sldId id="275" r:id="rId9"/>
    <p:sldId id="276" r:id="rId10"/>
    <p:sldId id="278" r:id="rId11"/>
    <p:sldId id="279" r:id="rId12"/>
    <p:sldId id="280" r:id="rId13"/>
    <p:sldId id="281" r:id="rId14"/>
    <p:sldId id="271" r:id="rId15"/>
    <p:sldId id="288" r:id="rId16"/>
    <p:sldId id="289" r:id="rId17"/>
    <p:sldId id="290" r:id="rId18"/>
    <p:sldId id="287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7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5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10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12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14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6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18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20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8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week, we are learning about the split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a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6523D87-0FEC-4C23-96F8-A118B532A1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60"/>
    </mc:Choice>
    <mc:Fallback>
      <p:transition spd="slow" advTm="11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A split digraph is just like any other digraph you’ve learnt about like: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oa, ee, sh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The blue arrow shows us that a single letter belongs in the space between the ‘a’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>
                <a:latin typeface="CCW Cursive Writing 1" panose="03050602040000000000" pitchFamily="66" charset="0"/>
              </a:rPr>
              <a:t>		  </a:t>
            </a:r>
            <a:r>
              <a:rPr lang="en-GB" altLang="en-US" sz="7200">
                <a:latin typeface="CCW Cursive Writing 1" panose="03050602040000000000" pitchFamily="66" charset="0"/>
              </a:rPr>
              <a:t>a   e</a:t>
            </a: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5257800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9DEFA0-8AAF-40F6-83B1-F2D410D21F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90"/>
    </mc:Choice>
    <mc:Fallback>
      <p:transition spd="slow" advTm="11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It turns the ‘a’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149725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7EF94B-9791-4AA0-84AA-E9C1E38721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397"/>
    </mc:Choice>
    <mc:Fallback>
      <p:transition spd="slow" advTm="3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On the next few pages are words that contain the split a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384175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20F879-2071-464E-8F19-29C30C7DDA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7"/>
    </mc:Choice>
    <mc:Fallback xmlns="">
      <p:transition spd="slow" advTm="16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53838E67-4954-4370-A44E-210D3F4AED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063" y="1412875"/>
            <a:ext cx="65341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860800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F8C0EC8-005D-49B1-ACCD-0EEA31961A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0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B2D9D577-5276-4AC8-88D0-4208E83AE8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5FA967C-8A8D-462A-8E97-E5AFB8944E44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D70958EC-A5C2-4745-B38A-E04CA08A4A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38" y="1423988"/>
            <a:ext cx="67659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1">
            <a:extLst>
              <a:ext uri="{FF2B5EF4-FFF2-40B4-BE49-F238E27FC236}">
                <a16:creationId xmlns:a16="http://schemas.microsoft.com/office/drawing/2014/main" id="{D48DFBD1-B867-4FB8-AD65-92FDD2A261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789363"/>
            <a:ext cx="207803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929E1F-EBA9-4D91-8D43-92F7EBDC0E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DD05D653-AF1B-48C9-8A67-58C00BDA5E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653AFD-6B2D-4CAC-9820-8A68C3BE1D7C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F7A897BF-D438-40BE-9B84-0B141FE410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5775"/>
            <a:ext cx="604837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>
            <a:extLst>
              <a:ext uri="{FF2B5EF4-FFF2-40B4-BE49-F238E27FC236}">
                <a16:creationId xmlns:a16="http://schemas.microsoft.com/office/drawing/2014/main" id="{7330C2E4-0A15-43E1-8B1B-30A727ACD9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89363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7DBAA85-2F07-465E-B144-756340BDD43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3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27BD39D2-580B-432A-89B9-241766E275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C6435CC-6354-4258-BA65-B02CACF57187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28FB694A-31F5-4FFB-A0F1-B17F628E82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5775"/>
            <a:ext cx="604837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A40E353B-70FE-412A-8D15-4088D3EBD0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89363"/>
            <a:ext cx="15843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D2B1152-A3F2-4A5D-A1FC-E939A02E48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4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8E589B4D-7C0F-4B46-B503-E1DD540EBC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08E2990-C303-4F64-B915-103165EB552F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64035779-87F8-4C40-8074-D5D81DDA8C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423988"/>
            <a:ext cx="67437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35B5C6B0-5EE0-4D86-8F0C-CFB42290D3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860800"/>
            <a:ext cx="22542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7AE825F-E3B2-4F2C-9683-BEC115E55F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7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6491DD24-BC6E-4E76-8B5E-F1ED8E06D9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4A1A739-0562-4894-8DFD-34397FC1E3E1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C4E4C07D-D5E3-4976-BB55-62033EA50A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5775"/>
            <a:ext cx="604837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">
            <a:extLst>
              <a:ext uri="{FF2B5EF4-FFF2-40B4-BE49-F238E27FC236}">
                <a16:creationId xmlns:a16="http://schemas.microsoft.com/office/drawing/2014/main" id="{0AAF154A-B000-413E-A5B6-D6BE5758BB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789363"/>
            <a:ext cx="1944688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E451542-2A0C-4240-AD40-B364571A82B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9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Portrait with Footer.png">
            <a:extLst>
              <a:ext uri="{FF2B5EF4-FFF2-40B4-BE49-F238E27FC236}">
                <a16:creationId xmlns:a16="http://schemas.microsoft.com/office/drawing/2014/main" id="{044E3A85-D036-4B4B-9A79-4A9CC8D5C9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CEE8B3-2BFD-4FA1-96B5-B738AE2B5121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id="{05C17E2A-FC0C-440B-9D6B-7A04A7163D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420813"/>
            <a:ext cx="69246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>
            <a:extLst>
              <a:ext uri="{FF2B5EF4-FFF2-40B4-BE49-F238E27FC236}">
                <a16:creationId xmlns:a16="http://schemas.microsoft.com/office/drawing/2014/main" id="{CB52E90B-D607-446B-9CAB-87726856FA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3933825"/>
            <a:ext cx="1979612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7C048B2-BF4C-4E5B-B15D-B7EC8B3319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>
            <a:extLst>
              <a:ext uri="{FF2B5EF4-FFF2-40B4-BE49-F238E27FC236}">
                <a16:creationId xmlns:a16="http://schemas.microsoft.com/office/drawing/2014/main" id="{FB95B6D1-9364-4733-B997-4FD106E947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AECB8DA-E84B-4DB1-956B-4DCA15CE6CC1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DC887EFE-DC69-4DDD-8F0A-43CA9082DC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1420813"/>
            <a:ext cx="75342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>
            <a:extLst>
              <a:ext uri="{FF2B5EF4-FFF2-40B4-BE49-F238E27FC236}">
                <a16:creationId xmlns:a16="http://schemas.microsoft.com/office/drawing/2014/main" id="{F85E49A4-D373-4BE3-A200-9BAE76AC89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860800"/>
            <a:ext cx="1876425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D8B9FB-155B-4174-9C03-17BEBF9376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2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Portrait with Footer.png">
            <a:extLst>
              <a:ext uri="{FF2B5EF4-FFF2-40B4-BE49-F238E27FC236}">
                <a16:creationId xmlns:a16="http://schemas.microsoft.com/office/drawing/2014/main" id="{82597D71-F8F2-45FA-9408-003C3C5C02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F609B70-3207-4C13-B285-15AADE47252E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0" name="Picture 1">
            <a:extLst>
              <a:ext uri="{FF2B5EF4-FFF2-40B4-BE49-F238E27FC236}">
                <a16:creationId xmlns:a16="http://schemas.microsoft.com/office/drawing/2014/main" id="{D1C608F4-3527-43CA-8FA5-3CCD669ED1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1423988"/>
            <a:ext cx="76930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>
            <a:extLst>
              <a:ext uri="{FF2B5EF4-FFF2-40B4-BE49-F238E27FC236}">
                <a16:creationId xmlns:a16="http://schemas.microsoft.com/office/drawing/2014/main" id="{55EAE25C-78C8-4356-8EA8-B020DB1D6F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860800"/>
            <a:ext cx="2016125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76DC8D6-EC6C-4ABB-8223-6C401800E8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0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A3938A-F1F1-4D25-A823-9B3F675E26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33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14359C-C192-4432-A499-0BAF503AF8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0173532"/>
      </p:ext>
    </p:extLst>
  </p:cSld>
  <p:clrMapOvr>
    <a:masterClrMapping/>
  </p:clrMapOvr>
  <p:transition advTm="241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DD76F2-464D-4760-B529-5A292F891694}"/>
              </a:ext>
            </a:extLst>
          </p:cNvPr>
          <p:cNvSpPr txBox="1"/>
          <p:nvPr/>
        </p:nvSpPr>
        <p:spPr>
          <a:xfrm>
            <a:off x="1331640" y="1124744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I would like to bake a cake.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2236607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DD76F2-464D-4760-B529-5A292F891694}"/>
              </a:ext>
            </a:extLst>
          </p:cNvPr>
          <p:cNvSpPr txBox="1"/>
          <p:nvPr/>
        </p:nvSpPr>
        <p:spPr>
          <a:xfrm>
            <a:off x="1331640" y="1124744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31CAFBC-8EE8-42FA-BB90-CFDF37A9CB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7699727"/>
      </p:ext>
    </p:extLst>
  </p:cSld>
  <p:clrMapOvr>
    <a:masterClrMapping/>
  </p:clrMapOvr>
  <p:transition advTm="18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DD76F2-464D-4760-B529-5A292F891694}"/>
              </a:ext>
            </a:extLst>
          </p:cNvPr>
          <p:cNvSpPr txBox="1"/>
          <p:nvPr/>
        </p:nvSpPr>
        <p:spPr>
          <a:xfrm>
            <a:off x="1331640" y="1124744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I am afraid of snakes.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54C034C-62FB-47A1-A7A6-CDDF2CD8D8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47615664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</TotalTime>
  <Words>193</Words>
  <Application>Microsoft Office PowerPoint</Application>
  <PresentationFormat>On-screen Show (4:3)</PresentationFormat>
  <Paragraphs>30</Paragraphs>
  <Slides>18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CCW Cursive Writing 1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217</cp:revision>
  <dcterms:created xsi:type="dcterms:W3CDTF">2012-11-21T10:26:22Z</dcterms:created>
  <dcterms:modified xsi:type="dcterms:W3CDTF">2021-01-11T16:10:11Z</dcterms:modified>
</cp:coreProperties>
</file>