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65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</p:sldIdLst>
  <p:sldSz cx="10160000" cy="7747000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Calibri Light" panose="020F0302020204030204" pitchFamily="34" charset="0"/>
      <p:regular r:id="rId17"/>
      <p:italic r:id="rId18"/>
    </p:embeddedFont>
    <p:embeddedFont>
      <p:font typeface="Comic Sans MS" panose="030F0702030302020204" pitchFamily="66" charset="0"/>
      <p:regular r:id="rId19"/>
      <p:bold r:id="rId20"/>
      <p:italic r:id="rId21"/>
      <p:boldItalic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132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5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278D9B-00F9-45FA-880E-4ACCF60FFF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67854"/>
            <a:ext cx="7620000" cy="2697104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F43AE-0AB6-4B69-860B-DEBF5325EE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68969"/>
            <a:ext cx="7620000" cy="1870398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B66D8E-A0E5-4B31-9047-345F3E737A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A3F6EC-50E4-469C-8EBC-D78DB3F3A6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6EB8B9-EE55-4A0F-B83E-1BD2769037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69386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E3299C-BD74-47E1-898B-B7B69969E1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7CD1B8-7BE7-40BF-A6A6-508101E085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2F51D0-2332-4853-A342-B21BBE35D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737A78-60DA-44F0-A4EE-BD69D2ED9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49E5FC-9DC4-4948-8F20-51D7BA78C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011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93DE7E-2E39-4E40-97FB-A9D165C1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931373"/>
            <a:ext cx="8763000" cy="3222536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96A80D-B463-40D9-A1DF-4BB71A6F93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184395"/>
            <a:ext cx="8763000" cy="1694656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61D087-B0E1-42FF-8D71-C6EF35C4DE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ECD065-B16A-4488-A54A-BF25BA849D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CDA00B-DD8D-45DF-8C0B-57145B2A92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7446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798C9-18F4-4053-A434-9B73275871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1CD576-11B4-4882-84EE-835BA9E535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62280"/>
            <a:ext cx="4318000" cy="4915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92A800-7FD9-4267-ACDC-5FEB1C3B4A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62280"/>
            <a:ext cx="4318000" cy="4915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AC1BF8-53E3-479D-92D5-D634FC81F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F99EBC-CCFE-4140-BDB5-07176B26E7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D89C0F-555F-40DF-9CAB-E5CF7999B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9004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1DFB31-2380-4C1F-986D-06F3EE2E36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12458"/>
            <a:ext cx="8763000" cy="149739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DAB016-91C1-49EF-AE28-DFCABC9ECD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99092"/>
            <a:ext cx="4298156" cy="930715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A30708-B7AB-4D81-83D1-085577B3C7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829807"/>
            <a:ext cx="4298156" cy="41622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8905AED-D24D-41C5-AFEC-3AAADC2146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99092"/>
            <a:ext cx="4319323" cy="930715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21B9FDC-99B9-4332-B9BE-863A3C865F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829807"/>
            <a:ext cx="4319323" cy="41622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292AA9C-7298-4FEA-9DA3-C7FC513627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9ED2E93-608E-425E-82B7-97B1E0374D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0946075-21DF-4CA3-94B8-36D6D9479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66694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973173-5D2A-4D79-976D-92E1507112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A7CDF0-F95E-4286-9833-A3B8C01261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448FFB6-4C60-4633-B929-5A79823815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35024E-E9A5-4334-9201-128504109A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8910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6D7E44F-9269-4908-88C0-636C5BC63B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9669130-38BA-4DAC-B8B0-7DBD36D12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CB9B26-8E5D-41ED-BC8A-208AAA366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217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1F03B7-6B7F-4C49-96A3-E950A919E1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16467"/>
            <a:ext cx="3276864" cy="180763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854CF9-B420-41BF-A42C-40710D96F3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115426"/>
            <a:ext cx="5143500" cy="5505391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F05846-4D04-478A-A868-49C9315033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324100"/>
            <a:ext cx="3276864" cy="4305683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1B0EA7-F8F0-4601-84A5-08C8578620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A33199-2B56-4558-A6E6-CF22697B65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8E2DAB-FD12-4221-BA8E-4CE13A2777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3231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2C6792-4344-4121-9963-E32D5A32C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16467"/>
            <a:ext cx="3276864" cy="180763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8BB97E2-7A96-4804-9891-CC35E6BD14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115426"/>
            <a:ext cx="5143500" cy="5505391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25ADAC-5732-4393-A952-60BA30CC95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324100"/>
            <a:ext cx="3276864" cy="4305683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91F94FF-B41F-4166-858C-609E8062B2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6AF996-BD9E-42E4-9AC5-16F6FE0D10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7BFF44-1C6B-4E10-9A2D-C5C32C0635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69246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1285F5-3C6E-4100-9DB4-C5E8C2F73C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D384CFA-ADE5-484A-8609-4ED6C82EB0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30F82A-F3F5-4F09-BB5B-C0F80BC356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6A253C-73B5-4DDC-90BE-13519C4711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9A4C65-9479-4943-A480-6A858C5294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61269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58BE75-65AD-42C1-96CE-D0E0E7F3F5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12456"/>
            <a:ext cx="2190750" cy="656522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BBB2480-8E92-4451-A9D6-07789E1F8D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12456"/>
            <a:ext cx="6445250" cy="656522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9F1377-7492-4016-9CFF-9E2C1DB14D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26D27F-70DD-4976-9E10-8DA570EEE1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26ECA9-5B6F-4B23-87DF-2DCA93733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0679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F55D86A-8BBF-4DBB-AE1A-324999EBF2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12458"/>
            <a:ext cx="8763000" cy="14973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6B3F3F-454B-4337-83BE-7785A32664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62280"/>
            <a:ext cx="8763000" cy="4915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D27226-B9CA-40AC-B836-B815147899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180323"/>
            <a:ext cx="2286000" cy="4124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FAFF1D-2B1F-4C93-BD72-AEF5DF2979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180323"/>
            <a:ext cx="3429000" cy="4124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780A1E-4E42-4FAB-B03C-7C434B4505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180323"/>
            <a:ext cx="2286000" cy="4124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1794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8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9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10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2" Type="http://schemas.microsoft.com/office/2007/relationships/media" Target="../media/media11.m4a"/><Relationship Id="rId1" Type="http://schemas.openxmlformats.org/officeDocument/2006/relationships/tags" Target="../tags/tag1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9E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6288932-CFE9-45F4-8FD6-55BDABF5C517}"/>
              </a:ext>
            </a:extLst>
          </p:cNvPr>
          <p:cNvSpPr txBox="1"/>
          <p:nvPr/>
        </p:nvSpPr>
        <p:spPr>
          <a:xfrm>
            <a:off x="342900" y="723900"/>
            <a:ext cx="9677400" cy="34163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7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We are learning</a:t>
            </a:r>
          </a:p>
          <a:p>
            <a:r>
              <a:rPr lang="en-GB" sz="7200" dirty="0">
                <a:solidFill>
                  <a:srgbClr val="000000"/>
                </a:solidFill>
                <a:latin typeface="Comic Sans MS" panose="030F0702030302020204" pitchFamily="66" charset="0"/>
              </a:rPr>
              <a:t>To count forwards </a:t>
            </a:r>
            <a:r>
              <a:rPr lang="en-GB" sz="7200">
                <a:solidFill>
                  <a:srgbClr val="000000"/>
                </a:solidFill>
                <a:latin typeface="Comic Sans MS" panose="030F0702030302020204" pitchFamily="66" charset="0"/>
              </a:rPr>
              <a:t>in 5's</a:t>
            </a:r>
            <a:r>
              <a:rPr lang="en-GB" sz="7200" dirty="0">
                <a:solidFill>
                  <a:srgbClr val="000000"/>
                </a:solidFill>
                <a:latin typeface="Comic Sans MS" panose="030F0702030302020204" pitchFamily="66" charset="0"/>
              </a:rPr>
              <a:t>.</a:t>
            </a:r>
            <a:endParaRPr lang="en-US" sz="72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7350EAB-A7F9-4F34-8C8E-3BD0DC4479A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985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0591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512"/>
    </mc:Choice>
    <mc:Fallback>
      <p:transition spd="slow" advTm="85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3B69298-61A7-46B2-BB2D-27901A6ADC3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6274" t="36151" r="10145" b="6789"/>
          <a:stretch/>
        </p:blipFill>
        <p:spPr>
          <a:xfrm>
            <a:off x="353961" y="1558003"/>
            <a:ext cx="9178171" cy="4630994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EF4A10B-1F0A-4BC3-B76C-89FFA307B2F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985000"/>
            <a:ext cx="609600" cy="6096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D95728A-FF1E-4200-9867-FF9F265E8596}"/>
              </a:ext>
            </a:extLst>
          </p:cNvPr>
          <p:cNvSpPr txBox="1"/>
          <p:nvPr/>
        </p:nvSpPr>
        <p:spPr>
          <a:xfrm>
            <a:off x="575187" y="339213"/>
            <a:ext cx="87015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Comic Sans MS" panose="030F0702030302020204" pitchFamily="66" charset="0"/>
              </a:rPr>
              <a:t>Can you spot any patterns?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15304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206"/>
    </mc:Choice>
    <mc:Fallback>
      <p:transition spd="slow" advTm="462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3B69298-61A7-46B2-BB2D-27901A6ADC3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6274" t="36151" r="10145" b="6789"/>
          <a:stretch/>
        </p:blipFill>
        <p:spPr>
          <a:xfrm>
            <a:off x="353961" y="1558003"/>
            <a:ext cx="9178171" cy="4630994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9A9173D-27C2-46FC-A903-03E90FBF604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985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88636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467"/>
    </mc:Choice>
    <mc:Fallback>
      <p:transition spd="slow" advTm="184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E6DC6C0-4E75-4400-BC7E-7EE7D0E640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1836119"/>
              </p:ext>
            </p:extLst>
          </p:nvPr>
        </p:nvGraphicFramePr>
        <p:xfrm>
          <a:off x="1041400" y="2921001"/>
          <a:ext cx="8102854" cy="14730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0520">
                  <a:extLst>
                    <a:ext uri="{9D8B030D-6E8A-4147-A177-3AD203B41FA5}">
                      <a16:colId xmlns:a16="http://schemas.microsoft.com/office/drawing/2014/main" val="2613685658"/>
                    </a:ext>
                  </a:extLst>
                </a:gridCol>
                <a:gridCol w="1620520">
                  <a:extLst>
                    <a:ext uri="{9D8B030D-6E8A-4147-A177-3AD203B41FA5}">
                      <a16:colId xmlns:a16="http://schemas.microsoft.com/office/drawing/2014/main" val="2532574135"/>
                    </a:ext>
                  </a:extLst>
                </a:gridCol>
                <a:gridCol w="1620647">
                  <a:extLst>
                    <a:ext uri="{9D8B030D-6E8A-4147-A177-3AD203B41FA5}">
                      <a16:colId xmlns:a16="http://schemas.microsoft.com/office/drawing/2014/main" val="2513051329"/>
                    </a:ext>
                  </a:extLst>
                </a:gridCol>
                <a:gridCol w="1620520">
                  <a:extLst>
                    <a:ext uri="{9D8B030D-6E8A-4147-A177-3AD203B41FA5}">
                      <a16:colId xmlns:a16="http://schemas.microsoft.com/office/drawing/2014/main" val="2974503011"/>
                    </a:ext>
                  </a:extLst>
                </a:gridCol>
                <a:gridCol w="1620647">
                  <a:extLst>
                    <a:ext uri="{9D8B030D-6E8A-4147-A177-3AD203B41FA5}">
                      <a16:colId xmlns:a16="http://schemas.microsoft.com/office/drawing/2014/main" val="3024167825"/>
                    </a:ext>
                  </a:extLst>
                </a:gridCol>
              </a:tblGrid>
              <a:tr h="1473073">
                <a:tc>
                  <a:txBody>
                    <a:bodyPr/>
                    <a:lstStyle/>
                    <a:p>
                      <a:pPr algn="ctr"/>
                      <a:r>
                        <a:rPr lang="en-US" sz="7200" b="0" i="0" u="none" baseline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200" b="0" i="0" u="none" baseline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72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200" b="0" i="0" u="none" baseline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200" b="0" i="0" u="none" baseline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25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2119399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DFA93DBA-E4E1-41FF-91DF-6EE51F72D4CB}"/>
              </a:ext>
            </a:extLst>
          </p:cNvPr>
          <p:cNvSpPr txBox="1"/>
          <p:nvPr/>
        </p:nvSpPr>
        <p:spPr>
          <a:xfrm>
            <a:off x="1041400" y="339213"/>
            <a:ext cx="796986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Comic Sans MS" panose="030F0702030302020204" pitchFamily="66" charset="0"/>
              </a:rPr>
              <a:t>What is the missing number</a:t>
            </a:r>
            <a:r>
              <a:rPr lang="en-US" sz="4400" dirty="0"/>
              <a:t>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BE79565-6286-44DB-B2C6-CEA5D2B9B96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985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59897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121"/>
    </mc:Choice>
    <mc:Fallback>
      <p:transition spd="slow" advTm="101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AC27A39-D60D-4FA4-AF01-1DC61FBA69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3797068"/>
              </p:ext>
            </p:extLst>
          </p:nvPr>
        </p:nvGraphicFramePr>
        <p:xfrm>
          <a:off x="1041400" y="2921001"/>
          <a:ext cx="8102854" cy="14730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0520">
                  <a:extLst>
                    <a:ext uri="{9D8B030D-6E8A-4147-A177-3AD203B41FA5}">
                      <a16:colId xmlns:a16="http://schemas.microsoft.com/office/drawing/2014/main" val="3856326218"/>
                    </a:ext>
                  </a:extLst>
                </a:gridCol>
                <a:gridCol w="1620520">
                  <a:extLst>
                    <a:ext uri="{9D8B030D-6E8A-4147-A177-3AD203B41FA5}">
                      <a16:colId xmlns:a16="http://schemas.microsoft.com/office/drawing/2014/main" val="1737022159"/>
                    </a:ext>
                  </a:extLst>
                </a:gridCol>
                <a:gridCol w="1620647">
                  <a:extLst>
                    <a:ext uri="{9D8B030D-6E8A-4147-A177-3AD203B41FA5}">
                      <a16:colId xmlns:a16="http://schemas.microsoft.com/office/drawing/2014/main" val="995900391"/>
                    </a:ext>
                  </a:extLst>
                </a:gridCol>
                <a:gridCol w="1620520">
                  <a:extLst>
                    <a:ext uri="{9D8B030D-6E8A-4147-A177-3AD203B41FA5}">
                      <a16:colId xmlns:a16="http://schemas.microsoft.com/office/drawing/2014/main" val="161455843"/>
                    </a:ext>
                  </a:extLst>
                </a:gridCol>
                <a:gridCol w="1620647">
                  <a:extLst>
                    <a:ext uri="{9D8B030D-6E8A-4147-A177-3AD203B41FA5}">
                      <a16:colId xmlns:a16="http://schemas.microsoft.com/office/drawing/2014/main" val="3280858366"/>
                    </a:ext>
                  </a:extLst>
                </a:gridCol>
              </a:tblGrid>
              <a:tr h="1473073">
                <a:tc>
                  <a:txBody>
                    <a:bodyPr/>
                    <a:lstStyle/>
                    <a:p>
                      <a:pPr algn="ctr"/>
                      <a:r>
                        <a:rPr lang="en-US" sz="7200" b="0" i="0" u="none" baseline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7200" b="0" i="0" u="none" baseline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19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2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20</a:t>
                      </a:r>
                      <a:endParaRPr lang="en-US" sz="7200" b="0" i="0" u="none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algn="ctr"/>
                      <a:endParaRPr lang="en-US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7200" b="0" i="0" u="none" baseline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6518415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29992749-C14E-4646-AB30-153BDF329054}"/>
              </a:ext>
            </a:extLst>
          </p:cNvPr>
          <p:cNvSpPr txBox="1"/>
          <p:nvPr/>
        </p:nvSpPr>
        <p:spPr>
          <a:xfrm>
            <a:off x="670232" y="442452"/>
            <a:ext cx="88195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Comic Sans MS" panose="030F0702030302020204" pitchFamily="66" charset="0"/>
              </a:rPr>
              <a:t>What are the missing numbers</a:t>
            </a:r>
            <a:r>
              <a:rPr lang="en-US" sz="4400" dirty="0"/>
              <a:t>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B6A7355-E7FC-4F26-9F1E-B406512A0E6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985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16967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5"/>
    </mc:Choice>
    <mc:Fallback>
      <p:transition spd="slow" advTm="100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45FE1FB-7206-47D8-A568-08A8363DBB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3946066"/>
              </p:ext>
            </p:extLst>
          </p:nvPr>
        </p:nvGraphicFramePr>
        <p:xfrm>
          <a:off x="1041400" y="2921001"/>
          <a:ext cx="8102854" cy="14730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0520">
                  <a:extLst>
                    <a:ext uri="{9D8B030D-6E8A-4147-A177-3AD203B41FA5}">
                      <a16:colId xmlns:a16="http://schemas.microsoft.com/office/drawing/2014/main" val="677913822"/>
                    </a:ext>
                  </a:extLst>
                </a:gridCol>
                <a:gridCol w="1620520">
                  <a:extLst>
                    <a:ext uri="{9D8B030D-6E8A-4147-A177-3AD203B41FA5}">
                      <a16:colId xmlns:a16="http://schemas.microsoft.com/office/drawing/2014/main" val="28365701"/>
                    </a:ext>
                  </a:extLst>
                </a:gridCol>
                <a:gridCol w="1620647">
                  <a:extLst>
                    <a:ext uri="{9D8B030D-6E8A-4147-A177-3AD203B41FA5}">
                      <a16:colId xmlns:a16="http://schemas.microsoft.com/office/drawing/2014/main" val="866322067"/>
                    </a:ext>
                  </a:extLst>
                </a:gridCol>
                <a:gridCol w="1620520">
                  <a:extLst>
                    <a:ext uri="{9D8B030D-6E8A-4147-A177-3AD203B41FA5}">
                      <a16:colId xmlns:a16="http://schemas.microsoft.com/office/drawing/2014/main" val="1757929698"/>
                    </a:ext>
                  </a:extLst>
                </a:gridCol>
                <a:gridCol w="1620647">
                  <a:extLst>
                    <a:ext uri="{9D8B030D-6E8A-4147-A177-3AD203B41FA5}">
                      <a16:colId xmlns:a16="http://schemas.microsoft.com/office/drawing/2014/main" val="4163405431"/>
                    </a:ext>
                  </a:extLst>
                </a:gridCol>
              </a:tblGrid>
              <a:tr h="1473073">
                <a:tc>
                  <a:txBody>
                    <a:bodyPr/>
                    <a:lstStyle/>
                    <a:p>
                      <a:pPr algn="ctr"/>
                      <a:r>
                        <a:rPr lang="en-US" sz="7200" b="0" i="0" u="none" baseline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2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7200" b="0" i="0" u="none" baseline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7200" b="0" i="0" u="none" baseline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9225936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1081484C-9D0D-4BBC-B176-B8FF2DDEEE42}"/>
              </a:ext>
            </a:extLst>
          </p:cNvPr>
          <p:cNvSpPr txBox="1"/>
          <p:nvPr/>
        </p:nvSpPr>
        <p:spPr>
          <a:xfrm>
            <a:off x="670232" y="442452"/>
            <a:ext cx="88195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Comic Sans MS" panose="030F0702030302020204" pitchFamily="66" charset="0"/>
              </a:rPr>
              <a:t>What are the missing numbers</a:t>
            </a:r>
            <a:r>
              <a:rPr lang="en-US" sz="4400" dirty="0"/>
              <a:t>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272568B-4AEC-4B02-B0F7-48AF2590430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985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79163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30"/>
    </mc:Choice>
    <mc:Fallback>
      <p:transition spd="slow" advTm="90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13C4519-30F8-4DF1-8666-90D95D8731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6183169"/>
              </p:ext>
            </p:extLst>
          </p:nvPr>
        </p:nvGraphicFramePr>
        <p:xfrm>
          <a:off x="1041400" y="2921001"/>
          <a:ext cx="8102854" cy="14730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0520">
                  <a:extLst>
                    <a:ext uri="{9D8B030D-6E8A-4147-A177-3AD203B41FA5}">
                      <a16:colId xmlns:a16="http://schemas.microsoft.com/office/drawing/2014/main" val="937048351"/>
                    </a:ext>
                  </a:extLst>
                </a:gridCol>
                <a:gridCol w="1620520">
                  <a:extLst>
                    <a:ext uri="{9D8B030D-6E8A-4147-A177-3AD203B41FA5}">
                      <a16:colId xmlns:a16="http://schemas.microsoft.com/office/drawing/2014/main" val="480783820"/>
                    </a:ext>
                  </a:extLst>
                </a:gridCol>
                <a:gridCol w="1620647">
                  <a:extLst>
                    <a:ext uri="{9D8B030D-6E8A-4147-A177-3AD203B41FA5}">
                      <a16:colId xmlns:a16="http://schemas.microsoft.com/office/drawing/2014/main" val="1866235401"/>
                    </a:ext>
                  </a:extLst>
                </a:gridCol>
                <a:gridCol w="1620520">
                  <a:extLst>
                    <a:ext uri="{9D8B030D-6E8A-4147-A177-3AD203B41FA5}">
                      <a16:colId xmlns:a16="http://schemas.microsoft.com/office/drawing/2014/main" val="2098398081"/>
                    </a:ext>
                  </a:extLst>
                </a:gridCol>
                <a:gridCol w="1620647">
                  <a:extLst>
                    <a:ext uri="{9D8B030D-6E8A-4147-A177-3AD203B41FA5}">
                      <a16:colId xmlns:a16="http://schemas.microsoft.com/office/drawing/2014/main" val="3897994574"/>
                    </a:ext>
                  </a:extLst>
                </a:gridCol>
              </a:tblGrid>
              <a:tr h="1473073">
                <a:tc>
                  <a:txBody>
                    <a:bodyPr/>
                    <a:lstStyle/>
                    <a:p>
                      <a:pPr algn="ctr"/>
                      <a:r>
                        <a:rPr lang="en-US" sz="7200" b="0" i="0" u="none" baseline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200" b="0" i="0" u="none" baseline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7200" b="0" i="0" u="none" baseline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255023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785205D3-A96A-4075-8443-E36376CF49F9}"/>
              </a:ext>
            </a:extLst>
          </p:cNvPr>
          <p:cNvSpPr txBox="1"/>
          <p:nvPr/>
        </p:nvSpPr>
        <p:spPr>
          <a:xfrm>
            <a:off x="670232" y="442452"/>
            <a:ext cx="88195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Comic Sans MS" panose="030F0702030302020204" pitchFamily="66" charset="0"/>
              </a:rPr>
              <a:t>What are the missing numbers</a:t>
            </a:r>
            <a:r>
              <a:rPr lang="en-US" sz="4400" dirty="0"/>
              <a:t>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0F50361-4379-455D-9B52-B2F053D5890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985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77870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76"/>
    </mc:Choice>
    <mc:Fallback>
      <p:transition spd="slow" advTm="40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13C4519-30F8-4DF1-8666-90D95D8731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5839176"/>
              </p:ext>
            </p:extLst>
          </p:nvPr>
        </p:nvGraphicFramePr>
        <p:xfrm>
          <a:off x="1041400" y="2921001"/>
          <a:ext cx="8102854" cy="14730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0520">
                  <a:extLst>
                    <a:ext uri="{9D8B030D-6E8A-4147-A177-3AD203B41FA5}">
                      <a16:colId xmlns:a16="http://schemas.microsoft.com/office/drawing/2014/main" val="937048351"/>
                    </a:ext>
                  </a:extLst>
                </a:gridCol>
                <a:gridCol w="1620520">
                  <a:extLst>
                    <a:ext uri="{9D8B030D-6E8A-4147-A177-3AD203B41FA5}">
                      <a16:colId xmlns:a16="http://schemas.microsoft.com/office/drawing/2014/main" val="480783820"/>
                    </a:ext>
                  </a:extLst>
                </a:gridCol>
                <a:gridCol w="1620647">
                  <a:extLst>
                    <a:ext uri="{9D8B030D-6E8A-4147-A177-3AD203B41FA5}">
                      <a16:colId xmlns:a16="http://schemas.microsoft.com/office/drawing/2014/main" val="1866235401"/>
                    </a:ext>
                  </a:extLst>
                </a:gridCol>
                <a:gridCol w="1620520">
                  <a:extLst>
                    <a:ext uri="{9D8B030D-6E8A-4147-A177-3AD203B41FA5}">
                      <a16:colId xmlns:a16="http://schemas.microsoft.com/office/drawing/2014/main" val="2098398081"/>
                    </a:ext>
                  </a:extLst>
                </a:gridCol>
                <a:gridCol w="1620647">
                  <a:extLst>
                    <a:ext uri="{9D8B030D-6E8A-4147-A177-3AD203B41FA5}">
                      <a16:colId xmlns:a16="http://schemas.microsoft.com/office/drawing/2014/main" val="3897994574"/>
                    </a:ext>
                  </a:extLst>
                </a:gridCol>
              </a:tblGrid>
              <a:tr h="1473073">
                <a:tc>
                  <a:txBody>
                    <a:bodyPr/>
                    <a:lstStyle/>
                    <a:p>
                      <a:pPr algn="ctr"/>
                      <a:endParaRPr lang="en-US" sz="7200" b="0" i="0" u="none" baseline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19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2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7200" b="0" i="0" u="none" baseline="0">
                        <a:solidFill>
                          <a:srgbClr val="00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7200" b="0" i="0" u="none" baseline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19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2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35</a:t>
                      </a:r>
                    </a:p>
                    <a:p>
                      <a:pPr algn="ctr"/>
                      <a:endParaRPr lang="en-US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255023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785205D3-A96A-4075-8443-E36376CF49F9}"/>
              </a:ext>
            </a:extLst>
          </p:cNvPr>
          <p:cNvSpPr txBox="1"/>
          <p:nvPr/>
        </p:nvSpPr>
        <p:spPr>
          <a:xfrm>
            <a:off x="670232" y="442452"/>
            <a:ext cx="88195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Comic Sans MS" panose="030F0702030302020204" pitchFamily="66" charset="0"/>
              </a:rPr>
              <a:t>What are the missing numbers</a:t>
            </a:r>
            <a:r>
              <a:rPr lang="en-US" sz="4400" dirty="0"/>
              <a:t>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4E689E9-8EF4-4F1E-86F7-E10CE8FD10A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985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14242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686"/>
    </mc:Choice>
    <mc:Fallback>
      <p:transition spd="slow" advTm="106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13C4519-30F8-4DF1-8666-90D95D8731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1451609"/>
              </p:ext>
            </p:extLst>
          </p:nvPr>
        </p:nvGraphicFramePr>
        <p:xfrm>
          <a:off x="1041400" y="2921001"/>
          <a:ext cx="8102854" cy="14730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0520">
                  <a:extLst>
                    <a:ext uri="{9D8B030D-6E8A-4147-A177-3AD203B41FA5}">
                      <a16:colId xmlns:a16="http://schemas.microsoft.com/office/drawing/2014/main" val="937048351"/>
                    </a:ext>
                  </a:extLst>
                </a:gridCol>
                <a:gridCol w="1620520">
                  <a:extLst>
                    <a:ext uri="{9D8B030D-6E8A-4147-A177-3AD203B41FA5}">
                      <a16:colId xmlns:a16="http://schemas.microsoft.com/office/drawing/2014/main" val="480783820"/>
                    </a:ext>
                  </a:extLst>
                </a:gridCol>
                <a:gridCol w="1620647">
                  <a:extLst>
                    <a:ext uri="{9D8B030D-6E8A-4147-A177-3AD203B41FA5}">
                      <a16:colId xmlns:a16="http://schemas.microsoft.com/office/drawing/2014/main" val="1866235401"/>
                    </a:ext>
                  </a:extLst>
                </a:gridCol>
                <a:gridCol w="1620520">
                  <a:extLst>
                    <a:ext uri="{9D8B030D-6E8A-4147-A177-3AD203B41FA5}">
                      <a16:colId xmlns:a16="http://schemas.microsoft.com/office/drawing/2014/main" val="2098398081"/>
                    </a:ext>
                  </a:extLst>
                </a:gridCol>
                <a:gridCol w="1620647">
                  <a:extLst>
                    <a:ext uri="{9D8B030D-6E8A-4147-A177-3AD203B41FA5}">
                      <a16:colId xmlns:a16="http://schemas.microsoft.com/office/drawing/2014/main" val="3897994574"/>
                    </a:ext>
                  </a:extLst>
                </a:gridCol>
              </a:tblGrid>
              <a:tr h="1473073">
                <a:tc>
                  <a:txBody>
                    <a:bodyPr/>
                    <a:lstStyle/>
                    <a:p>
                      <a:pPr algn="ctr"/>
                      <a:endParaRPr lang="en-US" sz="7200" b="0" i="0" u="none" baseline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19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2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7200" b="0" i="0" u="none" baseline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7200" b="0" i="0" u="none" baseline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19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2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30</a:t>
                      </a:r>
                    </a:p>
                    <a:p>
                      <a:pPr algn="ctr"/>
                      <a:endParaRPr lang="en-US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255023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785205D3-A96A-4075-8443-E36376CF49F9}"/>
              </a:ext>
            </a:extLst>
          </p:cNvPr>
          <p:cNvSpPr txBox="1"/>
          <p:nvPr/>
        </p:nvSpPr>
        <p:spPr>
          <a:xfrm>
            <a:off x="670232" y="442452"/>
            <a:ext cx="88195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Comic Sans MS" panose="030F0702030302020204" pitchFamily="66" charset="0"/>
              </a:rPr>
              <a:t>What are the missing numbers</a:t>
            </a:r>
            <a:r>
              <a:rPr lang="en-US" sz="4400" dirty="0"/>
              <a:t>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8287DD2-FED2-4E35-8FA0-3FD1535E317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985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00626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66"/>
    </mc:Choice>
    <mc:Fallback>
      <p:transition spd="slow" advTm="90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13C4519-30F8-4DF1-8666-90D95D8731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7037305"/>
              </p:ext>
            </p:extLst>
          </p:nvPr>
        </p:nvGraphicFramePr>
        <p:xfrm>
          <a:off x="1041400" y="2921001"/>
          <a:ext cx="8102854" cy="14730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0520">
                  <a:extLst>
                    <a:ext uri="{9D8B030D-6E8A-4147-A177-3AD203B41FA5}">
                      <a16:colId xmlns:a16="http://schemas.microsoft.com/office/drawing/2014/main" val="937048351"/>
                    </a:ext>
                  </a:extLst>
                </a:gridCol>
                <a:gridCol w="1620520">
                  <a:extLst>
                    <a:ext uri="{9D8B030D-6E8A-4147-A177-3AD203B41FA5}">
                      <a16:colId xmlns:a16="http://schemas.microsoft.com/office/drawing/2014/main" val="480783820"/>
                    </a:ext>
                  </a:extLst>
                </a:gridCol>
                <a:gridCol w="1620647">
                  <a:extLst>
                    <a:ext uri="{9D8B030D-6E8A-4147-A177-3AD203B41FA5}">
                      <a16:colId xmlns:a16="http://schemas.microsoft.com/office/drawing/2014/main" val="1866235401"/>
                    </a:ext>
                  </a:extLst>
                </a:gridCol>
                <a:gridCol w="1620520">
                  <a:extLst>
                    <a:ext uri="{9D8B030D-6E8A-4147-A177-3AD203B41FA5}">
                      <a16:colId xmlns:a16="http://schemas.microsoft.com/office/drawing/2014/main" val="2098398081"/>
                    </a:ext>
                  </a:extLst>
                </a:gridCol>
                <a:gridCol w="1620647">
                  <a:extLst>
                    <a:ext uri="{9D8B030D-6E8A-4147-A177-3AD203B41FA5}">
                      <a16:colId xmlns:a16="http://schemas.microsoft.com/office/drawing/2014/main" val="3897994574"/>
                    </a:ext>
                  </a:extLst>
                </a:gridCol>
              </a:tblGrid>
              <a:tr h="1473073">
                <a:tc>
                  <a:txBody>
                    <a:bodyPr/>
                    <a:lstStyle/>
                    <a:p>
                      <a:pPr algn="ctr"/>
                      <a:r>
                        <a:rPr lang="en-US" sz="7200" b="0" i="0" u="none" baseline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19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2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7200" b="0" i="0" u="none" baseline="0">
                        <a:solidFill>
                          <a:srgbClr val="00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7200" b="0" i="0" u="none" baseline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19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2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40</a:t>
                      </a:r>
                    </a:p>
                    <a:p>
                      <a:pPr algn="ctr"/>
                      <a:endParaRPr lang="en-US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255023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785205D3-A96A-4075-8443-E36376CF49F9}"/>
              </a:ext>
            </a:extLst>
          </p:cNvPr>
          <p:cNvSpPr txBox="1"/>
          <p:nvPr/>
        </p:nvSpPr>
        <p:spPr>
          <a:xfrm>
            <a:off x="670232" y="442452"/>
            <a:ext cx="88195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Comic Sans MS" panose="030F0702030302020204" pitchFamily="66" charset="0"/>
              </a:rPr>
              <a:t>What are the missing numbers</a:t>
            </a:r>
            <a:r>
              <a:rPr lang="en-US" sz="4400" dirty="0"/>
              <a:t>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F9A3C0E-AD2D-432D-B217-E9AA9CAF9E0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985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40588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19"/>
    </mc:Choice>
    <mc:Fallback>
      <p:transition spd="slow" advTm="28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463525D-B940-4F23-B187-7051D3B24EEA}"/>
              </a:ext>
            </a:extLst>
          </p:cNvPr>
          <p:cNvSpPr txBox="1"/>
          <p:nvPr/>
        </p:nvSpPr>
        <p:spPr>
          <a:xfrm>
            <a:off x="353961" y="442452"/>
            <a:ext cx="961594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I would like you to fill in the missing numbers on the number tracks that I have made for you. </a:t>
            </a:r>
          </a:p>
          <a:p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A848027-4035-4F4A-8B53-01D1DDFB1F2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985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88622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91"/>
    </mc:Choice>
    <mc:Fallback xmlns="">
      <p:transition spd="slow" advTm="112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94</Words>
  <Application>Microsoft Office PowerPoint</Application>
  <PresentationFormat>Custom</PresentationFormat>
  <Paragraphs>27</Paragraphs>
  <Slides>11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Calibri</vt:lpstr>
      <vt:lpstr>Arial</vt:lpstr>
      <vt:lpstr>Comic Sans MS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6</cp:revision>
  <dcterms:created xsi:type="dcterms:W3CDTF">2021-01-16T11:18:37Z</dcterms:created>
  <dcterms:modified xsi:type="dcterms:W3CDTF">2021-01-17T15:11:41Z</dcterms:modified>
</cp:coreProperties>
</file>