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4CDDB"/>
          </a:solidFill>
        </a:fill>
      </a:tcStyle>
    </a:wholeTbl>
    <a:band2H>
      <a:tcTxStyle/>
      <a:tcStyle>
        <a:tcBdr/>
        <a:fill>
          <a:solidFill>
            <a:srgbClr val="FAE8EE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5EBCC"/>
          </a:solidFill>
        </a:fill>
      </a:tcStyle>
    </a:wholeTbl>
    <a:band2H>
      <a:tcTxStyle/>
      <a:tcStyle>
        <a:tcBdr/>
        <a:fill>
          <a:solidFill>
            <a:srgbClr val="FAF5E7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CCFE8"/>
          </a:solidFill>
        </a:fill>
      </a:tcStyle>
    </a:wholeTbl>
    <a:band2H>
      <a:tcTxStyle/>
      <a:tcStyle>
        <a:tcBdr/>
        <a:fill>
          <a:solidFill>
            <a:srgbClr val="EEE8F4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7E7E7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CBCB"/>
          </a:solidFill>
        </a:fill>
      </a:tcStyle>
    </a:wholeTbl>
    <a:band2H>
      <a:tcTxStyle/>
      <a:tcStyle>
        <a:tcBdr/>
        <a:fill>
          <a:solidFill>
            <a:srgbClr val="E7E7E7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64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5" name="Shape 13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j-lt"/>
        <a:ea typeface="+mj-ea"/>
        <a:cs typeface="+mj-cs"/>
        <a:sym typeface="Calibri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4" descr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" name="Rounded Rectangle 1"/>
          <p:cNvGrpSpPr/>
          <p:nvPr/>
        </p:nvGrpSpPr>
        <p:grpSpPr>
          <a:xfrm>
            <a:off x="457200" y="438150"/>
            <a:ext cx="8220075" cy="5957888"/>
            <a:chOff x="0" y="0"/>
            <a:chExt cx="8220075" cy="5957887"/>
          </a:xfrm>
        </p:grpSpPr>
        <p:sp>
          <p:nvSpPr>
            <p:cNvPr id="22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9"/>
              </a:avLst>
            </a:prstGeom>
            <a:solidFill>
              <a:srgbClr val="FFFFFF"/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3" name="Text"/>
            <p:cNvSpPr txBox="1"/>
            <p:nvPr/>
          </p:nvSpPr>
          <p:spPr>
            <a:xfrm>
              <a:off x="104645" y="2831623"/>
              <a:ext cx="8010785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25" name="Picture 6" descr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38" y="5734050"/>
            <a:ext cx="576263" cy="581025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4" descr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6" name="Rounded Rectangle 2"/>
          <p:cNvGrpSpPr/>
          <p:nvPr/>
        </p:nvGrpSpPr>
        <p:grpSpPr>
          <a:xfrm>
            <a:off x="457200" y="438150"/>
            <a:ext cx="8220075" cy="5957888"/>
            <a:chOff x="0" y="0"/>
            <a:chExt cx="8220075" cy="5957887"/>
          </a:xfrm>
        </p:grpSpPr>
        <p:sp>
          <p:nvSpPr>
            <p:cNvPr id="34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9"/>
              </a:avLst>
            </a:prstGeom>
            <a:solidFill>
              <a:srgbClr val="FFFFFF"/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5" name="Text"/>
            <p:cNvSpPr txBox="1"/>
            <p:nvPr/>
          </p:nvSpPr>
          <p:spPr>
            <a:xfrm>
              <a:off x="104645" y="2831623"/>
              <a:ext cx="8010785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37" name="Title Text"/>
          <p:cNvSpPr txBox="1">
            <a:spLocks noGrp="1"/>
          </p:cNvSpPr>
          <p:nvPr>
            <p:ph type="title"/>
          </p:nvPr>
        </p:nvSpPr>
        <p:spPr>
          <a:xfrm>
            <a:off x="457198" y="478894"/>
            <a:ext cx="8220076" cy="99430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Title Text</a:t>
            </a:r>
          </a:p>
        </p:txBody>
      </p:sp>
      <p:sp>
        <p:nvSpPr>
          <p:cNvPr id="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" descr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8" name="Rounded Rectangle 2"/>
          <p:cNvGrpSpPr/>
          <p:nvPr/>
        </p:nvGrpSpPr>
        <p:grpSpPr>
          <a:xfrm>
            <a:off x="503237" y="2930525"/>
            <a:ext cx="8137526" cy="3414713"/>
            <a:chOff x="0" y="0"/>
            <a:chExt cx="8137525" cy="3414712"/>
          </a:xfrm>
        </p:grpSpPr>
        <p:sp>
          <p:nvSpPr>
            <p:cNvPr id="46" name="Rounded Rectangle"/>
            <p:cNvSpPr/>
            <p:nvPr/>
          </p:nvSpPr>
          <p:spPr>
            <a:xfrm>
              <a:off x="0" y="0"/>
              <a:ext cx="8137525" cy="3414713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7" name="Text"/>
            <p:cNvSpPr txBox="1"/>
            <p:nvPr/>
          </p:nvSpPr>
          <p:spPr>
            <a:xfrm>
              <a:off x="122518" y="1560036"/>
              <a:ext cx="7892489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51" name="Rounded Rectangle 3"/>
          <p:cNvGrpSpPr/>
          <p:nvPr/>
        </p:nvGrpSpPr>
        <p:grpSpPr>
          <a:xfrm>
            <a:off x="503237" y="512762"/>
            <a:ext cx="8137526" cy="2192338"/>
            <a:chOff x="0" y="0"/>
            <a:chExt cx="8137525" cy="2192336"/>
          </a:xfrm>
        </p:grpSpPr>
        <p:sp>
          <p:nvSpPr>
            <p:cNvPr id="49" name="Rounded Rectangle"/>
            <p:cNvSpPr/>
            <p:nvPr/>
          </p:nvSpPr>
          <p:spPr>
            <a:xfrm>
              <a:off x="0" y="0"/>
              <a:ext cx="8137525" cy="2192337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0" name="Text"/>
            <p:cNvSpPr txBox="1"/>
            <p:nvPr/>
          </p:nvSpPr>
          <p:spPr>
            <a:xfrm>
              <a:off x="99572" y="948848"/>
              <a:ext cx="7938381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52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/>
            </a:lvl1pPr>
          </a:lstStyle>
          <a:p>
            <a:r>
              <a:t>Success Criteria</a:t>
            </a:r>
          </a:p>
        </p:txBody>
      </p:sp>
      <p:sp>
        <p:nvSpPr>
          <p:cNvPr id="53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/>
            </a:lvl1pPr>
          </a:lstStyle>
          <a:p>
            <a:r>
              <a:t>Aim</a:t>
            </a:r>
          </a:p>
        </p:txBody>
      </p:sp>
      <p:sp>
        <p:nvSpPr>
          <p:cNvPr id="54" name="Content Placeholder 15"/>
          <p:cNvSpPr txBox="1"/>
          <p:nvPr/>
        </p:nvSpPr>
        <p:spPr>
          <a:xfrm>
            <a:off x="628650" y="3539100"/>
            <a:ext cx="7814700" cy="1337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Statement 1 Lorem ipsum dolor sit amet, consectetur adipiscing elit.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Statement 2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SzPct val="100000"/>
              <a:buFont typeface="Arial"/>
              <a:buChar char="•"/>
              <a:defRPr sz="1600"/>
            </a:pPr>
            <a:r>
              <a:t>Sub statement</a:t>
            </a:r>
          </a:p>
        </p:txBody>
      </p:sp>
      <p:sp>
        <p:nvSpPr>
          <p:cNvPr id="5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8650" y="1127760"/>
            <a:ext cx="7886700" cy="140970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81000"/>
              </a:lnSpc>
            </a:lvl1pPr>
            <a:lvl2pPr>
              <a:lnSpc>
                <a:spcPct val="81000"/>
              </a:lnSpc>
            </a:lvl2pPr>
            <a:lvl3pPr>
              <a:lnSpc>
                <a:spcPct val="81000"/>
              </a:lnSpc>
            </a:lvl3pPr>
            <a:lvl4pPr>
              <a:lnSpc>
                <a:spcPct val="81000"/>
              </a:lnSpc>
            </a:lvl4pPr>
            <a:lvl5pPr>
              <a:lnSpc>
                <a:spcPct val="81000"/>
              </a:lnSpc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4" descr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Picture 5" descr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5" name="Picture 6" descr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3288" y="6196012"/>
            <a:ext cx="576263" cy="581026"/>
          </a:xfrm>
          <a:prstGeom prst="rect">
            <a:avLst/>
          </a:prstGeom>
          <a:ln w="12700">
            <a:miter lim="400000"/>
          </a:ln>
        </p:spPr>
      </p:pic>
      <p:sp>
        <p:nvSpPr>
          <p:cNvPr id="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4" descr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Title Text"/>
          <p:cNvSpPr txBox="1">
            <a:spLocks noGrp="1"/>
          </p:cNvSpPr>
          <p:nvPr>
            <p:ph type="title"/>
          </p:nvPr>
        </p:nvSpPr>
        <p:spPr>
          <a:xfrm>
            <a:off x="539750" y="2359033"/>
            <a:ext cx="8064500" cy="65529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66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1pPr>
          </a:lstStyle>
          <a:p>
            <a:r>
              <a:t>Title Text</a:t>
            </a:r>
          </a:p>
        </p:txBody>
      </p:sp>
      <p:sp>
        <p:nvSpPr>
          <p:cNvPr id="7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4968" y="3199950"/>
            <a:ext cx="5834064" cy="54399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SzTx/>
              <a:buFontTx/>
              <a:buNone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1pPr>
            <a:lvl2pPr marL="857250" indent="-400050" algn="ctr"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2pPr>
            <a:lvl3pPr marL="1371600" indent="-457200" algn="ctr"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3pPr>
            <a:lvl4pPr marL="1828800" indent="-457200" algn="ctr"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4pPr>
            <a:lvl5pPr marL="2286000" indent="-457200" algn="ctr"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4" descr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86" name="Rounded Rectangle 2"/>
          <p:cNvGrpSpPr/>
          <p:nvPr/>
        </p:nvGrpSpPr>
        <p:grpSpPr>
          <a:xfrm>
            <a:off x="457200" y="438150"/>
            <a:ext cx="8220075" cy="5957888"/>
            <a:chOff x="0" y="0"/>
            <a:chExt cx="8220075" cy="5957887"/>
          </a:xfrm>
        </p:grpSpPr>
        <p:sp>
          <p:nvSpPr>
            <p:cNvPr id="84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9"/>
              </a:avLst>
            </a:prstGeom>
            <a:solidFill>
              <a:srgbClr val="FFFFFF"/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5" name="Text"/>
            <p:cNvSpPr txBox="1"/>
            <p:nvPr/>
          </p:nvSpPr>
          <p:spPr>
            <a:xfrm>
              <a:off x="104645" y="2831623"/>
              <a:ext cx="8010785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87" name="Title Text"/>
          <p:cNvSpPr txBox="1">
            <a:spLocks noGrp="1"/>
          </p:cNvSpPr>
          <p:nvPr>
            <p:ph type="title"/>
          </p:nvPr>
        </p:nvSpPr>
        <p:spPr>
          <a:xfrm>
            <a:off x="466725" y="1122362"/>
            <a:ext cx="8201025" cy="238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Picture 3" descr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96" name="Picture 4" descr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97" name="Picture 5" descr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3288" y="6196012"/>
            <a:ext cx="576263" cy="581026"/>
          </a:xfrm>
          <a:prstGeom prst="rect">
            <a:avLst/>
          </a:prstGeom>
          <a:ln w="12700">
            <a:miter lim="400000"/>
          </a:ln>
        </p:spPr>
      </p:pic>
      <p:sp>
        <p:nvSpPr>
          <p:cNvPr id="9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Picture 3" descr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08" name="Rounded Rectangle 2"/>
          <p:cNvGrpSpPr/>
          <p:nvPr/>
        </p:nvGrpSpPr>
        <p:grpSpPr>
          <a:xfrm>
            <a:off x="457200" y="438150"/>
            <a:ext cx="8220075" cy="5957888"/>
            <a:chOff x="0" y="0"/>
            <a:chExt cx="8220075" cy="5957887"/>
          </a:xfrm>
        </p:grpSpPr>
        <p:sp>
          <p:nvSpPr>
            <p:cNvPr id="106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9"/>
              </a:avLst>
            </a:prstGeom>
            <a:solidFill>
              <a:srgbClr val="FFFFFF"/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7" name="Text"/>
            <p:cNvSpPr txBox="1"/>
            <p:nvPr/>
          </p:nvSpPr>
          <p:spPr>
            <a:xfrm>
              <a:off x="104645" y="2831623"/>
              <a:ext cx="8010785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09" name="Title Text"/>
          <p:cNvSpPr txBox="1">
            <a:spLocks noGrp="1"/>
          </p:cNvSpPr>
          <p:nvPr>
            <p:ph type="title"/>
          </p:nvPr>
        </p:nvSpPr>
        <p:spPr>
          <a:xfrm>
            <a:off x="457198" y="478894"/>
            <a:ext cx="8220076" cy="99430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Title Text</a:t>
            </a:r>
          </a:p>
        </p:txBody>
      </p:sp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Picture 3" descr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20" name="Rounded Rectangle 2"/>
          <p:cNvGrpSpPr/>
          <p:nvPr/>
        </p:nvGrpSpPr>
        <p:grpSpPr>
          <a:xfrm>
            <a:off x="503237" y="2930525"/>
            <a:ext cx="8137526" cy="3414713"/>
            <a:chOff x="0" y="0"/>
            <a:chExt cx="8137525" cy="3414712"/>
          </a:xfrm>
        </p:grpSpPr>
        <p:sp>
          <p:nvSpPr>
            <p:cNvPr id="118" name="Rounded Rectangle"/>
            <p:cNvSpPr/>
            <p:nvPr/>
          </p:nvSpPr>
          <p:spPr>
            <a:xfrm>
              <a:off x="0" y="0"/>
              <a:ext cx="8137525" cy="3414713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9" name="Text"/>
            <p:cNvSpPr txBox="1"/>
            <p:nvPr/>
          </p:nvSpPr>
          <p:spPr>
            <a:xfrm>
              <a:off x="122518" y="1560036"/>
              <a:ext cx="7892489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23" name="Rounded Rectangle 3"/>
          <p:cNvGrpSpPr/>
          <p:nvPr/>
        </p:nvGrpSpPr>
        <p:grpSpPr>
          <a:xfrm>
            <a:off x="503237" y="512762"/>
            <a:ext cx="8137526" cy="2192338"/>
            <a:chOff x="0" y="0"/>
            <a:chExt cx="8137525" cy="2192336"/>
          </a:xfrm>
        </p:grpSpPr>
        <p:sp>
          <p:nvSpPr>
            <p:cNvPr id="121" name="Rounded Rectangle"/>
            <p:cNvSpPr/>
            <p:nvPr/>
          </p:nvSpPr>
          <p:spPr>
            <a:xfrm>
              <a:off x="0" y="0"/>
              <a:ext cx="8137525" cy="2192337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2" name="Text"/>
            <p:cNvSpPr txBox="1"/>
            <p:nvPr/>
          </p:nvSpPr>
          <p:spPr>
            <a:xfrm>
              <a:off x="99572" y="948848"/>
              <a:ext cx="7938380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24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/>
            </a:lvl1pPr>
          </a:lstStyle>
          <a:p>
            <a:r>
              <a:t>Success Criteria</a:t>
            </a:r>
          </a:p>
        </p:txBody>
      </p:sp>
      <p:sp>
        <p:nvSpPr>
          <p:cNvPr id="125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/>
            </a:lvl1pPr>
          </a:lstStyle>
          <a:p>
            <a:r>
              <a:t>Aim</a:t>
            </a:r>
          </a:p>
        </p:txBody>
      </p:sp>
      <p:sp>
        <p:nvSpPr>
          <p:cNvPr id="126" name="Content Placeholder 15"/>
          <p:cNvSpPr txBox="1"/>
          <p:nvPr/>
        </p:nvSpPr>
        <p:spPr>
          <a:xfrm>
            <a:off x="628650" y="3539099"/>
            <a:ext cx="7814700" cy="133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Statement 1 Lorem ipsum dolor sit amet, consectetur adipiscing elit.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Statement 2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SzPct val="100000"/>
              <a:buFont typeface="Arial"/>
              <a:buChar char="•"/>
              <a:defRPr sz="1600"/>
            </a:pPr>
            <a:r>
              <a:t>Sub statement</a:t>
            </a:r>
          </a:p>
        </p:txBody>
      </p:sp>
      <p:sp>
        <p:nvSpPr>
          <p:cNvPr id="12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8650" y="1127760"/>
            <a:ext cx="7886700" cy="140970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81000"/>
              </a:lnSpc>
            </a:lvl1pPr>
            <a:lvl2pPr>
              <a:lnSpc>
                <a:spcPct val="81000"/>
              </a:lnSpc>
            </a:lvl2pPr>
            <a:lvl3pPr>
              <a:lnSpc>
                <a:spcPct val="81000"/>
              </a:lnSpc>
            </a:lvl3pPr>
            <a:lvl4pPr>
              <a:lnSpc>
                <a:spcPct val="81000"/>
              </a:lnSpc>
            </a:lvl4pPr>
            <a:lvl5pPr>
              <a:lnSpc>
                <a:spcPct val="81000"/>
              </a:lnSpc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4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Picture 5" descr="Picture 5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Picture 6" descr="Picture 6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3288" y="6196012"/>
            <a:ext cx="576263" cy="58102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Text"/>
          <p:cNvSpPr txBox="1">
            <a:spLocks noGrp="1"/>
          </p:cNvSpPr>
          <p:nvPr>
            <p:ph type="title"/>
          </p:nvPr>
        </p:nvSpPr>
        <p:spPr>
          <a:xfrm>
            <a:off x="457200" y="92074"/>
            <a:ext cx="8229600" cy="1508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 anchor="ctr"/>
          <a:lstStyle/>
          <a:p>
            <a:r>
              <a:t>Title Text</a:t>
            </a:r>
          </a:p>
        </p:txBody>
      </p:sp>
      <p:sp>
        <p:nvSpPr>
          <p:cNvPr id="6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0" marR="0" indent="4572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0" marR="0" indent="9144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0" marR="0" indent="13716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0" marR="0" indent="18288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714375" marR="0" indent="-25717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12083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16655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21227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2514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29718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34290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38862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2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media" Target="../media/media5.m4a"/><Relationship Id="rId13" Type="http://schemas.openxmlformats.org/officeDocument/2006/relationships/audio" Target="../media/media7.m4a"/><Relationship Id="rId18" Type="http://schemas.microsoft.com/office/2007/relationships/media" Target="../media/media10.m4a"/><Relationship Id="rId26" Type="http://schemas.openxmlformats.org/officeDocument/2006/relationships/image" Target="../media/image13.png"/><Relationship Id="rId3" Type="http://schemas.openxmlformats.org/officeDocument/2006/relationships/audio" Target="../media/media2.m4a"/><Relationship Id="rId21" Type="http://schemas.openxmlformats.org/officeDocument/2006/relationships/image" Target="../media/image8.png"/><Relationship Id="rId7" Type="http://schemas.openxmlformats.org/officeDocument/2006/relationships/audio" Target="../media/media4.m4a"/><Relationship Id="rId12" Type="http://schemas.microsoft.com/office/2007/relationships/media" Target="../media/media7.m4a"/><Relationship Id="rId17" Type="http://schemas.openxmlformats.org/officeDocument/2006/relationships/audio" Target="../media/media9.m4a"/><Relationship Id="rId25" Type="http://schemas.openxmlformats.org/officeDocument/2006/relationships/image" Target="../media/image12.png"/><Relationship Id="rId2" Type="http://schemas.microsoft.com/office/2007/relationships/media" Target="../media/media2.m4a"/><Relationship Id="rId16" Type="http://schemas.microsoft.com/office/2007/relationships/media" Target="../media/media9.m4a"/><Relationship Id="rId20" Type="http://schemas.openxmlformats.org/officeDocument/2006/relationships/slideLayout" Target="../slideLayouts/slideLayout3.xml"/><Relationship Id="rId29" Type="http://schemas.openxmlformats.org/officeDocument/2006/relationships/image" Target="../media/image16.png"/><Relationship Id="rId1" Type="http://schemas.openxmlformats.org/officeDocument/2006/relationships/tags" Target="../tags/tag3.xml"/><Relationship Id="rId6" Type="http://schemas.microsoft.com/office/2007/relationships/media" Target="../media/media4.m4a"/><Relationship Id="rId11" Type="http://schemas.openxmlformats.org/officeDocument/2006/relationships/audio" Target="../media/media6.m4a"/><Relationship Id="rId24" Type="http://schemas.openxmlformats.org/officeDocument/2006/relationships/image" Target="../media/image11.png"/><Relationship Id="rId5" Type="http://schemas.openxmlformats.org/officeDocument/2006/relationships/audio" Target="../media/media3.m4a"/><Relationship Id="rId15" Type="http://schemas.openxmlformats.org/officeDocument/2006/relationships/audio" Target="../media/media8.m4a"/><Relationship Id="rId23" Type="http://schemas.openxmlformats.org/officeDocument/2006/relationships/image" Target="../media/image10.png"/><Relationship Id="rId28" Type="http://schemas.openxmlformats.org/officeDocument/2006/relationships/image" Target="../media/image15.png"/><Relationship Id="rId10" Type="http://schemas.microsoft.com/office/2007/relationships/media" Target="../media/media6.m4a"/><Relationship Id="rId19" Type="http://schemas.openxmlformats.org/officeDocument/2006/relationships/audio" Target="../media/media10.m4a"/><Relationship Id="rId31" Type="http://schemas.openxmlformats.org/officeDocument/2006/relationships/image" Target="../media/image7.png"/><Relationship Id="rId4" Type="http://schemas.microsoft.com/office/2007/relationships/media" Target="../media/media3.m4a"/><Relationship Id="rId9" Type="http://schemas.openxmlformats.org/officeDocument/2006/relationships/audio" Target="../media/media5.m4a"/><Relationship Id="rId14" Type="http://schemas.microsoft.com/office/2007/relationships/media" Target="../media/media8.m4a"/><Relationship Id="rId22" Type="http://schemas.openxmlformats.org/officeDocument/2006/relationships/image" Target="../media/image9.png"/><Relationship Id="rId27" Type="http://schemas.openxmlformats.org/officeDocument/2006/relationships/image" Target="../media/image14.png"/><Relationship Id="rId30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media" Target="../media/media14.wav"/><Relationship Id="rId13" Type="http://schemas.openxmlformats.org/officeDocument/2006/relationships/audio" Target="../media/media16.m4a"/><Relationship Id="rId18" Type="http://schemas.microsoft.com/office/2007/relationships/media" Target="../media/media19.wav"/><Relationship Id="rId26" Type="http://schemas.openxmlformats.org/officeDocument/2006/relationships/image" Target="../media/image17.png"/><Relationship Id="rId3" Type="http://schemas.openxmlformats.org/officeDocument/2006/relationships/audio" Target="../media/media11.m4a"/><Relationship Id="rId21" Type="http://schemas.openxmlformats.org/officeDocument/2006/relationships/audio" Target="../media/media20.wav"/><Relationship Id="rId7" Type="http://schemas.openxmlformats.org/officeDocument/2006/relationships/audio" Target="../media/media13.wav"/><Relationship Id="rId12" Type="http://schemas.microsoft.com/office/2007/relationships/media" Target="../media/media16.m4a"/><Relationship Id="rId17" Type="http://schemas.openxmlformats.org/officeDocument/2006/relationships/audio" Target="../media/media18.m4a"/><Relationship Id="rId25" Type="http://schemas.openxmlformats.org/officeDocument/2006/relationships/image" Target="../media/image18.png"/><Relationship Id="rId2" Type="http://schemas.microsoft.com/office/2007/relationships/media" Target="../media/media11.m4a"/><Relationship Id="rId16" Type="http://schemas.microsoft.com/office/2007/relationships/media" Target="../media/media18.m4a"/><Relationship Id="rId20" Type="http://schemas.microsoft.com/office/2007/relationships/media" Target="../media/media20.wav"/><Relationship Id="rId1" Type="http://schemas.openxmlformats.org/officeDocument/2006/relationships/tags" Target="../tags/tag4.xml"/><Relationship Id="rId6" Type="http://schemas.microsoft.com/office/2007/relationships/media" Target="../media/media13.wav"/><Relationship Id="rId11" Type="http://schemas.openxmlformats.org/officeDocument/2006/relationships/audio" Target="../media/media15.m4a"/><Relationship Id="rId24" Type="http://schemas.openxmlformats.org/officeDocument/2006/relationships/slideLayout" Target="../slideLayouts/slideLayout3.xml"/><Relationship Id="rId5" Type="http://schemas.openxmlformats.org/officeDocument/2006/relationships/audio" Target="../media/media12.wav"/><Relationship Id="rId15" Type="http://schemas.openxmlformats.org/officeDocument/2006/relationships/audio" Target="../media/media17.m4a"/><Relationship Id="rId23" Type="http://schemas.openxmlformats.org/officeDocument/2006/relationships/audio" Target="../media/media21.wav"/><Relationship Id="rId28" Type="http://schemas.openxmlformats.org/officeDocument/2006/relationships/image" Target="../media/image19.png"/><Relationship Id="rId10" Type="http://schemas.microsoft.com/office/2007/relationships/media" Target="../media/media15.m4a"/><Relationship Id="rId19" Type="http://schemas.openxmlformats.org/officeDocument/2006/relationships/audio" Target="../media/media19.wav"/><Relationship Id="rId4" Type="http://schemas.microsoft.com/office/2007/relationships/media" Target="../media/media12.wav"/><Relationship Id="rId9" Type="http://schemas.openxmlformats.org/officeDocument/2006/relationships/audio" Target="../media/media14.wav"/><Relationship Id="rId14" Type="http://schemas.microsoft.com/office/2007/relationships/media" Target="../media/media17.m4a"/><Relationship Id="rId22" Type="http://schemas.microsoft.com/office/2007/relationships/media" Target="../media/media21.wav"/><Relationship Id="rId27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media" Target="../media/media23.m4a"/><Relationship Id="rId13" Type="http://schemas.openxmlformats.org/officeDocument/2006/relationships/audio" Target="../media/media24.m4a"/><Relationship Id="rId18" Type="http://schemas.microsoft.com/office/2007/relationships/media" Target="../media/media13.wav"/><Relationship Id="rId26" Type="http://schemas.microsoft.com/office/2007/relationships/media" Target="../media/media28.m4a"/><Relationship Id="rId3" Type="http://schemas.openxmlformats.org/officeDocument/2006/relationships/audio" Target="../media/media19.wav"/><Relationship Id="rId21" Type="http://schemas.openxmlformats.org/officeDocument/2006/relationships/audio" Target="../media/media26.m4a"/><Relationship Id="rId7" Type="http://schemas.openxmlformats.org/officeDocument/2006/relationships/audio" Target="../media/media12.wav"/><Relationship Id="rId12" Type="http://schemas.microsoft.com/office/2007/relationships/media" Target="../media/media24.m4a"/><Relationship Id="rId17" Type="http://schemas.openxmlformats.org/officeDocument/2006/relationships/audio" Target="../media/media25.m4a"/><Relationship Id="rId25" Type="http://schemas.openxmlformats.org/officeDocument/2006/relationships/audio" Target="../media/media27.m4a"/><Relationship Id="rId2" Type="http://schemas.microsoft.com/office/2007/relationships/media" Target="../media/media19.wav"/><Relationship Id="rId16" Type="http://schemas.microsoft.com/office/2007/relationships/media" Target="../media/media25.m4a"/><Relationship Id="rId20" Type="http://schemas.microsoft.com/office/2007/relationships/media" Target="../media/media26.m4a"/><Relationship Id="rId29" Type="http://schemas.openxmlformats.org/officeDocument/2006/relationships/image" Target="../media/image20.png"/><Relationship Id="rId1" Type="http://schemas.openxmlformats.org/officeDocument/2006/relationships/tags" Target="../tags/tag6.xml"/><Relationship Id="rId6" Type="http://schemas.microsoft.com/office/2007/relationships/media" Target="../media/media12.wav"/><Relationship Id="rId11" Type="http://schemas.openxmlformats.org/officeDocument/2006/relationships/audio" Target="../media/media21.wav"/><Relationship Id="rId24" Type="http://schemas.microsoft.com/office/2007/relationships/media" Target="../media/media27.m4a"/><Relationship Id="rId32" Type="http://schemas.openxmlformats.org/officeDocument/2006/relationships/image" Target="../media/image7.png"/><Relationship Id="rId5" Type="http://schemas.openxmlformats.org/officeDocument/2006/relationships/audio" Target="../media/media22.m4a"/><Relationship Id="rId15" Type="http://schemas.openxmlformats.org/officeDocument/2006/relationships/audio" Target="../media/media20.wav"/><Relationship Id="rId23" Type="http://schemas.openxmlformats.org/officeDocument/2006/relationships/audio" Target="../media/media14.wav"/><Relationship Id="rId28" Type="http://schemas.openxmlformats.org/officeDocument/2006/relationships/slideLayout" Target="../slideLayouts/slideLayout3.xml"/><Relationship Id="rId10" Type="http://schemas.microsoft.com/office/2007/relationships/media" Target="../media/media21.wav"/><Relationship Id="rId19" Type="http://schemas.openxmlformats.org/officeDocument/2006/relationships/audio" Target="../media/media13.wav"/><Relationship Id="rId31" Type="http://schemas.openxmlformats.org/officeDocument/2006/relationships/image" Target="../media/image17.png"/><Relationship Id="rId4" Type="http://schemas.microsoft.com/office/2007/relationships/media" Target="../media/media22.m4a"/><Relationship Id="rId9" Type="http://schemas.openxmlformats.org/officeDocument/2006/relationships/audio" Target="../media/media23.m4a"/><Relationship Id="rId14" Type="http://schemas.microsoft.com/office/2007/relationships/media" Target="../media/media20.wav"/><Relationship Id="rId22" Type="http://schemas.microsoft.com/office/2007/relationships/media" Target="../media/media14.wav"/><Relationship Id="rId27" Type="http://schemas.openxmlformats.org/officeDocument/2006/relationships/audio" Target="../media/media28.m4a"/><Relationship Id="rId30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media" Target="../media/media32.m4a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audio" Target="../media/media29.m4a"/><Relationship Id="rId7" Type="http://schemas.openxmlformats.org/officeDocument/2006/relationships/audio" Target="../media/media31.m4a"/><Relationship Id="rId12" Type="http://schemas.openxmlformats.org/officeDocument/2006/relationships/slideLayout" Target="../slideLayouts/slideLayout3.xml"/><Relationship Id="rId17" Type="http://schemas.openxmlformats.org/officeDocument/2006/relationships/image" Target="../media/image26.png"/><Relationship Id="rId2" Type="http://schemas.microsoft.com/office/2007/relationships/media" Target="../media/media29.m4a"/><Relationship Id="rId16" Type="http://schemas.openxmlformats.org/officeDocument/2006/relationships/image" Target="../media/image25.png"/><Relationship Id="rId20" Type="http://schemas.openxmlformats.org/officeDocument/2006/relationships/image" Target="../media/image7.png"/><Relationship Id="rId1" Type="http://schemas.openxmlformats.org/officeDocument/2006/relationships/tags" Target="../tags/tag7.xml"/><Relationship Id="rId6" Type="http://schemas.microsoft.com/office/2007/relationships/media" Target="../media/media31.m4a"/><Relationship Id="rId11" Type="http://schemas.openxmlformats.org/officeDocument/2006/relationships/audio" Target="../media/media33.m4a"/><Relationship Id="rId5" Type="http://schemas.openxmlformats.org/officeDocument/2006/relationships/audio" Target="../media/media30.m4a"/><Relationship Id="rId15" Type="http://schemas.openxmlformats.org/officeDocument/2006/relationships/image" Target="../media/image24.png"/><Relationship Id="rId10" Type="http://schemas.microsoft.com/office/2007/relationships/media" Target="../media/media33.m4a"/><Relationship Id="rId19" Type="http://schemas.openxmlformats.org/officeDocument/2006/relationships/image" Target="../media/image17.png"/><Relationship Id="rId4" Type="http://schemas.microsoft.com/office/2007/relationships/media" Target="../media/media30.m4a"/><Relationship Id="rId9" Type="http://schemas.openxmlformats.org/officeDocument/2006/relationships/audio" Target="../media/media32.m4a"/><Relationship Id="rId1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13" Type="http://schemas.openxmlformats.org/officeDocument/2006/relationships/image" Target="../media/image7.png"/><Relationship Id="rId3" Type="http://schemas.openxmlformats.org/officeDocument/2006/relationships/audio" Target="../media/media34.m4a"/><Relationship Id="rId7" Type="http://schemas.openxmlformats.org/officeDocument/2006/relationships/audio" Target="../media/media36.m4a"/><Relationship Id="rId12" Type="http://schemas.openxmlformats.org/officeDocument/2006/relationships/image" Target="../media/image30.png"/><Relationship Id="rId2" Type="http://schemas.microsoft.com/office/2007/relationships/media" Target="../media/media34.m4a"/><Relationship Id="rId1" Type="http://schemas.openxmlformats.org/officeDocument/2006/relationships/tags" Target="../tags/tag8.xml"/><Relationship Id="rId6" Type="http://schemas.microsoft.com/office/2007/relationships/media" Target="../media/media36.m4a"/><Relationship Id="rId11" Type="http://schemas.openxmlformats.org/officeDocument/2006/relationships/image" Target="../media/image17.png"/><Relationship Id="rId5" Type="http://schemas.openxmlformats.org/officeDocument/2006/relationships/audio" Target="../media/media35.m4a"/><Relationship Id="rId10" Type="http://schemas.openxmlformats.org/officeDocument/2006/relationships/image" Target="../media/image29.png"/><Relationship Id="rId4" Type="http://schemas.microsoft.com/office/2007/relationships/media" Target="../media/media35.m4a"/><Relationship Id="rId9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13" Type="http://schemas.openxmlformats.org/officeDocument/2006/relationships/image" Target="../media/image7.png"/><Relationship Id="rId3" Type="http://schemas.openxmlformats.org/officeDocument/2006/relationships/audio" Target="../media/media37.m4a"/><Relationship Id="rId7" Type="http://schemas.openxmlformats.org/officeDocument/2006/relationships/audio" Target="../media/media39.m4a"/><Relationship Id="rId12" Type="http://schemas.openxmlformats.org/officeDocument/2006/relationships/image" Target="../media/image31.png"/><Relationship Id="rId2" Type="http://schemas.microsoft.com/office/2007/relationships/media" Target="../media/media37.m4a"/><Relationship Id="rId1" Type="http://schemas.openxmlformats.org/officeDocument/2006/relationships/tags" Target="../tags/tag9.xml"/><Relationship Id="rId6" Type="http://schemas.microsoft.com/office/2007/relationships/media" Target="../media/media39.m4a"/><Relationship Id="rId11" Type="http://schemas.openxmlformats.org/officeDocument/2006/relationships/image" Target="../media/image17.png"/><Relationship Id="rId5" Type="http://schemas.openxmlformats.org/officeDocument/2006/relationships/audio" Target="../media/media38.m4a"/><Relationship Id="rId10" Type="http://schemas.openxmlformats.org/officeDocument/2006/relationships/image" Target="../media/image29.png"/><Relationship Id="rId4" Type="http://schemas.microsoft.com/office/2007/relationships/media" Target="../media/media38.m4a"/><Relationship Id="rId9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audio" Target="../media/media40.m4a"/><Relationship Id="rId7" Type="http://schemas.openxmlformats.org/officeDocument/2006/relationships/image" Target="../media/image34.jpeg"/><Relationship Id="rId2" Type="http://schemas.microsoft.com/office/2007/relationships/media" Target="../media/media40.m4a"/><Relationship Id="rId1" Type="http://schemas.openxmlformats.org/officeDocument/2006/relationships/tags" Target="../tags/tag10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41.m4a"/><Relationship Id="rId2" Type="http://schemas.microsoft.com/office/2007/relationships/media" Target="../media/media41.m4a"/><Relationship Id="rId1" Type="http://schemas.openxmlformats.org/officeDocument/2006/relationships/tags" Target="../tags/tag11.xml"/><Relationship Id="rId6" Type="http://schemas.openxmlformats.org/officeDocument/2006/relationships/image" Target="../media/image7.png"/><Relationship Id="rId5" Type="http://schemas.openxmlformats.org/officeDocument/2006/relationships/image" Target="../media/image36.png"/><Relationship Id="rId4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2.m4a"/><Relationship Id="rId7" Type="http://schemas.openxmlformats.org/officeDocument/2006/relationships/image" Target="../media/image7.png"/><Relationship Id="rId2" Type="http://schemas.microsoft.com/office/2007/relationships/media" Target="../media/media42.m4a"/><Relationship Id="rId1" Type="http://schemas.openxmlformats.org/officeDocument/2006/relationships/tags" Target="../tags/tag13.xml"/><Relationship Id="rId6" Type="http://schemas.openxmlformats.org/officeDocument/2006/relationships/image" Target="../media/image8.png"/><Relationship Id="rId5" Type="http://schemas.openxmlformats.org/officeDocument/2006/relationships/image" Target="../media/image37.jpeg"/><Relationship Id="rId4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43.m4a"/><Relationship Id="rId7" Type="http://schemas.openxmlformats.org/officeDocument/2006/relationships/image" Target="../media/image8.png"/><Relationship Id="rId2" Type="http://schemas.microsoft.com/office/2007/relationships/media" Target="../media/media43.m4a"/><Relationship Id="rId1" Type="http://schemas.openxmlformats.org/officeDocument/2006/relationships/tags" Target="../tags/tag14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audio" Target="../media/media44.m4a"/><Relationship Id="rId7" Type="http://schemas.openxmlformats.org/officeDocument/2006/relationships/image" Target="../media/image17.png"/><Relationship Id="rId2" Type="http://schemas.microsoft.com/office/2007/relationships/media" Target="../media/media44.m4a"/><Relationship Id="rId1" Type="http://schemas.openxmlformats.org/officeDocument/2006/relationships/tags" Target="../tags/tag15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audio" Target="../media/media45.m4a"/><Relationship Id="rId7" Type="http://schemas.openxmlformats.org/officeDocument/2006/relationships/image" Target="../media/image17.png"/><Relationship Id="rId2" Type="http://schemas.microsoft.com/office/2007/relationships/media" Target="../media/media45.m4a"/><Relationship Id="rId1" Type="http://schemas.openxmlformats.org/officeDocument/2006/relationships/tags" Target="../tags/tag16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audio" Target="../media/media46.m4a"/><Relationship Id="rId7" Type="http://schemas.openxmlformats.org/officeDocument/2006/relationships/image" Target="../media/image17.png"/><Relationship Id="rId2" Type="http://schemas.microsoft.com/office/2007/relationships/media" Target="../media/media46.m4a"/><Relationship Id="rId1" Type="http://schemas.openxmlformats.org/officeDocument/2006/relationships/tags" Target="../tags/tag17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audio" Target="../media/media47.m4a"/><Relationship Id="rId7" Type="http://schemas.openxmlformats.org/officeDocument/2006/relationships/image" Target="../media/image17.png"/><Relationship Id="rId2" Type="http://schemas.microsoft.com/office/2007/relationships/media" Target="../media/media47.m4a"/><Relationship Id="rId1" Type="http://schemas.openxmlformats.org/officeDocument/2006/relationships/tags" Target="../tags/tag18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audio" Target="../media/media48.m4a"/><Relationship Id="rId7" Type="http://schemas.openxmlformats.org/officeDocument/2006/relationships/image" Target="../media/image17.png"/><Relationship Id="rId2" Type="http://schemas.microsoft.com/office/2007/relationships/media" Target="../media/media48.m4a"/><Relationship Id="rId1" Type="http://schemas.openxmlformats.org/officeDocument/2006/relationships/tags" Target="../tags/tag19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audio" Target="../media/media49.m4a"/><Relationship Id="rId7" Type="http://schemas.openxmlformats.org/officeDocument/2006/relationships/image" Target="../media/image17.png"/><Relationship Id="rId2" Type="http://schemas.microsoft.com/office/2007/relationships/media" Target="../media/media49.m4a"/><Relationship Id="rId1" Type="http://schemas.openxmlformats.org/officeDocument/2006/relationships/tags" Target="../tags/tag20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audio" Target="../media/media50.m4a"/><Relationship Id="rId7" Type="http://schemas.openxmlformats.org/officeDocument/2006/relationships/image" Target="../media/image17.png"/><Relationship Id="rId2" Type="http://schemas.microsoft.com/office/2007/relationships/media" Target="../media/media50.m4a"/><Relationship Id="rId1" Type="http://schemas.openxmlformats.org/officeDocument/2006/relationships/tags" Target="../tags/tag21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audio" Target="../media/media51.m4a"/><Relationship Id="rId7" Type="http://schemas.openxmlformats.org/officeDocument/2006/relationships/image" Target="../media/image17.png"/><Relationship Id="rId2" Type="http://schemas.microsoft.com/office/2007/relationships/media" Target="../media/media51.m4a"/><Relationship Id="rId1" Type="http://schemas.openxmlformats.org/officeDocument/2006/relationships/tags" Target="../tags/tag22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audio" Target="../media/media57.m4a"/><Relationship Id="rId18" Type="http://schemas.microsoft.com/office/2007/relationships/media" Target="../media/media60.m4a"/><Relationship Id="rId26" Type="http://schemas.openxmlformats.org/officeDocument/2006/relationships/image" Target="../media/image49.png"/><Relationship Id="rId21" Type="http://schemas.openxmlformats.org/officeDocument/2006/relationships/audio" Target="../media/media61.m4a"/><Relationship Id="rId34" Type="http://schemas.openxmlformats.org/officeDocument/2006/relationships/image" Target="../media/image57.png"/><Relationship Id="rId7" Type="http://schemas.openxmlformats.org/officeDocument/2006/relationships/audio" Target="../media/media54.m4a"/><Relationship Id="rId12" Type="http://schemas.microsoft.com/office/2007/relationships/media" Target="../media/media57.m4a"/><Relationship Id="rId17" Type="http://schemas.openxmlformats.org/officeDocument/2006/relationships/audio" Target="../media/media59.m4a"/><Relationship Id="rId25" Type="http://schemas.openxmlformats.org/officeDocument/2006/relationships/image" Target="../media/image48.png"/><Relationship Id="rId33" Type="http://schemas.openxmlformats.org/officeDocument/2006/relationships/image" Target="../media/image56.png"/><Relationship Id="rId38" Type="http://schemas.openxmlformats.org/officeDocument/2006/relationships/image" Target="../media/image7.png"/><Relationship Id="rId2" Type="http://schemas.microsoft.com/office/2007/relationships/media" Target="../media/media52.m4a"/><Relationship Id="rId16" Type="http://schemas.microsoft.com/office/2007/relationships/media" Target="../media/media59.m4a"/><Relationship Id="rId20" Type="http://schemas.microsoft.com/office/2007/relationships/media" Target="../media/media61.m4a"/><Relationship Id="rId29" Type="http://schemas.openxmlformats.org/officeDocument/2006/relationships/image" Target="../media/image52.png"/><Relationship Id="rId1" Type="http://schemas.openxmlformats.org/officeDocument/2006/relationships/tags" Target="../tags/tag23.xml"/><Relationship Id="rId6" Type="http://schemas.microsoft.com/office/2007/relationships/media" Target="../media/media54.m4a"/><Relationship Id="rId11" Type="http://schemas.openxmlformats.org/officeDocument/2006/relationships/audio" Target="../media/media56.m4a"/><Relationship Id="rId24" Type="http://schemas.openxmlformats.org/officeDocument/2006/relationships/slideLayout" Target="../slideLayouts/slideLayout9.xml"/><Relationship Id="rId32" Type="http://schemas.openxmlformats.org/officeDocument/2006/relationships/image" Target="../media/image55.png"/><Relationship Id="rId37" Type="http://schemas.openxmlformats.org/officeDocument/2006/relationships/image" Target="../media/image17.png"/><Relationship Id="rId5" Type="http://schemas.openxmlformats.org/officeDocument/2006/relationships/audio" Target="../media/media53.m4a"/><Relationship Id="rId15" Type="http://schemas.openxmlformats.org/officeDocument/2006/relationships/audio" Target="../media/media58.m4a"/><Relationship Id="rId23" Type="http://schemas.openxmlformats.org/officeDocument/2006/relationships/audio" Target="../media/media62.m4a"/><Relationship Id="rId28" Type="http://schemas.openxmlformats.org/officeDocument/2006/relationships/image" Target="../media/image51.png"/><Relationship Id="rId36" Type="http://schemas.openxmlformats.org/officeDocument/2006/relationships/image" Target="../media/image59.png"/><Relationship Id="rId10" Type="http://schemas.microsoft.com/office/2007/relationships/media" Target="../media/media56.m4a"/><Relationship Id="rId19" Type="http://schemas.openxmlformats.org/officeDocument/2006/relationships/audio" Target="../media/media60.m4a"/><Relationship Id="rId31" Type="http://schemas.openxmlformats.org/officeDocument/2006/relationships/image" Target="../media/image54.png"/><Relationship Id="rId4" Type="http://schemas.microsoft.com/office/2007/relationships/media" Target="../media/media53.m4a"/><Relationship Id="rId9" Type="http://schemas.openxmlformats.org/officeDocument/2006/relationships/audio" Target="../media/media55.m4a"/><Relationship Id="rId14" Type="http://schemas.microsoft.com/office/2007/relationships/media" Target="../media/media58.m4a"/><Relationship Id="rId22" Type="http://schemas.microsoft.com/office/2007/relationships/media" Target="../media/media62.m4a"/><Relationship Id="rId27" Type="http://schemas.openxmlformats.org/officeDocument/2006/relationships/image" Target="../media/image50.png"/><Relationship Id="rId30" Type="http://schemas.openxmlformats.org/officeDocument/2006/relationships/image" Target="../media/image53.png"/><Relationship Id="rId35" Type="http://schemas.openxmlformats.org/officeDocument/2006/relationships/image" Target="../media/image58.png"/><Relationship Id="rId8" Type="http://schemas.microsoft.com/office/2007/relationships/media" Target="../media/media55.m4a"/><Relationship Id="rId3" Type="http://schemas.openxmlformats.org/officeDocument/2006/relationships/audio" Target="../media/media52.m4a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8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4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image" Target="../media/image73.png"/><Relationship Id="rId18" Type="http://schemas.openxmlformats.org/officeDocument/2006/relationships/image" Target="../media/image7.png"/><Relationship Id="rId3" Type="http://schemas.openxmlformats.org/officeDocument/2006/relationships/audio" Target="../media/media63.m4a"/><Relationship Id="rId7" Type="http://schemas.openxmlformats.org/officeDocument/2006/relationships/audio" Target="../media/media65.m4a"/><Relationship Id="rId12" Type="http://schemas.openxmlformats.org/officeDocument/2006/relationships/image" Target="../media/image72.png"/><Relationship Id="rId17" Type="http://schemas.openxmlformats.org/officeDocument/2006/relationships/image" Target="../media/image17.png"/><Relationship Id="rId2" Type="http://schemas.microsoft.com/office/2007/relationships/media" Target="../media/media63.m4a"/><Relationship Id="rId16" Type="http://schemas.openxmlformats.org/officeDocument/2006/relationships/image" Target="../media/image76.png"/><Relationship Id="rId1" Type="http://schemas.openxmlformats.org/officeDocument/2006/relationships/tags" Target="../tags/tag25.xml"/><Relationship Id="rId6" Type="http://schemas.microsoft.com/office/2007/relationships/media" Target="../media/media65.m4a"/><Relationship Id="rId11" Type="http://schemas.openxmlformats.org/officeDocument/2006/relationships/image" Target="../media/image19.png"/><Relationship Id="rId5" Type="http://schemas.openxmlformats.org/officeDocument/2006/relationships/audio" Target="../media/media64.m4a"/><Relationship Id="rId15" Type="http://schemas.openxmlformats.org/officeDocument/2006/relationships/image" Target="../media/image75.png"/><Relationship Id="rId10" Type="http://schemas.openxmlformats.org/officeDocument/2006/relationships/image" Target="../media/image38.png"/><Relationship Id="rId4" Type="http://schemas.microsoft.com/office/2007/relationships/media" Target="../media/media64.m4a"/><Relationship Id="rId9" Type="http://schemas.openxmlformats.org/officeDocument/2006/relationships/image" Target="../media/image71.png"/><Relationship Id="rId14" Type="http://schemas.openxmlformats.org/officeDocument/2006/relationships/image" Target="../media/image7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81.png"/><Relationship Id="rId3" Type="http://schemas.microsoft.com/office/2007/relationships/media" Target="../media/media67.m4a"/><Relationship Id="rId7" Type="http://schemas.openxmlformats.org/officeDocument/2006/relationships/image" Target="../media/image38.png"/><Relationship Id="rId12" Type="http://schemas.openxmlformats.org/officeDocument/2006/relationships/image" Target="../media/image80.png"/><Relationship Id="rId2" Type="http://schemas.openxmlformats.org/officeDocument/2006/relationships/audio" Target="../media/media66.m4a"/><Relationship Id="rId1" Type="http://schemas.microsoft.com/office/2007/relationships/media" Target="../media/media66.m4a"/><Relationship Id="rId6" Type="http://schemas.openxmlformats.org/officeDocument/2006/relationships/image" Target="../media/image71.png"/><Relationship Id="rId11" Type="http://schemas.openxmlformats.org/officeDocument/2006/relationships/image" Target="../media/image79.png"/><Relationship Id="rId5" Type="http://schemas.openxmlformats.org/officeDocument/2006/relationships/slideLayout" Target="../slideLayouts/slideLayout9.xml"/><Relationship Id="rId15" Type="http://schemas.openxmlformats.org/officeDocument/2006/relationships/image" Target="../media/image7.png"/><Relationship Id="rId10" Type="http://schemas.openxmlformats.org/officeDocument/2006/relationships/image" Target="../media/image78.png"/><Relationship Id="rId4" Type="http://schemas.openxmlformats.org/officeDocument/2006/relationships/audio" Target="../media/media67.m4a"/><Relationship Id="rId9" Type="http://schemas.openxmlformats.org/officeDocument/2006/relationships/image" Target="../media/image77.png"/><Relationship Id="rId1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85.png"/><Relationship Id="rId3" Type="http://schemas.microsoft.com/office/2007/relationships/media" Target="../media/media69.m4a"/><Relationship Id="rId7" Type="http://schemas.openxmlformats.org/officeDocument/2006/relationships/image" Target="../media/image38.png"/><Relationship Id="rId12" Type="http://schemas.openxmlformats.org/officeDocument/2006/relationships/image" Target="../media/image84.png"/><Relationship Id="rId2" Type="http://schemas.openxmlformats.org/officeDocument/2006/relationships/audio" Target="../media/media68.m4a"/><Relationship Id="rId1" Type="http://schemas.microsoft.com/office/2007/relationships/media" Target="../media/media68.m4a"/><Relationship Id="rId6" Type="http://schemas.openxmlformats.org/officeDocument/2006/relationships/image" Target="../media/image71.png"/><Relationship Id="rId11" Type="http://schemas.openxmlformats.org/officeDocument/2006/relationships/image" Target="../media/image83.png"/><Relationship Id="rId5" Type="http://schemas.openxmlformats.org/officeDocument/2006/relationships/slideLayout" Target="../slideLayouts/slideLayout9.xml"/><Relationship Id="rId15" Type="http://schemas.openxmlformats.org/officeDocument/2006/relationships/image" Target="../media/image7.png"/><Relationship Id="rId10" Type="http://schemas.openxmlformats.org/officeDocument/2006/relationships/image" Target="../media/image78.png"/><Relationship Id="rId4" Type="http://schemas.openxmlformats.org/officeDocument/2006/relationships/audio" Target="../media/media69.m4a"/><Relationship Id="rId9" Type="http://schemas.openxmlformats.org/officeDocument/2006/relationships/image" Target="../media/image82.png"/><Relationship Id="rId1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9.jpeg"/><Relationship Id="rId2" Type="http://schemas.openxmlformats.org/officeDocument/2006/relationships/audio" Target="../media/media70.m4a"/><Relationship Id="rId1" Type="http://schemas.microsoft.com/office/2007/relationships/media" Target="../media/media70.m4a"/><Relationship Id="rId6" Type="http://schemas.openxmlformats.org/officeDocument/2006/relationships/image" Target="../media/image88.jpeg"/><Relationship Id="rId11" Type="http://schemas.openxmlformats.org/officeDocument/2006/relationships/image" Target="../media/image7.png"/><Relationship Id="rId5" Type="http://schemas.openxmlformats.org/officeDocument/2006/relationships/image" Target="../media/image87.jpeg"/><Relationship Id="rId10" Type="http://schemas.openxmlformats.org/officeDocument/2006/relationships/image" Target="../media/image32.png"/><Relationship Id="rId4" Type="http://schemas.openxmlformats.org/officeDocument/2006/relationships/image" Target="../media/image86.jpeg"/><Relationship Id="rId9" Type="http://schemas.openxmlformats.org/officeDocument/2006/relationships/image" Target="../media/image9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Rounded Rectangle 24"/>
          <p:cNvGrpSpPr/>
          <p:nvPr/>
        </p:nvGrpSpPr>
        <p:grpSpPr>
          <a:xfrm>
            <a:off x="503237" y="2930525"/>
            <a:ext cx="8137526" cy="3414713"/>
            <a:chOff x="0" y="0"/>
            <a:chExt cx="8137525" cy="3414712"/>
          </a:xfrm>
        </p:grpSpPr>
        <p:sp>
          <p:nvSpPr>
            <p:cNvPr id="138" name="Rounded Rectangle"/>
            <p:cNvSpPr/>
            <p:nvPr/>
          </p:nvSpPr>
          <p:spPr>
            <a:xfrm>
              <a:off x="0" y="0"/>
              <a:ext cx="8137525" cy="3414713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9" name="Text"/>
            <p:cNvSpPr txBox="1"/>
            <p:nvPr/>
          </p:nvSpPr>
          <p:spPr>
            <a:xfrm>
              <a:off x="122518" y="1560036"/>
              <a:ext cx="7892489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43" name="Rounded Rectangle 23"/>
          <p:cNvGrpSpPr/>
          <p:nvPr/>
        </p:nvGrpSpPr>
        <p:grpSpPr>
          <a:xfrm>
            <a:off x="503237" y="512762"/>
            <a:ext cx="8137526" cy="2192338"/>
            <a:chOff x="0" y="0"/>
            <a:chExt cx="8137525" cy="2192336"/>
          </a:xfrm>
        </p:grpSpPr>
        <p:sp>
          <p:nvSpPr>
            <p:cNvPr id="141" name="Rounded Rectangle"/>
            <p:cNvSpPr/>
            <p:nvPr/>
          </p:nvSpPr>
          <p:spPr>
            <a:xfrm>
              <a:off x="0" y="0"/>
              <a:ext cx="8137525" cy="2192337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2" name="Text"/>
            <p:cNvSpPr txBox="1"/>
            <p:nvPr/>
          </p:nvSpPr>
          <p:spPr>
            <a:xfrm>
              <a:off x="99572" y="948848"/>
              <a:ext cx="7938381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44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145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Aim</a:t>
            </a:r>
          </a:p>
        </p:txBody>
      </p:sp>
      <p:sp>
        <p:nvSpPr>
          <p:cNvPr id="146" name="Content Placeholder 15"/>
          <p:cNvSpPr txBox="1">
            <a:spLocks noGrp="1"/>
          </p:cNvSpPr>
          <p:nvPr>
            <p:ph type="body" sz="quarter" idx="1"/>
          </p:nvPr>
        </p:nvSpPr>
        <p:spPr>
          <a:xfrm>
            <a:off x="639314" y="1137789"/>
            <a:ext cx="7865372" cy="1388372"/>
          </a:xfrm>
          <a:prstGeom prst="rect">
            <a:avLst/>
          </a:prstGeom>
        </p:spPr>
        <p:txBody>
          <a:bodyPr/>
          <a:lstStyle/>
          <a:p>
            <a:pPr marL="192023" indent="-192023" defTabSz="768095">
              <a:lnSpc>
                <a:spcPct val="90000"/>
              </a:lnSpc>
              <a:spcBef>
                <a:spcPts val="800"/>
              </a:spcBef>
              <a:defRPr sz="1512"/>
            </a:pPr>
            <a:r>
              <a:t>I can use adjectives to describe nouns.</a:t>
            </a:r>
          </a:p>
          <a:p>
            <a:pPr marL="192023" indent="-192023" defTabSz="768095">
              <a:lnSpc>
                <a:spcPct val="90000"/>
              </a:lnSpc>
              <a:spcBef>
                <a:spcPts val="800"/>
              </a:spcBef>
              <a:defRPr sz="1512"/>
            </a:pPr>
            <a:r>
              <a:t>I can answer questions in a complete sentence.</a:t>
            </a:r>
          </a:p>
        </p:txBody>
      </p:sp>
      <p:sp>
        <p:nvSpPr>
          <p:cNvPr id="147" name="Content Placeholder 15"/>
          <p:cNvSpPr txBox="1"/>
          <p:nvPr/>
        </p:nvSpPr>
        <p:spPr>
          <a:xfrm>
            <a:off x="628650" y="3399400"/>
            <a:ext cx="7814700" cy="34130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use adjectives and place them after the noun.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change adjectives to feminine when needed.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the question Avez-vous….? with the response </a:t>
            </a:r>
            <a:br/>
            <a:r>
              <a:t>Oui, J’ai… in a complete sentence.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the question Avez-vous…? with the response </a:t>
            </a:r>
            <a:br/>
            <a:r>
              <a:t>Non, Je n’ai pas…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the question Où puis-je acheter…? 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use the appropriate form for at (au or à la).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defRPr b="1">
                <a:solidFill>
                  <a:schemeClr val="accent5"/>
                </a:solidFill>
              </a:defRPr>
            </a:pPr>
            <a:r>
              <a:t>https://www.bbc.co.uk/bitesize/topics/z6d98xs/articles/zqx6dp3</a:t>
            </a:r>
          </a:p>
        </p:txBody>
      </p:sp>
      <p:pic>
        <p:nvPicPr>
          <p:cNvPr id="14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20807" y="35425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itle 1"/>
          <p:cNvSpPr txBox="1">
            <a:spLocks noGrp="1"/>
          </p:cNvSpPr>
          <p:nvPr>
            <p:ph type="title"/>
          </p:nvPr>
        </p:nvSpPr>
        <p:spPr>
          <a:xfrm>
            <a:off x="1018656" y="50748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402336">
              <a:defRPr sz="1760"/>
            </a:pPr>
            <a:r>
              <a:t>Les vêtements</a:t>
            </a:r>
            <a:br/>
            <a:r>
              <a:rPr sz="1232"/>
              <a:t>Clothes</a:t>
            </a:r>
          </a:p>
        </p:txBody>
      </p:sp>
      <p:pic>
        <p:nvPicPr>
          <p:cNvPr id="151" name="Whole Class" descr="Whole Class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Rectangle 6"/>
          <p:cNvSpPr txBox="1"/>
          <p:nvPr/>
        </p:nvSpPr>
        <p:spPr>
          <a:xfrm>
            <a:off x="2969894" y="1439862"/>
            <a:ext cx="4702931" cy="637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3600" b="1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Qu’est ce-que c’est ?</a:t>
            </a:r>
          </a:p>
        </p:txBody>
      </p:sp>
      <p:pic>
        <p:nvPicPr>
          <p:cNvPr id="153" name="Picture 7" descr="Picture 7"/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4452937"/>
            <a:ext cx="981075" cy="1371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4" name="Picture 8" descr="Picture 8"/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100" y="2370138"/>
            <a:ext cx="1174750" cy="13303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55" name="Picture 9" descr="Picture 9"/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238" y="2252663"/>
            <a:ext cx="1069976" cy="148748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Picture 10" descr="Picture 10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7075" y="2370138"/>
            <a:ext cx="1076325" cy="13303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Picture 11" descr="Picture 11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2252663"/>
            <a:ext cx="877888" cy="148748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Picture 12" descr="Picture 12"/>
          <p:cNvPicPr>
            <a:picLocks noChangeAspect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963" y="4606925"/>
            <a:ext cx="1406526" cy="106521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Picture 13" descr="Picture 13"/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0" y="4425950"/>
            <a:ext cx="1169988" cy="139858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Picture 14" descr="Picture 14"/>
          <p:cNvPicPr>
            <a:picLocks noChangeAspect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2638" y="4425950"/>
            <a:ext cx="1131888" cy="150177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3" name="Group 21"/>
          <p:cNvGrpSpPr/>
          <p:nvPr/>
        </p:nvGrpSpPr>
        <p:grpSpPr>
          <a:xfrm>
            <a:off x="807719" y="3667125"/>
            <a:ext cx="1559562" cy="439738"/>
            <a:chOff x="0" y="0"/>
            <a:chExt cx="1559560" cy="439737"/>
          </a:xfrm>
        </p:grpSpPr>
        <p:sp>
          <p:nvSpPr>
            <p:cNvPr id="161" name="Rectangle 15"/>
            <p:cNvSpPr/>
            <p:nvPr/>
          </p:nvSpPr>
          <p:spPr>
            <a:xfrm>
              <a:off x="47942" y="0"/>
              <a:ext cx="1506539" cy="439738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E8A2C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2" name="TextBox 16"/>
            <p:cNvSpPr txBox="1"/>
            <p:nvPr/>
          </p:nvSpPr>
          <p:spPr>
            <a:xfrm>
              <a:off x="0" y="33106"/>
              <a:ext cx="1559561" cy="370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14B4E4"/>
                  </a:solidFill>
                </a:defRPr>
              </a:lvl1pPr>
            </a:lstStyle>
            <a:p>
              <a:r>
                <a:t>un pantalon</a:t>
              </a:r>
            </a:p>
          </p:txBody>
        </p:sp>
      </p:grpSp>
      <p:grpSp>
        <p:nvGrpSpPr>
          <p:cNvPr id="166" name="Group 22"/>
          <p:cNvGrpSpPr/>
          <p:nvPr/>
        </p:nvGrpSpPr>
        <p:grpSpPr>
          <a:xfrm>
            <a:off x="2796858" y="3667125"/>
            <a:ext cx="1559561" cy="439738"/>
            <a:chOff x="0" y="0"/>
            <a:chExt cx="1559560" cy="439737"/>
          </a:xfrm>
        </p:grpSpPr>
        <p:sp>
          <p:nvSpPr>
            <p:cNvPr id="164" name="Rectangle 17"/>
            <p:cNvSpPr/>
            <p:nvPr/>
          </p:nvSpPr>
          <p:spPr>
            <a:xfrm>
              <a:off x="47942" y="0"/>
              <a:ext cx="1506539" cy="439738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E8A2C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5" name="TextBox 18"/>
            <p:cNvSpPr txBox="1"/>
            <p:nvPr/>
          </p:nvSpPr>
          <p:spPr>
            <a:xfrm>
              <a:off x="0" y="33106"/>
              <a:ext cx="1559561" cy="370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14B4E4"/>
                  </a:solidFill>
                </a:defRPr>
              </a:lvl1pPr>
            </a:lstStyle>
            <a:p>
              <a:r>
                <a:t>un manteau</a:t>
              </a:r>
            </a:p>
          </p:txBody>
        </p:sp>
      </p:grpSp>
      <p:sp>
        <p:nvSpPr>
          <p:cNvPr id="167" name="Rectangle 19"/>
          <p:cNvSpPr/>
          <p:nvPr/>
        </p:nvSpPr>
        <p:spPr>
          <a:xfrm>
            <a:off x="4862512" y="3667125"/>
            <a:ext cx="1508126" cy="439738"/>
          </a:xfrm>
          <a:prstGeom prst="rect">
            <a:avLst/>
          </a:prstGeom>
          <a:solidFill>
            <a:srgbClr val="FFFFFF"/>
          </a:solidFill>
          <a:ln w="38100">
            <a:solidFill>
              <a:srgbClr val="E8A2CA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8" name="TextBox 20"/>
          <p:cNvSpPr txBox="1"/>
          <p:nvPr/>
        </p:nvSpPr>
        <p:spPr>
          <a:xfrm>
            <a:off x="4816157" y="3700462"/>
            <a:ext cx="1559561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rgbClr val="14B4E4"/>
                </a:solidFill>
              </a:defRPr>
            </a:lvl1pPr>
          </a:lstStyle>
          <a:p>
            <a:r>
              <a:t>un pull</a:t>
            </a:r>
          </a:p>
        </p:txBody>
      </p:sp>
      <p:sp>
        <p:nvSpPr>
          <p:cNvPr id="169" name="Rectangle 23"/>
          <p:cNvSpPr/>
          <p:nvPr/>
        </p:nvSpPr>
        <p:spPr>
          <a:xfrm>
            <a:off x="6875463" y="3667125"/>
            <a:ext cx="1506538" cy="439738"/>
          </a:xfrm>
          <a:prstGeom prst="rect">
            <a:avLst/>
          </a:prstGeom>
          <a:solidFill>
            <a:srgbClr val="FFFFFF"/>
          </a:solidFill>
          <a:ln w="38100">
            <a:solidFill>
              <a:srgbClr val="E8A2CA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0" name="TextBox 24"/>
          <p:cNvSpPr txBox="1"/>
          <p:nvPr/>
        </p:nvSpPr>
        <p:spPr>
          <a:xfrm>
            <a:off x="6827519" y="3700462"/>
            <a:ext cx="1559562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rgbClr val="14B4E4"/>
                </a:solidFill>
              </a:defRPr>
            </a:lvl1pPr>
          </a:lstStyle>
          <a:p>
            <a:r>
              <a:t>un cardigan</a:t>
            </a:r>
          </a:p>
        </p:txBody>
      </p:sp>
      <p:grpSp>
        <p:nvGrpSpPr>
          <p:cNvPr id="173" name="Group 25"/>
          <p:cNvGrpSpPr/>
          <p:nvPr/>
        </p:nvGrpSpPr>
        <p:grpSpPr>
          <a:xfrm>
            <a:off x="807719" y="5630862"/>
            <a:ext cx="1559562" cy="439738"/>
            <a:chOff x="0" y="0"/>
            <a:chExt cx="1559560" cy="439737"/>
          </a:xfrm>
        </p:grpSpPr>
        <p:sp>
          <p:nvSpPr>
            <p:cNvPr id="171" name="Rectangle 26"/>
            <p:cNvSpPr/>
            <p:nvPr/>
          </p:nvSpPr>
          <p:spPr>
            <a:xfrm>
              <a:off x="47942" y="0"/>
              <a:ext cx="1506539" cy="439738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E8A2C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72" name="TextBox 27"/>
            <p:cNvSpPr txBox="1"/>
            <p:nvPr/>
          </p:nvSpPr>
          <p:spPr>
            <a:xfrm>
              <a:off x="0" y="33106"/>
              <a:ext cx="1559561" cy="370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DB5183"/>
                  </a:solidFill>
                </a:defRPr>
              </a:lvl1pPr>
            </a:lstStyle>
            <a:p>
              <a:r>
                <a:t>une robe</a:t>
              </a:r>
            </a:p>
          </p:txBody>
        </p:sp>
      </p:grpSp>
      <p:grpSp>
        <p:nvGrpSpPr>
          <p:cNvPr id="176" name="Group 28"/>
          <p:cNvGrpSpPr/>
          <p:nvPr/>
        </p:nvGrpSpPr>
        <p:grpSpPr>
          <a:xfrm>
            <a:off x="2796858" y="5630862"/>
            <a:ext cx="1559561" cy="439738"/>
            <a:chOff x="0" y="0"/>
            <a:chExt cx="1559560" cy="439737"/>
          </a:xfrm>
        </p:grpSpPr>
        <p:sp>
          <p:nvSpPr>
            <p:cNvPr id="174" name="Rectangle 29"/>
            <p:cNvSpPr/>
            <p:nvPr/>
          </p:nvSpPr>
          <p:spPr>
            <a:xfrm>
              <a:off x="47942" y="0"/>
              <a:ext cx="1506539" cy="439738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E8A2C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75" name="TextBox 30"/>
            <p:cNvSpPr txBox="1"/>
            <p:nvPr/>
          </p:nvSpPr>
          <p:spPr>
            <a:xfrm>
              <a:off x="0" y="33106"/>
              <a:ext cx="1559561" cy="370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DB5183"/>
                  </a:solidFill>
                </a:defRPr>
              </a:lvl1pPr>
            </a:lstStyle>
            <a:p>
              <a:r>
                <a:t> une jupe</a:t>
              </a:r>
            </a:p>
          </p:txBody>
        </p:sp>
      </p:grpSp>
      <p:sp>
        <p:nvSpPr>
          <p:cNvPr id="177" name="Rectangle 31"/>
          <p:cNvSpPr/>
          <p:nvPr/>
        </p:nvSpPr>
        <p:spPr>
          <a:xfrm>
            <a:off x="4862512" y="5630862"/>
            <a:ext cx="1508126" cy="439738"/>
          </a:xfrm>
          <a:prstGeom prst="rect">
            <a:avLst/>
          </a:prstGeom>
          <a:solidFill>
            <a:srgbClr val="FFFFFF"/>
          </a:solidFill>
          <a:ln w="38100">
            <a:solidFill>
              <a:srgbClr val="E8A2CA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8" name="TextBox 32"/>
          <p:cNvSpPr txBox="1"/>
          <p:nvPr/>
        </p:nvSpPr>
        <p:spPr>
          <a:xfrm>
            <a:off x="4816157" y="5664199"/>
            <a:ext cx="1559561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rgbClr val="DB5183"/>
                </a:solidFill>
              </a:defRPr>
            </a:lvl1pPr>
          </a:lstStyle>
          <a:p>
            <a:r>
              <a:t>une chemise</a:t>
            </a:r>
          </a:p>
        </p:txBody>
      </p:sp>
      <p:sp>
        <p:nvSpPr>
          <p:cNvPr id="179" name="Rectangle 33"/>
          <p:cNvSpPr/>
          <p:nvPr/>
        </p:nvSpPr>
        <p:spPr>
          <a:xfrm>
            <a:off x="6875463" y="5630862"/>
            <a:ext cx="1506538" cy="439738"/>
          </a:xfrm>
          <a:prstGeom prst="rect">
            <a:avLst/>
          </a:prstGeom>
          <a:solidFill>
            <a:srgbClr val="FFFFFF"/>
          </a:solidFill>
          <a:ln w="38100">
            <a:solidFill>
              <a:srgbClr val="E8A2CA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0" name="TextBox 34"/>
          <p:cNvSpPr txBox="1"/>
          <p:nvPr/>
        </p:nvSpPr>
        <p:spPr>
          <a:xfrm>
            <a:off x="6827519" y="5664199"/>
            <a:ext cx="1559562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rgbClr val="DB5183"/>
                </a:solidFill>
              </a:defRPr>
            </a:lvl1pPr>
          </a:lstStyle>
          <a:p>
            <a:r>
              <a:t>une écharpe</a:t>
            </a:r>
          </a:p>
        </p:txBody>
      </p:sp>
      <p:pic>
        <p:nvPicPr>
          <p:cNvPr id="181" name="un pantalon" descr="un pantalon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525" y="376237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une robe" descr="une robe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287" y="572611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un manteau" descr="un manteau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376237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4" name="une jupe" descr="une jupe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950" y="572611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un pull" descr="un pull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8662" y="376237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6" name="une chemise" descr="une chemise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3425" y="572611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87" name="un cardigan" descr="un cardigan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4788" y="376237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8" name="une echarpe" descr="une echarpe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550" y="572611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89" name="les vetements" descr="les vetements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6572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Picture 45" descr="Picture 45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13875" y="6096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1" name="Picture 46" descr="Picture 46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13875" y="12192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2" name="Picture 47" descr="Picture 47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13875" y="1763713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3" name="Picture 48" descr="Picture 48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13875" y="24384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4" name="Picture 49" descr="Picture 49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13875" y="30575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5" name="Picture 50" descr="Picture 50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13875" y="36671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6" name="Picture 51" descr="Picture 51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13875" y="43021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7" name="Picture 52" descr="Picture 52"/>
          <p:cNvPicPr>
            <a:picLocks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413875" y="48863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8" name="Picture 53" descr="Picture 53"/>
          <p:cNvPicPr>
            <a:picLocks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383713" y="5622925"/>
            <a:ext cx="571501" cy="5715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01" name="Group 54"/>
          <p:cNvGrpSpPr/>
          <p:nvPr/>
        </p:nvGrpSpPr>
        <p:grpSpPr>
          <a:xfrm>
            <a:off x="1157287" y="728662"/>
            <a:ext cx="1519238" cy="752196"/>
            <a:chOff x="0" y="0"/>
            <a:chExt cx="1519237" cy="752194"/>
          </a:xfrm>
        </p:grpSpPr>
        <p:sp>
          <p:nvSpPr>
            <p:cNvPr id="199" name="Rectangle 55"/>
            <p:cNvSpPr/>
            <p:nvPr/>
          </p:nvSpPr>
          <p:spPr>
            <a:xfrm>
              <a:off x="0" y="0"/>
              <a:ext cx="1519238" cy="654050"/>
            </a:xfrm>
            <a:prstGeom prst="rect">
              <a:avLst/>
            </a:prstGeom>
            <a:solidFill>
              <a:srgbClr val="FF7E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00" name="TextBox 10"/>
            <p:cNvSpPr txBox="1"/>
            <p:nvPr/>
          </p:nvSpPr>
          <p:spPr>
            <a:xfrm>
              <a:off x="278493" y="51154"/>
              <a:ext cx="1195025" cy="701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000"/>
              </a:lvl1pPr>
            </a:lstStyle>
            <a:p>
              <a:r>
                <a:t>Click play buttons throughout to hear phrases and words.</a:t>
              </a:r>
            </a:p>
          </p:txBody>
        </p:sp>
      </p:grpSp>
      <p:pic>
        <p:nvPicPr>
          <p:cNvPr id="202" name="Play" descr="Play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412" y="612775"/>
            <a:ext cx="831851" cy="83185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1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1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1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1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" fill="hold"/>
                                        <p:tgtEl>
                                          <p:spTgt spid="1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" fill="hold"/>
                                        <p:tgtEl>
                                          <p:spTgt spid="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" fill="hold"/>
                                        <p:tgtEl>
                                          <p:spTgt spid="1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9" fill="hold" display="0">
                  <p:stCondLst>
                    <p:cond delay="indefinite"/>
                  </p:stCondLst>
                </p:cTn>
                <p:tgtEl>
                  <p:spTgt spid="190"/>
                </p:tgtEl>
              </p:cMediaNode>
            </p:audio>
            <p:audio>
              <p:cMediaNode vol="80000" showWhenStopped="0">
                <p:cTn id="40" fill="hold" display="0">
                  <p:stCondLst>
                    <p:cond delay="indefinite"/>
                  </p:stCondLst>
                </p:cTn>
                <p:tgtEl>
                  <p:spTgt spid="191"/>
                </p:tgtEl>
              </p:cMediaNode>
            </p:audio>
            <p:audio>
              <p:cMediaNode vol="80000" showWhenStopped="0">
                <p:cTn id="41" fill="hold" display="0">
                  <p:stCondLst>
                    <p:cond delay="indefinite"/>
                  </p:stCondLst>
                </p:cTn>
                <p:tgtEl>
                  <p:spTgt spid="192"/>
                </p:tgtEl>
              </p:cMediaNode>
            </p:audio>
            <p:audio>
              <p:cMediaNode vol="80000" showWhenStopped="0">
                <p:cTn id="42" fill="hold" display="0">
                  <p:stCondLst>
                    <p:cond delay="indefinite"/>
                  </p:stCondLst>
                </p:cTn>
                <p:tgtEl>
                  <p:spTgt spid="193"/>
                </p:tgtEl>
              </p:cMediaNode>
            </p:audio>
            <p:audio>
              <p:cMediaNode vol="80000" showWhenStopped="0">
                <p:cTn id="43" fill="hold" display="0">
                  <p:stCondLst>
                    <p:cond delay="indefinite"/>
                  </p:stCondLst>
                </p:cTn>
                <p:tgtEl>
                  <p:spTgt spid="194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</p:cTn>
                <p:tgtEl>
                  <p:spTgt spid="195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</p:cTn>
                <p:tgtEl>
                  <p:spTgt spid="196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</p:cTn>
                <p:tgtEl>
                  <p:spTgt spid="197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</p:cTn>
                <p:tgtEl>
                  <p:spTgt spid="19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402336">
              <a:defRPr sz="1760"/>
            </a:pPr>
            <a:r>
              <a:t>Les vêtements</a:t>
            </a:r>
            <a:br/>
            <a:r>
              <a:rPr sz="1232"/>
              <a:t>Clothes</a:t>
            </a:r>
          </a:p>
        </p:txBody>
      </p:sp>
      <p:pic>
        <p:nvPicPr>
          <p:cNvPr id="205" name="Picture 3" descr="Picture 3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29099" y="2227263"/>
            <a:ext cx="4465639" cy="4179888"/>
          </a:xfrm>
          <a:prstGeom prst="rect">
            <a:avLst/>
          </a:prstGeom>
          <a:ln w="12700">
            <a:miter lim="400000"/>
          </a:ln>
        </p:spPr>
      </p:pic>
      <p:sp>
        <p:nvSpPr>
          <p:cNvPr id="206" name="Rectangle 5"/>
          <p:cNvSpPr/>
          <p:nvPr/>
        </p:nvSpPr>
        <p:spPr>
          <a:xfrm>
            <a:off x="4554537" y="2289175"/>
            <a:ext cx="1533526" cy="1135063"/>
          </a:xfrm>
          <a:prstGeom prst="rect">
            <a:avLst/>
          </a:prstGeom>
          <a:solidFill>
            <a:srgbClr val="4EB1E5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7" name="Rectangle 44"/>
          <p:cNvSpPr/>
          <p:nvPr/>
        </p:nvSpPr>
        <p:spPr>
          <a:xfrm>
            <a:off x="2085975" y="4832350"/>
            <a:ext cx="1533525" cy="1135063"/>
          </a:xfrm>
          <a:prstGeom prst="rect">
            <a:avLst/>
          </a:prstGeom>
          <a:solidFill>
            <a:srgbClr val="FFFFFF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8" name="Rectangle 45"/>
          <p:cNvSpPr/>
          <p:nvPr/>
        </p:nvSpPr>
        <p:spPr>
          <a:xfrm>
            <a:off x="1254125" y="3557587"/>
            <a:ext cx="1533525" cy="1135063"/>
          </a:xfrm>
          <a:prstGeom prst="rect">
            <a:avLst/>
          </a:prstGeom>
          <a:solidFill>
            <a:srgbClr val="FFE864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9" name="Rectangle 46"/>
          <p:cNvSpPr/>
          <p:nvPr/>
        </p:nvSpPr>
        <p:spPr>
          <a:xfrm>
            <a:off x="2905125" y="3557587"/>
            <a:ext cx="1531938" cy="1135063"/>
          </a:xfrm>
          <a:prstGeom prst="rect">
            <a:avLst/>
          </a:prstGeom>
          <a:solidFill>
            <a:srgbClr val="F38443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0" name="Rectangle 47"/>
          <p:cNvSpPr/>
          <p:nvPr/>
        </p:nvSpPr>
        <p:spPr>
          <a:xfrm>
            <a:off x="6205537" y="2289175"/>
            <a:ext cx="1533526" cy="1135063"/>
          </a:xfrm>
          <a:prstGeom prst="rect">
            <a:avLst/>
          </a:prstGeom>
          <a:solidFill>
            <a:srgbClr val="B9D26D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1" name="Rectangle 48"/>
          <p:cNvSpPr/>
          <p:nvPr/>
        </p:nvSpPr>
        <p:spPr>
          <a:xfrm>
            <a:off x="4554537" y="3557587"/>
            <a:ext cx="1533526" cy="1135063"/>
          </a:xfrm>
          <a:prstGeom prst="rect">
            <a:avLst/>
          </a:prstGeom>
          <a:solidFill>
            <a:srgbClr val="E96E78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2" name="Rectangle 49"/>
          <p:cNvSpPr/>
          <p:nvPr/>
        </p:nvSpPr>
        <p:spPr>
          <a:xfrm>
            <a:off x="5381625" y="4841875"/>
            <a:ext cx="1533525" cy="1133475"/>
          </a:xfrm>
          <a:prstGeom prst="rect">
            <a:avLst/>
          </a:prstGeom>
          <a:solidFill>
            <a:srgbClr val="1C1C1C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3" name="Rectangle 50"/>
          <p:cNvSpPr/>
          <p:nvPr/>
        </p:nvSpPr>
        <p:spPr>
          <a:xfrm>
            <a:off x="3736975" y="4838700"/>
            <a:ext cx="1533525" cy="1135063"/>
          </a:xfrm>
          <a:prstGeom prst="rect">
            <a:avLst/>
          </a:prstGeom>
          <a:solidFill>
            <a:srgbClr val="B7B7B7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4" name="Rectangle 51"/>
          <p:cNvSpPr/>
          <p:nvPr/>
        </p:nvSpPr>
        <p:spPr>
          <a:xfrm>
            <a:off x="2905125" y="2289175"/>
            <a:ext cx="1531938" cy="1135063"/>
          </a:xfrm>
          <a:prstGeom prst="rect">
            <a:avLst/>
          </a:prstGeom>
          <a:solidFill>
            <a:srgbClr val="A672B0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5" name="Rectangle 52"/>
          <p:cNvSpPr/>
          <p:nvPr/>
        </p:nvSpPr>
        <p:spPr>
          <a:xfrm>
            <a:off x="1254125" y="2289175"/>
            <a:ext cx="1533525" cy="1135063"/>
          </a:xfrm>
          <a:prstGeom prst="rect">
            <a:avLst/>
          </a:prstGeom>
          <a:solidFill>
            <a:srgbClr val="F1A9BE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6" name="Rectangle 53"/>
          <p:cNvSpPr/>
          <p:nvPr/>
        </p:nvSpPr>
        <p:spPr>
          <a:xfrm>
            <a:off x="6205537" y="3557587"/>
            <a:ext cx="1533526" cy="1135063"/>
          </a:xfrm>
          <a:prstGeom prst="rect">
            <a:avLst/>
          </a:prstGeom>
          <a:solidFill>
            <a:srgbClr val="C78F5A"/>
          </a:solidFill>
          <a:ln w="12700">
            <a:solidFill>
              <a:srgbClr val="1C1C1C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7" name="TextBox 54"/>
          <p:cNvSpPr txBox="1"/>
          <p:nvPr/>
        </p:nvSpPr>
        <p:spPr>
          <a:xfrm>
            <a:off x="1299844" y="2617788"/>
            <a:ext cx="1442087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rose</a:t>
            </a:r>
          </a:p>
        </p:txBody>
      </p:sp>
      <p:sp>
        <p:nvSpPr>
          <p:cNvPr id="218" name="TextBox 55"/>
          <p:cNvSpPr txBox="1"/>
          <p:nvPr/>
        </p:nvSpPr>
        <p:spPr>
          <a:xfrm>
            <a:off x="2944494" y="2617788"/>
            <a:ext cx="1442087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violet</a:t>
            </a:r>
          </a:p>
        </p:txBody>
      </p:sp>
      <p:sp>
        <p:nvSpPr>
          <p:cNvPr id="219" name="TextBox 56"/>
          <p:cNvSpPr txBox="1"/>
          <p:nvPr/>
        </p:nvSpPr>
        <p:spPr>
          <a:xfrm>
            <a:off x="4601844" y="2625725"/>
            <a:ext cx="1442087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bleu</a:t>
            </a:r>
          </a:p>
        </p:txBody>
      </p:sp>
      <p:sp>
        <p:nvSpPr>
          <p:cNvPr id="220" name="TextBox 57"/>
          <p:cNvSpPr txBox="1"/>
          <p:nvPr/>
        </p:nvSpPr>
        <p:spPr>
          <a:xfrm>
            <a:off x="6256020" y="2625725"/>
            <a:ext cx="1440498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vert</a:t>
            </a:r>
          </a:p>
        </p:txBody>
      </p:sp>
      <p:sp>
        <p:nvSpPr>
          <p:cNvPr id="221" name="TextBox 58"/>
          <p:cNvSpPr txBox="1"/>
          <p:nvPr/>
        </p:nvSpPr>
        <p:spPr>
          <a:xfrm>
            <a:off x="1307782" y="3860800"/>
            <a:ext cx="1442086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jaune</a:t>
            </a:r>
          </a:p>
        </p:txBody>
      </p:sp>
      <p:sp>
        <p:nvSpPr>
          <p:cNvPr id="222" name="TextBox 59"/>
          <p:cNvSpPr txBox="1"/>
          <p:nvPr/>
        </p:nvSpPr>
        <p:spPr>
          <a:xfrm>
            <a:off x="3044508" y="3860800"/>
            <a:ext cx="1440498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orange</a:t>
            </a:r>
          </a:p>
        </p:txBody>
      </p:sp>
      <p:sp>
        <p:nvSpPr>
          <p:cNvPr id="223" name="TextBox 60"/>
          <p:cNvSpPr txBox="1"/>
          <p:nvPr/>
        </p:nvSpPr>
        <p:spPr>
          <a:xfrm>
            <a:off x="4601844" y="3860800"/>
            <a:ext cx="1442087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rouge</a:t>
            </a:r>
          </a:p>
        </p:txBody>
      </p:sp>
      <p:sp>
        <p:nvSpPr>
          <p:cNvPr id="224" name="TextBox 61"/>
          <p:cNvSpPr txBox="1"/>
          <p:nvPr/>
        </p:nvSpPr>
        <p:spPr>
          <a:xfrm>
            <a:off x="6356032" y="3860800"/>
            <a:ext cx="1442086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marron</a:t>
            </a:r>
          </a:p>
        </p:txBody>
      </p:sp>
      <p:sp>
        <p:nvSpPr>
          <p:cNvPr id="225" name="TextBox 62"/>
          <p:cNvSpPr txBox="1"/>
          <p:nvPr/>
        </p:nvSpPr>
        <p:spPr>
          <a:xfrm>
            <a:off x="2131694" y="5129212"/>
            <a:ext cx="1442087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blanc</a:t>
            </a:r>
          </a:p>
        </p:txBody>
      </p:sp>
      <p:sp>
        <p:nvSpPr>
          <p:cNvPr id="226" name="TextBox 63"/>
          <p:cNvSpPr txBox="1"/>
          <p:nvPr/>
        </p:nvSpPr>
        <p:spPr>
          <a:xfrm>
            <a:off x="3785869" y="5138737"/>
            <a:ext cx="1442087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gris</a:t>
            </a:r>
          </a:p>
        </p:txBody>
      </p:sp>
      <p:sp>
        <p:nvSpPr>
          <p:cNvPr id="227" name="TextBox 64"/>
          <p:cNvSpPr txBox="1"/>
          <p:nvPr/>
        </p:nvSpPr>
        <p:spPr>
          <a:xfrm>
            <a:off x="5427344" y="5137150"/>
            <a:ext cx="1442087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solidFill>
                  <a:srgbClr val="FFFFF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noir</a:t>
            </a:r>
          </a:p>
        </p:txBody>
      </p:sp>
      <p:pic>
        <p:nvPicPr>
          <p:cNvPr id="228" name="rose" descr="rose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562" y="272732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29" name="violet" descr="violet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5450" y="27273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30" name="bleu" descr="bleu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8037" y="272732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31" name="vert" descr="vert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5862" y="272732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32" name="jaune" descr="jaune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162" y="399256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33" name="orange" descr="orange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0050" y="399256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34" name="rouge" descr="rouge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4225" y="399256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35" name="marron" descr="marron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2050" y="399256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" name="blanc" descr="blanc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4713" y="525621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37" name="gris" descr="gris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7300" y="525621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38" name="noir" descr="noir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5125" y="5256212"/>
            <a:ext cx="258764" cy="257176"/>
          </a:xfrm>
          <a:prstGeom prst="rect">
            <a:avLst/>
          </a:prstGeom>
          <a:ln w="12700">
            <a:miter lim="400000"/>
          </a:ln>
        </p:spPr>
      </p:pic>
      <p:sp>
        <p:nvSpPr>
          <p:cNvPr id="239" name="Rectangle 77"/>
          <p:cNvSpPr txBox="1"/>
          <p:nvPr/>
        </p:nvSpPr>
        <p:spPr>
          <a:xfrm>
            <a:off x="3393758" y="1703388"/>
            <a:ext cx="2323763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Quelle couleur ?</a:t>
            </a:r>
          </a:p>
        </p:txBody>
      </p:sp>
      <p:pic>
        <p:nvPicPr>
          <p:cNvPr id="240" name="Picture 78" descr="Picture 78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240838" y="53498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1" name="Picture 79" descr="Picture 79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263063" y="109378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2" name="Picture 80" descr="Picture 80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263063" y="179070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43" name="Picture 81" descr="Picture 81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239250" y="247015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44" name="Picture 82" descr="Picture 82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348788" y="3087688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5" name="Picture 83" descr="Picture 83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263063" y="372586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6" name="Picture 84" descr="Picture 84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275763" y="440531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7" name="Picture 85" descr="Picture 85"/>
          <p:cNvPicPr>
            <a:picLocks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317038" y="502443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8" name="Picture 86" descr="Picture 86"/>
          <p:cNvPicPr>
            <a:picLocks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275763" y="566261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9" name="Picture 87" descr="Picture 87"/>
          <p:cNvPicPr>
            <a:picLocks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239250" y="63087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0" name="Picture 88" descr="Picture 88"/>
          <p:cNvPicPr>
            <a:picLocks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2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10125075" y="555307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1" name="Pairs" descr="Pairs"/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fill="hold" grpId="1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5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fill="hold" grpId="1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4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fill="hold" grpId="1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9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fill="hold" grpId="1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fill="hold" grpId="2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7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1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fill="hold" grpId="2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6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fill="hold" grpId="2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fill="hold" grpId="2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5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0" presetClass="entr" fill="hold" grpId="2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9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fill="hold" grpId="2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4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fill="hold" grpId="2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8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fill="hold" grpId="2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3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0" presetClass="entr" fill="hold" grpId="2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7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fill="hold" grpId="3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2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fill="hold" grpId="3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6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fill="hold" grpId="3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1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0" presetClass="entr" fill="hold" grpId="3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5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1" fill="hold"/>
                                        <p:tgtEl>
                                          <p:spTgt spid="2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4" dur="1" fill="hold"/>
                                        <p:tgtEl>
                                          <p:spTgt spid="2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1" fill="hold"/>
                                        <p:tgtEl>
                                          <p:spTgt spid="2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2" dur="1" fill="hold"/>
                                        <p:tgtEl>
                                          <p:spTgt spid="2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6" dur="1" fill="hold"/>
                                        <p:tgtEl>
                                          <p:spTgt spid="2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0" dur="1" fill="hold"/>
                                        <p:tgtEl>
                                          <p:spTgt spid="2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4" dur="1" fill="hold"/>
                                        <p:tgtEl>
                                          <p:spTgt spid="2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8" dur="1" fill="hold"/>
                                        <p:tgtEl>
                                          <p:spTgt spid="2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2" dur="1" fill="hold"/>
                                        <p:tgtEl>
                                          <p:spTgt spid="2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6" dur="1" fill="hold"/>
                                        <p:tgtEl>
                                          <p:spTgt spid="2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0" dur="1" fill="hold"/>
                                        <p:tgtEl>
                                          <p:spTgt spid="2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1" fill="hold" display="0">
                  <p:stCondLst>
                    <p:cond delay="indefinite"/>
                  </p:stCondLst>
                </p:cTn>
                <p:tgtEl>
                  <p:spTgt spid="240"/>
                </p:tgtEl>
              </p:cMediaNode>
            </p:audio>
            <p:audio>
              <p:cMediaNode vol="80000" showWhenStopped="0">
                <p:cTn id="192" fill="hold" display="0">
                  <p:stCondLst>
                    <p:cond delay="indefinite"/>
                  </p:stCondLst>
                </p:cTn>
                <p:tgtEl>
                  <p:spTgt spid="241"/>
                </p:tgtEl>
              </p:cMediaNode>
            </p:audio>
            <p:audio>
              <p:cMediaNode vol="80000" showWhenStopped="0">
                <p:cTn id="193" fill="hold" display="0">
                  <p:stCondLst>
                    <p:cond delay="indefinite"/>
                  </p:stCondLst>
                </p:cTn>
                <p:tgtEl>
                  <p:spTgt spid="242"/>
                </p:tgtEl>
              </p:cMediaNode>
            </p:audio>
            <p:audio>
              <p:cMediaNode vol="80000" showWhenStopped="0">
                <p:cTn id="194" fill="hold" display="0">
                  <p:stCondLst>
                    <p:cond delay="indefinite"/>
                  </p:stCondLst>
                </p:cTn>
                <p:tgtEl>
                  <p:spTgt spid="243"/>
                </p:tgtEl>
              </p:cMediaNode>
            </p:audio>
            <p:audio>
              <p:cMediaNode vol="80000" showWhenStopped="0">
                <p:cTn id="195" fill="hold" display="0">
                  <p:stCondLst>
                    <p:cond delay="indefinite"/>
                  </p:stCondLst>
                </p:cTn>
                <p:tgtEl>
                  <p:spTgt spid="244"/>
                </p:tgtEl>
              </p:cMediaNode>
            </p:audio>
            <p:audio>
              <p:cMediaNode vol="80000" showWhenStopped="0">
                <p:cTn id="196" fill="hold" display="0">
                  <p:stCondLst>
                    <p:cond delay="indefinite"/>
                  </p:stCondLst>
                </p:cTn>
                <p:tgtEl>
                  <p:spTgt spid="245"/>
                </p:tgtEl>
              </p:cMediaNode>
            </p:audio>
            <p:audio>
              <p:cMediaNode vol="80000" showWhenStopped="0">
                <p:cTn id="197" fill="hold" display="0">
                  <p:stCondLst>
                    <p:cond delay="indefinite"/>
                  </p:stCondLst>
                </p:cTn>
                <p:tgtEl>
                  <p:spTgt spid="246"/>
                </p:tgtEl>
              </p:cMediaNode>
            </p:audio>
            <p:audio>
              <p:cMediaNode vol="80000" showWhenStopped="0">
                <p:cTn id="198" fill="hold" display="0">
                  <p:stCondLst>
                    <p:cond delay="indefinite"/>
                  </p:stCondLst>
                </p:cTn>
                <p:tgtEl>
                  <p:spTgt spid="247"/>
                </p:tgtEl>
              </p:cMediaNode>
            </p:audio>
            <p:audio>
              <p:cMediaNode vol="80000" showWhenStopped="0">
                <p:cTn id="199" fill="hold" display="0">
                  <p:stCondLst>
                    <p:cond delay="indefinite"/>
                  </p:stCondLst>
                </p:cTn>
                <p:tgtEl>
                  <p:spTgt spid="248"/>
                </p:tgtEl>
              </p:cMediaNode>
            </p:audio>
            <p:audio>
              <p:cMediaNode vol="80000" showWhenStopped="0">
                <p:cTn id="200" fill="hold" display="0">
                  <p:stCondLst>
                    <p:cond delay="indefinite"/>
                  </p:stCondLst>
                </p:cTn>
                <p:tgtEl>
                  <p:spTgt spid="249"/>
                </p:tgtEl>
              </p:cMediaNode>
            </p:audio>
            <p:audio>
              <p:cMediaNode vol="80000" showWhenStopped="0">
                <p:cTn id="201" fill="hold" display="0">
                  <p:stCondLst>
                    <p:cond delay="indefinite"/>
                  </p:stCondLst>
                </p:cTn>
                <p:tgtEl>
                  <p:spTgt spid="250"/>
                </p:tgtEl>
              </p:cMediaNode>
            </p:audio>
          </p:childTnLst>
        </p:cTn>
      </p:par>
    </p:tnLst>
    <p:bldLst>
      <p:bldP spid="206" grpId="3" animBg="1" advAuto="0"/>
      <p:bldP spid="207" grpId="9" animBg="1" advAuto="0"/>
      <p:bldP spid="208" grpId="5" animBg="1" advAuto="0"/>
      <p:bldP spid="209" grpId="6" animBg="1" advAuto="0"/>
      <p:bldP spid="210" grpId="4" animBg="1" advAuto="0"/>
      <p:bldP spid="211" grpId="7" animBg="1" advAuto="0"/>
      <p:bldP spid="212" grpId="11" animBg="1" advAuto="0"/>
      <p:bldP spid="213" grpId="10" animBg="1" advAuto="0"/>
      <p:bldP spid="214" grpId="2" animBg="1" advAuto="0"/>
      <p:bldP spid="215" grpId="1" animBg="1" advAuto="0"/>
      <p:bldP spid="216" grpId="8" animBg="1" advAuto="0"/>
      <p:bldP spid="217" grpId="12" animBg="1" advAuto="0"/>
      <p:bldP spid="218" grpId="14" animBg="1" advAuto="0"/>
      <p:bldP spid="219" grpId="16" animBg="1" advAuto="0"/>
      <p:bldP spid="220" grpId="18" animBg="1" advAuto="0"/>
      <p:bldP spid="221" grpId="20" animBg="1" advAuto="0"/>
      <p:bldP spid="222" grpId="22" animBg="1" advAuto="0"/>
      <p:bldP spid="223" grpId="24" animBg="1" advAuto="0"/>
      <p:bldP spid="224" grpId="26" animBg="1" advAuto="0"/>
      <p:bldP spid="225" grpId="28" animBg="1" advAuto="0"/>
      <p:bldP spid="226" grpId="32" animBg="1" advAuto="0"/>
      <p:bldP spid="227" grpId="30" animBg="1" advAuto="0"/>
      <p:bldP spid="228" grpId="13" animBg="1" advAuto="0"/>
      <p:bldP spid="229" grpId="15" animBg="1" advAuto="0"/>
      <p:bldP spid="230" grpId="17" animBg="1" advAuto="0"/>
      <p:bldP spid="231" grpId="19" animBg="1" advAuto="0"/>
      <p:bldP spid="232" grpId="21" animBg="1" advAuto="0"/>
      <p:bldP spid="233" grpId="23" animBg="1" advAuto="0"/>
      <p:bldP spid="234" grpId="25" animBg="1" advAuto="0"/>
      <p:bldP spid="235" grpId="27" animBg="1" advAuto="0"/>
      <p:bldP spid="236" grpId="29" animBg="1" advAuto="0"/>
      <p:bldP spid="237" grpId="33" animBg="1" advAuto="0"/>
      <p:bldP spid="238" grpId="31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Picture 11" descr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448729" y="2893692"/>
            <a:ext cx="2624869" cy="35071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0277" y="21600"/>
                </a:lnTo>
                <a:cubicBezTo>
                  <a:pt x="21008" y="21600"/>
                  <a:pt x="21600" y="21157"/>
                  <a:pt x="21600" y="20610"/>
                </a:cubicBez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54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20"/>
            </a:lvl1pPr>
          </a:lstStyle>
          <a:p>
            <a:r>
              <a:t>Feminine Form of Some Colours</a:t>
            </a:r>
          </a:p>
        </p:txBody>
      </p:sp>
      <p:sp>
        <p:nvSpPr>
          <p:cNvPr id="255" name="Rectangle 6"/>
          <p:cNvSpPr txBox="1"/>
          <p:nvPr/>
        </p:nvSpPr>
        <p:spPr>
          <a:xfrm>
            <a:off x="1333182" y="1363662"/>
            <a:ext cx="6299836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/>
            <a:r>
              <a:t>Colours are </a:t>
            </a:r>
            <a:r>
              <a:rPr b="1"/>
              <a:t>adjectives</a:t>
            </a:r>
            <a:r>
              <a:t>. When they describe a </a:t>
            </a:r>
            <a:r>
              <a:rPr b="1"/>
              <a:t>noun</a:t>
            </a:r>
            <a:r>
              <a:t>, they agree with its </a:t>
            </a:r>
            <a:r>
              <a:rPr b="1"/>
              <a:t>gender</a:t>
            </a:r>
            <a:r>
              <a:t> (whether it is masculine or feminine).</a:t>
            </a:r>
          </a:p>
        </p:txBody>
      </p:sp>
      <p:pic>
        <p:nvPicPr>
          <p:cNvPr id="256" name="Picture 9" descr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3837" y="2357438"/>
            <a:ext cx="3076576" cy="3467101"/>
          </a:xfrm>
          <a:prstGeom prst="rect">
            <a:avLst/>
          </a:prstGeom>
          <a:ln w="12700">
            <a:miter lim="400000"/>
          </a:ln>
        </p:spPr>
      </p:pic>
      <p:sp>
        <p:nvSpPr>
          <p:cNvPr id="257" name="Rectangle 7"/>
          <p:cNvSpPr/>
          <p:nvPr/>
        </p:nvSpPr>
        <p:spPr>
          <a:xfrm>
            <a:off x="1998663" y="2082800"/>
            <a:ext cx="2413001" cy="2524125"/>
          </a:xfrm>
          <a:prstGeom prst="rect">
            <a:avLst/>
          </a:prstGeom>
          <a:solidFill>
            <a:srgbClr val="FFFFFF"/>
          </a:solidFill>
          <a:ln w="38100">
            <a:solidFill>
              <a:srgbClr val="14B4E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8" name="Rectangle 76"/>
          <p:cNvSpPr/>
          <p:nvPr/>
        </p:nvSpPr>
        <p:spPr>
          <a:xfrm>
            <a:off x="4559300" y="2082800"/>
            <a:ext cx="2413000" cy="2524125"/>
          </a:xfrm>
          <a:prstGeom prst="rect">
            <a:avLst/>
          </a:prstGeom>
          <a:solidFill>
            <a:srgbClr val="FFFFFF"/>
          </a:solidFill>
          <a:ln w="38100">
            <a:solidFill>
              <a:srgbClr val="DB5183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9" name="Rectangle 91"/>
          <p:cNvSpPr/>
          <p:nvPr/>
        </p:nvSpPr>
        <p:spPr>
          <a:xfrm>
            <a:off x="1998663" y="4772025"/>
            <a:ext cx="4973638" cy="1501775"/>
          </a:xfrm>
          <a:prstGeom prst="rect">
            <a:avLst/>
          </a:prstGeom>
          <a:solidFill>
            <a:srgbClr val="FFFFFF"/>
          </a:solidFill>
          <a:ln w="38100">
            <a:solidFill>
              <a:srgbClr val="14B4E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0" name="TextBox 90"/>
          <p:cNvSpPr txBox="1"/>
          <p:nvPr/>
        </p:nvSpPr>
        <p:spPr>
          <a:xfrm>
            <a:off x="4628832" y="1763713"/>
            <a:ext cx="2280286" cy="2682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250000"/>
              </a:lnSpc>
              <a:defRPr sz="2000" b="1"/>
            </a:pPr>
            <a:r>
              <a:t>Feminine Form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blanche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violette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noire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grise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bleue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verte</a:t>
            </a:r>
          </a:p>
        </p:txBody>
      </p:sp>
      <p:sp>
        <p:nvSpPr>
          <p:cNvPr id="261" name="TextBox 92"/>
          <p:cNvSpPr txBox="1"/>
          <p:nvPr/>
        </p:nvSpPr>
        <p:spPr>
          <a:xfrm>
            <a:off x="2615883" y="1781175"/>
            <a:ext cx="1153161" cy="2682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250000"/>
              </a:lnSpc>
              <a:defRPr sz="2000" b="1"/>
            </a:pPr>
            <a:r>
              <a:t>Colour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blanc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violet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noir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gris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bleu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vert</a:t>
            </a:r>
          </a:p>
        </p:txBody>
      </p:sp>
      <p:sp>
        <p:nvSpPr>
          <p:cNvPr id="262" name="TextBox 93"/>
          <p:cNvSpPr txBox="1"/>
          <p:nvPr/>
        </p:nvSpPr>
        <p:spPr>
          <a:xfrm>
            <a:off x="3212783" y="5187950"/>
            <a:ext cx="1153161" cy="1005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orange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rouge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rose</a:t>
            </a:r>
          </a:p>
        </p:txBody>
      </p:sp>
      <p:sp>
        <p:nvSpPr>
          <p:cNvPr id="263" name="TextBox 94"/>
          <p:cNvSpPr txBox="1"/>
          <p:nvPr/>
        </p:nvSpPr>
        <p:spPr>
          <a:xfrm>
            <a:off x="4597082" y="5187949"/>
            <a:ext cx="1153161" cy="701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marron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jaune</a:t>
            </a:r>
          </a:p>
        </p:txBody>
      </p:sp>
      <p:sp>
        <p:nvSpPr>
          <p:cNvPr id="264" name="TextBox 8"/>
          <p:cNvSpPr txBox="1"/>
          <p:nvPr/>
        </p:nvSpPr>
        <p:spPr>
          <a:xfrm>
            <a:off x="2728595" y="4467225"/>
            <a:ext cx="3545523" cy="1158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250000"/>
              </a:lnSpc>
              <a:defRPr sz="2000" b="1"/>
            </a:lvl1pPr>
          </a:lstStyle>
          <a:p>
            <a:r>
              <a:t>These colours stay the same</a:t>
            </a: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" grpId="2" animBg="1" advAuto="0"/>
      <p:bldP spid="258" grpId="4" animBg="1" advAuto="0"/>
      <p:bldP spid="259" grpId="7" animBg="1" advAuto="0"/>
      <p:bldP spid="260" grpId="3" animBg="1" advAuto="0"/>
      <p:bldP spid="261" grpId="1" animBg="1" advAuto="0"/>
      <p:bldP spid="262" grpId="8" animBg="1" advAuto="0"/>
      <p:bldP spid="263" grpId="6" animBg="1" advAuto="0"/>
      <p:bldP spid="264" grpId="5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Picture 11" descr="Picture 11"/>
          <p:cNvPicPr>
            <a:picLocks noChangeAspect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448729" y="2893692"/>
            <a:ext cx="2624869" cy="35071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0277" y="21600"/>
                </a:lnTo>
                <a:cubicBezTo>
                  <a:pt x="21008" y="21600"/>
                  <a:pt x="21600" y="21157"/>
                  <a:pt x="21600" y="20610"/>
                </a:cubicBez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67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20"/>
            </a:lvl1pPr>
          </a:lstStyle>
          <a:p>
            <a:r>
              <a:t>Feminine Form of Some Colours</a:t>
            </a:r>
          </a:p>
        </p:txBody>
      </p:sp>
      <p:sp>
        <p:nvSpPr>
          <p:cNvPr id="268" name="Rectangle 6"/>
          <p:cNvSpPr txBox="1"/>
          <p:nvPr/>
        </p:nvSpPr>
        <p:spPr>
          <a:xfrm>
            <a:off x="1333182" y="1363662"/>
            <a:ext cx="6299836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/>
            <a:r>
              <a:t>Colours are </a:t>
            </a:r>
            <a:r>
              <a:rPr b="1"/>
              <a:t>adjectives</a:t>
            </a:r>
            <a:r>
              <a:t>. When they describe a </a:t>
            </a:r>
            <a:r>
              <a:rPr b="1"/>
              <a:t>noun</a:t>
            </a:r>
            <a:r>
              <a:t>, they agree with its </a:t>
            </a:r>
            <a:r>
              <a:rPr b="1"/>
              <a:t>gender</a:t>
            </a:r>
            <a:r>
              <a:t> (whether it is masculine or feminine).</a:t>
            </a:r>
          </a:p>
        </p:txBody>
      </p:sp>
      <p:pic>
        <p:nvPicPr>
          <p:cNvPr id="269" name="Picture 9" descr="Picture 9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3837" y="2357438"/>
            <a:ext cx="3076576" cy="3467101"/>
          </a:xfrm>
          <a:prstGeom prst="rect">
            <a:avLst/>
          </a:prstGeom>
          <a:ln w="12700">
            <a:miter lim="400000"/>
          </a:ln>
        </p:spPr>
      </p:pic>
      <p:sp>
        <p:nvSpPr>
          <p:cNvPr id="270" name="Rectangle 7"/>
          <p:cNvSpPr/>
          <p:nvPr/>
        </p:nvSpPr>
        <p:spPr>
          <a:xfrm>
            <a:off x="1998663" y="2082800"/>
            <a:ext cx="2413001" cy="2524125"/>
          </a:xfrm>
          <a:prstGeom prst="rect">
            <a:avLst/>
          </a:prstGeom>
          <a:solidFill>
            <a:srgbClr val="FFFFFF"/>
          </a:solidFill>
          <a:ln w="38100">
            <a:solidFill>
              <a:srgbClr val="14B4E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1" name="Rectangle 76"/>
          <p:cNvSpPr/>
          <p:nvPr/>
        </p:nvSpPr>
        <p:spPr>
          <a:xfrm>
            <a:off x="4559300" y="2082800"/>
            <a:ext cx="2413000" cy="2524125"/>
          </a:xfrm>
          <a:prstGeom prst="rect">
            <a:avLst/>
          </a:prstGeom>
          <a:solidFill>
            <a:srgbClr val="FFFFFF"/>
          </a:solidFill>
          <a:ln w="38100">
            <a:solidFill>
              <a:srgbClr val="DB5183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2" name="Rectangle 91"/>
          <p:cNvSpPr/>
          <p:nvPr/>
        </p:nvSpPr>
        <p:spPr>
          <a:xfrm>
            <a:off x="1998663" y="4772025"/>
            <a:ext cx="4973638" cy="1501775"/>
          </a:xfrm>
          <a:prstGeom prst="rect">
            <a:avLst/>
          </a:prstGeom>
          <a:solidFill>
            <a:srgbClr val="FFFFFF"/>
          </a:solidFill>
          <a:ln w="38100">
            <a:solidFill>
              <a:srgbClr val="14B4E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3" name="TextBox 90"/>
          <p:cNvSpPr txBox="1"/>
          <p:nvPr/>
        </p:nvSpPr>
        <p:spPr>
          <a:xfrm>
            <a:off x="4628832" y="1763713"/>
            <a:ext cx="2280286" cy="2682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250000"/>
              </a:lnSpc>
              <a:defRPr sz="2000" b="1"/>
            </a:pPr>
            <a:r>
              <a:t>Feminine Form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blanche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violette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noire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grise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bleue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verte</a:t>
            </a:r>
          </a:p>
        </p:txBody>
      </p:sp>
      <p:sp>
        <p:nvSpPr>
          <p:cNvPr id="274" name="TextBox 92"/>
          <p:cNvSpPr txBox="1"/>
          <p:nvPr/>
        </p:nvSpPr>
        <p:spPr>
          <a:xfrm>
            <a:off x="2615883" y="1781175"/>
            <a:ext cx="1153161" cy="2682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250000"/>
              </a:lnSpc>
              <a:defRPr sz="2000" b="1"/>
            </a:pPr>
            <a:r>
              <a:t>Colour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blanc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violet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noir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gris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bleu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vert</a:t>
            </a:r>
          </a:p>
        </p:txBody>
      </p:sp>
      <p:sp>
        <p:nvSpPr>
          <p:cNvPr id="275" name="TextBox 93"/>
          <p:cNvSpPr txBox="1"/>
          <p:nvPr/>
        </p:nvSpPr>
        <p:spPr>
          <a:xfrm>
            <a:off x="3212783" y="5187950"/>
            <a:ext cx="1153161" cy="1005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orange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rouge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rose</a:t>
            </a:r>
          </a:p>
        </p:txBody>
      </p:sp>
      <p:sp>
        <p:nvSpPr>
          <p:cNvPr id="276" name="TextBox 94"/>
          <p:cNvSpPr txBox="1"/>
          <p:nvPr/>
        </p:nvSpPr>
        <p:spPr>
          <a:xfrm>
            <a:off x="4597082" y="5187949"/>
            <a:ext cx="1153161" cy="701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marron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jaune</a:t>
            </a:r>
          </a:p>
        </p:txBody>
      </p:sp>
      <p:sp>
        <p:nvSpPr>
          <p:cNvPr id="277" name="TextBox 8"/>
          <p:cNvSpPr txBox="1"/>
          <p:nvPr/>
        </p:nvSpPr>
        <p:spPr>
          <a:xfrm>
            <a:off x="2728595" y="4467225"/>
            <a:ext cx="3545523" cy="1158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250000"/>
              </a:lnSpc>
              <a:defRPr sz="2000" b="1"/>
            </a:lvl1pPr>
          </a:lstStyle>
          <a:p>
            <a:r>
              <a:t>These colours stay the same</a:t>
            </a:r>
          </a:p>
        </p:txBody>
      </p:sp>
      <p:pic>
        <p:nvPicPr>
          <p:cNvPr id="278" name="blanc" descr="blanc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2611438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79" name="violet" descr="violet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2921000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0" name="noir" descr="noir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3232150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1" name="gris" descr="gris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354171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82" name="bleu" descr="bleu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385286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83" name="vert" descr="vert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416401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84" name="blanche" descr="blanche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087" y="2601913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85" name="violette" descr="violette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087" y="291147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6" name="noire" descr="noire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087" y="322262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7" name="grise" descr="grise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087" y="353218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88" name="bleue" descr="bleue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087" y="384333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89" name="verte" descr="verte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087" y="415290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90" name="Picture 3" descr="Picture 3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271000" y="1746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1" name="Picture 4" descr="Picture 4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10055225" y="1746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2" name="Picture 5" descr="Picture 5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271000" y="7842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3" name="Picture 10" descr="Picture 10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10015538" y="75406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94" name="Picture 12" descr="Picture 12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271000" y="140017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5" name="Picture 13" descr="Picture 13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966325" y="1363662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96" name="Picture 63" descr="Picture 63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271000" y="20828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7" name="Picture 64" descr="Picture 64"/>
          <p:cNvPicPr>
            <a:picLocks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966325" y="20828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8" name="Picture 65" descr="Picture 65"/>
          <p:cNvPicPr>
            <a:picLocks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271000" y="2757488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99" name="Picture 66" descr="Picture 66"/>
          <p:cNvPicPr>
            <a:picLocks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971088" y="2732088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0" name="Picture 67" descr="Picture 67"/>
          <p:cNvPicPr>
            <a:picLocks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2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356725" y="34798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01" name="Picture 68" descr="Picture 68"/>
          <p:cNvPicPr>
            <a:picLocks/>
          </p:cNvPicPr>
          <p:nvPr>
            <a:audioFile r:link="rId25"/>
            <p:extLst>
              <p:ext uri="{DAA4B4D4-6D71-4841-9C94-3DE7FCFB9230}">
                <p14:media xmlns:p14="http://schemas.microsoft.com/office/powerpoint/2010/main" r:embed="rId24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10015538" y="3452812"/>
            <a:ext cx="571501" cy="571501"/>
          </a:xfrm>
          <a:prstGeom prst="rect">
            <a:avLst/>
          </a:prstGeom>
          <a:ln w="12700">
            <a:miter lim="400000"/>
          </a:ln>
        </p:spPr>
      </p:pic>
      <p:sp>
        <p:nvSpPr>
          <p:cNvPr id="302" name="Rectangle 48"/>
          <p:cNvSpPr txBox="1"/>
          <p:nvPr/>
        </p:nvSpPr>
        <p:spPr>
          <a:xfrm>
            <a:off x="2522220" y="4800599"/>
            <a:ext cx="3920173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/>
          </a:lstStyle>
          <a:p>
            <a:r>
              <a:t>Listen to how the adjectives for colours change in pronunciation.</a:t>
            </a:r>
          </a:p>
        </p:txBody>
      </p:sp>
      <p:sp>
        <p:nvSpPr>
          <p:cNvPr id="303" name="Rectangle 49"/>
          <p:cNvSpPr txBox="1"/>
          <p:nvPr/>
        </p:nvSpPr>
        <p:spPr>
          <a:xfrm>
            <a:off x="2522220" y="5546725"/>
            <a:ext cx="3920173" cy="650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/>
          </a:lstStyle>
          <a:p>
            <a:r>
              <a:t>Did you notice which colours sound the same in masculine and feminine?</a:t>
            </a:r>
          </a:p>
        </p:txBody>
      </p:sp>
      <p:pic>
        <p:nvPicPr>
          <p:cNvPr id="304" name="Audio Recording.m4a" descr="Audio Recording.m4a"/>
          <p:cNvPicPr>
            <a:picLocks/>
          </p:cNvPicPr>
          <p:nvPr>
            <a:audioFile r:link="rId27"/>
            <p:extLst>
              <p:ext uri="{DAA4B4D4-6D71-4841-9C94-3DE7FCFB9230}">
                <p14:media xmlns:p14="http://schemas.microsoft.com/office/powerpoint/2010/main" r:embed="rId26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7427343" y="54435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3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xit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fill="hold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xit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1" dur="500" fill="hold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xit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500" fill="hold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9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fill="hold" grpId="1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1" fill="hold"/>
                                        <p:tgtEl>
                                          <p:spTgt spid="2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1" fill="hold"/>
                                        <p:tgtEl>
                                          <p:spTgt spid="2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1" fill="hold"/>
                                        <p:tgtEl>
                                          <p:spTgt spid="2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1" fill="hold"/>
                                        <p:tgtEl>
                                          <p:spTgt spid="2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5" dur="1" fill="hold"/>
                                        <p:tgtEl>
                                          <p:spTgt spid="2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9" dur="1" fill="hold"/>
                                        <p:tgtEl>
                                          <p:spTgt spid="3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3" dur="1" fill="hold"/>
                                        <p:tgtEl>
                                          <p:spTgt spid="2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7" dur="1" fill="hold"/>
                                        <p:tgtEl>
                                          <p:spTgt spid="2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1" dur="1" fill="hold"/>
                                        <p:tgtEl>
                                          <p:spTgt spid="2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5" dur="1" fill="hold"/>
                                        <p:tgtEl>
                                          <p:spTgt spid="3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9" dur="1" fill="hold"/>
                                        <p:tgtEl>
                                          <p:spTgt spid="2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3" dur="1" fill="hold"/>
                                        <p:tgtEl>
                                          <p:spTgt spid="2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4" fill="hold" display="0">
                  <p:stCondLst>
                    <p:cond delay="indefinite"/>
                  </p:stCondLst>
                </p:cTn>
                <p:tgtEl>
                  <p:spTgt spid="290"/>
                </p:tgtEl>
              </p:cMediaNode>
            </p:audio>
            <p:audio>
              <p:cMediaNode vol="80000" showWhenStopped="0">
                <p:cTn id="125" fill="hold" display="0">
                  <p:stCondLst>
                    <p:cond delay="indefinite"/>
                  </p:stCondLst>
                </p:cTn>
                <p:tgtEl>
                  <p:spTgt spid="291"/>
                </p:tgtEl>
              </p:cMediaNode>
            </p:audio>
            <p:audio>
              <p:cMediaNode vol="80000" showWhenStopped="0">
                <p:cTn id="126" fill="hold" display="0">
                  <p:stCondLst>
                    <p:cond delay="indefinite"/>
                  </p:stCondLst>
                </p:cTn>
                <p:tgtEl>
                  <p:spTgt spid="292"/>
                </p:tgtEl>
              </p:cMediaNode>
            </p:audio>
            <p:audio>
              <p:cMediaNode vol="80000" showWhenStopped="0">
                <p:cTn id="127" fill="hold" display="0">
                  <p:stCondLst>
                    <p:cond delay="indefinite"/>
                  </p:stCondLst>
                </p:cTn>
                <p:tgtEl>
                  <p:spTgt spid="293"/>
                </p:tgtEl>
              </p:cMediaNode>
            </p:audio>
            <p:audio>
              <p:cMediaNode vol="80000" showWhenStopped="0">
                <p:cTn id="128" fill="hold" display="0">
                  <p:stCondLst>
                    <p:cond delay="indefinite"/>
                  </p:stCondLst>
                </p:cTn>
                <p:tgtEl>
                  <p:spTgt spid="294"/>
                </p:tgtEl>
              </p:cMediaNode>
            </p:audio>
            <p:audio>
              <p:cMediaNode vol="80000" showWhenStopped="0">
                <p:cTn id="129" fill="hold" display="0">
                  <p:stCondLst>
                    <p:cond delay="indefinite"/>
                  </p:stCondLst>
                </p:cTn>
                <p:tgtEl>
                  <p:spTgt spid="295"/>
                </p:tgtEl>
              </p:cMediaNode>
            </p:audio>
            <p:audio>
              <p:cMediaNode vol="80000" showWhenStopped="0">
                <p:cTn id="130" fill="hold" display="0">
                  <p:stCondLst>
                    <p:cond delay="indefinite"/>
                  </p:stCondLst>
                </p:cTn>
                <p:tgtEl>
                  <p:spTgt spid="296"/>
                </p:tgtEl>
              </p:cMediaNode>
            </p:audio>
            <p:audio>
              <p:cMediaNode vol="80000" showWhenStopped="0">
                <p:cTn id="131" fill="hold" display="0">
                  <p:stCondLst>
                    <p:cond delay="indefinite"/>
                  </p:stCondLst>
                </p:cTn>
                <p:tgtEl>
                  <p:spTgt spid="297"/>
                </p:tgtEl>
              </p:cMediaNode>
            </p:audio>
            <p:audio>
              <p:cMediaNode vol="80000" showWhenStopped="0">
                <p:cTn id="132" fill="hold" display="0">
                  <p:stCondLst>
                    <p:cond delay="indefinite"/>
                  </p:stCondLst>
                </p:cTn>
                <p:tgtEl>
                  <p:spTgt spid="298"/>
                </p:tgtEl>
              </p:cMediaNode>
            </p:audio>
            <p:audio>
              <p:cMediaNode vol="80000" showWhenStopped="0">
                <p:cTn id="133" fill="hold" display="0">
                  <p:stCondLst>
                    <p:cond delay="indefinite"/>
                  </p:stCondLst>
                </p:cTn>
                <p:tgtEl>
                  <p:spTgt spid="299"/>
                </p:tgtEl>
              </p:cMediaNode>
            </p:audio>
            <p:audio>
              <p:cMediaNode vol="80000" showWhenStopped="0">
                <p:cTn id="134" fill="hold" display="0">
                  <p:stCondLst>
                    <p:cond delay="indefinite"/>
                  </p:stCondLst>
                </p:cTn>
                <p:tgtEl>
                  <p:spTgt spid="300"/>
                </p:tgtEl>
              </p:cMediaNode>
            </p:audio>
            <p:audio>
              <p:cMediaNode vol="80000" showWhenStopped="0">
                <p:cTn id="135" fill="hold" display="0">
                  <p:stCondLst>
                    <p:cond delay="indefinite"/>
                  </p:stCondLst>
                </p:cTn>
                <p:tgtEl>
                  <p:spTgt spid="301"/>
                </p:tgtEl>
              </p:cMediaNode>
            </p:audio>
            <p:audio>
              <p:cMediaNode vol="100000" showWhenStopped="0">
                <p:cTn id="136" fill="hold" display="0">
                  <p:stCondLst>
                    <p:cond delay="indefinite"/>
                  </p:stCondLst>
                </p:cTn>
                <p:tgtEl>
                  <p:spTgt spid="304"/>
                </p:tgtEl>
              </p:cMediaNode>
            </p:audio>
          </p:childTnLst>
        </p:cTn>
      </p:par>
    </p:tnLst>
    <p:bldLst>
      <p:bldP spid="275" grpId="15" animBg="1" advAuto="0"/>
      <p:bldP spid="276" grpId="16" animBg="1" advAuto="0"/>
      <p:bldP spid="277" grpId="14" animBg="1" advAuto="0"/>
      <p:bldP spid="278" grpId="2" animBg="1" advAuto="0"/>
      <p:bldP spid="279" grpId="3" animBg="1" advAuto="0"/>
      <p:bldP spid="280" grpId="4" animBg="1" advAuto="0"/>
      <p:bldP spid="281" grpId="5" animBg="1" advAuto="0"/>
      <p:bldP spid="282" grpId="6" animBg="1" advAuto="0"/>
      <p:bldP spid="283" grpId="7" animBg="1" advAuto="0"/>
      <p:bldP spid="284" grpId="8" animBg="1" advAuto="0"/>
      <p:bldP spid="285" grpId="9" animBg="1" advAuto="0"/>
      <p:bldP spid="286" grpId="10" animBg="1" advAuto="0"/>
      <p:bldP spid="287" grpId="11" animBg="1" advAuto="0"/>
      <p:bldP spid="288" grpId="12" animBg="1" advAuto="0"/>
      <p:bldP spid="289" grpId="13" animBg="1" advAuto="0"/>
      <p:bldP spid="302" grpId="17" animBg="1" advAuto="0"/>
      <p:bldP spid="303" grpId="18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Picture 3" descr="Picture 3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2181225"/>
            <a:ext cx="3119439" cy="351313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7" name="Picture 2" descr="Picture 2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79665" y="2748890"/>
            <a:ext cx="3115470" cy="3660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0417" y="21600"/>
                </a:lnTo>
                <a:cubicBezTo>
                  <a:pt x="21071" y="21600"/>
                  <a:pt x="21600" y="21149"/>
                  <a:pt x="21600" y="20593"/>
                </a:cubicBez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308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20"/>
            </a:lvl1pPr>
          </a:lstStyle>
          <a:p>
            <a:r>
              <a:t>Feminine Form of Some Colours</a:t>
            </a:r>
          </a:p>
        </p:txBody>
      </p:sp>
      <p:sp>
        <p:nvSpPr>
          <p:cNvPr id="309" name="Rectangle 7"/>
          <p:cNvSpPr/>
          <p:nvPr/>
        </p:nvSpPr>
        <p:spPr>
          <a:xfrm>
            <a:off x="792162" y="1338262"/>
            <a:ext cx="3644901" cy="2743201"/>
          </a:xfrm>
          <a:prstGeom prst="rect">
            <a:avLst/>
          </a:prstGeom>
          <a:solidFill>
            <a:srgbClr val="FFFFFF"/>
          </a:solidFill>
          <a:ln w="38100">
            <a:solidFill>
              <a:srgbClr val="14B4E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0" name="Rectangle 76"/>
          <p:cNvSpPr/>
          <p:nvPr/>
        </p:nvSpPr>
        <p:spPr>
          <a:xfrm>
            <a:off x="4559300" y="1338262"/>
            <a:ext cx="3797300" cy="2743201"/>
          </a:xfrm>
          <a:prstGeom prst="rect">
            <a:avLst/>
          </a:prstGeom>
          <a:solidFill>
            <a:srgbClr val="FFFFFF"/>
          </a:solidFill>
          <a:ln w="38100">
            <a:solidFill>
              <a:srgbClr val="DB5183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1" name="Rectangle 91"/>
          <p:cNvSpPr/>
          <p:nvPr/>
        </p:nvSpPr>
        <p:spPr>
          <a:xfrm>
            <a:off x="792162" y="4232275"/>
            <a:ext cx="3644901" cy="1939925"/>
          </a:xfrm>
          <a:prstGeom prst="rect">
            <a:avLst/>
          </a:prstGeom>
          <a:solidFill>
            <a:srgbClr val="FFFFFF"/>
          </a:solidFill>
          <a:ln w="38100">
            <a:solidFill>
              <a:srgbClr val="14B4E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2" name="TextBox 90"/>
          <p:cNvSpPr txBox="1"/>
          <p:nvPr/>
        </p:nvSpPr>
        <p:spPr>
          <a:xfrm>
            <a:off x="4376419" y="2071688"/>
            <a:ext cx="2278700" cy="192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blanche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violette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noire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grise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bleue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verte</a:t>
            </a:r>
          </a:p>
        </p:txBody>
      </p:sp>
      <p:sp>
        <p:nvSpPr>
          <p:cNvPr id="313" name="TextBox 92"/>
          <p:cNvSpPr txBox="1"/>
          <p:nvPr/>
        </p:nvSpPr>
        <p:spPr>
          <a:xfrm>
            <a:off x="1088707" y="2079624"/>
            <a:ext cx="1153161" cy="161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orange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rouge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rose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marron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jaune</a:t>
            </a:r>
          </a:p>
        </p:txBody>
      </p:sp>
      <p:sp>
        <p:nvSpPr>
          <p:cNvPr id="314" name="Rectangle 4"/>
          <p:cNvSpPr txBox="1"/>
          <p:nvPr/>
        </p:nvSpPr>
        <p:spPr>
          <a:xfrm>
            <a:off x="825358" y="1135062"/>
            <a:ext cx="3576922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lnSpc>
                <a:spcPct val="250000"/>
              </a:lnSpc>
              <a:defRPr sz="2000" b="1"/>
            </a:lvl1pPr>
          </a:lstStyle>
          <a:p>
            <a:r>
              <a:t>These colours stay the same</a:t>
            </a:r>
          </a:p>
        </p:txBody>
      </p:sp>
      <p:sp>
        <p:nvSpPr>
          <p:cNvPr id="315" name="TextBox 17"/>
          <p:cNvSpPr txBox="1"/>
          <p:nvPr/>
        </p:nvSpPr>
        <p:spPr>
          <a:xfrm>
            <a:off x="7032308" y="2071688"/>
            <a:ext cx="1153161" cy="192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blanc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violet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noir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gris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bleu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vert</a:t>
            </a:r>
          </a:p>
        </p:txBody>
      </p:sp>
      <p:sp>
        <p:nvSpPr>
          <p:cNvPr id="316" name="TextBox 18"/>
          <p:cNvSpPr txBox="1"/>
          <p:nvPr/>
        </p:nvSpPr>
        <p:spPr>
          <a:xfrm>
            <a:off x="2919094" y="2079624"/>
            <a:ext cx="1153162" cy="161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orange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rouge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rose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marron</a:t>
            </a:r>
          </a:p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jaune</a:t>
            </a:r>
          </a:p>
        </p:txBody>
      </p:sp>
      <p:sp>
        <p:nvSpPr>
          <p:cNvPr id="317" name="Rectangle 5"/>
          <p:cNvSpPr txBox="1"/>
          <p:nvPr/>
        </p:nvSpPr>
        <p:spPr>
          <a:xfrm>
            <a:off x="4530407" y="1335087"/>
            <a:ext cx="3763011" cy="701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000" b="1"/>
            </a:lvl1pPr>
          </a:lstStyle>
          <a:p>
            <a:r>
              <a:t>These colours change when describing a feminine noun</a:t>
            </a:r>
          </a:p>
        </p:txBody>
      </p:sp>
      <p:sp>
        <p:nvSpPr>
          <p:cNvPr id="318" name="Rectangle 20"/>
          <p:cNvSpPr/>
          <p:nvPr/>
        </p:nvSpPr>
        <p:spPr>
          <a:xfrm>
            <a:off x="4559300" y="4232275"/>
            <a:ext cx="3797300" cy="1939925"/>
          </a:xfrm>
          <a:prstGeom prst="rect">
            <a:avLst/>
          </a:prstGeom>
          <a:solidFill>
            <a:srgbClr val="FFFFFF"/>
          </a:solidFill>
          <a:ln w="38100">
            <a:solidFill>
              <a:srgbClr val="DB5183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19" name="Picture 10" descr="Picture 10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4312" y="4357687"/>
            <a:ext cx="687388" cy="116363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0" name="Picture 12" descr="Picture 12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8338" y="4357687"/>
            <a:ext cx="863601" cy="1206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21" name="Picture 13" descr="Picture 13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075" y="4503737"/>
            <a:ext cx="1112838" cy="842963"/>
          </a:xfrm>
          <a:prstGeom prst="rect">
            <a:avLst/>
          </a:prstGeom>
          <a:ln w="12700">
            <a:miter lim="400000"/>
          </a:ln>
        </p:spPr>
      </p:pic>
      <p:pic>
        <p:nvPicPr>
          <p:cNvPr id="322" name="Picture 14" descr="Picture 14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000" y="4335462"/>
            <a:ext cx="819150" cy="1011238"/>
          </a:xfrm>
          <a:prstGeom prst="rect">
            <a:avLst/>
          </a:prstGeom>
          <a:ln w="12700">
            <a:miter lim="400000"/>
          </a:ln>
        </p:spPr>
      </p:pic>
      <p:sp>
        <p:nvSpPr>
          <p:cNvPr id="323" name="Rectangle 19"/>
          <p:cNvSpPr txBox="1"/>
          <p:nvPr/>
        </p:nvSpPr>
        <p:spPr>
          <a:xfrm>
            <a:off x="5005940" y="5530849"/>
            <a:ext cx="1362558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>
                <a:solidFill>
                  <a:srgbClr val="14B4E4"/>
                </a:solidFill>
              </a:defRPr>
            </a:pPr>
            <a:r>
              <a:t>un pantalon </a:t>
            </a:r>
            <a:br/>
            <a:r>
              <a:t>gris</a:t>
            </a:r>
          </a:p>
        </p:txBody>
      </p:sp>
      <p:sp>
        <p:nvSpPr>
          <p:cNvPr id="324" name="Rectangle 27"/>
          <p:cNvSpPr txBox="1"/>
          <p:nvPr/>
        </p:nvSpPr>
        <p:spPr>
          <a:xfrm>
            <a:off x="6966677" y="5521324"/>
            <a:ext cx="1070110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>
                <a:solidFill>
                  <a:srgbClr val="DB5183"/>
                </a:solidFill>
              </a:defRPr>
            </a:pPr>
            <a:r>
              <a:t>une robe </a:t>
            </a:r>
            <a:br/>
            <a:r>
              <a:t>bleue</a:t>
            </a:r>
          </a:p>
        </p:txBody>
      </p:sp>
      <p:pic>
        <p:nvPicPr>
          <p:cNvPr id="325" name="un pantalon gris" descr="un pantalon gris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9475" y="5613400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26" name="une robe bleue" descr="une robe bleue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5588" y="5613400"/>
            <a:ext cx="258763" cy="257175"/>
          </a:xfrm>
          <a:prstGeom prst="rect">
            <a:avLst/>
          </a:prstGeom>
          <a:ln w="12700">
            <a:miter lim="400000"/>
          </a:ln>
        </p:spPr>
      </p:pic>
      <p:sp>
        <p:nvSpPr>
          <p:cNvPr id="327" name="Rectangle 30"/>
          <p:cNvSpPr txBox="1"/>
          <p:nvPr/>
        </p:nvSpPr>
        <p:spPr>
          <a:xfrm>
            <a:off x="1231802" y="5462587"/>
            <a:ext cx="1044771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>
                <a:solidFill>
                  <a:srgbClr val="DB5183"/>
                </a:solidFill>
              </a:defRPr>
            </a:pPr>
            <a:r>
              <a:t>une jupe </a:t>
            </a:r>
            <a:br/>
            <a:r>
              <a:t>jaune</a:t>
            </a:r>
          </a:p>
        </p:txBody>
      </p:sp>
      <p:pic>
        <p:nvPicPr>
          <p:cNvPr id="328" name="une jupe jaune" descr="une jupe jaune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587" y="5545137"/>
            <a:ext cx="258763" cy="257176"/>
          </a:xfrm>
          <a:prstGeom prst="rect">
            <a:avLst/>
          </a:prstGeom>
          <a:ln w="12700">
            <a:miter lim="400000"/>
          </a:ln>
        </p:spPr>
      </p:pic>
      <p:sp>
        <p:nvSpPr>
          <p:cNvPr id="329" name="Rectangle 32"/>
          <p:cNvSpPr txBox="1"/>
          <p:nvPr/>
        </p:nvSpPr>
        <p:spPr>
          <a:xfrm>
            <a:off x="2909759" y="5441950"/>
            <a:ext cx="1362334" cy="650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>
                <a:solidFill>
                  <a:srgbClr val="14B4E4"/>
                </a:solidFill>
              </a:defRPr>
            </a:pPr>
            <a:r>
              <a:t>un cardigan </a:t>
            </a:r>
            <a:br/>
            <a:r>
              <a:t>orange</a:t>
            </a:r>
          </a:p>
        </p:txBody>
      </p:sp>
      <p:pic>
        <p:nvPicPr>
          <p:cNvPr id="330" name="un cardigan orange" descr="un cardigan orange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388" y="552608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31" name="Picture 21" descr="Picture 21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234488" y="259715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32" name="Picture 22" descr="Picture 22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234488" y="3206750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33" name="Picture 23" descr="Picture 23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234488" y="110013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34" name="Picture 24" descr="Picture 24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234488" y="1709738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35" name="Audio Recording.m4a" descr="Audio Recording.m4a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7596189" y="49859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fill="hold" grpId="1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2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0" presetClass="entr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4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0" presetClass="entr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8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fill="hold" grpId="1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0" presetClass="entr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1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10" presetClass="entr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5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10" presetClass="entr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9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"/>
                            </p:stCondLst>
                            <p:childTnLst>
                              <p:par>
                                <p:cTn id="92" presetID="10" presetClass="entr" fill="hold" grpId="2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3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10" presetClass="entr" fill="hold" grpId="2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7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1" fill="hold"/>
                                        <p:tgtEl>
                                          <p:spTgt spid="3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1" fill="hold"/>
                                        <p:tgtEl>
                                          <p:spTgt spid="3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1" fill="hold"/>
                                        <p:tgtEl>
                                          <p:spTgt spid="3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1" fill="hold"/>
                                        <p:tgtEl>
                                          <p:spTgt spid="3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5" fill="hold" display="0">
                  <p:stCondLst>
                    <p:cond delay="indefinite"/>
                  </p:stCondLst>
                </p:cTn>
                <p:tgtEl>
                  <p:spTgt spid="331"/>
                </p:tgtEl>
              </p:cMediaNode>
            </p:audio>
            <p:audio>
              <p:cMediaNode vol="80000" showWhenStopped="0">
                <p:cTn id="116" fill="hold" display="0">
                  <p:stCondLst>
                    <p:cond delay="indefinite"/>
                  </p:stCondLst>
                </p:cTn>
                <p:tgtEl>
                  <p:spTgt spid="332"/>
                </p:tgtEl>
              </p:cMediaNode>
            </p:audio>
            <p:audio>
              <p:cMediaNode vol="80000" showWhenStopped="0">
                <p:cTn id="117" fill="hold" display="0">
                  <p:stCondLst>
                    <p:cond delay="indefinite"/>
                  </p:stCondLst>
                </p:cTn>
                <p:tgtEl>
                  <p:spTgt spid="333"/>
                </p:tgtEl>
              </p:cMediaNode>
            </p:audio>
            <p:audio>
              <p:cMediaNode vol="80000" showWhenStopped="0">
                <p:cTn id="118" fill="hold" display="0">
                  <p:stCondLst>
                    <p:cond delay="indefinite"/>
                  </p:stCondLst>
                </p:cTn>
                <p:tgtEl>
                  <p:spTgt spid="334"/>
                </p:tgtEl>
              </p:cMediaNode>
            </p:audio>
            <p:audio>
              <p:cMediaNode vol="100000" showWhenStopped="0">
                <p:cTn id="119" fill="hold" display="0">
                  <p:stCondLst>
                    <p:cond delay="indefinite"/>
                  </p:stCondLst>
                </p:cTn>
                <p:tgtEl>
                  <p:spTgt spid="335"/>
                </p:tgtEl>
              </p:cMediaNode>
            </p:audio>
          </p:childTnLst>
        </p:cTn>
      </p:par>
    </p:tnLst>
    <p:bldLst>
      <p:bldP spid="309" grpId="5" animBg="1" advAuto="0"/>
      <p:bldP spid="310" grpId="9" animBg="1" advAuto="0"/>
      <p:bldP spid="311" grpId="10" animBg="1" advAuto="0"/>
      <p:bldP spid="312" grpId="7" animBg="1" advAuto="0"/>
      <p:bldP spid="313" grpId="3" animBg="1" advAuto="0"/>
      <p:bldP spid="314" grpId="2" animBg="1" advAuto="0"/>
      <p:bldP spid="315" grpId="8" animBg="1" advAuto="0"/>
      <p:bldP spid="316" grpId="4" animBg="1" advAuto="0"/>
      <p:bldP spid="317" grpId="6" animBg="1" advAuto="0"/>
      <p:bldP spid="318" grpId="23" animBg="1" advAuto="0"/>
      <p:bldP spid="319" grpId="17" animBg="1" advAuto="0"/>
      <p:bldP spid="320" grpId="18" animBg="1" advAuto="0"/>
      <p:bldP spid="321" grpId="11" animBg="1" advAuto="0"/>
      <p:bldP spid="322" grpId="16" animBg="1" advAuto="0"/>
      <p:bldP spid="323" grpId="20" animBg="1" advAuto="0"/>
      <p:bldP spid="324" grpId="22" animBg="1" advAuto="0"/>
      <p:bldP spid="325" grpId="19" animBg="1" advAuto="0"/>
      <p:bldP spid="326" grpId="21" animBg="1" advAuto="0"/>
      <p:bldP spid="327" grpId="12" animBg="1" advAuto="0"/>
      <p:bldP spid="328" grpId="13" animBg="1" advAuto="0"/>
      <p:bldP spid="329" grpId="15" animBg="1" advAuto="0"/>
      <p:bldP spid="330" grpId="14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Picture 17" descr="Picture 1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9437" y="1600200"/>
            <a:ext cx="7981951" cy="4714875"/>
          </a:xfrm>
          <a:prstGeom prst="rect">
            <a:avLst/>
          </a:prstGeom>
          <a:ln w="12700">
            <a:miter lim="400000"/>
          </a:ln>
        </p:spPr>
      </p:pic>
      <p:sp>
        <p:nvSpPr>
          <p:cNvPr id="338" name="Rectangle 15"/>
          <p:cNvSpPr/>
          <p:nvPr/>
        </p:nvSpPr>
        <p:spPr>
          <a:xfrm>
            <a:off x="838200" y="3486150"/>
            <a:ext cx="5000625" cy="1905000"/>
          </a:xfrm>
          <a:prstGeom prst="rect">
            <a:avLst/>
          </a:prstGeom>
          <a:solidFill>
            <a:srgbClr val="FFFFFF"/>
          </a:solidFill>
          <a:ln w="76200">
            <a:solidFill>
              <a:srgbClr val="E28EBE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9" name="Title 1"/>
          <p:cNvSpPr txBox="1">
            <a:spLocks noGrp="1"/>
          </p:cNvSpPr>
          <p:nvPr>
            <p:ph type="title"/>
          </p:nvPr>
        </p:nvSpPr>
        <p:spPr>
          <a:xfrm>
            <a:off x="485256" y="56463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384047">
              <a:defRPr sz="1512"/>
            </a:pPr>
            <a:r>
              <a:t>Avez-vous……?</a:t>
            </a:r>
            <a:br/>
            <a:r>
              <a:t>Do You Have….?</a:t>
            </a:r>
          </a:p>
        </p:txBody>
      </p:sp>
      <p:pic>
        <p:nvPicPr>
          <p:cNvPr id="340" name="Group Work" descr="Group Work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341" name="TextBox 11"/>
          <p:cNvSpPr txBox="1"/>
          <p:nvPr/>
        </p:nvSpPr>
        <p:spPr>
          <a:xfrm>
            <a:off x="1399857" y="3636962"/>
            <a:ext cx="424719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Oui, j’ai </a:t>
            </a:r>
            <a:r>
              <a:rPr>
                <a:solidFill>
                  <a:srgbClr val="DB5183"/>
                </a:solidFill>
              </a:rPr>
              <a:t>une jupe </a:t>
            </a:r>
            <a:r>
              <a:t>blanche. </a:t>
            </a:r>
          </a:p>
        </p:txBody>
      </p:sp>
      <p:sp>
        <p:nvSpPr>
          <p:cNvPr id="342" name="TextBox 14"/>
          <p:cNvSpPr txBox="1"/>
          <p:nvPr/>
        </p:nvSpPr>
        <p:spPr>
          <a:xfrm>
            <a:off x="1339532" y="4494212"/>
            <a:ext cx="4247199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Non, je n’ai pas </a:t>
            </a:r>
            <a:r>
              <a:rPr>
                <a:solidFill>
                  <a:srgbClr val="DB5183"/>
                </a:solidFill>
              </a:rPr>
              <a:t>de jupe </a:t>
            </a:r>
            <a:r>
              <a:t>blanche.  </a:t>
            </a:r>
          </a:p>
        </p:txBody>
      </p:sp>
      <p:sp>
        <p:nvSpPr>
          <p:cNvPr id="343" name="Rectangle 18"/>
          <p:cNvSpPr/>
          <p:nvPr/>
        </p:nvSpPr>
        <p:spPr>
          <a:xfrm>
            <a:off x="6032500" y="2117725"/>
            <a:ext cx="2397125" cy="3273425"/>
          </a:xfrm>
          <a:prstGeom prst="rect">
            <a:avLst/>
          </a:prstGeom>
          <a:solidFill>
            <a:srgbClr val="FFFFFF"/>
          </a:solidFill>
          <a:ln w="76200">
            <a:solidFill>
              <a:srgbClr val="E28EBE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4" name="Rectangle 19"/>
          <p:cNvSpPr/>
          <p:nvPr/>
        </p:nvSpPr>
        <p:spPr>
          <a:xfrm>
            <a:off x="842962" y="2119313"/>
            <a:ext cx="5002214" cy="663576"/>
          </a:xfrm>
          <a:prstGeom prst="rect">
            <a:avLst/>
          </a:prstGeom>
          <a:solidFill>
            <a:srgbClr val="FFFFFF"/>
          </a:solidFill>
          <a:ln w="76200">
            <a:solidFill>
              <a:srgbClr val="E28EBE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5" name="TextBox 9"/>
          <p:cNvSpPr txBox="1"/>
          <p:nvPr/>
        </p:nvSpPr>
        <p:spPr>
          <a:xfrm>
            <a:off x="1399857" y="2211388"/>
            <a:ext cx="424719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Avez-vous </a:t>
            </a:r>
            <a:r>
              <a:rPr>
                <a:solidFill>
                  <a:srgbClr val="DB5183"/>
                </a:solidFill>
              </a:rPr>
              <a:t>une jupe </a:t>
            </a:r>
            <a:r>
              <a:t>blanche ?</a:t>
            </a:r>
          </a:p>
        </p:txBody>
      </p:sp>
      <p:pic>
        <p:nvPicPr>
          <p:cNvPr id="346" name="1" descr="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325" y="2305050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7" name="2" descr="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737" y="373856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48" name="3" descr="3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737" y="457200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9" name="Picture 26" descr="Picture 26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8875" y="3001963"/>
            <a:ext cx="1984375" cy="1504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50" name="Picture 4" descr="Picture 4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04338" y="72866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51" name="Picture 7" descr="Picture 7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04338" y="1476375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52" name="Picture 8" descr="Picture 8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04338" y="2173288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 advClick="0" advTm="0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3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3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" fill="hold"/>
                                        <p:tgtEl>
                                          <p:spTgt spid="3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500" fill="hold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xit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9" dur="500" fill="hold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xit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500" fill="hold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xit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fill="hold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xit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1" dur="500" fill="hold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xit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500" fill="hold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xit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500" fill="hold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1" fill="hold" display="0">
                  <p:stCondLst>
                    <p:cond delay="indefinite"/>
                  </p:stCondLst>
                </p:cTn>
                <p:tgtEl>
                  <p:spTgt spid="350"/>
                </p:tgtEl>
              </p:cMediaNode>
            </p:audio>
            <p:audio>
              <p:cMediaNode vol="80000" showWhenStopped="0">
                <p:cTn id="72" fill="hold" display="0">
                  <p:stCondLst>
                    <p:cond delay="indefinite"/>
                  </p:stCondLst>
                </p:cTn>
                <p:tgtEl>
                  <p:spTgt spid="351"/>
                </p:tgtEl>
              </p:cMediaNode>
            </p:audio>
            <p:audio>
              <p:cMediaNode vol="80000" showWhenStopped="0">
                <p:cTn id="73" fill="hold" display="0">
                  <p:stCondLst>
                    <p:cond delay="indefinite"/>
                  </p:stCondLst>
                </p:cTn>
                <p:tgtEl>
                  <p:spTgt spid="352"/>
                </p:tgtEl>
              </p:cMediaNode>
            </p:audio>
          </p:childTnLst>
        </p:cTn>
      </p:par>
    </p:tnLst>
    <p:bldLst>
      <p:bldP spid="341" grpId="7" animBg="1" advAuto="0"/>
      <p:bldP spid="341" grpId="14" animBg="1" advAuto="0"/>
      <p:bldP spid="342" grpId="9" animBg="1" advAuto="0"/>
      <p:bldP spid="342" grpId="16" animBg="1" advAuto="0"/>
      <p:bldP spid="345" grpId="1" animBg="1" advAuto="0"/>
      <p:bldP spid="345" grpId="11" animBg="1" advAuto="0"/>
      <p:bldP spid="346" grpId="2" animBg="1" advAuto="0"/>
      <p:bldP spid="346" grpId="12" animBg="1" advAuto="0"/>
      <p:bldP spid="347" grpId="6" animBg="1" advAuto="0"/>
      <p:bldP spid="347" grpId="13" animBg="1" advAuto="0"/>
      <p:bldP spid="348" grpId="8" animBg="1" advAuto="0"/>
      <p:bldP spid="348" grpId="15" animBg="1" advAuto="0"/>
      <p:bldP spid="349" grpId="4" animBg="1" advAuto="0"/>
      <p:bldP spid="349" grpId="17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Picture 17" descr="Picture 1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9437" y="1600200"/>
            <a:ext cx="7981951" cy="4714875"/>
          </a:xfrm>
          <a:prstGeom prst="rect">
            <a:avLst/>
          </a:prstGeom>
          <a:ln w="12700">
            <a:miter lim="400000"/>
          </a:ln>
        </p:spPr>
      </p:pic>
      <p:sp>
        <p:nvSpPr>
          <p:cNvPr id="355" name="Rectangle 15"/>
          <p:cNvSpPr/>
          <p:nvPr/>
        </p:nvSpPr>
        <p:spPr>
          <a:xfrm>
            <a:off x="838200" y="3486150"/>
            <a:ext cx="5000625" cy="1905000"/>
          </a:xfrm>
          <a:prstGeom prst="rect">
            <a:avLst/>
          </a:prstGeom>
          <a:solidFill>
            <a:srgbClr val="FFFFFF"/>
          </a:solidFill>
          <a:ln w="76200">
            <a:solidFill>
              <a:srgbClr val="E28EBE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6" name="Title 1"/>
          <p:cNvSpPr txBox="1">
            <a:spLocks noGrp="1"/>
          </p:cNvSpPr>
          <p:nvPr>
            <p:ph type="title"/>
          </p:nvPr>
        </p:nvSpPr>
        <p:spPr>
          <a:xfrm>
            <a:off x="485256" y="56463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384047">
              <a:defRPr sz="1512"/>
            </a:pPr>
            <a:r>
              <a:t>Avez-vous……?</a:t>
            </a:r>
            <a:br/>
            <a:r>
              <a:t>Do You Have….?</a:t>
            </a:r>
          </a:p>
        </p:txBody>
      </p:sp>
      <p:pic>
        <p:nvPicPr>
          <p:cNvPr id="357" name="Group Work" descr="Group Work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358" name="TextBox 11"/>
          <p:cNvSpPr txBox="1"/>
          <p:nvPr/>
        </p:nvSpPr>
        <p:spPr>
          <a:xfrm>
            <a:off x="1399857" y="3636962"/>
            <a:ext cx="424719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Oui, j’ai </a:t>
            </a:r>
            <a:r>
              <a:rPr>
                <a:solidFill>
                  <a:srgbClr val="14B4E4"/>
                </a:solidFill>
              </a:rPr>
              <a:t>un manteau </a:t>
            </a:r>
            <a:r>
              <a:t>noir. </a:t>
            </a:r>
          </a:p>
        </p:txBody>
      </p:sp>
      <p:sp>
        <p:nvSpPr>
          <p:cNvPr id="359" name="TextBox 14"/>
          <p:cNvSpPr txBox="1"/>
          <p:nvPr/>
        </p:nvSpPr>
        <p:spPr>
          <a:xfrm>
            <a:off x="1339532" y="4494212"/>
            <a:ext cx="4247199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Non, je n’ai pas </a:t>
            </a:r>
            <a:r>
              <a:rPr>
                <a:solidFill>
                  <a:srgbClr val="14B4E4"/>
                </a:solidFill>
              </a:rPr>
              <a:t>de manteau </a:t>
            </a:r>
            <a:r>
              <a:t>noir.  </a:t>
            </a:r>
          </a:p>
        </p:txBody>
      </p:sp>
      <p:sp>
        <p:nvSpPr>
          <p:cNvPr id="360" name="Rectangle 18"/>
          <p:cNvSpPr/>
          <p:nvPr/>
        </p:nvSpPr>
        <p:spPr>
          <a:xfrm>
            <a:off x="6032500" y="2117725"/>
            <a:ext cx="2397125" cy="3273425"/>
          </a:xfrm>
          <a:prstGeom prst="rect">
            <a:avLst/>
          </a:prstGeom>
          <a:solidFill>
            <a:srgbClr val="FFFFFF"/>
          </a:solidFill>
          <a:ln w="76200">
            <a:solidFill>
              <a:srgbClr val="E28EBE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1" name="Rectangle 19"/>
          <p:cNvSpPr/>
          <p:nvPr/>
        </p:nvSpPr>
        <p:spPr>
          <a:xfrm>
            <a:off x="842962" y="2119313"/>
            <a:ext cx="5002214" cy="663576"/>
          </a:xfrm>
          <a:prstGeom prst="rect">
            <a:avLst/>
          </a:prstGeom>
          <a:solidFill>
            <a:srgbClr val="FFFFFF"/>
          </a:solidFill>
          <a:ln w="76200">
            <a:solidFill>
              <a:srgbClr val="E28EBE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2" name="TextBox 9"/>
          <p:cNvSpPr txBox="1"/>
          <p:nvPr/>
        </p:nvSpPr>
        <p:spPr>
          <a:xfrm>
            <a:off x="1399857" y="2211388"/>
            <a:ext cx="424719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Avez-vous </a:t>
            </a:r>
            <a:r>
              <a:rPr>
                <a:solidFill>
                  <a:srgbClr val="14B4E4"/>
                </a:solidFill>
              </a:rPr>
              <a:t>un manteau </a:t>
            </a:r>
            <a:r>
              <a:t>noir ?</a:t>
            </a:r>
          </a:p>
        </p:txBody>
      </p:sp>
      <p:pic>
        <p:nvPicPr>
          <p:cNvPr id="363" name="1" descr="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325" y="2305050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64" name="2" descr="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737" y="373856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65" name="3" descr="3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737" y="457200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66" name="Picture 23" descr="Picture 23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0625" y="2378075"/>
            <a:ext cx="1919289" cy="2667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7" name="Picture 4" descr="Picture 4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8338" y="121761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68" name="Picture 7" descr="Picture 7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8338" y="1952625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9" name="Picture 8" descr="Picture 8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8338" y="2686050"/>
            <a:ext cx="571501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 advClick="0" advTm="0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3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" fill="hold"/>
                                        <p:tgtEl>
                                          <p:spTgt spid="3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500" fill="hold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xit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9" dur="500" fill="hold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xit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500" fill="hold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xit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fill="hold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xit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1" dur="500" fill="hold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xit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500" fill="hold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xit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500" fill="hold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1" fill="hold" display="0">
                  <p:stCondLst>
                    <p:cond delay="indefinite"/>
                  </p:stCondLst>
                </p:cTn>
                <p:tgtEl>
                  <p:spTgt spid="367"/>
                </p:tgtEl>
              </p:cMediaNode>
            </p:audio>
            <p:audio>
              <p:cMediaNode vol="80000" showWhenStopped="0">
                <p:cTn id="72" fill="hold" display="0">
                  <p:stCondLst>
                    <p:cond delay="indefinite"/>
                  </p:stCondLst>
                </p:cTn>
                <p:tgtEl>
                  <p:spTgt spid="368"/>
                </p:tgtEl>
              </p:cMediaNode>
            </p:audio>
            <p:audio>
              <p:cMediaNode vol="80000" showWhenStopped="0">
                <p:cTn id="73" fill="hold" display="0">
                  <p:stCondLst>
                    <p:cond delay="indefinite"/>
                  </p:stCondLst>
                </p:cTn>
                <p:tgtEl>
                  <p:spTgt spid="369"/>
                </p:tgtEl>
              </p:cMediaNode>
            </p:audio>
          </p:childTnLst>
        </p:cTn>
      </p:par>
    </p:tnLst>
    <p:bldLst>
      <p:bldP spid="358" grpId="7" animBg="1" advAuto="0"/>
      <p:bldP spid="358" grpId="14" animBg="1" advAuto="0"/>
      <p:bldP spid="359" grpId="9" animBg="1" advAuto="0"/>
      <p:bldP spid="359" grpId="16" animBg="1" advAuto="0"/>
      <p:bldP spid="362" grpId="2" animBg="1" advAuto="0"/>
      <p:bldP spid="362" grpId="11" animBg="1" advAuto="0"/>
      <p:bldP spid="363" grpId="3" animBg="1" advAuto="0"/>
      <p:bldP spid="363" grpId="12" animBg="1" advAuto="0"/>
      <p:bldP spid="364" grpId="6" animBg="1" advAuto="0"/>
      <p:bldP spid="364" grpId="13" animBg="1" advAuto="0"/>
      <p:bldP spid="365" grpId="8" animBg="1" advAuto="0"/>
      <p:bldP spid="365" grpId="15" animBg="1" advAuto="0"/>
      <p:bldP spid="366" grpId="4" animBg="1" advAuto="0"/>
      <p:bldP spid="366" grpId="17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" name="Individual Work" descr="Individual Work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372" name="Rectangle 3"/>
          <p:cNvSpPr txBox="1"/>
          <p:nvPr/>
        </p:nvSpPr>
        <p:spPr>
          <a:xfrm>
            <a:off x="502919" y="714374"/>
            <a:ext cx="8138162" cy="637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Individual Activity Sheet</a:t>
            </a:r>
          </a:p>
        </p:txBody>
      </p:sp>
      <p:sp>
        <p:nvSpPr>
          <p:cNvPr id="373" name="Rectangle 4"/>
          <p:cNvSpPr/>
          <p:nvPr/>
        </p:nvSpPr>
        <p:spPr>
          <a:xfrm>
            <a:off x="1049337" y="2024063"/>
            <a:ext cx="7086601" cy="4224338"/>
          </a:xfrm>
          <a:prstGeom prst="rect">
            <a:avLst/>
          </a:prstGeom>
          <a:solidFill>
            <a:srgbClr val="EEBCD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74" name="Picture 7" descr="Pictur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7137" y="2139950"/>
            <a:ext cx="2824163" cy="3992563"/>
          </a:xfrm>
          <a:prstGeom prst="rect">
            <a:avLst/>
          </a:prstGeom>
          <a:ln w="12700">
            <a:miter lim="400000"/>
          </a:ln>
          <a:effectLst>
            <a:outerShdw blurRad="50800" dist="381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375" name="Picture 8" descr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5638" y="2139950"/>
            <a:ext cx="2822576" cy="3992563"/>
          </a:xfrm>
          <a:prstGeom prst="rect">
            <a:avLst/>
          </a:prstGeom>
          <a:ln w="12700">
            <a:miter lim="400000"/>
          </a:ln>
          <a:effectLst>
            <a:outerShdw blurRad="50800" dist="381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376" name="Picture 9" descr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2550" y="2139950"/>
            <a:ext cx="2824164" cy="3992563"/>
          </a:xfrm>
          <a:prstGeom prst="rect">
            <a:avLst/>
          </a:prstGeom>
          <a:ln w="12700">
            <a:miter lim="400000"/>
          </a:ln>
          <a:effectLst>
            <a:outerShdw blurRad="50800" dist="381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37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572000" y="34417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3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4" fill="hold" display="0">
                  <p:stCondLst>
                    <p:cond delay="indefinite"/>
                  </p:stCondLst>
                </p:cTn>
                <p:tgtEl>
                  <p:spTgt spid="377"/>
                </p:tgtEl>
              </p:cMediaNode>
            </p:audio>
          </p:childTnLst>
        </p:cTn>
      </p:par>
    </p:tnLst>
    <p:bldLst>
      <p:bldP spid="373" grpId="1" animBg="1" advAuto="0"/>
      <p:bldP spid="374" grpId="4" animBg="1" advAuto="0"/>
      <p:bldP spid="375" grpId="3" animBg="1" advAuto="0"/>
      <p:bldP spid="376" grpId="2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" name="Screenshot 2021-01-19 at 10.49.56.png" descr="Screenshot 2021-01-19 at 10.49.56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332" y="410364"/>
            <a:ext cx="8827336" cy="5087980"/>
          </a:xfrm>
          <a:prstGeom prst="rect">
            <a:avLst/>
          </a:prstGeom>
          <a:ln w="12700">
            <a:miter lim="400000"/>
          </a:ln>
        </p:spPr>
      </p:pic>
      <p:pic>
        <p:nvPicPr>
          <p:cNvPr id="38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79766" y="12461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38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3" name="Picture 7" descr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3400" y="1504950"/>
            <a:ext cx="8058150" cy="4824413"/>
          </a:xfrm>
          <a:prstGeom prst="rect">
            <a:avLst/>
          </a:prstGeom>
          <a:ln w="12700">
            <a:miter lim="400000"/>
          </a:ln>
        </p:spPr>
      </p:pic>
      <p:sp>
        <p:nvSpPr>
          <p:cNvPr id="384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385" name="Whole Class" descr="Whole Class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386" name="Rectangle 3"/>
          <p:cNvSpPr/>
          <p:nvPr/>
        </p:nvSpPr>
        <p:spPr>
          <a:xfrm>
            <a:off x="4552950" y="1658938"/>
            <a:ext cx="3876675" cy="1408113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7" name="Rectangle 1"/>
          <p:cNvSpPr txBox="1"/>
          <p:nvPr/>
        </p:nvSpPr>
        <p:spPr>
          <a:xfrm>
            <a:off x="4665345" y="1735138"/>
            <a:ext cx="3718560" cy="1209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r>
              <a:t>Most towns in France still have specialist individual shops, but as in the UK, people will also do a lot of their shopping at Supermarkets.</a:t>
            </a:r>
          </a:p>
        </p:txBody>
      </p:sp>
      <p:pic>
        <p:nvPicPr>
          <p:cNvPr id="38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04513" y="69056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3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6" fill="hold" display="0">
                  <p:stCondLst>
                    <p:cond delay="indefinite"/>
                  </p:stCondLst>
                </p:cTn>
                <p:tgtEl>
                  <p:spTgt spid="388"/>
                </p:tgtEl>
              </p:cMediaNode>
            </p:audio>
          </p:childTnLst>
        </p:cTn>
      </p:par>
    </p:tnLst>
    <p:bldLst>
      <p:bldP spid="386" grpId="2" animBg="1" advAuto="0"/>
      <p:bldP spid="387" grpId="1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391" name="Picture 3" descr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392" name="Rectangle 7"/>
          <p:cNvSpPr/>
          <p:nvPr/>
        </p:nvSpPr>
        <p:spPr>
          <a:xfrm>
            <a:off x="2628900" y="1914525"/>
            <a:ext cx="3876675" cy="3581400"/>
          </a:xfrm>
          <a:prstGeom prst="rect">
            <a:avLst/>
          </a:prstGeom>
          <a:solidFill>
            <a:srgbClr val="FFECA4">
              <a:alpha val="9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3" name="Rectangle 13"/>
          <p:cNvSpPr/>
          <p:nvPr/>
        </p:nvSpPr>
        <p:spPr>
          <a:xfrm>
            <a:off x="2790825" y="2047875"/>
            <a:ext cx="3552825" cy="2305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94" name="Picture 6" descr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563" y="2168525"/>
            <a:ext cx="2673351" cy="2019300"/>
          </a:xfrm>
          <a:prstGeom prst="rect">
            <a:avLst/>
          </a:prstGeom>
          <a:ln w="12700">
            <a:miter lim="400000"/>
          </a:ln>
        </p:spPr>
      </p:pic>
      <p:sp>
        <p:nvSpPr>
          <p:cNvPr id="395" name="Rectangle 15"/>
          <p:cNvSpPr/>
          <p:nvPr/>
        </p:nvSpPr>
        <p:spPr>
          <a:xfrm>
            <a:off x="2790825" y="4473575"/>
            <a:ext cx="3552825" cy="908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96" name="Whole Class" descr="Whole Class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397" name="Rectangle 10"/>
          <p:cNvSpPr txBox="1"/>
          <p:nvPr/>
        </p:nvSpPr>
        <p:spPr>
          <a:xfrm>
            <a:off x="3385820" y="4691062"/>
            <a:ext cx="2338274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800">
                <a:solidFill>
                  <a:srgbClr val="DB5183"/>
                </a:solidFill>
              </a:defRPr>
            </a:lvl1pPr>
          </a:lstStyle>
          <a:p>
            <a:r>
              <a:t>la boulangerie</a:t>
            </a:r>
          </a:p>
        </p:txBody>
      </p:sp>
      <p:pic>
        <p:nvPicPr>
          <p:cNvPr id="398" name="L'ange" descr="L'ange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200" y="48228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99" name="Picture 1" descr="Picture 1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219824" y="621766"/>
            <a:ext cx="571501" cy="5715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02" name="Group 11"/>
          <p:cNvGrpSpPr/>
          <p:nvPr/>
        </p:nvGrpSpPr>
        <p:grpSpPr>
          <a:xfrm>
            <a:off x="1157287" y="728662"/>
            <a:ext cx="1519238" cy="752196"/>
            <a:chOff x="0" y="0"/>
            <a:chExt cx="1519237" cy="752194"/>
          </a:xfrm>
        </p:grpSpPr>
        <p:sp>
          <p:nvSpPr>
            <p:cNvPr id="400" name="Rectangle 12"/>
            <p:cNvSpPr/>
            <p:nvPr/>
          </p:nvSpPr>
          <p:spPr>
            <a:xfrm>
              <a:off x="0" y="0"/>
              <a:ext cx="1519238" cy="654050"/>
            </a:xfrm>
            <a:prstGeom prst="rect">
              <a:avLst/>
            </a:prstGeom>
            <a:solidFill>
              <a:srgbClr val="FF7E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01" name="TextBox 10"/>
            <p:cNvSpPr txBox="1"/>
            <p:nvPr/>
          </p:nvSpPr>
          <p:spPr>
            <a:xfrm>
              <a:off x="278493" y="51154"/>
              <a:ext cx="1195025" cy="701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000"/>
              </a:lvl1pPr>
            </a:lstStyle>
            <a:p>
              <a:r>
                <a:t>Click play buttons throughout to hear phrases and words.</a:t>
              </a:r>
            </a:p>
          </p:txBody>
        </p:sp>
      </p:grpSp>
      <p:pic>
        <p:nvPicPr>
          <p:cNvPr id="403" name="Play" descr="Play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412" y="612775"/>
            <a:ext cx="831851" cy="83185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3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fill="hold" grpId="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fill="hold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fill="hold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xit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fill="hold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4" fill="hold" display="0">
                  <p:stCondLst>
                    <p:cond delay="indefinite"/>
                  </p:stCondLst>
                </p:cTn>
                <p:tgtEl>
                  <p:spTgt spid="399"/>
                </p:tgtEl>
              </p:cMediaNode>
            </p:audio>
          </p:childTnLst>
        </p:cTn>
      </p:par>
    </p:tnLst>
    <p:bldLst>
      <p:bldP spid="392" grpId="1" animBg="1" advAuto="0"/>
      <p:bldP spid="393" grpId="2" animBg="1" advAuto="0"/>
      <p:bldP spid="394" grpId="6" animBg="1" advAuto="0"/>
      <p:bldP spid="394" grpId="9" animBg="1" advAuto="0"/>
      <p:bldP spid="395" grpId="3" animBg="1" advAuto="0"/>
      <p:bldP spid="397" grpId="4" animBg="1" advAuto="0"/>
      <p:bldP spid="397" grpId="8" animBg="1" advAuto="0"/>
      <p:bldP spid="398" grpId="7" animBg="1" advAuto="0"/>
      <p:bldP spid="398" grpId="10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406" name="Picture 3" descr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407" name="Rectangle 7"/>
          <p:cNvSpPr/>
          <p:nvPr/>
        </p:nvSpPr>
        <p:spPr>
          <a:xfrm>
            <a:off x="2628900" y="1914525"/>
            <a:ext cx="3876675" cy="3581400"/>
          </a:xfrm>
          <a:prstGeom prst="rect">
            <a:avLst/>
          </a:prstGeom>
          <a:solidFill>
            <a:srgbClr val="FFECA4">
              <a:alpha val="9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8" name="Rectangle 13"/>
          <p:cNvSpPr/>
          <p:nvPr/>
        </p:nvSpPr>
        <p:spPr>
          <a:xfrm>
            <a:off x="2790825" y="2047875"/>
            <a:ext cx="3552825" cy="2305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9" name="Rectangle 15"/>
          <p:cNvSpPr/>
          <p:nvPr/>
        </p:nvSpPr>
        <p:spPr>
          <a:xfrm>
            <a:off x="2790825" y="4473575"/>
            <a:ext cx="3552825" cy="908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10" name="Whole Class" descr="Whole Class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11" name="Rectangle 10"/>
          <p:cNvSpPr txBox="1"/>
          <p:nvPr/>
        </p:nvSpPr>
        <p:spPr>
          <a:xfrm>
            <a:off x="2836545" y="4691062"/>
            <a:ext cx="3461385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800">
                <a:solidFill>
                  <a:srgbClr val="DB5183"/>
                </a:solidFill>
              </a:defRPr>
            </a:lvl1pPr>
          </a:lstStyle>
          <a:p>
            <a:r>
              <a:t>la pâtisserie</a:t>
            </a:r>
          </a:p>
        </p:txBody>
      </p:sp>
      <p:pic>
        <p:nvPicPr>
          <p:cNvPr id="412" name="L'ange" descr="L'ang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200" y="48228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13" name="Picture 1" descr="Picture 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000" y="2170113"/>
            <a:ext cx="2784475" cy="2101851"/>
          </a:xfrm>
          <a:prstGeom prst="rect">
            <a:avLst/>
          </a:prstGeom>
          <a:ln w="12700">
            <a:miter lim="400000"/>
          </a:ln>
        </p:spPr>
      </p:pic>
      <p:pic>
        <p:nvPicPr>
          <p:cNvPr id="414" name="Picture 2" descr="Picture 2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219825" y="67155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fill="hold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xit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fill="hold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fill="hold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</p:cTn>
                <p:tgtEl>
                  <p:spTgt spid="414"/>
                </p:tgtEl>
              </p:cMediaNode>
            </p:audio>
          </p:childTnLst>
        </p:cTn>
      </p:par>
    </p:tnLst>
    <p:bldLst>
      <p:bldP spid="411" grpId="3" animBg="1" advAuto="0"/>
      <p:bldP spid="411" grpId="6" animBg="1" advAuto="0"/>
      <p:bldP spid="412" grpId="4" animBg="1" advAuto="0"/>
      <p:bldP spid="412" grpId="7" animBg="1" advAuto="0"/>
      <p:bldP spid="413" grpId="1" animBg="1" advAuto="0"/>
      <p:bldP spid="413" grpId="5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417" name="Picture 3" descr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418" name="Rectangle 7"/>
          <p:cNvSpPr/>
          <p:nvPr/>
        </p:nvSpPr>
        <p:spPr>
          <a:xfrm>
            <a:off x="2628900" y="1914525"/>
            <a:ext cx="3876675" cy="3581400"/>
          </a:xfrm>
          <a:prstGeom prst="rect">
            <a:avLst/>
          </a:prstGeom>
          <a:solidFill>
            <a:srgbClr val="FFECA4">
              <a:alpha val="9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19" name="Rectangle 13"/>
          <p:cNvSpPr/>
          <p:nvPr/>
        </p:nvSpPr>
        <p:spPr>
          <a:xfrm>
            <a:off x="2790825" y="2047875"/>
            <a:ext cx="3552825" cy="2305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20" name="Rectangle 15"/>
          <p:cNvSpPr/>
          <p:nvPr/>
        </p:nvSpPr>
        <p:spPr>
          <a:xfrm>
            <a:off x="2790825" y="4473575"/>
            <a:ext cx="3552825" cy="908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21" name="Whole Class" descr="Whole Class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22" name="Rectangle 10"/>
          <p:cNvSpPr txBox="1"/>
          <p:nvPr/>
        </p:nvSpPr>
        <p:spPr>
          <a:xfrm>
            <a:off x="2836545" y="4433887"/>
            <a:ext cx="3461385" cy="955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800">
                <a:solidFill>
                  <a:srgbClr val="3399FF"/>
                </a:solidFill>
              </a:defRPr>
            </a:lvl1pPr>
          </a:lstStyle>
          <a:p>
            <a:r>
              <a:t>le magasin de chaussures</a:t>
            </a:r>
          </a:p>
        </p:txBody>
      </p:sp>
      <p:pic>
        <p:nvPicPr>
          <p:cNvPr id="423" name="L'ange" descr="L'ang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200" y="48228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24" name="Picture 2" descr="Picture 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1350" y="2203450"/>
            <a:ext cx="2771775" cy="1993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25" name="Picture 1" descr="Picture 1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05575" y="75882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4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fill="hold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xit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fill="hold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fill="hold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</p:cTn>
                <p:tgtEl>
                  <p:spTgt spid="425"/>
                </p:tgtEl>
              </p:cMediaNode>
            </p:audio>
          </p:childTnLst>
        </p:cTn>
      </p:par>
    </p:tnLst>
    <p:bldLst>
      <p:bldP spid="422" grpId="1" animBg="1" advAuto="0"/>
      <p:bldP spid="422" grpId="5" animBg="1" advAuto="0"/>
      <p:bldP spid="423" grpId="2" animBg="1" advAuto="0"/>
      <p:bldP spid="423" grpId="6" animBg="1" advAuto="0"/>
      <p:bldP spid="424" grpId="4" animBg="1" advAuto="0"/>
      <p:bldP spid="424" grpId="7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428" name="Picture 3" descr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429" name="Rectangle 7"/>
          <p:cNvSpPr/>
          <p:nvPr/>
        </p:nvSpPr>
        <p:spPr>
          <a:xfrm>
            <a:off x="2628900" y="1914525"/>
            <a:ext cx="3876675" cy="3581400"/>
          </a:xfrm>
          <a:prstGeom prst="rect">
            <a:avLst/>
          </a:prstGeom>
          <a:solidFill>
            <a:srgbClr val="FFECA4">
              <a:alpha val="9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30" name="Rectangle 13"/>
          <p:cNvSpPr/>
          <p:nvPr/>
        </p:nvSpPr>
        <p:spPr>
          <a:xfrm>
            <a:off x="2790825" y="2047875"/>
            <a:ext cx="3552825" cy="2305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31" name="Rectangle 15"/>
          <p:cNvSpPr/>
          <p:nvPr/>
        </p:nvSpPr>
        <p:spPr>
          <a:xfrm>
            <a:off x="2790825" y="4473575"/>
            <a:ext cx="3552825" cy="908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32" name="Whole Class" descr="Whole Class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Rectangle 10"/>
          <p:cNvSpPr txBox="1"/>
          <p:nvPr/>
        </p:nvSpPr>
        <p:spPr>
          <a:xfrm>
            <a:off x="2836545" y="4433887"/>
            <a:ext cx="3461385" cy="955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800">
                <a:solidFill>
                  <a:srgbClr val="3399FF"/>
                </a:solidFill>
              </a:defRPr>
            </a:lvl1pPr>
          </a:lstStyle>
          <a:p>
            <a:r>
              <a:t>le magasin de vêtements</a:t>
            </a:r>
          </a:p>
        </p:txBody>
      </p:sp>
      <p:pic>
        <p:nvPicPr>
          <p:cNvPr id="434" name="L'ange" descr="L'ang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200" y="48228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35" name="Picture 1" descr="Picture 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0825" y="2297113"/>
            <a:ext cx="3552825" cy="1825626"/>
          </a:xfrm>
          <a:prstGeom prst="rect">
            <a:avLst/>
          </a:prstGeom>
          <a:ln w="12700">
            <a:miter lim="400000"/>
          </a:ln>
        </p:spPr>
      </p:pic>
      <p:pic>
        <p:nvPicPr>
          <p:cNvPr id="436" name="Picture 2" descr="Picture 2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05575" y="63738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fill="hold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xit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fill="hold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fill="hold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</p:cTn>
                <p:tgtEl>
                  <p:spTgt spid="436"/>
                </p:tgtEl>
              </p:cMediaNode>
            </p:audio>
          </p:childTnLst>
        </p:cTn>
      </p:par>
    </p:tnLst>
    <p:bldLst>
      <p:bldP spid="433" grpId="1" animBg="1" advAuto="0"/>
      <p:bldP spid="433" grpId="5" animBg="1" advAuto="0"/>
      <p:bldP spid="434" grpId="4" animBg="1" advAuto="0"/>
      <p:bldP spid="434" grpId="7" animBg="1" advAuto="0"/>
      <p:bldP spid="435" grpId="3" animBg="1" advAuto="0"/>
      <p:bldP spid="435" grpId="6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439" name="Picture 3" descr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440" name="Rectangle 7"/>
          <p:cNvSpPr/>
          <p:nvPr/>
        </p:nvSpPr>
        <p:spPr>
          <a:xfrm>
            <a:off x="2628900" y="1914525"/>
            <a:ext cx="3876675" cy="3581400"/>
          </a:xfrm>
          <a:prstGeom prst="rect">
            <a:avLst/>
          </a:prstGeom>
          <a:solidFill>
            <a:srgbClr val="FFECA4">
              <a:alpha val="9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1" name="Rectangle 13"/>
          <p:cNvSpPr/>
          <p:nvPr/>
        </p:nvSpPr>
        <p:spPr>
          <a:xfrm>
            <a:off x="2790825" y="2047875"/>
            <a:ext cx="3552825" cy="2305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2" name="Rectangle 15"/>
          <p:cNvSpPr/>
          <p:nvPr/>
        </p:nvSpPr>
        <p:spPr>
          <a:xfrm>
            <a:off x="2790825" y="4473575"/>
            <a:ext cx="3552825" cy="908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43" name="Whole Class" descr="Whole Class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44" name="Rectangle 10"/>
          <p:cNvSpPr txBox="1"/>
          <p:nvPr/>
        </p:nvSpPr>
        <p:spPr>
          <a:xfrm>
            <a:off x="2836545" y="4681537"/>
            <a:ext cx="3461385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800">
                <a:solidFill>
                  <a:srgbClr val="DB5183"/>
                </a:solidFill>
              </a:defRPr>
            </a:lvl1pPr>
          </a:lstStyle>
          <a:p>
            <a:r>
              <a:t>la fromagerie</a:t>
            </a:r>
          </a:p>
        </p:txBody>
      </p:sp>
      <p:pic>
        <p:nvPicPr>
          <p:cNvPr id="445" name="L'ange" descr="L'ang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200" y="48228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46" name="Picture 2" descr="Picture 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9288" y="2165350"/>
            <a:ext cx="2798762" cy="2078039"/>
          </a:xfrm>
          <a:prstGeom prst="rect">
            <a:avLst/>
          </a:prstGeom>
          <a:ln w="12700">
            <a:miter lim="400000"/>
          </a:ln>
        </p:spPr>
      </p:pic>
      <p:pic>
        <p:nvPicPr>
          <p:cNvPr id="447" name="Picture 1" descr="Picture 1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05575" y="603510"/>
            <a:ext cx="571501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fill="hold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xit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fill="hold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fill="hold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</p:cTn>
                <p:tgtEl>
                  <p:spTgt spid="447"/>
                </p:tgtEl>
              </p:cMediaNode>
            </p:audio>
          </p:childTnLst>
        </p:cTn>
      </p:par>
    </p:tnLst>
    <p:bldLst>
      <p:bldP spid="444" grpId="3" animBg="1" advAuto="0"/>
      <p:bldP spid="444" grpId="6" animBg="1" advAuto="0"/>
      <p:bldP spid="445" grpId="1" animBg="1" advAuto="0"/>
      <p:bldP spid="445" grpId="5" animBg="1" advAuto="0"/>
      <p:bldP spid="446" grpId="4" animBg="1" advAuto="0"/>
      <p:bldP spid="446" grpId="7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450" name="Picture 3" descr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451" name="Rectangle 7"/>
          <p:cNvSpPr/>
          <p:nvPr/>
        </p:nvSpPr>
        <p:spPr>
          <a:xfrm>
            <a:off x="2628900" y="1914525"/>
            <a:ext cx="3876675" cy="3581400"/>
          </a:xfrm>
          <a:prstGeom prst="rect">
            <a:avLst/>
          </a:prstGeom>
          <a:solidFill>
            <a:srgbClr val="FFECA4">
              <a:alpha val="9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52" name="Rectangle 13"/>
          <p:cNvSpPr/>
          <p:nvPr/>
        </p:nvSpPr>
        <p:spPr>
          <a:xfrm>
            <a:off x="2790825" y="2047875"/>
            <a:ext cx="3552825" cy="2305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53" name="Rectangle 15"/>
          <p:cNvSpPr/>
          <p:nvPr/>
        </p:nvSpPr>
        <p:spPr>
          <a:xfrm>
            <a:off x="2790825" y="4473575"/>
            <a:ext cx="3552825" cy="908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54" name="Whole Class" descr="Whole Class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55" name="Rectangle 10"/>
          <p:cNvSpPr txBox="1"/>
          <p:nvPr/>
        </p:nvSpPr>
        <p:spPr>
          <a:xfrm>
            <a:off x="2836545" y="4681537"/>
            <a:ext cx="3461385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800">
                <a:solidFill>
                  <a:srgbClr val="DB5183"/>
                </a:solidFill>
              </a:defRPr>
            </a:lvl1pPr>
          </a:lstStyle>
          <a:p>
            <a:r>
              <a:t>la boucherie</a:t>
            </a:r>
          </a:p>
        </p:txBody>
      </p:sp>
      <p:pic>
        <p:nvPicPr>
          <p:cNvPr id="456" name="L'ange" descr="L'ang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200" y="48228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57" name="Picture 1" descr="Picture 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8650" y="2165350"/>
            <a:ext cx="2797175" cy="2106614"/>
          </a:xfrm>
          <a:prstGeom prst="rect">
            <a:avLst/>
          </a:prstGeom>
          <a:ln w="12700">
            <a:miter lim="400000"/>
          </a:ln>
        </p:spPr>
      </p:pic>
      <p:pic>
        <p:nvPicPr>
          <p:cNvPr id="458" name="Picture 2" descr="Picture 2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343650" y="63738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fill="hold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xit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fill="hold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fill="hold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</p:cTn>
                <p:tgtEl>
                  <p:spTgt spid="458"/>
                </p:tgtEl>
              </p:cMediaNode>
            </p:audio>
          </p:childTnLst>
        </p:cTn>
      </p:par>
    </p:tnLst>
    <p:bldLst>
      <p:bldP spid="455" grpId="1" animBg="1" advAuto="0"/>
      <p:bldP spid="455" grpId="5" animBg="1" advAuto="0"/>
      <p:bldP spid="456" grpId="3" animBg="1" advAuto="0"/>
      <p:bldP spid="456" grpId="6" animBg="1" advAuto="0"/>
      <p:bldP spid="457" grpId="4" animBg="1" advAuto="0"/>
      <p:bldP spid="457" grpId="7" animBg="1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461" name="Picture 3" descr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462" name="Rectangle 7"/>
          <p:cNvSpPr/>
          <p:nvPr/>
        </p:nvSpPr>
        <p:spPr>
          <a:xfrm>
            <a:off x="2628900" y="1914525"/>
            <a:ext cx="3876675" cy="3581400"/>
          </a:xfrm>
          <a:prstGeom prst="rect">
            <a:avLst/>
          </a:prstGeom>
          <a:solidFill>
            <a:srgbClr val="FFECA4">
              <a:alpha val="9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63" name="Rectangle 13"/>
          <p:cNvSpPr/>
          <p:nvPr/>
        </p:nvSpPr>
        <p:spPr>
          <a:xfrm>
            <a:off x="2790825" y="2047875"/>
            <a:ext cx="3552825" cy="2305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64" name="Rectangle 15"/>
          <p:cNvSpPr/>
          <p:nvPr/>
        </p:nvSpPr>
        <p:spPr>
          <a:xfrm>
            <a:off x="2790825" y="4473575"/>
            <a:ext cx="3552825" cy="908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65" name="Whole Class" descr="Whole Class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66" name="Rectangle 10"/>
          <p:cNvSpPr txBox="1"/>
          <p:nvPr/>
        </p:nvSpPr>
        <p:spPr>
          <a:xfrm>
            <a:off x="2836545" y="4681537"/>
            <a:ext cx="3461385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800">
                <a:solidFill>
                  <a:srgbClr val="DB5183"/>
                </a:solidFill>
              </a:defRPr>
            </a:lvl1pPr>
          </a:lstStyle>
          <a:p>
            <a:r>
              <a:t>la confiserie</a:t>
            </a:r>
          </a:p>
        </p:txBody>
      </p:sp>
      <p:pic>
        <p:nvPicPr>
          <p:cNvPr id="467" name="L'ange" descr="L'ang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200" y="48228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68" name="Picture 2" descr="Picture 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900" y="2162175"/>
            <a:ext cx="2860675" cy="213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69" name="Picture 1" descr="Picture 1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426200" y="65159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fill="hold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xit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fill="hold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fill="hold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</p:cTn>
                <p:tgtEl>
                  <p:spTgt spid="469"/>
                </p:tgtEl>
              </p:cMediaNode>
            </p:audio>
          </p:childTnLst>
        </p:cTn>
      </p:par>
    </p:tnLst>
    <p:bldLst>
      <p:bldP spid="466" grpId="1" animBg="1" advAuto="0"/>
      <p:bldP spid="466" grpId="5" animBg="1" advAuto="0"/>
      <p:bldP spid="467" grpId="3" animBg="1" advAuto="0"/>
      <p:bldP spid="467" grpId="6" animBg="1" advAuto="0"/>
      <p:bldP spid="468" grpId="4" animBg="1" advAuto="0"/>
      <p:bldP spid="468" grpId="7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472" name="Picture 3" descr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473" name="Rectangle 7"/>
          <p:cNvSpPr/>
          <p:nvPr/>
        </p:nvSpPr>
        <p:spPr>
          <a:xfrm>
            <a:off x="2628900" y="1914525"/>
            <a:ext cx="3876675" cy="3581400"/>
          </a:xfrm>
          <a:prstGeom prst="rect">
            <a:avLst/>
          </a:prstGeom>
          <a:solidFill>
            <a:srgbClr val="FFECA4">
              <a:alpha val="9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74" name="Rectangle 13"/>
          <p:cNvSpPr/>
          <p:nvPr/>
        </p:nvSpPr>
        <p:spPr>
          <a:xfrm>
            <a:off x="2790825" y="2047875"/>
            <a:ext cx="3552825" cy="2305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75" name="Rectangle 15"/>
          <p:cNvSpPr/>
          <p:nvPr/>
        </p:nvSpPr>
        <p:spPr>
          <a:xfrm>
            <a:off x="2790825" y="4473575"/>
            <a:ext cx="3552825" cy="908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76" name="Whole Class" descr="Whole Class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77" name="Rectangle 10"/>
          <p:cNvSpPr txBox="1"/>
          <p:nvPr/>
        </p:nvSpPr>
        <p:spPr>
          <a:xfrm>
            <a:off x="2836545" y="4681537"/>
            <a:ext cx="3461385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800">
                <a:solidFill>
                  <a:srgbClr val="3399FF"/>
                </a:solidFill>
              </a:defRPr>
            </a:lvl1pPr>
          </a:lstStyle>
          <a:p>
            <a:r>
              <a:t>le marché </a:t>
            </a:r>
          </a:p>
        </p:txBody>
      </p:sp>
      <p:pic>
        <p:nvPicPr>
          <p:cNvPr id="478" name="L'ange" descr="L'ang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200" y="48228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79" name="Picture 1" descr="Picture 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90825" y="2049463"/>
            <a:ext cx="3552825" cy="2303462"/>
          </a:xfrm>
          <a:prstGeom prst="rect">
            <a:avLst/>
          </a:prstGeom>
          <a:ln w="12700">
            <a:miter lim="400000"/>
          </a:ln>
        </p:spPr>
      </p:pic>
      <p:pic>
        <p:nvPicPr>
          <p:cNvPr id="480" name="Picture 2" descr="Picture 2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343650" y="65484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fill="hold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xit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fill="hold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fill="hold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</p:cTn>
                <p:tgtEl>
                  <p:spTgt spid="480"/>
                </p:tgtEl>
              </p:cMediaNode>
            </p:audio>
          </p:childTnLst>
        </p:cTn>
      </p:par>
    </p:tnLst>
    <p:bldLst>
      <p:bldP spid="477" grpId="1" animBg="1" advAuto="0"/>
      <p:bldP spid="477" grpId="5" animBg="1" advAuto="0"/>
      <p:bldP spid="478" grpId="3" animBg="1" advAuto="0"/>
      <p:bldP spid="478" grpId="6" animBg="1" advAuto="0"/>
      <p:bldP spid="479" grpId="4" animBg="1" advAuto="0"/>
      <p:bldP spid="479" grpId="7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Going Shopping</a:t>
            </a:r>
          </a:p>
        </p:txBody>
      </p:sp>
      <p:pic>
        <p:nvPicPr>
          <p:cNvPr id="483" name="Picture 3" descr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484" name="Rectangle 7"/>
          <p:cNvSpPr/>
          <p:nvPr/>
        </p:nvSpPr>
        <p:spPr>
          <a:xfrm>
            <a:off x="2628900" y="1914525"/>
            <a:ext cx="3876675" cy="3581400"/>
          </a:xfrm>
          <a:prstGeom prst="rect">
            <a:avLst/>
          </a:prstGeom>
          <a:solidFill>
            <a:srgbClr val="FFECA4">
              <a:alpha val="9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85" name="Rectangle 13"/>
          <p:cNvSpPr/>
          <p:nvPr/>
        </p:nvSpPr>
        <p:spPr>
          <a:xfrm>
            <a:off x="2790825" y="2047875"/>
            <a:ext cx="3552825" cy="2305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86" name="Rectangle 15"/>
          <p:cNvSpPr/>
          <p:nvPr/>
        </p:nvSpPr>
        <p:spPr>
          <a:xfrm>
            <a:off x="2790825" y="4473575"/>
            <a:ext cx="3552825" cy="90805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87" name="Whole Class" descr="Whole Class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88" name="Rectangle 10"/>
          <p:cNvSpPr txBox="1"/>
          <p:nvPr/>
        </p:nvSpPr>
        <p:spPr>
          <a:xfrm>
            <a:off x="2836545" y="4433887"/>
            <a:ext cx="3461385" cy="955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2800">
                <a:solidFill>
                  <a:srgbClr val="3399FF"/>
                </a:solidFill>
              </a:defRPr>
            </a:pPr>
            <a:r>
              <a:t>le magasin </a:t>
            </a:r>
            <a:br/>
            <a:r>
              <a:t>de jouets</a:t>
            </a:r>
          </a:p>
        </p:txBody>
      </p:sp>
      <p:pic>
        <p:nvPicPr>
          <p:cNvPr id="489" name="L'ange" descr="L'ang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200" y="482282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90" name="Picture 1" descr="Picture 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413" y="2181225"/>
            <a:ext cx="2787651" cy="2079625"/>
          </a:xfrm>
          <a:prstGeom prst="rect">
            <a:avLst/>
          </a:prstGeom>
          <a:ln w="12700">
            <a:miter lim="400000"/>
          </a:ln>
        </p:spPr>
      </p:pic>
      <p:pic>
        <p:nvPicPr>
          <p:cNvPr id="491" name="Picture 2" descr="Picture 2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343650" y="69056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</p:cTn>
                <p:tgtEl>
                  <p:spTgt spid="491"/>
                </p:tgtEl>
              </p:cMediaNode>
            </p:audio>
          </p:childTnLst>
        </p:cTn>
      </p:par>
    </p:tnLst>
    <p:bldLst>
      <p:bldP spid="488" grpId="1" animBg="1" advAuto="0"/>
      <p:bldP spid="489" grpId="3" animBg="1" advAuto="0"/>
      <p:bldP spid="490" grpId="4" animBg="1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Shopping List</a:t>
            </a:r>
          </a:p>
        </p:txBody>
      </p:sp>
      <p:pic>
        <p:nvPicPr>
          <p:cNvPr id="494" name="Picture 6" descr="Picture 6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6262" y="1389062"/>
            <a:ext cx="8001001" cy="4926014"/>
          </a:xfrm>
          <a:prstGeom prst="rect">
            <a:avLst/>
          </a:prstGeom>
          <a:ln w="12700">
            <a:miter lim="400000"/>
          </a:ln>
        </p:spPr>
      </p:pic>
      <p:sp>
        <p:nvSpPr>
          <p:cNvPr id="495" name="Rectangle 8"/>
          <p:cNvSpPr/>
          <p:nvPr/>
        </p:nvSpPr>
        <p:spPr>
          <a:xfrm>
            <a:off x="2573338" y="1603375"/>
            <a:ext cx="5949951" cy="4443413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96" name="Picture 7" descr="Picture 7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1566862"/>
            <a:ext cx="2343150" cy="46640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99" name="Group 35"/>
          <p:cNvGrpSpPr/>
          <p:nvPr/>
        </p:nvGrpSpPr>
        <p:grpSpPr>
          <a:xfrm>
            <a:off x="2959099" y="1676400"/>
            <a:ext cx="1408114" cy="1187238"/>
            <a:chOff x="0" y="0"/>
            <a:chExt cx="1408112" cy="1187237"/>
          </a:xfrm>
        </p:grpSpPr>
        <p:pic>
          <p:nvPicPr>
            <p:cNvPr id="497" name="Picture 9" descr="Picture 9"/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63" y="0"/>
              <a:ext cx="1395250" cy="91277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98" name="TextBox 23"/>
            <p:cNvSpPr txBox="1"/>
            <p:nvPr/>
          </p:nvSpPr>
          <p:spPr>
            <a:xfrm>
              <a:off x="0" y="816397"/>
              <a:ext cx="1395250" cy="3708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3399FF"/>
                  </a:solidFill>
                </a:defRPr>
              </a:lvl1pPr>
            </a:lstStyle>
            <a:p>
              <a:r>
                <a:t>du pain</a:t>
              </a:r>
            </a:p>
          </p:txBody>
        </p:sp>
      </p:grpSp>
      <p:grpSp>
        <p:nvGrpSpPr>
          <p:cNvPr id="502" name="Group 36"/>
          <p:cNvGrpSpPr/>
          <p:nvPr/>
        </p:nvGrpSpPr>
        <p:grpSpPr>
          <a:xfrm>
            <a:off x="4787900" y="1784350"/>
            <a:ext cx="1395413" cy="1079640"/>
            <a:chOff x="0" y="0"/>
            <a:chExt cx="1395412" cy="1079639"/>
          </a:xfrm>
        </p:grpSpPr>
        <p:pic>
          <p:nvPicPr>
            <p:cNvPr id="500" name="Picture 11" descr="Picture 11"/>
            <p:cNvPicPr>
              <a:picLocks noChangeAspect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2711" y="0"/>
              <a:ext cx="849992" cy="80436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501" name="TextBox 24"/>
            <p:cNvSpPr txBox="1"/>
            <p:nvPr/>
          </p:nvSpPr>
          <p:spPr>
            <a:xfrm>
              <a:off x="0" y="708799"/>
              <a:ext cx="1395413" cy="3708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3399FF"/>
                  </a:solidFill>
                </a:defRPr>
              </a:lvl1pPr>
            </a:lstStyle>
            <a:p>
              <a:r>
                <a:t>un gâteau</a:t>
              </a:r>
            </a:p>
          </p:txBody>
        </p:sp>
      </p:grpSp>
      <p:grpSp>
        <p:nvGrpSpPr>
          <p:cNvPr id="505" name="Group 37"/>
          <p:cNvGrpSpPr/>
          <p:nvPr/>
        </p:nvGrpSpPr>
        <p:grpSpPr>
          <a:xfrm>
            <a:off x="6530975" y="1849438"/>
            <a:ext cx="1776414" cy="1176950"/>
            <a:chOff x="0" y="0"/>
            <a:chExt cx="1776413" cy="1176949"/>
          </a:xfrm>
        </p:grpSpPr>
        <p:pic>
          <p:nvPicPr>
            <p:cNvPr id="503" name="Picture 12" descr="Picture 12"/>
            <p:cNvPicPr>
              <a:picLocks noChangeAspect="1"/>
            </p:cNvPicPr>
            <p:nvPr/>
          </p:nvPicPr>
          <p:blipFill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1442" y="0"/>
              <a:ext cx="1381263" cy="56791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504" name="TextBox 25"/>
            <p:cNvSpPr txBox="1"/>
            <p:nvPr/>
          </p:nvSpPr>
          <p:spPr>
            <a:xfrm>
              <a:off x="0" y="526709"/>
              <a:ext cx="1776414" cy="6502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DB5183"/>
                  </a:solidFill>
                </a:defRPr>
              </a:pPr>
              <a:r>
                <a:t>une paire </a:t>
              </a:r>
            </a:p>
            <a:p>
              <a:pPr algn="ctr">
                <a:defRPr>
                  <a:solidFill>
                    <a:srgbClr val="DB5183"/>
                  </a:solidFill>
                </a:defRPr>
              </a:pPr>
              <a:r>
                <a:t>de chaussures</a:t>
              </a:r>
            </a:p>
          </p:txBody>
        </p:sp>
      </p:grpSp>
      <p:grpSp>
        <p:nvGrpSpPr>
          <p:cNvPr id="508" name="Group 34"/>
          <p:cNvGrpSpPr/>
          <p:nvPr/>
        </p:nvGrpSpPr>
        <p:grpSpPr>
          <a:xfrm>
            <a:off x="5138737" y="4457700"/>
            <a:ext cx="1439863" cy="1244639"/>
            <a:chOff x="0" y="0"/>
            <a:chExt cx="1439862" cy="1244638"/>
          </a:xfrm>
        </p:grpSpPr>
        <p:pic>
          <p:nvPicPr>
            <p:cNvPr id="506" name="Picture 13" descr="Picture 13"/>
            <p:cNvPicPr>
              <a:picLocks noChangeAspect="1"/>
            </p:cNvPicPr>
            <p:nvPr/>
          </p:nvPicPr>
          <p:blipFill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5698" y="0"/>
              <a:ext cx="869228" cy="1039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507" name="TextBox 26"/>
            <p:cNvSpPr txBox="1"/>
            <p:nvPr/>
          </p:nvSpPr>
          <p:spPr>
            <a:xfrm>
              <a:off x="0" y="873798"/>
              <a:ext cx="1439863" cy="3708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DB5183"/>
                  </a:solidFill>
                </a:defRPr>
              </a:lvl1pPr>
            </a:lstStyle>
            <a:p>
              <a:r>
                <a:t>une chemise</a:t>
              </a:r>
            </a:p>
          </p:txBody>
        </p:sp>
      </p:grpSp>
      <p:grpSp>
        <p:nvGrpSpPr>
          <p:cNvPr id="511" name="Group 38"/>
          <p:cNvGrpSpPr/>
          <p:nvPr/>
        </p:nvGrpSpPr>
        <p:grpSpPr>
          <a:xfrm>
            <a:off x="4402137" y="3111499"/>
            <a:ext cx="1374776" cy="1162020"/>
            <a:chOff x="0" y="0"/>
            <a:chExt cx="1374775" cy="1162018"/>
          </a:xfrm>
        </p:grpSpPr>
        <p:pic>
          <p:nvPicPr>
            <p:cNvPr id="509" name="Picture 14" descr="Picture 14"/>
            <p:cNvPicPr>
              <a:picLocks noChangeAspect="1"/>
            </p:cNvPicPr>
            <p:nvPr/>
          </p:nvPicPr>
          <p:blipFill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4489" y="0"/>
              <a:ext cx="1048715" cy="92157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510" name="TextBox 27"/>
            <p:cNvSpPr txBox="1"/>
            <p:nvPr/>
          </p:nvSpPr>
          <p:spPr>
            <a:xfrm>
              <a:off x="0" y="791178"/>
              <a:ext cx="1374775" cy="3708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3399FF"/>
                  </a:solidFill>
                </a:defRPr>
              </a:lvl1pPr>
            </a:lstStyle>
            <a:p>
              <a:r>
                <a:t>du fromage</a:t>
              </a:r>
            </a:p>
          </p:txBody>
        </p:sp>
      </p:grpSp>
      <p:grpSp>
        <p:nvGrpSpPr>
          <p:cNvPr id="514" name="Group 39"/>
          <p:cNvGrpSpPr/>
          <p:nvPr/>
        </p:nvGrpSpPr>
        <p:grpSpPr>
          <a:xfrm>
            <a:off x="5867400" y="3144838"/>
            <a:ext cx="1397000" cy="1128860"/>
            <a:chOff x="0" y="0"/>
            <a:chExt cx="1397000" cy="1128859"/>
          </a:xfrm>
        </p:grpSpPr>
        <p:pic>
          <p:nvPicPr>
            <p:cNvPr id="512" name="Picture 15" descr="Picture 15"/>
            <p:cNvPicPr>
              <a:picLocks noChangeAspect="1"/>
            </p:cNvPicPr>
            <p:nvPr/>
          </p:nvPicPr>
          <p:blipFill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4534" y="0"/>
              <a:ext cx="424240" cy="9073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513" name="TextBox 28"/>
            <p:cNvSpPr txBox="1"/>
            <p:nvPr/>
          </p:nvSpPr>
          <p:spPr>
            <a:xfrm>
              <a:off x="0" y="758019"/>
              <a:ext cx="1397000" cy="3708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DB5183"/>
                  </a:solidFill>
                </a:defRPr>
              </a:lvl1pPr>
            </a:lstStyle>
            <a:p>
              <a:r>
                <a:t>une sucette</a:t>
              </a:r>
            </a:p>
          </p:txBody>
        </p:sp>
      </p:grpSp>
      <p:grpSp>
        <p:nvGrpSpPr>
          <p:cNvPr id="517" name="Group 40"/>
          <p:cNvGrpSpPr/>
          <p:nvPr/>
        </p:nvGrpSpPr>
        <p:grpSpPr>
          <a:xfrm>
            <a:off x="7373938" y="3074988"/>
            <a:ext cx="1073151" cy="1210905"/>
            <a:chOff x="0" y="0"/>
            <a:chExt cx="1073150" cy="1210904"/>
          </a:xfrm>
        </p:grpSpPr>
        <p:pic>
          <p:nvPicPr>
            <p:cNvPr id="515" name="Picture 16" descr="Picture 16"/>
            <p:cNvPicPr>
              <a:picLocks noChangeAspect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253" y="0"/>
              <a:ext cx="902557" cy="91531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516" name="TextBox 29"/>
            <p:cNvSpPr txBox="1"/>
            <p:nvPr/>
          </p:nvSpPr>
          <p:spPr>
            <a:xfrm>
              <a:off x="0" y="840064"/>
              <a:ext cx="1073150" cy="3708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3399FF"/>
                  </a:solidFill>
                </a:defRPr>
              </a:lvl1pPr>
            </a:lstStyle>
            <a:p>
              <a:r>
                <a:t>un chou</a:t>
              </a:r>
            </a:p>
          </p:txBody>
        </p:sp>
      </p:grpSp>
      <p:grpSp>
        <p:nvGrpSpPr>
          <p:cNvPr id="522" name="Group 41"/>
          <p:cNvGrpSpPr/>
          <p:nvPr/>
        </p:nvGrpSpPr>
        <p:grpSpPr>
          <a:xfrm>
            <a:off x="3213100" y="4805362"/>
            <a:ext cx="1536700" cy="897182"/>
            <a:chOff x="0" y="0"/>
            <a:chExt cx="1536700" cy="897180"/>
          </a:xfrm>
        </p:grpSpPr>
        <p:grpSp>
          <p:nvGrpSpPr>
            <p:cNvPr id="520" name="Group 18"/>
            <p:cNvGrpSpPr/>
            <p:nvPr/>
          </p:nvGrpSpPr>
          <p:grpSpPr>
            <a:xfrm>
              <a:off x="263838" y="0"/>
              <a:ext cx="1111704" cy="665157"/>
              <a:chOff x="0" y="0"/>
              <a:chExt cx="1111703" cy="665156"/>
            </a:xfrm>
          </p:grpSpPr>
          <p:pic>
            <p:nvPicPr>
              <p:cNvPr id="518" name="Picture 17" descr="Picture 17"/>
              <p:cNvPicPr>
                <a:picLocks noChangeAspect="1"/>
              </p:cNvPicPr>
              <p:nvPr/>
            </p:nvPicPr>
            <p:blipFill>
              <a:blip r:embed="rId3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0545" y="-1"/>
                <a:ext cx="1011159" cy="56563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519" name="Picture 19" descr="Picture 19"/>
              <p:cNvPicPr>
                <a:picLocks noChangeAspect="1"/>
              </p:cNvPicPr>
              <p:nvPr/>
            </p:nvPicPr>
            <p:blipFill>
              <a:blip r:embed="rId3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99522"/>
                <a:ext cx="1011158" cy="56563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521" name="TextBox 30"/>
            <p:cNvSpPr txBox="1"/>
            <p:nvPr/>
          </p:nvSpPr>
          <p:spPr>
            <a:xfrm>
              <a:off x="0" y="526340"/>
              <a:ext cx="1536700" cy="3708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DB5183"/>
                  </a:solidFill>
                </a:defRPr>
              </a:lvl1pPr>
            </a:lstStyle>
            <a:p>
              <a:r>
                <a:t>des saucisses</a:t>
              </a:r>
            </a:p>
          </p:txBody>
        </p:sp>
      </p:grpSp>
      <p:grpSp>
        <p:nvGrpSpPr>
          <p:cNvPr id="525" name="Group 33"/>
          <p:cNvGrpSpPr/>
          <p:nvPr/>
        </p:nvGrpSpPr>
        <p:grpSpPr>
          <a:xfrm>
            <a:off x="3043238" y="3228974"/>
            <a:ext cx="1200151" cy="1044952"/>
            <a:chOff x="0" y="0"/>
            <a:chExt cx="1200150" cy="1044950"/>
          </a:xfrm>
        </p:grpSpPr>
        <p:pic>
          <p:nvPicPr>
            <p:cNvPr id="523" name="Picture 21" descr="Picture 21"/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1922" y="0"/>
              <a:ext cx="821105" cy="77169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524" name="TextBox 31"/>
            <p:cNvSpPr txBox="1"/>
            <p:nvPr/>
          </p:nvSpPr>
          <p:spPr>
            <a:xfrm>
              <a:off x="0" y="674110"/>
              <a:ext cx="1200150" cy="3708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3399FF"/>
                  </a:solidFill>
                </a:defRPr>
              </a:lvl1pPr>
            </a:lstStyle>
            <a:p>
              <a:r>
                <a:t>un collier</a:t>
              </a:r>
            </a:p>
          </p:txBody>
        </p:sp>
      </p:grpSp>
      <p:grpSp>
        <p:nvGrpSpPr>
          <p:cNvPr id="528" name="Group 42"/>
          <p:cNvGrpSpPr/>
          <p:nvPr/>
        </p:nvGrpSpPr>
        <p:grpSpPr>
          <a:xfrm>
            <a:off x="6964363" y="4735512"/>
            <a:ext cx="1263651" cy="1246883"/>
            <a:chOff x="0" y="0"/>
            <a:chExt cx="1263650" cy="1246882"/>
          </a:xfrm>
        </p:grpSpPr>
        <p:pic>
          <p:nvPicPr>
            <p:cNvPr id="526" name="Picture 22" descr="Picture 22"/>
            <p:cNvPicPr>
              <a:picLocks noChangeAspect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8543" y="0"/>
              <a:ext cx="790872" cy="79089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527" name="TextBox 32"/>
            <p:cNvSpPr txBox="1"/>
            <p:nvPr/>
          </p:nvSpPr>
          <p:spPr>
            <a:xfrm>
              <a:off x="0" y="596642"/>
              <a:ext cx="1263650" cy="65024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>
                  <a:solidFill>
                    <a:srgbClr val="3399FF"/>
                  </a:solidFill>
                </a:defRPr>
              </a:lvl1pPr>
            </a:lstStyle>
            <a:p>
              <a:r>
                <a:t>un ballon de football</a:t>
              </a:r>
            </a:p>
          </p:txBody>
        </p:sp>
      </p:grpSp>
      <p:pic>
        <p:nvPicPr>
          <p:cNvPr id="529" name="1" descr="1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2222500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530" name="2" descr="2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2662" y="222567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531" name="3" descr="3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3675" y="2108200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532" name="4" descr="4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9588" y="362426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33" name="5" descr="5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8962" y="362426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34" name="6" descr="6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400" y="362426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35" name="7" descr="7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2988" y="3641725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536" name="8" descr="8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100" y="507841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37" name="9" descr="9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9850" y="5072062"/>
            <a:ext cx="258764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38" name="10" descr="10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8963" y="5053012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39" name="Picture 2" descr="Picture 2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350375" y="-13017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40" name="Picture 3" descr="Picture 3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340850" y="47942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41" name="Picture 4" descr="Picture 4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280525" y="10668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42" name="Picture 5" descr="Picture 5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317038" y="1698625"/>
            <a:ext cx="571501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43" name="Picture 10" descr="Picture 10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323388" y="2417763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44" name="Picture 53" descr="Picture 53"/>
          <p:cNvPicPr>
            <a:picLocks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309100" y="3135313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45" name="Picture 54" descr="Picture 54"/>
          <p:cNvPicPr>
            <a:picLocks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299575" y="374967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46" name="Picture 55" descr="Picture 55"/>
          <p:cNvPicPr>
            <a:picLocks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271000" y="4379912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47" name="Picture 56" descr="Picture 56"/>
          <p:cNvPicPr>
            <a:picLocks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271000" y="509905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48" name="Picture 57" descr="Picture 57"/>
          <p:cNvPicPr>
            <a:picLocks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9272588" y="5868987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49" name="Audio Recording.m4a" descr="Audio Recording.m4a"/>
          <p:cNvPicPr>
            <a:picLocks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2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6341823" y="65933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fill="hold"/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fill="hold"/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fill="hold" grpId="2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5" dur="1" fill="hold"/>
                                        <p:tgtEl>
                                          <p:spTgt spid="5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9" dur="1" fill="hold"/>
                                        <p:tgtEl>
                                          <p:spTgt spid="5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3" dur="1" fill="hold"/>
                                        <p:tgtEl>
                                          <p:spTgt spid="5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7" dur="1" fill="hold"/>
                                        <p:tgtEl>
                                          <p:spTgt spid="5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1" dur="1" fill="hold"/>
                                        <p:tgtEl>
                                          <p:spTgt spid="5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5" dur="1" fill="hold"/>
                                        <p:tgtEl>
                                          <p:spTgt spid="5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9" dur="1" fill="hold"/>
                                        <p:tgtEl>
                                          <p:spTgt spid="5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3" dur="1" fill="hold"/>
                                        <p:tgtEl>
                                          <p:spTgt spid="5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7" dur="1" fill="hold"/>
                                        <p:tgtEl>
                                          <p:spTgt spid="5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1" fill="hold"/>
                                        <p:tgtEl>
                                          <p:spTgt spid="5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1" fill="hold"/>
                                        <p:tgtEl>
                                          <p:spTgt spid="5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6" fill="hold" display="0">
                  <p:stCondLst>
                    <p:cond delay="indefinite"/>
                  </p:stCondLst>
                </p:cTn>
                <p:tgtEl>
                  <p:spTgt spid="539"/>
                </p:tgtEl>
              </p:cMediaNode>
            </p:audio>
            <p:audio>
              <p:cMediaNode vol="80000" showWhenStopped="0">
                <p:cTn id="137" fill="hold" display="0">
                  <p:stCondLst>
                    <p:cond delay="indefinite"/>
                  </p:stCondLst>
                </p:cTn>
                <p:tgtEl>
                  <p:spTgt spid="540"/>
                </p:tgtEl>
              </p:cMediaNode>
            </p:audio>
            <p:audio>
              <p:cMediaNode vol="80000" showWhenStopped="0">
                <p:cTn id="138" fill="hold" display="0">
                  <p:stCondLst>
                    <p:cond delay="indefinite"/>
                  </p:stCondLst>
                </p:cTn>
                <p:tgtEl>
                  <p:spTgt spid="541"/>
                </p:tgtEl>
              </p:cMediaNode>
            </p:audio>
            <p:audio>
              <p:cMediaNode vol="80000" showWhenStopped="0">
                <p:cTn id="139" fill="hold" display="0">
                  <p:stCondLst>
                    <p:cond delay="indefinite"/>
                  </p:stCondLst>
                </p:cTn>
                <p:tgtEl>
                  <p:spTgt spid="542"/>
                </p:tgtEl>
              </p:cMediaNode>
            </p:audio>
            <p:audio>
              <p:cMediaNode vol="80000" showWhenStopped="0">
                <p:cTn id="140" fill="hold" display="0">
                  <p:stCondLst>
                    <p:cond delay="indefinite"/>
                  </p:stCondLst>
                </p:cTn>
                <p:tgtEl>
                  <p:spTgt spid="543"/>
                </p:tgtEl>
              </p:cMediaNode>
            </p:audio>
            <p:audio>
              <p:cMediaNode vol="80000" showWhenStopped="0">
                <p:cTn id="141" fill="hold" display="0">
                  <p:stCondLst>
                    <p:cond delay="indefinite"/>
                  </p:stCondLst>
                </p:cTn>
                <p:tgtEl>
                  <p:spTgt spid="544"/>
                </p:tgtEl>
              </p:cMediaNode>
            </p:audio>
            <p:audio>
              <p:cMediaNode vol="80000" showWhenStopped="0">
                <p:cTn id="142" fill="hold" display="0">
                  <p:stCondLst>
                    <p:cond delay="indefinite"/>
                  </p:stCondLst>
                </p:cTn>
                <p:tgtEl>
                  <p:spTgt spid="545"/>
                </p:tgtEl>
              </p:cMediaNode>
            </p:audio>
            <p:audio>
              <p:cMediaNode vol="80000" showWhenStopped="0">
                <p:cTn id="143" fill="hold" display="0">
                  <p:stCondLst>
                    <p:cond delay="indefinite"/>
                  </p:stCondLst>
                </p:cTn>
                <p:tgtEl>
                  <p:spTgt spid="546"/>
                </p:tgtEl>
              </p:cMediaNode>
            </p:audio>
            <p:audio>
              <p:cMediaNode vol="80000" showWhenStopped="0">
                <p:cTn id="144" fill="hold" display="0">
                  <p:stCondLst>
                    <p:cond delay="indefinite"/>
                  </p:stCondLst>
                </p:cTn>
                <p:tgtEl>
                  <p:spTgt spid="547"/>
                </p:tgtEl>
              </p:cMediaNode>
            </p:audio>
            <p:audio>
              <p:cMediaNode vol="80000" showWhenStopped="0">
                <p:cTn id="145" fill="hold" display="0">
                  <p:stCondLst>
                    <p:cond delay="indefinite"/>
                  </p:stCondLst>
                </p:cTn>
                <p:tgtEl>
                  <p:spTgt spid="548"/>
                </p:tgtEl>
              </p:cMediaNode>
            </p:audio>
            <p:audio>
              <p:cMediaNode vol="100000" showWhenStopped="0">
                <p:cTn id="146" fill="hold" display="0">
                  <p:stCondLst>
                    <p:cond delay="indefinite"/>
                  </p:stCondLst>
                </p:cTn>
                <p:tgtEl>
                  <p:spTgt spid="549"/>
                </p:tgtEl>
              </p:cMediaNode>
            </p:audio>
          </p:childTnLst>
        </p:cTn>
      </p:par>
    </p:tnLst>
    <p:bldLst>
      <p:bldP spid="495" grpId="2" animBg="1" advAuto="0"/>
      <p:bldP spid="496" grpId="1" animBg="1" advAuto="0"/>
      <p:bldP spid="499" grpId="3" animBg="1" advAuto="0"/>
      <p:bldP spid="502" grpId="4" animBg="1" advAuto="0"/>
      <p:bldP spid="505" grpId="5" animBg="1" advAuto="0"/>
      <p:bldP spid="508" grpId="11" animBg="1" advAuto="0"/>
      <p:bldP spid="511" grpId="7" animBg="1" advAuto="0"/>
      <p:bldP spid="514" grpId="8" animBg="1" advAuto="0"/>
      <p:bldP spid="517" grpId="9" animBg="1" advAuto="0"/>
      <p:bldP spid="522" grpId="10" animBg="1" advAuto="0"/>
      <p:bldP spid="525" grpId="6" animBg="1" advAuto="0"/>
      <p:bldP spid="528" grpId="12" animBg="1" advAuto="0"/>
      <p:bldP spid="529" grpId="22" animBg="1" advAuto="0"/>
      <p:bldP spid="530" grpId="13" animBg="1" advAuto="0"/>
      <p:bldP spid="531" grpId="14" animBg="1" advAuto="0"/>
      <p:bldP spid="532" grpId="15" animBg="1" advAuto="0"/>
      <p:bldP spid="533" grpId="16" animBg="1" advAuto="0"/>
      <p:bldP spid="534" grpId="17" animBg="1" advAuto="0"/>
      <p:bldP spid="535" grpId="18" animBg="1" advAuto="0"/>
      <p:bldP spid="536" grpId="19" animBg="1" advAuto="0"/>
      <p:bldP spid="537" grpId="20" animBg="1" advAuto="0"/>
      <p:bldP spid="538" grpId="21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Rectangle 40"/>
          <p:cNvSpPr/>
          <p:nvPr/>
        </p:nvSpPr>
        <p:spPr>
          <a:xfrm>
            <a:off x="573088" y="4413250"/>
            <a:ext cx="2357437" cy="408940"/>
          </a:xfrm>
          <a:prstGeom prst="rect">
            <a:avLst/>
          </a:prstGeom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DB5183"/>
                </a:solidFill>
              </a:defRPr>
            </a:lvl1pPr>
          </a:lstStyle>
          <a:p>
            <a:r>
              <a:t>la boucherie</a:t>
            </a:r>
          </a:p>
        </p:txBody>
      </p:sp>
      <p:sp>
        <p:nvSpPr>
          <p:cNvPr id="552" name="Rectangle 64"/>
          <p:cNvSpPr/>
          <p:nvPr/>
        </p:nvSpPr>
        <p:spPr>
          <a:xfrm>
            <a:off x="3481387" y="5594350"/>
            <a:ext cx="2411413" cy="688340"/>
          </a:xfrm>
          <a:prstGeom prst="rect">
            <a:avLst/>
          </a:prstGeom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r">
              <a:defRPr>
                <a:solidFill>
                  <a:srgbClr val="3399FF"/>
                </a:solidFill>
              </a:defRPr>
            </a:pPr>
            <a:r>
              <a:t>le magasin </a:t>
            </a:r>
            <a:br/>
            <a:r>
              <a:t>de vêtements</a:t>
            </a:r>
          </a:p>
        </p:txBody>
      </p:sp>
      <p:sp>
        <p:nvSpPr>
          <p:cNvPr id="553" name="TextBox 9"/>
          <p:cNvSpPr txBox="1"/>
          <p:nvPr/>
        </p:nvSpPr>
        <p:spPr>
          <a:xfrm>
            <a:off x="560387" y="1363662"/>
            <a:ext cx="2390776" cy="370841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3399FF"/>
                </a:solidFill>
              </a:defRPr>
            </a:lvl1pPr>
          </a:lstStyle>
          <a:p>
            <a:r>
              <a:t>du pain</a:t>
            </a:r>
          </a:p>
        </p:txBody>
      </p:sp>
      <p:sp>
        <p:nvSpPr>
          <p:cNvPr id="554" name="TextBox 12"/>
          <p:cNvSpPr txBox="1"/>
          <p:nvPr/>
        </p:nvSpPr>
        <p:spPr>
          <a:xfrm>
            <a:off x="560387" y="2278063"/>
            <a:ext cx="2390776" cy="370841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3399FF"/>
                </a:solidFill>
              </a:defRPr>
            </a:lvl1pPr>
          </a:lstStyle>
          <a:p>
            <a:r>
              <a:t>un gâteau</a:t>
            </a:r>
          </a:p>
        </p:txBody>
      </p:sp>
      <p:sp>
        <p:nvSpPr>
          <p:cNvPr id="555" name="TextBox 15"/>
          <p:cNvSpPr txBox="1"/>
          <p:nvPr/>
        </p:nvSpPr>
        <p:spPr>
          <a:xfrm>
            <a:off x="560387" y="4954587"/>
            <a:ext cx="2390776" cy="650241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r">
              <a:defRPr>
                <a:solidFill>
                  <a:srgbClr val="DB5183"/>
                </a:solidFill>
              </a:defRPr>
            </a:pPr>
            <a:r>
              <a:t>une paire </a:t>
            </a:r>
          </a:p>
          <a:p>
            <a:pPr algn="r">
              <a:defRPr>
                <a:solidFill>
                  <a:srgbClr val="DB5183"/>
                </a:solidFill>
              </a:defRPr>
            </a:pPr>
            <a:r>
              <a:t>de chaussures</a:t>
            </a:r>
          </a:p>
        </p:txBody>
      </p:sp>
      <p:sp>
        <p:nvSpPr>
          <p:cNvPr id="556" name="TextBox 25"/>
          <p:cNvSpPr txBox="1"/>
          <p:nvPr/>
        </p:nvSpPr>
        <p:spPr>
          <a:xfrm>
            <a:off x="6419850" y="4308475"/>
            <a:ext cx="2130425" cy="370840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DB5183"/>
                </a:solidFill>
              </a:defRPr>
            </a:lvl1pPr>
          </a:lstStyle>
          <a:p>
            <a:r>
              <a:t>une sucette</a:t>
            </a:r>
          </a:p>
        </p:txBody>
      </p:sp>
      <p:sp>
        <p:nvSpPr>
          <p:cNvPr id="557" name="TextBox 31"/>
          <p:cNvSpPr txBox="1"/>
          <p:nvPr/>
        </p:nvSpPr>
        <p:spPr>
          <a:xfrm>
            <a:off x="560387" y="4043362"/>
            <a:ext cx="2390776" cy="370841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DB5183"/>
                </a:solidFill>
              </a:defRPr>
            </a:lvl1pPr>
          </a:lstStyle>
          <a:p>
            <a:r>
              <a:t>des saucisses</a:t>
            </a:r>
          </a:p>
        </p:txBody>
      </p:sp>
      <p:sp>
        <p:nvSpPr>
          <p:cNvPr id="558" name="TextBox 36"/>
          <p:cNvSpPr txBox="1"/>
          <p:nvPr/>
        </p:nvSpPr>
        <p:spPr>
          <a:xfrm>
            <a:off x="560387" y="3173413"/>
            <a:ext cx="2390776" cy="370841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3399FF"/>
                </a:solidFill>
              </a:defRPr>
            </a:lvl1pPr>
          </a:lstStyle>
          <a:p>
            <a:r>
              <a:t>un collier</a:t>
            </a:r>
          </a:p>
        </p:txBody>
      </p:sp>
      <p:sp>
        <p:nvSpPr>
          <p:cNvPr id="559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740663">
              <a:lnSpc>
                <a:spcPct val="100000"/>
              </a:lnSpc>
              <a:defRPr sz="2916"/>
            </a:lvl1pPr>
          </a:lstStyle>
          <a:p>
            <a:r>
              <a:t>Match the Items to the Shop</a:t>
            </a:r>
          </a:p>
        </p:txBody>
      </p:sp>
      <p:pic>
        <p:nvPicPr>
          <p:cNvPr id="560" name="Whole Class" descr="Whole Class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61" name="Picture 14" descr="Picture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12" y="4927600"/>
            <a:ext cx="993776" cy="409575"/>
          </a:xfrm>
          <a:prstGeom prst="rect">
            <a:avLst/>
          </a:prstGeom>
          <a:ln w="12700">
            <a:miter lim="400000"/>
          </a:ln>
        </p:spPr>
      </p:pic>
      <p:sp>
        <p:nvSpPr>
          <p:cNvPr id="562" name="TextBox 18"/>
          <p:cNvSpPr txBox="1"/>
          <p:nvPr/>
        </p:nvSpPr>
        <p:spPr>
          <a:xfrm>
            <a:off x="3463925" y="5222875"/>
            <a:ext cx="2443164" cy="370840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DB5183"/>
                </a:solidFill>
              </a:defRPr>
            </a:lvl1pPr>
          </a:lstStyle>
          <a:p>
            <a:r>
              <a:t>une chemise</a:t>
            </a:r>
          </a:p>
        </p:txBody>
      </p:sp>
      <p:pic>
        <p:nvPicPr>
          <p:cNvPr id="563" name="Picture 17" descr="Picture 1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4412" y="5072062"/>
            <a:ext cx="625476" cy="749301"/>
          </a:xfrm>
          <a:prstGeom prst="rect">
            <a:avLst/>
          </a:prstGeom>
          <a:ln w="12700">
            <a:miter lim="400000"/>
          </a:ln>
        </p:spPr>
      </p:pic>
      <p:sp>
        <p:nvSpPr>
          <p:cNvPr id="564" name="TextBox 22"/>
          <p:cNvSpPr txBox="1"/>
          <p:nvPr/>
        </p:nvSpPr>
        <p:spPr>
          <a:xfrm>
            <a:off x="6419850" y="5370512"/>
            <a:ext cx="2111375" cy="370841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3399FF"/>
                </a:solidFill>
              </a:defRPr>
            </a:lvl1pPr>
          </a:lstStyle>
          <a:p>
            <a:r>
              <a:t>du fromage</a:t>
            </a:r>
          </a:p>
        </p:txBody>
      </p:sp>
      <p:sp>
        <p:nvSpPr>
          <p:cNvPr id="565" name="TextBox 28"/>
          <p:cNvSpPr txBox="1"/>
          <p:nvPr/>
        </p:nvSpPr>
        <p:spPr>
          <a:xfrm>
            <a:off x="6419850" y="3254375"/>
            <a:ext cx="2141539" cy="370840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3399FF"/>
                </a:solidFill>
              </a:defRPr>
            </a:lvl1pPr>
          </a:lstStyle>
          <a:p>
            <a:r>
              <a:t>un chou</a:t>
            </a:r>
          </a:p>
        </p:txBody>
      </p:sp>
      <p:grpSp>
        <p:nvGrpSpPr>
          <p:cNvPr id="568" name="Group 30"/>
          <p:cNvGrpSpPr/>
          <p:nvPr/>
        </p:nvGrpSpPr>
        <p:grpSpPr>
          <a:xfrm>
            <a:off x="627062" y="3994149"/>
            <a:ext cx="800101" cy="479426"/>
            <a:chOff x="0" y="0"/>
            <a:chExt cx="800099" cy="479424"/>
          </a:xfrm>
        </p:grpSpPr>
        <p:pic>
          <p:nvPicPr>
            <p:cNvPr id="566" name="Picture 32" descr="Picture 32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363" y="0"/>
              <a:ext cx="727737" cy="40769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67" name="Picture 33" descr="Picture 33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71733"/>
              <a:ext cx="727737" cy="40769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569" name="TextBox 39"/>
          <p:cNvSpPr txBox="1"/>
          <p:nvPr/>
        </p:nvSpPr>
        <p:spPr>
          <a:xfrm>
            <a:off x="6419850" y="1701800"/>
            <a:ext cx="2125664" cy="650240"/>
          </a:xfrm>
          <a:prstGeom prst="rect">
            <a:avLst/>
          </a:prstGeom>
          <a:solidFill>
            <a:srgbClr val="FFECA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r">
              <a:defRPr>
                <a:solidFill>
                  <a:srgbClr val="3399FF"/>
                </a:solidFill>
              </a:defRPr>
            </a:pPr>
            <a:r>
              <a:t>un ballon </a:t>
            </a:r>
            <a:br/>
            <a:r>
              <a:t>de football</a:t>
            </a:r>
          </a:p>
        </p:txBody>
      </p:sp>
      <p:sp>
        <p:nvSpPr>
          <p:cNvPr id="570" name="Rectangle 52"/>
          <p:cNvSpPr/>
          <p:nvPr/>
        </p:nvSpPr>
        <p:spPr>
          <a:xfrm>
            <a:off x="3116263" y="1443037"/>
            <a:ext cx="3133726" cy="3482976"/>
          </a:xfrm>
          <a:prstGeom prst="rect">
            <a:avLst/>
          </a:prstGeom>
          <a:ln w="57150">
            <a:solidFill>
              <a:srgbClr val="FFECA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71" name="Rectangle 53"/>
          <p:cNvSpPr txBox="1"/>
          <p:nvPr/>
        </p:nvSpPr>
        <p:spPr>
          <a:xfrm>
            <a:off x="4587557" y="3600450"/>
            <a:ext cx="1540370" cy="370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DB5183"/>
                </a:solidFill>
              </a:defRPr>
            </a:lvl1pPr>
          </a:lstStyle>
          <a:p>
            <a:r>
              <a:t>la boulangerie</a:t>
            </a:r>
          </a:p>
        </p:txBody>
      </p:sp>
      <p:sp>
        <p:nvSpPr>
          <p:cNvPr id="572" name="Rectangle 54"/>
          <p:cNvSpPr txBox="1"/>
          <p:nvPr/>
        </p:nvSpPr>
        <p:spPr>
          <a:xfrm>
            <a:off x="3201670" y="2203450"/>
            <a:ext cx="1323936" cy="370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DB5183"/>
                </a:solidFill>
              </a:defRPr>
            </a:lvl1pPr>
          </a:lstStyle>
          <a:p>
            <a:r>
              <a:t>la pâtisserie</a:t>
            </a:r>
          </a:p>
        </p:txBody>
      </p:sp>
      <p:sp>
        <p:nvSpPr>
          <p:cNvPr id="573" name="Rectangle 55"/>
          <p:cNvSpPr txBox="1"/>
          <p:nvPr/>
        </p:nvSpPr>
        <p:spPr>
          <a:xfrm>
            <a:off x="4593302" y="2727325"/>
            <a:ext cx="1590934" cy="650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>
                <a:solidFill>
                  <a:srgbClr val="3399FF"/>
                </a:solidFill>
              </a:defRPr>
            </a:pPr>
            <a:r>
              <a:t>le magasin </a:t>
            </a:r>
            <a:br/>
            <a:r>
              <a:t>de chaussures</a:t>
            </a:r>
          </a:p>
        </p:txBody>
      </p:sp>
      <p:sp>
        <p:nvSpPr>
          <p:cNvPr id="574" name="Rectangle 56"/>
          <p:cNvSpPr txBox="1"/>
          <p:nvPr/>
        </p:nvSpPr>
        <p:spPr>
          <a:xfrm>
            <a:off x="3169370" y="4206875"/>
            <a:ext cx="1476523" cy="650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>
                <a:solidFill>
                  <a:srgbClr val="3399FF"/>
                </a:solidFill>
              </a:defRPr>
            </a:pPr>
            <a:r>
              <a:t>le magasin </a:t>
            </a:r>
            <a:br/>
            <a:r>
              <a:t>de vêtements</a:t>
            </a:r>
          </a:p>
        </p:txBody>
      </p:sp>
      <p:sp>
        <p:nvSpPr>
          <p:cNvPr id="575" name="Rectangle 57"/>
          <p:cNvSpPr txBox="1"/>
          <p:nvPr/>
        </p:nvSpPr>
        <p:spPr>
          <a:xfrm>
            <a:off x="4682807" y="2130425"/>
            <a:ext cx="1438237" cy="370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DB5183"/>
                </a:solidFill>
              </a:defRPr>
            </a:lvl1pPr>
          </a:lstStyle>
          <a:p>
            <a:r>
              <a:t>la fromagerie</a:t>
            </a:r>
          </a:p>
        </p:txBody>
      </p:sp>
      <p:sp>
        <p:nvSpPr>
          <p:cNvPr id="576" name="Rectangle 58"/>
          <p:cNvSpPr txBox="1"/>
          <p:nvPr/>
        </p:nvSpPr>
        <p:spPr>
          <a:xfrm>
            <a:off x="4801870" y="1535112"/>
            <a:ext cx="1349609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DB5183"/>
                </a:solidFill>
              </a:defRPr>
            </a:lvl1pPr>
          </a:lstStyle>
          <a:p>
            <a:r>
              <a:t>la boucherie</a:t>
            </a:r>
          </a:p>
        </p:txBody>
      </p:sp>
      <p:sp>
        <p:nvSpPr>
          <p:cNvPr id="577" name="Rectangle 59"/>
          <p:cNvSpPr txBox="1"/>
          <p:nvPr/>
        </p:nvSpPr>
        <p:spPr>
          <a:xfrm>
            <a:off x="3201670" y="2870200"/>
            <a:ext cx="1323936" cy="370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DB5183"/>
                </a:solidFill>
              </a:defRPr>
            </a:lvl1pPr>
          </a:lstStyle>
          <a:p>
            <a:r>
              <a:t>la confiserie</a:t>
            </a:r>
          </a:p>
        </p:txBody>
      </p:sp>
      <p:sp>
        <p:nvSpPr>
          <p:cNvPr id="578" name="Rectangle 60"/>
          <p:cNvSpPr txBox="1"/>
          <p:nvPr/>
        </p:nvSpPr>
        <p:spPr>
          <a:xfrm>
            <a:off x="3201670" y="3538537"/>
            <a:ext cx="1107837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3399FF"/>
                </a:solidFill>
              </a:defRPr>
            </a:lvl1pPr>
          </a:lstStyle>
          <a:p>
            <a:r>
              <a:t>le marché</a:t>
            </a:r>
          </a:p>
        </p:txBody>
      </p:sp>
      <p:sp>
        <p:nvSpPr>
          <p:cNvPr id="579" name="Rectangle 61"/>
          <p:cNvSpPr/>
          <p:nvPr/>
        </p:nvSpPr>
        <p:spPr>
          <a:xfrm>
            <a:off x="3155950" y="1535112"/>
            <a:ext cx="1273260" cy="3708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DB5183"/>
                </a:solidFill>
              </a:defRPr>
            </a:lvl1pPr>
          </a:lstStyle>
          <a:p>
            <a:r>
              <a:t>la bijouterie</a:t>
            </a:r>
          </a:p>
        </p:txBody>
      </p:sp>
      <p:sp>
        <p:nvSpPr>
          <p:cNvPr id="580" name="Rectangle 63"/>
          <p:cNvSpPr/>
          <p:nvPr/>
        </p:nvSpPr>
        <p:spPr>
          <a:xfrm>
            <a:off x="573087" y="3530600"/>
            <a:ext cx="2362201" cy="408940"/>
          </a:xfrm>
          <a:prstGeom prst="rect">
            <a:avLst/>
          </a:prstGeom>
          <a:solidFill>
            <a:srgbClr val="FFFFFF"/>
          </a:solidFill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DB5183"/>
                </a:solidFill>
              </a:defRPr>
            </a:lvl1pPr>
          </a:lstStyle>
          <a:p>
            <a:r>
              <a:t>la bijouterie</a:t>
            </a:r>
          </a:p>
        </p:txBody>
      </p:sp>
      <p:sp>
        <p:nvSpPr>
          <p:cNvPr id="581" name="Rectangle 62"/>
          <p:cNvSpPr txBox="1"/>
          <p:nvPr/>
        </p:nvSpPr>
        <p:spPr>
          <a:xfrm>
            <a:off x="4867288" y="4197350"/>
            <a:ext cx="1273149" cy="650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>
                <a:solidFill>
                  <a:srgbClr val="3399FF"/>
                </a:solidFill>
              </a:defRPr>
            </a:pPr>
            <a:r>
              <a:t>le magasin </a:t>
            </a:r>
            <a:br/>
            <a:r>
              <a:t>de jouets</a:t>
            </a:r>
          </a:p>
        </p:txBody>
      </p:sp>
      <p:pic>
        <p:nvPicPr>
          <p:cNvPr id="582" name="Picture 35" descr="Picture 3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325" y="3094038"/>
            <a:ext cx="590550" cy="555626"/>
          </a:xfrm>
          <a:prstGeom prst="rect">
            <a:avLst/>
          </a:prstGeom>
          <a:ln w="12700">
            <a:miter lim="400000"/>
          </a:ln>
        </p:spPr>
      </p:pic>
      <p:sp>
        <p:nvSpPr>
          <p:cNvPr id="583" name="Rectangle 41"/>
          <p:cNvSpPr/>
          <p:nvPr/>
        </p:nvSpPr>
        <p:spPr>
          <a:xfrm>
            <a:off x="573087" y="2646363"/>
            <a:ext cx="2359026" cy="408941"/>
          </a:xfrm>
          <a:prstGeom prst="rect">
            <a:avLst/>
          </a:prstGeom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DB5183"/>
                </a:solidFill>
              </a:defRPr>
            </a:lvl1pPr>
          </a:lstStyle>
          <a:p>
            <a:r>
              <a:t>la pâtisserie</a:t>
            </a:r>
          </a:p>
        </p:txBody>
      </p:sp>
      <p:pic>
        <p:nvPicPr>
          <p:cNvPr id="584" name="Picture 11" descr="Picture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212" y="2136775"/>
            <a:ext cx="612776" cy="579438"/>
          </a:xfrm>
          <a:prstGeom prst="rect">
            <a:avLst/>
          </a:prstGeom>
          <a:ln w="12700">
            <a:miter lim="400000"/>
          </a:ln>
        </p:spPr>
      </p:pic>
      <p:sp>
        <p:nvSpPr>
          <p:cNvPr id="585" name="Rectangle 42"/>
          <p:cNvSpPr/>
          <p:nvPr/>
        </p:nvSpPr>
        <p:spPr>
          <a:xfrm>
            <a:off x="6437312" y="5732462"/>
            <a:ext cx="2073276" cy="408941"/>
          </a:xfrm>
          <a:prstGeom prst="rect">
            <a:avLst/>
          </a:prstGeom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DB5183"/>
                </a:solidFill>
              </a:defRPr>
            </a:lvl1pPr>
          </a:lstStyle>
          <a:p>
            <a:r>
              <a:t>la fromagerie</a:t>
            </a:r>
          </a:p>
        </p:txBody>
      </p:sp>
      <p:pic>
        <p:nvPicPr>
          <p:cNvPr id="586" name="Picture 21" descr="Picture 2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4937" y="5235575"/>
            <a:ext cx="652463" cy="573088"/>
          </a:xfrm>
          <a:prstGeom prst="rect">
            <a:avLst/>
          </a:prstGeom>
          <a:ln w="12700">
            <a:miter lim="400000"/>
          </a:ln>
        </p:spPr>
      </p:pic>
      <p:sp>
        <p:nvSpPr>
          <p:cNvPr id="587" name="Rectangle 43"/>
          <p:cNvSpPr/>
          <p:nvPr/>
        </p:nvSpPr>
        <p:spPr>
          <a:xfrm>
            <a:off x="6440487" y="4691062"/>
            <a:ext cx="2090737" cy="408941"/>
          </a:xfrm>
          <a:prstGeom prst="rect">
            <a:avLst/>
          </a:prstGeom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DB5183"/>
                </a:solidFill>
              </a:defRPr>
            </a:lvl1pPr>
          </a:lstStyle>
          <a:p>
            <a:r>
              <a:t>la confiserie</a:t>
            </a:r>
          </a:p>
        </p:txBody>
      </p:sp>
      <p:pic>
        <p:nvPicPr>
          <p:cNvPr id="588" name="Picture 24" descr="Picture 24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83419">
            <a:off x="6596063" y="4051300"/>
            <a:ext cx="304801" cy="654050"/>
          </a:xfrm>
          <a:prstGeom prst="rect">
            <a:avLst/>
          </a:prstGeom>
          <a:ln w="12700">
            <a:miter lim="400000"/>
          </a:ln>
        </p:spPr>
      </p:pic>
      <p:sp>
        <p:nvSpPr>
          <p:cNvPr id="589" name="Rectangle 44"/>
          <p:cNvSpPr/>
          <p:nvPr/>
        </p:nvSpPr>
        <p:spPr>
          <a:xfrm>
            <a:off x="573087" y="5586412"/>
            <a:ext cx="2355851" cy="688341"/>
          </a:xfrm>
          <a:prstGeom prst="rect">
            <a:avLst/>
          </a:prstGeom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r">
              <a:defRPr>
                <a:solidFill>
                  <a:srgbClr val="3399FF"/>
                </a:solidFill>
              </a:defRPr>
            </a:pPr>
            <a:r>
              <a:t>le magasin </a:t>
            </a:r>
            <a:br/>
            <a:r>
              <a:t>de chaussures</a:t>
            </a:r>
          </a:p>
        </p:txBody>
      </p:sp>
      <p:sp>
        <p:nvSpPr>
          <p:cNvPr id="590" name="Rectangle 45"/>
          <p:cNvSpPr/>
          <p:nvPr/>
        </p:nvSpPr>
        <p:spPr>
          <a:xfrm>
            <a:off x="6434137" y="3627437"/>
            <a:ext cx="2108201" cy="408941"/>
          </a:xfrm>
          <a:prstGeom prst="rect">
            <a:avLst/>
          </a:prstGeom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3399FF"/>
                </a:solidFill>
              </a:defRPr>
            </a:lvl1pPr>
          </a:lstStyle>
          <a:p>
            <a:r>
              <a:t>le marché</a:t>
            </a:r>
          </a:p>
        </p:txBody>
      </p:sp>
      <p:pic>
        <p:nvPicPr>
          <p:cNvPr id="591" name="Picture 27" descr="Picture 27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0975" y="3095625"/>
            <a:ext cx="649288" cy="658813"/>
          </a:xfrm>
          <a:prstGeom prst="rect">
            <a:avLst/>
          </a:prstGeom>
          <a:ln w="12700">
            <a:miter lim="400000"/>
          </a:ln>
        </p:spPr>
      </p:pic>
      <p:sp>
        <p:nvSpPr>
          <p:cNvPr id="592" name="Rectangle 46"/>
          <p:cNvSpPr/>
          <p:nvPr/>
        </p:nvSpPr>
        <p:spPr>
          <a:xfrm>
            <a:off x="573087" y="1712913"/>
            <a:ext cx="2362201" cy="408941"/>
          </a:xfrm>
          <a:prstGeom prst="rect">
            <a:avLst/>
          </a:prstGeom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>
                <a:solidFill>
                  <a:srgbClr val="DB5183"/>
                </a:solidFill>
              </a:defRPr>
            </a:lvl1pPr>
          </a:lstStyle>
          <a:p>
            <a:r>
              <a:t>la boulangerie</a:t>
            </a:r>
          </a:p>
        </p:txBody>
      </p:sp>
      <p:pic>
        <p:nvPicPr>
          <p:cNvPr id="593" name="Picture 8" descr="Picture 8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387" y="1187450"/>
            <a:ext cx="1004888" cy="657225"/>
          </a:xfrm>
          <a:prstGeom prst="rect">
            <a:avLst/>
          </a:prstGeom>
          <a:ln w="12700">
            <a:miter lim="400000"/>
          </a:ln>
        </p:spPr>
      </p:pic>
      <p:sp>
        <p:nvSpPr>
          <p:cNvPr id="594" name="Rectangle 47"/>
          <p:cNvSpPr/>
          <p:nvPr/>
        </p:nvSpPr>
        <p:spPr>
          <a:xfrm>
            <a:off x="6437312" y="2333625"/>
            <a:ext cx="2087562" cy="688340"/>
          </a:xfrm>
          <a:prstGeom prst="rect">
            <a:avLst/>
          </a:prstGeom>
          <a:ln w="38100">
            <a:solidFill>
              <a:srgbClr val="FFECA4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r">
              <a:defRPr>
                <a:solidFill>
                  <a:srgbClr val="3399FF"/>
                </a:solidFill>
              </a:defRPr>
            </a:pPr>
            <a:r>
              <a:t>le magasin </a:t>
            </a:r>
            <a:br/>
            <a:r>
              <a:t>de jouets</a:t>
            </a:r>
          </a:p>
        </p:txBody>
      </p:sp>
      <p:pic>
        <p:nvPicPr>
          <p:cNvPr id="595" name="Picture 38" descr="Picture 38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4775" y="1608137"/>
            <a:ext cx="801688" cy="803276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fill="hold"/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fill="hold" grpId="2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fill="hold" grpId="2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4" fill="hold"/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fill="hold" grpId="2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8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fill="hold" grpId="2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2" fill="hold"/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fill="hold" grpId="2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6" fill="hold"/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fill="hold" grpId="2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fill="hold"/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fill="hold" grpId="2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4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fill="hold" grpId="2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8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fill="hold" grpId="3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2" fill="hold"/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fill="hold" grpId="3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6" fill="hold"/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fill="hold" grpId="3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1" fill="hold"/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0" presetClass="exit" fill="hold" grpId="3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5" dur="500" fill="hold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fill="hold" grpId="3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0" fill="hold"/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0" presetClass="exit" fill="hold" grpId="3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4" dur="500" fill="hold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fill="hold" grpId="3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9" fill="hold"/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0" presetClass="exit" fill="hold" grpId="3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3" dur="500" fill="hold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fill="hold" grpId="3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8" fill="hold"/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10" presetClass="exit" fill="hold" grpId="3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2" dur="500" fill="hold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fill="hold" grpId="4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7" fill="hold"/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0" presetClass="exit" fill="hold" grpId="4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1" dur="500" fill="hold"/>
                                        <p:tgtEl>
                                          <p:spTgt spid="5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fill="hold" grpId="4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6" fill="hold"/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10" presetClass="exit" fill="hold" grpId="4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0" dur="500" fill="hold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fill="hold" grpId="4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5" fill="hold"/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10" presetClass="exit" fill="hold" grpId="4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9" dur="500" fill="hold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fill="hold" grpId="4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4" fill="hold"/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00"/>
                            </p:stCondLst>
                            <p:childTnLst>
                              <p:par>
                                <p:cTn id="197" presetID="10" presetClass="exit" fill="hold" grpId="4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8" dur="500" fill="hold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fill="hold" grpId="4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3" fill="hold"/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500"/>
                            </p:stCondLst>
                            <p:childTnLst>
                              <p:par>
                                <p:cTn id="206" presetID="10" presetClass="exit" fill="hold" grpId="4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7" dur="500" fill="hold"/>
                                        <p:tgtEl>
                                          <p:spTgt spid="5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fill="hold" grpId="5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2" fill="hold"/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00"/>
                            </p:stCondLst>
                            <p:childTnLst>
                              <p:par>
                                <p:cTn id="215" presetID="10" presetClass="exit" fill="hold" grpId="5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6" dur="500" fill="hold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1" grpId="36" animBg="1" advAuto="0"/>
      <p:bldP spid="552" grpId="34" animBg="1" advAuto="0"/>
      <p:bldP spid="553" grpId="11" animBg="1" advAuto="0"/>
      <p:bldP spid="554" grpId="12" animBg="1" advAuto="0"/>
      <p:bldP spid="555" grpId="15" animBg="1" advAuto="0"/>
      <p:bldP spid="556" grpId="16" animBg="1" advAuto="0"/>
      <p:bldP spid="557" grpId="14" animBg="1" advAuto="0"/>
      <p:bldP spid="558" grpId="13" animBg="1" advAuto="0"/>
      <p:bldP spid="561" grpId="5" animBg="1" advAuto="0"/>
      <p:bldP spid="562" grpId="20" animBg="1" advAuto="0"/>
      <p:bldP spid="563" grpId="10" animBg="1" advAuto="0"/>
      <p:bldP spid="564" grpId="17" animBg="1" advAuto="0"/>
      <p:bldP spid="565" grpId="19" animBg="1" advAuto="0"/>
      <p:bldP spid="568" grpId="4" animBg="1" advAuto="0"/>
      <p:bldP spid="569" grpId="18" animBg="1" advAuto="0"/>
      <p:bldP spid="570" grpId="31" animBg="1" advAuto="0"/>
      <p:bldP spid="571" grpId="28" animBg="1" advAuto="0"/>
      <p:bldP spid="571" grpId="49" animBg="1" advAuto="0"/>
      <p:bldP spid="572" grpId="24" animBg="1" advAuto="0"/>
      <p:bldP spid="572" grpId="39" animBg="1" advAuto="0"/>
      <p:bldP spid="573" grpId="26" animBg="1" advAuto="0"/>
      <p:bldP spid="573" grpId="45" animBg="1" advAuto="0"/>
      <p:bldP spid="574" grpId="29" animBg="1" advAuto="0"/>
      <p:bldP spid="574" grpId="35" animBg="1" advAuto="0"/>
      <p:bldP spid="575" grpId="23" animBg="1" advAuto="0"/>
      <p:bldP spid="575" grpId="41" animBg="1" advAuto="0"/>
      <p:bldP spid="576" grpId="22" animBg="1" advAuto="0"/>
      <p:bldP spid="576" grpId="37" animBg="1" advAuto="0"/>
      <p:bldP spid="577" grpId="25" animBg="1" advAuto="0"/>
      <p:bldP spid="577" grpId="43" animBg="1" advAuto="0"/>
      <p:bldP spid="578" grpId="27" animBg="1" advAuto="0"/>
      <p:bldP spid="578" grpId="47" animBg="1" advAuto="0"/>
      <p:bldP spid="579" grpId="21" animBg="1" advAuto="0"/>
      <p:bldP spid="579" grpId="33" animBg="1" advAuto="0"/>
      <p:bldP spid="580" grpId="32" animBg="1" advAuto="0"/>
      <p:bldP spid="581" grpId="30" animBg="1" advAuto="0"/>
      <p:bldP spid="581" grpId="51" animBg="1" advAuto="0"/>
      <p:bldP spid="582" grpId="3" animBg="1" advAuto="0"/>
      <p:bldP spid="583" grpId="38" animBg="1" advAuto="0"/>
      <p:bldP spid="584" grpId="2" animBg="1" advAuto="0"/>
      <p:bldP spid="585" grpId="40" animBg="1" advAuto="0"/>
      <p:bldP spid="586" grpId="7" animBg="1" advAuto="0"/>
      <p:bldP spid="587" grpId="42" animBg="1" advAuto="0"/>
      <p:bldP spid="588" grpId="6" animBg="1" advAuto="0"/>
      <p:bldP spid="589" grpId="44" animBg="1" advAuto="0"/>
      <p:bldP spid="590" grpId="46" animBg="1" advAuto="0"/>
      <p:bldP spid="591" grpId="9" animBg="1" advAuto="0"/>
      <p:bldP spid="592" grpId="48" animBg="1" advAuto="0"/>
      <p:bldP spid="593" grpId="1" animBg="1" advAuto="0"/>
      <p:bldP spid="594" grpId="50" animBg="1" advAuto="0"/>
      <p:bldP spid="595" grpId="8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7" name="Picture 5" descr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050" y="1435100"/>
            <a:ext cx="8080375" cy="4895850"/>
          </a:xfrm>
          <a:prstGeom prst="rect">
            <a:avLst/>
          </a:prstGeom>
          <a:ln w="12700">
            <a:miter lim="400000"/>
          </a:ln>
        </p:spPr>
      </p:pic>
      <p:sp>
        <p:nvSpPr>
          <p:cNvPr id="598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at the…</a:t>
            </a:r>
          </a:p>
        </p:txBody>
      </p:sp>
      <p:sp>
        <p:nvSpPr>
          <p:cNvPr id="599" name="Rectangle 1"/>
          <p:cNvSpPr/>
          <p:nvPr/>
        </p:nvSpPr>
        <p:spPr>
          <a:xfrm>
            <a:off x="1933575" y="1638300"/>
            <a:ext cx="2495550" cy="4210050"/>
          </a:xfrm>
          <a:prstGeom prst="rect">
            <a:avLst/>
          </a:prstGeom>
          <a:solidFill>
            <a:srgbClr val="FFFFFF">
              <a:alpha val="92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00" name="Rectangle 7"/>
          <p:cNvSpPr/>
          <p:nvPr/>
        </p:nvSpPr>
        <p:spPr>
          <a:xfrm>
            <a:off x="4848225" y="1638300"/>
            <a:ext cx="2362200" cy="4210050"/>
          </a:xfrm>
          <a:prstGeom prst="rect">
            <a:avLst/>
          </a:prstGeom>
          <a:solidFill>
            <a:srgbClr val="FFFFFF">
              <a:alpha val="92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01" name="Rectangle 4"/>
          <p:cNvSpPr txBox="1"/>
          <p:nvPr/>
        </p:nvSpPr>
        <p:spPr>
          <a:xfrm>
            <a:off x="2792095" y="2124075"/>
            <a:ext cx="1584961" cy="3444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fromagerie</a:t>
            </a:r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boucherie</a:t>
            </a:r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boulangerie</a:t>
            </a:r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pâtisserie</a:t>
            </a:r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bijouterie</a:t>
            </a:r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solidFill>
                  <a:srgbClr val="DB5183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confiserie</a:t>
            </a:r>
          </a:p>
        </p:txBody>
      </p:sp>
      <p:sp>
        <p:nvSpPr>
          <p:cNvPr id="602" name="Rectangle 10"/>
          <p:cNvSpPr txBox="1"/>
          <p:nvPr/>
        </p:nvSpPr>
        <p:spPr>
          <a:xfrm>
            <a:off x="5532120" y="2124075"/>
            <a:ext cx="1584961" cy="3139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>
                <a:solidFill>
                  <a:srgbClr val="3399F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marché</a:t>
            </a:r>
          </a:p>
          <a:p>
            <a:pPr>
              <a:defRPr sz="2000">
                <a:solidFill>
                  <a:srgbClr val="3399F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solidFill>
                  <a:srgbClr val="3399F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magasin de chaussures</a:t>
            </a:r>
          </a:p>
          <a:p>
            <a:pPr>
              <a:defRPr sz="2000">
                <a:solidFill>
                  <a:srgbClr val="3399F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solidFill>
                  <a:srgbClr val="3399F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magasin de jouets</a:t>
            </a:r>
          </a:p>
          <a:p>
            <a:pPr>
              <a:defRPr sz="2000">
                <a:solidFill>
                  <a:srgbClr val="3399F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solidFill>
                  <a:srgbClr val="3399F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magasin de vêtements</a:t>
            </a:r>
          </a:p>
        </p:txBody>
      </p:sp>
      <p:sp>
        <p:nvSpPr>
          <p:cNvPr id="603" name="Rectangle 11"/>
          <p:cNvSpPr txBox="1"/>
          <p:nvPr/>
        </p:nvSpPr>
        <p:spPr>
          <a:xfrm>
            <a:off x="2226945" y="2124075"/>
            <a:ext cx="1584961" cy="3444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à la </a:t>
            </a:r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à la </a:t>
            </a:r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à la </a:t>
            </a:r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à la </a:t>
            </a:r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à la </a:t>
            </a:r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à la </a:t>
            </a:r>
          </a:p>
        </p:txBody>
      </p:sp>
      <p:sp>
        <p:nvSpPr>
          <p:cNvPr id="604" name="Rectangle 12"/>
          <p:cNvSpPr txBox="1"/>
          <p:nvPr/>
        </p:nvSpPr>
        <p:spPr>
          <a:xfrm>
            <a:off x="5125720" y="2120900"/>
            <a:ext cx="1584961" cy="2834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au</a:t>
            </a:r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au</a:t>
            </a:r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au</a:t>
            </a:r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endParaRPr/>
          </a:p>
          <a:p>
            <a:pPr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au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9" grpId="1" animBg="1" advAuto="0"/>
      <p:bldP spid="600" grpId="2" animBg="1" advAuto="0"/>
      <p:bldP spid="601" grpId="3" animBg="1" advAuto="0"/>
      <p:bldP spid="602" grpId="4" animBg="1" advAuto="0"/>
      <p:bldP spid="603" grpId="6" animBg="1" advAuto="0"/>
      <p:bldP spid="604" grpId="5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6" name="Picture 2" descr="Picture 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2450" y="533399"/>
            <a:ext cx="8039100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607" name="Picture 5" descr="Picture 5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608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rPr dirty="0"/>
              <a:t>Where Can I Buy?</a:t>
            </a:r>
          </a:p>
        </p:txBody>
      </p:sp>
      <p:pic>
        <p:nvPicPr>
          <p:cNvPr id="609" name="Pairs" descr="Pairs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610" name="Rectangle 4"/>
          <p:cNvSpPr/>
          <p:nvPr/>
        </p:nvSpPr>
        <p:spPr>
          <a:xfrm>
            <a:off x="676275" y="1292225"/>
            <a:ext cx="3400425" cy="2341564"/>
          </a:xfrm>
          <a:prstGeom prst="rect">
            <a:avLst/>
          </a:prstGeom>
          <a:solidFill>
            <a:srgbClr val="FFFFFF"/>
          </a:solidFill>
          <a:ln w="38100">
            <a:solidFill>
              <a:srgbClr val="FFECA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11" name="Rectangle 7"/>
          <p:cNvSpPr txBox="1"/>
          <p:nvPr/>
        </p:nvSpPr>
        <p:spPr>
          <a:xfrm>
            <a:off x="927740" y="1349375"/>
            <a:ext cx="3068946" cy="459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/>
            </a:lvl1pPr>
          </a:lstStyle>
          <a:p>
            <a:r>
              <a:t>Où puis-je acheter…?</a:t>
            </a:r>
          </a:p>
        </p:txBody>
      </p:sp>
      <p:sp>
        <p:nvSpPr>
          <p:cNvPr id="612" name="Rectangle 14"/>
          <p:cNvSpPr txBox="1"/>
          <p:nvPr/>
        </p:nvSpPr>
        <p:spPr>
          <a:xfrm>
            <a:off x="1793473" y="3092450"/>
            <a:ext cx="1104117" cy="459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solidFill>
                  <a:srgbClr val="3399FF"/>
                </a:solidFill>
              </a:defRPr>
            </a:lvl1pPr>
          </a:lstStyle>
          <a:p>
            <a:r>
              <a:t>du pain</a:t>
            </a:r>
          </a:p>
        </p:txBody>
      </p:sp>
      <p:pic>
        <p:nvPicPr>
          <p:cNvPr id="613" name="Picture 9" descr="Picture 9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8612" y="2000250"/>
            <a:ext cx="1560513" cy="1020763"/>
          </a:xfrm>
          <a:prstGeom prst="rect">
            <a:avLst/>
          </a:prstGeom>
          <a:ln w="12700">
            <a:miter lim="400000"/>
          </a:ln>
        </p:spPr>
      </p:pic>
      <p:sp>
        <p:nvSpPr>
          <p:cNvPr id="614" name="Rectangle 16"/>
          <p:cNvSpPr/>
          <p:nvPr/>
        </p:nvSpPr>
        <p:spPr>
          <a:xfrm>
            <a:off x="676275" y="3802062"/>
            <a:ext cx="7600950" cy="2455863"/>
          </a:xfrm>
          <a:prstGeom prst="rect">
            <a:avLst/>
          </a:prstGeom>
          <a:solidFill>
            <a:srgbClr val="FFFFFF"/>
          </a:solidFill>
          <a:ln w="38100">
            <a:solidFill>
              <a:srgbClr val="FFECA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15" name="Rectangle 17"/>
          <p:cNvSpPr txBox="1"/>
          <p:nvPr/>
        </p:nvSpPr>
        <p:spPr>
          <a:xfrm>
            <a:off x="972512" y="3859212"/>
            <a:ext cx="393348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 sz="2400"/>
            </a:pPr>
            <a:r>
              <a:t>Où puis-je acheter </a:t>
            </a:r>
            <a:r>
              <a:rPr>
                <a:solidFill>
                  <a:srgbClr val="3399FF"/>
                </a:solidFill>
              </a:rPr>
              <a:t>du pain </a:t>
            </a:r>
            <a:r>
              <a:t>?</a:t>
            </a:r>
          </a:p>
        </p:txBody>
      </p:sp>
      <p:pic>
        <p:nvPicPr>
          <p:cNvPr id="616" name="Picture 18" descr="Picture 18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2537" y="4527550"/>
            <a:ext cx="1484313" cy="11207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17" name="Picture 19" descr="Picture 19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0637" y="4519612"/>
            <a:ext cx="1519238" cy="1128713"/>
          </a:xfrm>
          <a:prstGeom prst="rect">
            <a:avLst/>
          </a:prstGeom>
          <a:ln w="12700">
            <a:miter lim="400000"/>
          </a:ln>
        </p:spPr>
      </p:pic>
      <p:pic>
        <p:nvPicPr>
          <p:cNvPr id="618" name="Picture 21" descr="Picture 21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7625" y="4527550"/>
            <a:ext cx="1503363" cy="1120775"/>
          </a:xfrm>
          <a:prstGeom prst="rect">
            <a:avLst/>
          </a:prstGeom>
          <a:ln w="12700">
            <a:miter lim="400000"/>
          </a:ln>
        </p:spPr>
      </p:pic>
      <p:sp>
        <p:nvSpPr>
          <p:cNvPr id="619" name="Rectangle 22"/>
          <p:cNvSpPr txBox="1"/>
          <p:nvPr/>
        </p:nvSpPr>
        <p:spPr>
          <a:xfrm>
            <a:off x="1004188" y="5715000"/>
            <a:ext cx="2019112" cy="459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solidFill>
                  <a:srgbClr val="DB5183"/>
                </a:solidFill>
              </a:defRPr>
            </a:lvl1pPr>
          </a:lstStyle>
          <a:p>
            <a:r>
              <a:t>la boulangerie</a:t>
            </a:r>
          </a:p>
        </p:txBody>
      </p:sp>
      <p:sp>
        <p:nvSpPr>
          <p:cNvPr id="620" name="Rectangle 23"/>
          <p:cNvSpPr txBox="1"/>
          <p:nvPr/>
        </p:nvSpPr>
        <p:spPr>
          <a:xfrm>
            <a:off x="3759567" y="5716587"/>
            <a:ext cx="1662967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solidFill>
                  <a:srgbClr val="3399FF"/>
                </a:solidFill>
              </a:defRPr>
            </a:lvl1pPr>
          </a:lstStyle>
          <a:p>
            <a:r>
              <a:t>la bijouterie</a:t>
            </a:r>
          </a:p>
        </p:txBody>
      </p:sp>
      <p:sp>
        <p:nvSpPr>
          <p:cNvPr id="621" name="Rectangle 24"/>
          <p:cNvSpPr txBox="1"/>
          <p:nvPr/>
        </p:nvSpPr>
        <p:spPr>
          <a:xfrm>
            <a:off x="6281658" y="5713412"/>
            <a:ext cx="1730534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solidFill>
                  <a:srgbClr val="DB5183"/>
                </a:solidFill>
              </a:defRPr>
            </a:lvl1pPr>
          </a:lstStyle>
          <a:p>
            <a:r>
              <a:t>la confiserie</a:t>
            </a:r>
          </a:p>
        </p:txBody>
      </p:sp>
      <p:sp>
        <p:nvSpPr>
          <p:cNvPr id="622" name="Rectangle 26"/>
          <p:cNvSpPr/>
          <p:nvPr/>
        </p:nvSpPr>
        <p:spPr>
          <a:xfrm>
            <a:off x="4305300" y="1285875"/>
            <a:ext cx="2876550" cy="1306513"/>
          </a:xfrm>
          <a:prstGeom prst="rect">
            <a:avLst/>
          </a:prstGeom>
          <a:solidFill>
            <a:srgbClr val="FFFFFF"/>
          </a:solidFill>
          <a:ln w="38100">
            <a:solidFill>
              <a:srgbClr val="FFECA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23" name="Rectangle 27"/>
          <p:cNvSpPr txBox="1"/>
          <p:nvPr/>
        </p:nvSpPr>
        <p:spPr>
          <a:xfrm>
            <a:off x="4617720" y="1343025"/>
            <a:ext cx="3013711" cy="1196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Vous pouvez les acheter </a:t>
            </a:r>
            <a:r>
              <a:rPr>
                <a:solidFill>
                  <a:srgbClr val="DB5183"/>
                </a:solidFill>
              </a:rPr>
              <a:t>à la boulangerie</a:t>
            </a:r>
            <a:r>
              <a:t>.</a:t>
            </a:r>
          </a:p>
        </p:txBody>
      </p:sp>
      <p:pic>
        <p:nvPicPr>
          <p:cNvPr id="624" name="Picture 1" descr="Picture 1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5200" y="1470025"/>
            <a:ext cx="2538414" cy="2309814"/>
          </a:xfrm>
          <a:prstGeom prst="rect">
            <a:avLst/>
          </a:prstGeom>
          <a:ln w="12700">
            <a:miter lim="400000"/>
          </a:ln>
        </p:spPr>
      </p:pic>
      <p:pic>
        <p:nvPicPr>
          <p:cNvPr id="625" name="1" descr="1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137" y="1462087"/>
            <a:ext cx="258763" cy="257176"/>
          </a:xfrm>
          <a:prstGeom prst="rect">
            <a:avLst/>
          </a:prstGeom>
          <a:ln w="12700">
            <a:miter lim="400000"/>
          </a:ln>
        </p:spPr>
      </p:pic>
      <p:pic>
        <p:nvPicPr>
          <p:cNvPr id="626" name="2" descr="2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837" y="397510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27" name="3" descr="3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9275" y="143827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28" name="Picture 11" descr="Picture 11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388475" y="385763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629" name="Picture 31" descr="Picture 31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455150" y="108267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30" name="Picture 32" descr="Picture 32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445625" y="1811338"/>
            <a:ext cx="571500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6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" fill="hold"/>
                                        <p:tgtEl>
                                          <p:spTgt spid="6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3" fill="hold"/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7" fill="hold"/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fill="hold"/>
                                        <p:tgtEl>
                                          <p:spTgt spid="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0" presetClass="entr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5" fill="hold"/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grpId="17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70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1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72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3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74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grpId="18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78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9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0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81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82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fill="hold" grpId="1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1" fill="hold"/>
                                        <p:tgtEl>
                                          <p:spTgt spid="6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0" presetClass="entr" fill="hold" grpId="2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7" fill="hold"/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10" presetClass="entr" fill="hold" grpId="2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1" fill="hold"/>
                                        <p:tgtEl>
                                          <p:spTgt spid="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3" fill="hold" display="0">
                  <p:stCondLst>
                    <p:cond delay="indefinite"/>
                  </p:stCondLst>
                </p:cTn>
                <p:tgtEl>
                  <p:spTgt spid="628"/>
                </p:tgtEl>
              </p:cMediaNode>
            </p:audio>
            <p:audio>
              <p:cMediaNode vol="80000" showWhenStopped="0">
                <p:cTn id="104" fill="hold" display="0">
                  <p:stCondLst>
                    <p:cond delay="indefinite"/>
                  </p:stCondLst>
                </p:cTn>
                <p:tgtEl>
                  <p:spTgt spid="629"/>
                </p:tgtEl>
              </p:cMediaNode>
            </p:audio>
            <p:audio>
              <p:cMediaNode vol="80000" showWhenStopped="0">
                <p:cTn id="105" fill="hold" display="0">
                  <p:stCondLst>
                    <p:cond delay="indefinite"/>
                  </p:stCondLst>
                </p:cTn>
                <p:tgtEl>
                  <p:spTgt spid="630"/>
                </p:tgtEl>
              </p:cMediaNode>
            </p:audio>
          </p:childTnLst>
        </p:cTn>
      </p:par>
    </p:tnLst>
    <p:bldLst>
      <p:bldP spid="610" grpId="1" animBg="1" advAuto="0"/>
      <p:bldP spid="611" grpId="2" animBg="1" advAuto="0"/>
      <p:bldP spid="612" grpId="5" animBg="1" advAuto="0"/>
      <p:bldP spid="613" grpId="4" animBg="1" advAuto="0"/>
      <p:bldP spid="614" grpId="9" animBg="1" advAuto="0"/>
      <p:bldP spid="615" grpId="7" animBg="1" advAuto="0"/>
      <p:bldP spid="616" grpId="10" animBg="1" advAuto="0"/>
      <p:bldP spid="617" grpId="12" animBg="1" advAuto="0"/>
      <p:bldP spid="617" grpId="17" animBg="1" advAuto="0"/>
      <p:bldP spid="618" grpId="15" animBg="1" advAuto="0"/>
      <p:bldP spid="618" grpId="18" animBg="1" advAuto="0"/>
      <p:bldP spid="619" grpId="11" animBg="1" advAuto="0"/>
      <p:bldP spid="620" grpId="13" animBg="1" advAuto="0"/>
      <p:bldP spid="621" grpId="14" animBg="1" advAuto="0"/>
      <p:bldP spid="622" grpId="20" animBg="1" advAuto="0"/>
      <p:bldP spid="623" grpId="19" animBg="1" advAuto="0"/>
      <p:bldP spid="624" grpId="22" animBg="1" advAuto="0"/>
      <p:bldP spid="625" grpId="6" animBg="1" advAuto="0"/>
      <p:bldP spid="626" grpId="16" animBg="1" advAuto="0"/>
      <p:bldP spid="627" grpId="23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2" name="Picture 2" descr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2450" y="533399"/>
            <a:ext cx="8039100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633" name="Picture 5" descr="Picture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634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Where Can I Buy?</a:t>
            </a:r>
          </a:p>
        </p:txBody>
      </p:sp>
      <p:pic>
        <p:nvPicPr>
          <p:cNvPr id="635" name="Pairs" descr="Pairs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636" name="Rectangle 4"/>
          <p:cNvSpPr/>
          <p:nvPr/>
        </p:nvSpPr>
        <p:spPr>
          <a:xfrm>
            <a:off x="819150" y="1292225"/>
            <a:ext cx="3257550" cy="2341564"/>
          </a:xfrm>
          <a:prstGeom prst="rect">
            <a:avLst/>
          </a:prstGeom>
          <a:solidFill>
            <a:srgbClr val="FFFFFF"/>
          </a:solidFill>
          <a:ln w="38100">
            <a:solidFill>
              <a:srgbClr val="FFECA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37" name="Rectangle 7"/>
          <p:cNvSpPr txBox="1"/>
          <p:nvPr/>
        </p:nvSpPr>
        <p:spPr>
          <a:xfrm>
            <a:off x="927740" y="1349375"/>
            <a:ext cx="3068946" cy="459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/>
            </a:lvl1pPr>
          </a:lstStyle>
          <a:p>
            <a:r>
              <a:t>Où puis-je acheter…?</a:t>
            </a:r>
          </a:p>
        </p:txBody>
      </p:sp>
      <p:sp>
        <p:nvSpPr>
          <p:cNvPr id="638" name="Rectangle 14"/>
          <p:cNvSpPr txBox="1"/>
          <p:nvPr/>
        </p:nvSpPr>
        <p:spPr>
          <a:xfrm>
            <a:off x="1053053" y="3092450"/>
            <a:ext cx="2832607" cy="459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solidFill>
                  <a:srgbClr val="3399FF"/>
                </a:solidFill>
              </a:defRPr>
            </a:lvl1pPr>
          </a:lstStyle>
          <a:p>
            <a:r>
              <a:t>un ballon de football</a:t>
            </a:r>
          </a:p>
        </p:txBody>
      </p:sp>
      <p:sp>
        <p:nvSpPr>
          <p:cNvPr id="639" name="Rectangle 16"/>
          <p:cNvSpPr/>
          <p:nvPr/>
        </p:nvSpPr>
        <p:spPr>
          <a:xfrm>
            <a:off x="657225" y="3802062"/>
            <a:ext cx="7620000" cy="2455863"/>
          </a:xfrm>
          <a:prstGeom prst="rect">
            <a:avLst/>
          </a:prstGeom>
          <a:solidFill>
            <a:srgbClr val="FFFFFF"/>
          </a:solidFill>
          <a:ln w="38100">
            <a:solidFill>
              <a:srgbClr val="FFECA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40" name="Rectangle 17"/>
          <p:cNvSpPr txBox="1"/>
          <p:nvPr/>
        </p:nvSpPr>
        <p:spPr>
          <a:xfrm>
            <a:off x="953769" y="3859212"/>
            <a:ext cx="6034725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Où puis-je acheter </a:t>
            </a:r>
            <a:r>
              <a:rPr>
                <a:solidFill>
                  <a:srgbClr val="3399FF"/>
                </a:solidFill>
              </a:rPr>
              <a:t>un ballon de football </a:t>
            </a:r>
            <a:r>
              <a:t>?</a:t>
            </a:r>
          </a:p>
        </p:txBody>
      </p:sp>
      <p:sp>
        <p:nvSpPr>
          <p:cNvPr id="641" name="Rectangle 22"/>
          <p:cNvSpPr txBox="1"/>
          <p:nvPr/>
        </p:nvSpPr>
        <p:spPr>
          <a:xfrm>
            <a:off x="1345054" y="5392737"/>
            <a:ext cx="1662817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 sz="2400">
                <a:solidFill>
                  <a:srgbClr val="3399FF"/>
                </a:solidFill>
              </a:defRPr>
            </a:pPr>
            <a:r>
              <a:t>le magasin </a:t>
            </a:r>
          </a:p>
          <a:p>
            <a:pPr algn="ctr">
              <a:defRPr sz="2400">
                <a:solidFill>
                  <a:srgbClr val="3399FF"/>
                </a:solidFill>
              </a:defRPr>
            </a:pPr>
            <a:r>
              <a:t>de jouets</a:t>
            </a:r>
          </a:p>
        </p:txBody>
      </p:sp>
      <p:sp>
        <p:nvSpPr>
          <p:cNvPr id="642" name="Rectangle 23"/>
          <p:cNvSpPr txBox="1"/>
          <p:nvPr/>
        </p:nvSpPr>
        <p:spPr>
          <a:xfrm>
            <a:off x="3725783" y="5411787"/>
            <a:ext cx="1730535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solidFill>
                  <a:srgbClr val="DB5183"/>
                </a:solidFill>
              </a:defRPr>
            </a:lvl1pPr>
          </a:lstStyle>
          <a:p>
            <a:r>
              <a:t>la confiserie</a:t>
            </a:r>
          </a:p>
        </p:txBody>
      </p:sp>
      <p:sp>
        <p:nvSpPr>
          <p:cNvPr id="643" name="Rectangle 24"/>
          <p:cNvSpPr txBox="1"/>
          <p:nvPr/>
        </p:nvSpPr>
        <p:spPr>
          <a:xfrm>
            <a:off x="6179934" y="5408612"/>
            <a:ext cx="1933982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 sz="2400">
                <a:solidFill>
                  <a:srgbClr val="3399FF"/>
                </a:solidFill>
              </a:defRPr>
            </a:pPr>
            <a:r>
              <a:t>le magasin </a:t>
            </a:r>
            <a:br/>
            <a:r>
              <a:t>de vêtements</a:t>
            </a:r>
          </a:p>
        </p:txBody>
      </p:sp>
      <p:sp>
        <p:nvSpPr>
          <p:cNvPr id="644" name="Rectangle 26"/>
          <p:cNvSpPr/>
          <p:nvPr/>
        </p:nvSpPr>
        <p:spPr>
          <a:xfrm>
            <a:off x="4305300" y="1285875"/>
            <a:ext cx="3390900" cy="1306513"/>
          </a:xfrm>
          <a:prstGeom prst="rect">
            <a:avLst/>
          </a:prstGeom>
          <a:solidFill>
            <a:srgbClr val="FFFFFF"/>
          </a:solidFill>
          <a:ln w="38100">
            <a:solidFill>
              <a:srgbClr val="FFECA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45" name="Rectangle 27"/>
          <p:cNvSpPr txBox="1"/>
          <p:nvPr/>
        </p:nvSpPr>
        <p:spPr>
          <a:xfrm>
            <a:off x="4646295" y="1343025"/>
            <a:ext cx="3008949" cy="1196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Vous pouvez l’acheter </a:t>
            </a:r>
            <a:r>
              <a:rPr>
                <a:solidFill>
                  <a:srgbClr val="3399FF"/>
                </a:solidFill>
              </a:rPr>
              <a:t>au magasin de jouets</a:t>
            </a:r>
            <a:r>
              <a:t>.</a:t>
            </a:r>
          </a:p>
        </p:txBody>
      </p:sp>
      <p:pic>
        <p:nvPicPr>
          <p:cNvPr id="646" name="Picture 25" descr="Picture 25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6575" y="1895475"/>
            <a:ext cx="1160463" cy="1158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47" name="Picture 28" descr="Picture 2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4450" y="4364037"/>
            <a:ext cx="1414463" cy="1054101"/>
          </a:xfrm>
          <a:prstGeom prst="rect">
            <a:avLst/>
          </a:prstGeom>
          <a:ln w="12700">
            <a:miter lim="400000"/>
          </a:ln>
        </p:spPr>
      </p:pic>
      <p:pic>
        <p:nvPicPr>
          <p:cNvPr id="648" name="Picture 29" descr="Picture 29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575" y="4360862"/>
            <a:ext cx="1422400" cy="1058863"/>
          </a:xfrm>
          <a:prstGeom prst="rect">
            <a:avLst/>
          </a:prstGeom>
          <a:ln w="12700">
            <a:miter lim="400000"/>
          </a:ln>
        </p:spPr>
      </p:pic>
      <p:pic>
        <p:nvPicPr>
          <p:cNvPr id="649" name="Picture 30" descr="Picture 30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6975" y="4489450"/>
            <a:ext cx="1735139" cy="892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50" name="Picture 6" descr="Picture 6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05537" y="1762125"/>
            <a:ext cx="2028826" cy="20193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51" name="2" descr="2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837" y="397510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52" name="3" descr="3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9275" y="143827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53" name="Picture 8" descr="Picture 8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664700" y="108267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54" name="Picture 11" descr="Picture 11"/>
          <p:cNvPicPr>
            <a:picLocks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604375" y="169227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6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3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64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65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66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67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2" presetClass="emph" presetSubtype="0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71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2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73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4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75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fill="hold" grpId="1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9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1" fill="hold"/>
                                        <p:tgtEl>
                                          <p:spTgt spid="6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0" presetClass="entr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10" presetClass="entr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10" presetClass="entr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4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6" fill="hold" display="0">
                  <p:stCondLst>
                    <p:cond delay="indefinite"/>
                  </p:stCondLst>
                </p:cTn>
                <p:tgtEl>
                  <p:spTgt spid="653"/>
                </p:tgtEl>
              </p:cMediaNode>
            </p:audio>
            <p:audio>
              <p:cMediaNode vol="80000" showWhenStopped="0">
                <p:cTn id="97" fill="hold" display="0">
                  <p:stCondLst>
                    <p:cond delay="indefinite"/>
                  </p:stCondLst>
                </p:cTn>
                <p:tgtEl>
                  <p:spTgt spid="654"/>
                </p:tgtEl>
              </p:cMediaNode>
            </p:audio>
          </p:childTnLst>
        </p:cTn>
      </p:par>
    </p:tnLst>
    <p:bldLst>
      <p:bldP spid="636" grpId="4" animBg="1" advAuto="0"/>
      <p:bldP spid="637" grpId="3" animBg="1" advAuto="0"/>
      <p:bldP spid="638" grpId="1" animBg="1" advAuto="0"/>
      <p:bldP spid="639" grpId="13" animBg="1" advAuto="0"/>
      <p:bldP spid="640" grpId="5" animBg="1" advAuto="0"/>
      <p:bldP spid="641" grpId="12" animBg="1" advAuto="0"/>
      <p:bldP spid="642" grpId="10" animBg="1" advAuto="0"/>
      <p:bldP spid="643" grpId="8" animBg="1" advAuto="0"/>
      <p:bldP spid="644" grpId="17" animBg="1" advAuto="0"/>
      <p:bldP spid="645" grpId="19" animBg="1" advAuto="0"/>
      <p:bldP spid="646" grpId="2" animBg="1" advAuto="0"/>
      <p:bldP spid="647" grpId="9" animBg="1" advAuto="0"/>
      <p:bldP spid="647" grpId="16" animBg="1" advAuto="0"/>
      <p:bldP spid="648" grpId="11" animBg="1" advAuto="0"/>
      <p:bldP spid="649" grpId="7" animBg="1" advAuto="0"/>
      <p:bldP spid="649" grpId="15" animBg="1" advAuto="0"/>
      <p:bldP spid="650" grpId="20" animBg="1" advAuto="0"/>
      <p:bldP spid="651" grpId="14" animBg="1" advAuto="0"/>
      <p:bldP spid="652" grpId="21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6" name="Picture 2" descr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2450" y="533399"/>
            <a:ext cx="8039100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657" name="Picture 5" descr="Picture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512887"/>
            <a:ext cx="8039100" cy="4818064"/>
          </a:xfrm>
          <a:prstGeom prst="rect">
            <a:avLst/>
          </a:prstGeom>
          <a:ln w="12700">
            <a:miter lim="400000"/>
          </a:ln>
        </p:spPr>
      </p:pic>
      <p:sp>
        <p:nvSpPr>
          <p:cNvPr id="658" name="Title 20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Where Can I Buy?</a:t>
            </a:r>
          </a:p>
        </p:txBody>
      </p:sp>
      <p:sp>
        <p:nvSpPr>
          <p:cNvPr id="659" name="Rectangle 26"/>
          <p:cNvSpPr/>
          <p:nvPr/>
        </p:nvSpPr>
        <p:spPr>
          <a:xfrm>
            <a:off x="4305300" y="1285875"/>
            <a:ext cx="3167064" cy="1306513"/>
          </a:xfrm>
          <a:prstGeom prst="rect">
            <a:avLst/>
          </a:prstGeom>
          <a:solidFill>
            <a:srgbClr val="FFFFFF"/>
          </a:solidFill>
          <a:ln w="38100">
            <a:solidFill>
              <a:srgbClr val="FFECA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60" name="Rectangle 27"/>
          <p:cNvSpPr txBox="1"/>
          <p:nvPr/>
        </p:nvSpPr>
        <p:spPr>
          <a:xfrm>
            <a:off x="4646295" y="1343025"/>
            <a:ext cx="3008949" cy="1196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Vous pouvez les acheter </a:t>
            </a:r>
            <a:r>
              <a:rPr>
                <a:solidFill>
                  <a:srgbClr val="DB5183"/>
                </a:solidFill>
              </a:rPr>
              <a:t>à la boucherie</a:t>
            </a:r>
            <a:r>
              <a:t>.</a:t>
            </a:r>
          </a:p>
        </p:txBody>
      </p:sp>
      <p:pic>
        <p:nvPicPr>
          <p:cNvPr id="661" name="Pairs" descr="Pairs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664" name="Group 10"/>
          <p:cNvGrpSpPr/>
          <p:nvPr/>
        </p:nvGrpSpPr>
        <p:grpSpPr>
          <a:xfrm>
            <a:off x="847725" y="1292224"/>
            <a:ext cx="3228975" cy="2341565"/>
            <a:chOff x="0" y="0"/>
            <a:chExt cx="3228975" cy="2341563"/>
          </a:xfrm>
        </p:grpSpPr>
        <p:sp>
          <p:nvSpPr>
            <p:cNvPr id="662" name="Rectangle 4"/>
            <p:cNvSpPr/>
            <p:nvPr/>
          </p:nvSpPr>
          <p:spPr>
            <a:xfrm>
              <a:off x="0" y="-1"/>
              <a:ext cx="3228975" cy="2341565"/>
            </a:xfrm>
            <a:prstGeom prst="rect">
              <a:avLst/>
            </a:prstGeom>
            <a:solidFill>
              <a:srgbClr val="FFFFFF"/>
            </a:solidFill>
            <a:ln w="38100" cap="flat">
              <a:solidFill>
                <a:srgbClr val="FFECA4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63" name="Rectangle 7"/>
            <p:cNvSpPr txBox="1"/>
            <p:nvPr/>
          </p:nvSpPr>
          <p:spPr>
            <a:xfrm>
              <a:off x="80553" y="56791"/>
              <a:ext cx="3068947" cy="4597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2400"/>
              </a:lvl1pPr>
            </a:lstStyle>
            <a:p>
              <a:r>
                <a:t>Où puis-je acheter…?</a:t>
              </a:r>
            </a:p>
          </p:txBody>
        </p:sp>
      </p:grpSp>
      <p:sp>
        <p:nvSpPr>
          <p:cNvPr id="665" name="Rectangle 14"/>
          <p:cNvSpPr txBox="1"/>
          <p:nvPr/>
        </p:nvSpPr>
        <p:spPr>
          <a:xfrm>
            <a:off x="1402154" y="3092450"/>
            <a:ext cx="2018517" cy="459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solidFill>
                  <a:srgbClr val="DB5183"/>
                </a:solidFill>
              </a:defRPr>
            </a:lvl1pPr>
          </a:lstStyle>
          <a:p>
            <a:r>
              <a:t>des saucisses</a:t>
            </a:r>
          </a:p>
        </p:txBody>
      </p:sp>
      <p:pic>
        <p:nvPicPr>
          <p:cNvPr id="666" name="Picture 8" descr="Picture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9075" y="1754188"/>
            <a:ext cx="2997200" cy="2190751"/>
          </a:xfrm>
          <a:prstGeom prst="rect">
            <a:avLst/>
          </a:prstGeom>
          <a:ln w="12700">
            <a:miter lim="400000"/>
          </a:ln>
        </p:spPr>
      </p:pic>
      <p:sp>
        <p:nvSpPr>
          <p:cNvPr id="667" name="Rectangle 16"/>
          <p:cNvSpPr/>
          <p:nvPr/>
        </p:nvSpPr>
        <p:spPr>
          <a:xfrm>
            <a:off x="657225" y="3802062"/>
            <a:ext cx="7620000" cy="2455863"/>
          </a:xfrm>
          <a:prstGeom prst="rect">
            <a:avLst/>
          </a:prstGeom>
          <a:solidFill>
            <a:srgbClr val="FFFFFF"/>
          </a:solidFill>
          <a:ln w="38100">
            <a:solidFill>
              <a:srgbClr val="FFECA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68" name="Rectangle 17"/>
          <p:cNvSpPr txBox="1"/>
          <p:nvPr/>
        </p:nvSpPr>
        <p:spPr>
          <a:xfrm>
            <a:off x="953769" y="3859212"/>
            <a:ext cx="6034725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r>
              <a:t>Où puis-je acheter </a:t>
            </a:r>
            <a:r>
              <a:rPr>
                <a:solidFill>
                  <a:srgbClr val="DB5183"/>
                </a:solidFill>
              </a:rPr>
              <a:t>des saucisses </a:t>
            </a:r>
            <a:r>
              <a:t>?</a:t>
            </a:r>
          </a:p>
        </p:txBody>
      </p:sp>
      <p:sp>
        <p:nvSpPr>
          <p:cNvPr id="669" name="Rectangle 22"/>
          <p:cNvSpPr txBox="1"/>
          <p:nvPr/>
        </p:nvSpPr>
        <p:spPr>
          <a:xfrm>
            <a:off x="3528734" y="5405437"/>
            <a:ext cx="2086532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 sz="2400">
                <a:solidFill>
                  <a:srgbClr val="3399FF"/>
                </a:solidFill>
              </a:defRPr>
            </a:pPr>
            <a:r>
              <a:t>le magasin </a:t>
            </a:r>
          </a:p>
          <a:p>
            <a:pPr algn="ctr">
              <a:defRPr sz="2400">
                <a:solidFill>
                  <a:srgbClr val="3399FF"/>
                </a:solidFill>
              </a:defRPr>
            </a:pPr>
            <a:r>
              <a:t>de chaussures</a:t>
            </a:r>
          </a:p>
        </p:txBody>
      </p:sp>
      <p:sp>
        <p:nvSpPr>
          <p:cNvPr id="670" name="Rectangle 23"/>
          <p:cNvSpPr txBox="1"/>
          <p:nvPr/>
        </p:nvSpPr>
        <p:spPr>
          <a:xfrm>
            <a:off x="1315958" y="5389562"/>
            <a:ext cx="1730535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solidFill>
                  <a:srgbClr val="DB5183"/>
                </a:solidFill>
              </a:defRPr>
            </a:lvl1pPr>
          </a:lstStyle>
          <a:p>
            <a:r>
              <a:t>la confiserie</a:t>
            </a:r>
          </a:p>
        </p:txBody>
      </p:sp>
      <p:sp>
        <p:nvSpPr>
          <p:cNvPr id="671" name="Rectangle 24"/>
          <p:cNvSpPr txBox="1"/>
          <p:nvPr/>
        </p:nvSpPr>
        <p:spPr>
          <a:xfrm>
            <a:off x="6264542" y="5408612"/>
            <a:ext cx="1764766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solidFill>
                  <a:srgbClr val="DB5183"/>
                </a:solidFill>
              </a:defRPr>
            </a:lvl1pPr>
          </a:lstStyle>
          <a:p>
            <a:r>
              <a:t>la boucherie</a:t>
            </a:r>
          </a:p>
        </p:txBody>
      </p:sp>
      <p:pic>
        <p:nvPicPr>
          <p:cNvPr id="672" name="Picture 28" descr="Picture 2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625" y="4341812"/>
            <a:ext cx="1416050" cy="105410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675" name="Group 9"/>
          <p:cNvGrpSpPr/>
          <p:nvPr/>
        </p:nvGrpSpPr>
        <p:grpSpPr>
          <a:xfrm>
            <a:off x="1641046" y="1881188"/>
            <a:ext cx="1818118" cy="1198525"/>
            <a:chOff x="0" y="0"/>
            <a:chExt cx="1818116" cy="1198524"/>
          </a:xfrm>
        </p:grpSpPr>
        <p:pic>
          <p:nvPicPr>
            <p:cNvPr id="673" name="Picture 1" descr="Picture 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9128" y="0"/>
              <a:ext cx="1608989" cy="9009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74" name="Picture 31" descr="Picture 3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94560">
              <a:off x="65516" y="165894"/>
              <a:ext cx="1608988" cy="9009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676" name="Picture 32" descr="Picture 3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8425" y="4324350"/>
            <a:ext cx="1425575" cy="1071563"/>
          </a:xfrm>
          <a:prstGeom prst="rect">
            <a:avLst/>
          </a:prstGeom>
          <a:ln w="12700">
            <a:miter lim="400000"/>
          </a:ln>
        </p:spPr>
      </p:pic>
      <p:pic>
        <p:nvPicPr>
          <p:cNvPr id="677" name="Picture 33" descr="Picture 33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6825" y="4332287"/>
            <a:ext cx="1492250" cy="1073151"/>
          </a:xfrm>
          <a:prstGeom prst="rect">
            <a:avLst/>
          </a:prstGeom>
          <a:ln w="12700">
            <a:miter lim="400000"/>
          </a:ln>
        </p:spPr>
      </p:pic>
      <p:pic>
        <p:nvPicPr>
          <p:cNvPr id="678" name="2" descr="2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837" y="3975100"/>
            <a:ext cx="258763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79" name="3" descr="3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9275" y="1438275"/>
            <a:ext cx="258764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80" name="Picture 11" descr="Picture 11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702800" y="127317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81" name="Picture 12" descr="Picture 12"/>
          <p:cNvPicPr>
            <a:picLocks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0017125" y="23495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6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2" presetClass="emph" presetSubtype="0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59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60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61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62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63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7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68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69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0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71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fill="hold" grpId="1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5" fill="hold"/>
                                        <p:tgtEl>
                                          <p:spTgt spid="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9" fill="hold"/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1" fill="hold"/>
                                        <p:tgtEl>
                                          <p:spTgt spid="6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10" presetClass="entr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10" presetClass="entr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2" fill="hold" display="0">
                  <p:stCondLst>
                    <p:cond delay="indefinite"/>
                  </p:stCondLst>
                </p:cTn>
                <p:tgtEl>
                  <p:spTgt spid="680"/>
                </p:tgtEl>
              </p:cMediaNode>
            </p:audio>
            <p:audio>
              <p:cMediaNode vol="80000" showWhenStopped="0">
                <p:cTn id="93" fill="hold" display="0">
                  <p:stCondLst>
                    <p:cond delay="indefinite"/>
                  </p:stCondLst>
                </p:cTn>
                <p:tgtEl>
                  <p:spTgt spid="681"/>
                </p:tgtEl>
              </p:cMediaNode>
            </p:audio>
          </p:childTnLst>
        </p:cTn>
      </p:par>
    </p:tnLst>
    <p:bldLst>
      <p:bldP spid="659" grpId="19" animBg="1" advAuto="0"/>
      <p:bldP spid="660" grpId="17" animBg="1" advAuto="0"/>
      <p:bldP spid="664" grpId="2" animBg="1" advAuto="0"/>
      <p:bldP spid="665" grpId="3" animBg="1" advAuto="0"/>
      <p:bldP spid="666" grpId="16" animBg="1" advAuto="0"/>
      <p:bldP spid="667" grpId="12" animBg="1" advAuto="0"/>
      <p:bldP spid="668" grpId="5" animBg="1" advAuto="0"/>
      <p:bldP spid="669" grpId="10" animBg="1" advAuto="0"/>
      <p:bldP spid="670" grpId="11" animBg="1" advAuto="0"/>
      <p:bldP spid="671" grpId="9" animBg="1" advAuto="0"/>
      <p:bldP spid="672" grpId="6" animBg="1" advAuto="0"/>
      <p:bldP spid="672" grpId="15" animBg="1" advAuto="0"/>
      <p:bldP spid="675" grpId="1" animBg="1" advAuto="0"/>
      <p:bldP spid="676" grpId="8" animBg="1" advAuto="0"/>
      <p:bldP spid="677" grpId="7" animBg="1" advAuto="0"/>
      <p:bldP spid="677" grpId="14" animBg="1" advAuto="0"/>
      <p:bldP spid="678" grpId="13" animBg="1" advAuto="0"/>
      <p:bldP spid="679" grpId="20" animBg="1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Rectangle 11"/>
          <p:cNvSpPr/>
          <p:nvPr/>
        </p:nvSpPr>
        <p:spPr>
          <a:xfrm>
            <a:off x="962025" y="2286000"/>
            <a:ext cx="7239000" cy="3819525"/>
          </a:xfrm>
          <a:prstGeom prst="rect">
            <a:avLst/>
          </a:prstGeom>
          <a:solidFill>
            <a:srgbClr val="32B3A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684" name="Picture 6" descr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8400" y="2422525"/>
            <a:ext cx="2479675" cy="3508375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685" name="Picture 5" descr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9938" y="2422525"/>
            <a:ext cx="2479676" cy="3508375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686" name="Picture 10" descr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9888" y="2422525"/>
            <a:ext cx="2481262" cy="3508375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687" name="Picture 9" descr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1425" y="2422525"/>
            <a:ext cx="2481264" cy="3508375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688" name="Picture 8" descr="Picture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2962" y="2422525"/>
            <a:ext cx="2479676" cy="3508375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689" name="Picture 7" descr="Picture 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0" y="2422525"/>
            <a:ext cx="2479675" cy="3508375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sp>
        <p:nvSpPr>
          <p:cNvPr id="690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20"/>
            </a:lvl1pPr>
          </a:lstStyle>
          <a:p>
            <a:r>
              <a:t>Allez-y !</a:t>
            </a:r>
          </a:p>
        </p:txBody>
      </p:sp>
      <p:sp>
        <p:nvSpPr>
          <p:cNvPr id="691" name="Rectangle 3"/>
          <p:cNvSpPr txBox="1"/>
          <p:nvPr/>
        </p:nvSpPr>
        <p:spPr>
          <a:xfrm>
            <a:off x="1264919" y="1444625"/>
            <a:ext cx="6604636" cy="459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/>
            </a:lvl1pPr>
          </a:lstStyle>
          <a:p>
            <a:r>
              <a:t>Where Can I Buy? - Activity Sheet</a:t>
            </a:r>
          </a:p>
        </p:txBody>
      </p:sp>
      <p:pic>
        <p:nvPicPr>
          <p:cNvPr id="692" name="Individual Work" descr="Individual Work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93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572000" y="3429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" fill="hold"/>
                                        <p:tgtEl>
                                          <p:spTgt spid="6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36" fill="hold" display="0">
                  <p:stCondLst>
                    <p:cond delay="indefinite"/>
                  </p:stCondLst>
                </p:cTn>
                <p:tgtEl>
                  <p:spTgt spid="693"/>
                </p:tgtEl>
              </p:cMediaNode>
            </p:audio>
          </p:childTnLst>
        </p:cTn>
      </p:par>
    </p:tnLst>
    <p:bldLst>
      <p:bldP spid="683" grpId="1" animBg="1" advAuto="0"/>
      <p:bldP spid="684" grpId="7" animBg="1" advAuto="0"/>
      <p:bldP spid="685" grpId="6" animBg="1" advAuto="0"/>
      <p:bldP spid="686" grpId="5" animBg="1" advAuto="0"/>
      <p:bldP spid="687" grpId="4" animBg="1" advAuto="0"/>
      <p:bldP spid="688" grpId="3" animBg="1" advAuto="0"/>
      <p:bldP spid="689" grpId="2" animBg="1" advAuto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7" name="Rounded Rectangle 24"/>
          <p:cNvGrpSpPr/>
          <p:nvPr/>
        </p:nvGrpSpPr>
        <p:grpSpPr>
          <a:xfrm>
            <a:off x="503237" y="2930525"/>
            <a:ext cx="8137526" cy="3414713"/>
            <a:chOff x="0" y="0"/>
            <a:chExt cx="8137525" cy="3414712"/>
          </a:xfrm>
        </p:grpSpPr>
        <p:sp>
          <p:nvSpPr>
            <p:cNvPr id="695" name="Rounded Rectangle"/>
            <p:cNvSpPr/>
            <p:nvPr/>
          </p:nvSpPr>
          <p:spPr>
            <a:xfrm>
              <a:off x="0" y="0"/>
              <a:ext cx="8137525" cy="3414713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96" name="Text"/>
            <p:cNvSpPr txBox="1"/>
            <p:nvPr/>
          </p:nvSpPr>
          <p:spPr>
            <a:xfrm>
              <a:off x="122518" y="1560036"/>
              <a:ext cx="7892489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700" name="Rounded Rectangle 23"/>
          <p:cNvGrpSpPr/>
          <p:nvPr/>
        </p:nvGrpSpPr>
        <p:grpSpPr>
          <a:xfrm>
            <a:off x="503237" y="512762"/>
            <a:ext cx="8137526" cy="2192338"/>
            <a:chOff x="0" y="0"/>
            <a:chExt cx="8137525" cy="2192336"/>
          </a:xfrm>
        </p:grpSpPr>
        <p:sp>
          <p:nvSpPr>
            <p:cNvPr id="698" name="Rounded Rectangle"/>
            <p:cNvSpPr/>
            <p:nvPr/>
          </p:nvSpPr>
          <p:spPr>
            <a:xfrm>
              <a:off x="0" y="0"/>
              <a:ext cx="8137525" cy="2192337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99" name="Text"/>
            <p:cNvSpPr txBox="1"/>
            <p:nvPr/>
          </p:nvSpPr>
          <p:spPr>
            <a:xfrm>
              <a:off x="99572" y="948848"/>
              <a:ext cx="7938381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701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702" name="Title 1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Aim</a:t>
            </a:r>
          </a:p>
        </p:txBody>
      </p:sp>
      <p:sp>
        <p:nvSpPr>
          <p:cNvPr id="703" name="Content Placeholder 15"/>
          <p:cNvSpPr txBox="1">
            <a:spLocks noGrp="1"/>
          </p:cNvSpPr>
          <p:nvPr>
            <p:ph type="body" sz="quarter" idx="1"/>
          </p:nvPr>
        </p:nvSpPr>
        <p:spPr>
          <a:xfrm>
            <a:off x="639314" y="1137789"/>
            <a:ext cx="7865372" cy="1388372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t>I can use adjectives to describe nouns.</a:t>
            </a:r>
          </a:p>
          <a:p>
            <a:pPr>
              <a:lnSpc>
                <a:spcPct val="90000"/>
              </a:lnSpc>
            </a:pPr>
            <a:r>
              <a:t>I can answer questions in a complete sentence.</a:t>
            </a:r>
          </a:p>
        </p:txBody>
      </p:sp>
      <p:sp>
        <p:nvSpPr>
          <p:cNvPr id="704" name="Content Placeholder 15"/>
          <p:cNvSpPr txBox="1"/>
          <p:nvPr/>
        </p:nvSpPr>
        <p:spPr>
          <a:xfrm>
            <a:off x="628650" y="3539100"/>
            <a:ext cx="7814700" cy="30346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use adjectives and place them after the noun.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change adjectives to feminine when needed.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the question Où puis-je acheter…? 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use the appropriate form for at (au or à la).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the question Avez-vous….? with the response </a:t>
            </a:r>
            <a:br/>
            <a:r>
              <a:t>Oui, J’ai… in a complete sentence.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I can answer the question Avez-vous…? with the response </a:t>
            </a:r>
            <a:br/>
            <a:r>
              <a:t>Non, Je n’ai pas…</a:t>
            </a:r>
          </a:p>
        </p:txBody>
      </p:sp>
      <p:pic>
        <p:nvPicPr>
          <p:cNvPr id="705" name="Picture 7" descr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rgbClr val="1C1C1C"/>
      </a:dk1>
      <a:lt1>
        <a:srgbClr val="18A0DB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864</Words>
  <Application>Microsoft Office PowerPoint</Application>
  <PresentationFormat>On-screen Show (4:3)</PresentationFormat>
  <Paragraphs>265</Paragraphs>
  <Slides>30</Slides>
  <Notes>0</Notes>
  <HiddenSlides>0</HiddenSlides>
  <MMClips>76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Calibri</vt:lpstr>
      <vt:lpstr>Sassoon Infant Rg</vt:lpstr>
      <vt:lpstr>Tuffy</vt:lpstr>
      <vt:lpstr>Twinkl</vt:lpstr>
      <vt:lpstr>Twinkl SemiBold</vt:lpstr>
      <vt:lpstr>Office Theme</vt:lpstr>
      <vt:lpstr>PowerPoint Presentation</vt:lpstr>
      <vt:lpstr>PowerPoint Presentation</vt:lpstr>
      <vt:lpstr>Les vêtements Clothes</vt:lpstr>
      <vt:lpstr>Les vêtements Clothes</vt:lpstr>
      <vt:lpstr>Feminine Form of Some Colours</vt:lpstr>
      <vt:lpstr>Feminine Form of Some Colours</vt:lpstr>
      <vt:lpstr>Feminine Form of Some Colours</vt:lpstr>
      <vt:lpstr>Avez-vous……? Do You Have….?</vt:lpstr>
      <vt:lpstr>Avez-vous……? Do You Have….?</vt:lpstr>
      <vt:lpstr>PowerPoint Presentation</vt:lpstr>
      <vt:lpstr>PowerPoint Presentation</vt:lpstr>
      <vt:lpstr>PowerPoint Presentation</vt:lpstr>
      <vt:lpstr>Going Shopping</vt:lpstr>
      <vt:lpstr>Going Shopping</vt:lpstr>
      <vt:lpstr>Going Shopping</vt:lpstr>
      <vt:lpstr>Going Shopping</vt:lpstr>
      <vt:lpstr>Going Shopping</vt:lpstr>
      <vt:lpstr>Going Shopping</vt:lpstr>
      <vt:lpstr>Going Shopping</vt:lpstr>
      <vt:lpstr>Going Shopping</vt:lpstr>
      <vt:lpstr>Going Shopping</vt:lpstr>
      <vt:lpstr>Going Shopping</vt:lpstr>
      <vt:lpstr>Shopping List</vt:lpstr>
      <vt:lpstr>Match the Items to the Shop</vt:lpstr>
      <vt:lpstr>at the…</vt:lpstr>
      <vt:lpstr>Where Can I Buy?</vt:lpstr>
      <vt:lpstr>Where Can I Buy?</vt:lpstr>
      <vt:lpstr>Where Can I Buy?</vt:lpstr>
      <vt:lpstr>Allez-y 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5</cp:revision>
  <dcterms:modified xsi:type="dcterms:W3CDTF">2021-01-19T23:26:42Z</dcterms:modified>
</cp:coreProperties>
</file>