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2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51521-E63B-43F6-8131-2B789060CA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31B378-86B7-47E5-A06E-385527EA3BB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5C1C56-F689-468F-A90B-24F1E279AD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C3B484-7D53-407A-BDA6-AB9EF97F7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A5ED2A-56E7-41D8-A6CD-A587A210F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309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0242D-F805-4574-9F78-FE0B70EB7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43DDBA-6473-4D08-AE15-C3114DB4FA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0B3E3-58AF-4579-A762-3B2504DBB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C16173-26CF-404A-8710-76BD296D74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6B128-4CBD-45FF-87A8-000CB5708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9127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8F7152-9737-42E8-995C-4E881D6F87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593300-B231-4D96-9376-4107F2E756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E0B34F-6F1C-4241-A1C8-65F7E1E90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A3E439-286B-4467-AF0A-7D5EE667B4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DEA87-9275-4E16-85D3-46022688D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944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5BBF3-C1BF-4F10-AF5F-281B6D7F5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FBCF7B-BAD9-4A8F-B196-69A8F4AC56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F737F5-F049-41FF-9782-869F87264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F664A0-B70A-4756-BA02-2720848D80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E96AF7-9C7A-461C-BA8A-D808B32660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9EEF86A-90F3-4B32-AA79-1B90779BD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362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FC101-07D7-4B4F-943E-3BF91B6AF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0A46F4-EE3A-4EB3-A281-9CDA6ACA5E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E52DA8-7EF2-42FA-954A-EC46DA6B49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09CCFB-A5BB-49A6-B905-CB2346EE7A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B77CD57-C6EE-4FBE-AF01-6FA9F15AB5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50E7FA-60D8-4279-8C35-64E8612F3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36B8E8-3601-4EFF-83EE-41EE281243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19C126-9169-4216-B604-E48001EFA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914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E19B0C-97F7-494D-A36A-4860868C0E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045715-801C-467E-979D-62DB3C7EB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6D8629-ED24-4714-8F52-A96D5962F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8DFB6B4-D97E-4107-9BDB-92C179574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779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CD6E25-5F4E-4E85-B12B-6A52F4FED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E06587-A70C-4E3B-BDC7-2DE372FE9B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E6724-41FD-416A-BAFC-32D087C69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7337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43A0D9-0CCB-447E-A07D-D8E1569A94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E08112-5862-4673-8F21-5076815ACF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EB68F5-65AE-443C-B32F-6EE04216BF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994172-1C80-47D1-8318-59B095678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6693BD-1467-46C6-8E39-08D24092D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CD9619-5EAD-46EC-B208-F5D1E6ECA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4118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CBE5C-4E9A-46A9-BBFB-0D3DBDF13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E615869-068E-42E9-A925-D9DE237D7A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08FE75-E705-468D-9D35-091AE21638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9CF65A-61D7-478B-9B4B-F5BAD3C03F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A7A115-95DE-452F-B44F-0DBE50067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55D9E5-D7A7-4112-828D-E36E24B559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134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80FD-9345-4AA4-A3D5-867BB2E56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23FB53-B710-4F05-9A88-F9496826DB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52F59-3E28-4B7D-98FF-48391C689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022376-F261-4077-8E4D-A76A0B632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B5AD5A-F80C-4383-85CE-67055A543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564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DA79EC-2812-420C-B850-7A0218D49AC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6EF237-EB15-4EA4-AECB-E11878A6A2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6B9C2C-EF71-4991-9A8E-93E826A30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14FD1F-89F8-4183-8DDC-8C4B639BE6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F53F5A-44F0-403C-B9A3-F9C64F95E6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103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E5E073-AA35-48F1-99B4-8976480BFA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B0D5E2-D1B4-46B8-987C-0516C63F19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700D02-A91A-4AFC-8833-BFBD99A780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B8F8D-A27B-43A8-ACF8-AC6430C33FB5}" type="datetimeFigureOut">
              <a:rPr lang="en-US" smtClean="0"/>
              <a:t>1/31/2021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F306F-C16D-4F45-83BC-BED1E4D2D17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857C6C-CA3A-471E-BF0F-1F3DBAE5EB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F3B61-4EB0-4E72-B164-3FCABF6FE85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550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.png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10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.png"/><Relationship Id="rId5" Type="http://schemas.openxmlformats.org/officeDocument/2006/relationships/image" Target="../media/image7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05FC1E-2D35-4320-A452-CC98B412A923}"/>
              </a:ext>
            </a:extLst>
          </p:cNvPr>
          <p:cNvSpPr txBox="1"/>
          <p:nvPr/>
        </p:nvSpPr>
        <p:spPr>
          <a:xfrm>
            <a:off x="542925" y="214313"/>
            <a:ext cx="111156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>
                <a:latin typeface="Comic Sans MS" panose="030F0702030302020204" pitchFamily="66" charset="0"/>
              </a:rPr>
              <a:t>We are learning</a:t>
            </a:r>
          </a:p>
          <a:p>
            <a:endParaRPr lang="en-US" sz="6000" dirty="0">
              <a:latin typeface="Comic Sans MS" panose="030F0702030302020204" pitchFamily="66" charset="0"/>
            </a:endParaRPr>
          </a:p>
          <a:p>
            <a:r>
              <a:rPr lang="en-US" sz="6000" dirty="0">
                <a:latin typeface="Comic Sans MS" panose="030F0702030302020204" pitchFamily="66" charset="0"/>
              </a:rPr>
              <a:t>To find out a little bit more about each animal group</a:t>
            </a:r>
            <a:r>
              <a:rPr lang="en-US" dirty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9FD91C2-F709-4EDD-A7A9-F04771BD67F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09952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470"/>
    </mc:Choice>
    <mc:Fallback>
      <p:transition spd="slow" advTm="114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05FC1E-2D35-4320-A452-CC98B412A923}"/>
              </a:ext>
            </a:extLst>
          </p:cNvPr>
          <p:cNvSpPr txBox="1"/>
          <p:nvPr/>
        </p:nvSpPr>
        <p:spPr>
          <a:xfrm>
            <a:off x="542925" y="214313"/>
            <a:ext cx="111156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latin typeface="Comic Sans MS" panose="030F0702030302020204" pitchFamily="66" charset="0"/>
              </a:rPr>
              <a:t>What do you remember about </a:t>
            </a:r>
            <a:r>
              <a:rPr lang="en-US" sz="8000" b="1" dirty="0">
                <a:latin typeface="Comic Sans MS" panose="030F0702030302020204" pitchFamily="66" charset="0"/>
              </a:rPr>
              <a:t>mammals</a:t>
            </a:r>
            <a:r>
              <a:rPr lang="en-US" sz="80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9E6F619-537F-49AB-AD59-EBBD435E24F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8105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46"/>
    </mc:Choice>
    <mc:Fallback>
      <p:transition spd="slow" advTm="3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15E575-5793-489F-8F70-A03690B564B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289" t="17484" r="25820" b="11440"/>
          <a:stretch/>
        </p:blipFill>
        <p:spPr>
          <a:xfrm>
            <a:off x="3900487" y="299"/>
            <a:ext cx="4786313" cy="6857701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DDD547C-050F-45D1-AA1B-627F533EC16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2976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407"/>
    </mc:Choice>
    <mc:Fallback>
      <p:transition spd="slow" advTm="37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05FC1E-2D35-4320-A452-CC98B412A923}"/>
              </a:ext>
            </a:extLst>
          </p:cNvPr>
          <p:cNvSpPr txBox="1"/>
          <p:nvPr/>
        </p:nvSpPr>
        <p:spPr>
          <a:xfrm>
            <a:off x="542925" y="214313"/>
            <a:ext cx="111156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latin typeface="Comic Sans MS" panose="030F0702030302020204" pitchFamily="66" charset="0"/>
              </a:rPr>
              <a:t>What do you remember about </a:t>
            </a:r>
            <a:r>
              <a:rPr lang="en-US" sz="8000" b="1" dirty="0">
                <a:latin typeface="Comic Sans MS" panose="030F0702030302020204" pitchFamily="66" charset="0"/>
              </a:rPr>
              <a:t>amphibians</a:t>
            </a:r>
            <a:r>
              <a:rPr lang="en-US" sz="80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37B834C-623D-4BDC-97BF-9AD217E2981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5497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03"/>
    </mc:Choice>
    <mc:Fallback>
      <p:transition spd="slow" advTm="5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352426D-7502-4470-AE47-35C58B6BA54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523" t="17901" r="25820" b="11440"/>
          <a:stretch/>
        </p:blipFill>
        <p:spPr>
          <a:xfrm>
            <a:off x="3586163" y="0"/>
            <a:ext cx="4786312" cy="687525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F421998-681A-4CAF-BDE6-07E7053AC44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835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23"/>
    </mc:Choice>
    <mc:Fallback>
      <p:transition spd="slow" advTm="243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05FC1E-2D35-4320-A452-CC98B412A923}"/>
              </a:ext>
            </a:extLst>
          </p:cNvPr>
          <p:cNvSpPr txBox="1"/>
          <p:nvPr/>
        </p:nvSpPr>
        <p:spPr>
          <a:xfrm>
            <a:off x="542925" y="214313"/>
            <a:ext cx="111156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latin typeface="Comic Sans MS" panose="030F0702030302020204" pitchFamily="66" charset="0"/>
              </a:rPr>
              <a:t>What do you remember about </a:t>
            </a:r>
            <a:r>
              <a:rPr lang="en-US" sz="8000" b="1" dirty="0">
                <a:latin typeface="Comic Sans MS" panose="030F0702030302020204" pitchFamily="66" charset="0"/>
              </a:rPr>
              <a:t>reptiles</a:t>
            </a:r>
            <a:r>
              <a:rPr lang="en-US" sz="80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59C3F6D-1B71-4CD6-9C05-EF5DCF772F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64647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45"/>
    </mc:Choice>
    <mc:Fallback>
      <p:transition spd="slow" advTm="49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929CFF3-CA96-4D5D-A478-0D45893F9AE6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290" t="17693" r="25703" b="11439"/>
          <a:stretch/>
        </p:blipFill>
        <p:spPr>
          <a:xfrm>
            <a:off x="3657600" y="0"/>
            <a:ext cx="4814888" cy="684963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1D66C477-A41C-4063-A30D-F04A37D365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054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735"/>
    </mc:Choice>
    <mc:Fallback>
      <p:transition spd="slow" advTm="277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05FC1E-2D35-4320-A452-CC98B412A923}"/>
              </a:ext>
            </a:extLst>
          </p:cNvPr>
          <p:cNvSpPr txBox="1"/>
          <p:nvPr/>
        </p:nvSpPr>
        <p:spPr>
          <a:xfrm>
            <a:off x="542925" y="214313"/>
            <a:ext cx="111156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latin typeface="Comic Sans MS" panose="030F0702030302020204" pitchFamily="66" charset="0"/>
              </a:rPr>
              <a:t>What do you remember about </a:t>
            </a:r>
          </a:p>
          <a:p>
            <a:pPr algn="ctr"/>
            <a:r>
              <a:rPr lang="en-US" sz="8000" b="1" dirty="0">
                <a:latin typeface="Comic Sans MS" panose="030F0702030302020204" pitchFamily="66" charset="0"/>
              </a:rPr>
              <a:t>fish</a:t>
            </a:r>
            <a:r>
              <a:rPr lang="en-US" sz="80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86EF416-E202-410F-8AFB-AFD04B2FBA8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4001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6"/>
    </mc:Choice>
    <mc:Fallback>
      <p:transition spd="slow" advTm="37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583DD8D-6AC3-42AD-AA71-9CF581991C9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407" t="17693" r="25702" b="11231"/>
          <a:stretch/>
        </p:blipFill>
        <p:spPr>
          <a:xfrm>
            <a:off x="3695700" y="0"/>
            <a:ext cx="4800600" cy="687817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926D1DE9-FEB3-46D3-8931-BBEBE2063E8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688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48"/>
    </mc:Choice>
    <mc:Fallback>
      <p:transition spd="slow" advTm="260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05FC1E-2D35-4320-A452-CC98B412A923}"/>
              </a:ext>
            </a:extLst>
          </p:cNvPr>
          <p:cNvSpPr txBox="1"/>
          <p:nvPr/>
        </p:nvSpPr>
        <p:spPr>
          <a:xfrm>
            <a:off x="542925" y="214313"/>
            <a:ext cx="1111567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dirty="0">
                <a:latin typeface="Comic Sans MS" panose="030F0702030302020204" pitchFamily="66" charset="0"/>
              </a:rPr>
              <a:t>What do you remember about </a:t>
            </a:r>
          </a:p>
          <a:p>
            <a:pPr algn="ctr"/>
            <a:r>
              <a:rPr lang="en-US" sz="8000" b="1" dirty="0">
                <a:latin typeface="Comic Sans MS" panose="030F0702030302020204" pitchFamily="66" charset="0"/>
              </a:rPr>
              <a:t>birds</a:t>
            </a:r>
            <a:r>
              <a:rPr lang="en-US" sz="80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E5B72CF-6355-4103-890E-2DADA3BCEE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44864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13"/>
    </mc:Choice>
    <mc:Fallback>
      <p:transition spd="slow" advTm="3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419BD0-B137-4998-94FA-8A1C31F86E3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6407" t="17692" r="25702" b="11648"/>
          <a:stretch/>
        </p:blipFill>
        <p:spPr>
          <a:xfrm>
            <a:off x="3857625" y="0"/>
            <a:ext cx="4814888" cy="685818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272BB1E-57AC-4E58-BCED-1C1EF54C7A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0684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518"/>
    </mc:Choice>
    <mc:Fallback>
      <p:transition spd="slow" advTm="295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D05FC1E-2D35-4320-A452-CC98B412A923}"/>
              </a:ext>
            </a:extLst>
          </p:cNvPr>
          <p:cNvSpPr txBox="1"/>
          <p:nvPr/>
        </p:nvSpPr>
        <p:spPr>
          <a:xfrm>
            <a:off x="542925" y="214313"/>
            <a:ext cx="111156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Comic Sans MS" panose="030F0702030302020204" pitchFamily="66" charset="0"/>
              </a:rPr>
              <a:t>For today’s activity, I would like you to sort pictures of animals into their correct animal group.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C4B79B9-E652-44C2-AD09-FE58AAD19E2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1875" t="18527" r="32031" b="5395"/>
          <a:stretch/>
        </p:blipFill>
        <p:spPr>
          <a:xfrm>
            <a:off x="3895725" y="1428750"/>
            <a:ext cx="4400550" cy="52149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310B69F-3C7E-4535-8BEF-1CB3C9A185E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30000" y="6096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03630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777"/>
    </mc:Choice>
    <mc:Fallback>
      <p:transition spd="slow" advTm="247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69</Words>
  <Application>Microsoft Office PowerPoint</Application>
  <PresentationFormat>Widescreen</PresentationFormat>
  <Paragraphs>11</Paragraphs>
  <Slides>12</Slides>
  <Notes>0</Notes>
  <HiddenSlides>0</HiddenSlides>
  <MMClips>12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2</cp:revision>
  <dcterms:created xsi:type="dcterms:W3CDTF">2021-01-30T14:15:13Z</dcterms:created>
  <dcterms:modified xsi:type="dcterms:W3CDTF">2021-01-31T14:49:30Z</dcterms:modified>
</cp:coreProperties>
</file>