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06F01-7083-409C-9A80-B8768FF1A7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C4E467-91D3-4CBC-AF92-35B7611B4E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B7235F-976A-4D15-B57F-0C23BD0ED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3693-C93F-4B86-ADA3-924FD0DBB033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B95E9-56B9-4740-9C34-F867F7D50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0AC41-6010-4D72-8EFF-563B5CDE0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D3263-DB5D-470E-A261-3F7955121F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548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EA56B-0227-40D5-B6CE-AEF6AF138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D17A74-4555-48EE-AE8E-41E5432095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C534B-7160-4E58-A634-5616E75D4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3693-C93F-4B86-ADA3-924FD0DBB033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3B7D47-2D95-48FC-AED9-8E3DDCD09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82A62-F13E-4703-AC5A-89F7F1F50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D3263-DB5D-470E-A261-3F7955121F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014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F38EF0-F828-4B03-ADD4-6D93230F9E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25FF92-3223-44D4-866B-F10DFAC378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85B16B-7A31-4DBC-8DCC-6F9EF66D2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3693-C93F-4B86-ADA3-924FD0DBB033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940FB1-1472-4EB6-842C-D82AF7175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42F3C7-98B1-4622-9AFF-F2D1CC415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D3263-DB5D-470E-A261-3F7955121F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3314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B63F9-5874-48ED-84F1-ED3C14DE6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0061B-DB4A-4DDB-B586-C048A0F124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FD5966-07EC-4D7D-B470-38C2F8079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3693-C93F-4B86-ADA3-924FD0DBB033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6FAC9-ED49-434D-AA51-A1EBE601F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18A9DB-B6C1-4E9F-A357-D47F43D8A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D3263-DB5D-470E-A261-3F7955121F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6693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6AC56-6E64-4E48-9EA7-1F8C2C601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0AA711-0F2D-4847-BC9E-AA21AACBB9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749647-F224-45F8-B36F-E7706D5BE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3693-C93F-4B86-ADA3-924FD0DBB033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8ECD88-F454-410F-B6B8-7A585D358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D3E2A8-23E7-44C0-8EA3-C91E0C485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D3263-DB5D-470E-A261-3F7955121F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603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87A28-55F8-4619-8FEC-2DF87D4A8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6725AD-3FBA-4F81-99D8-7380E6D815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945DBD-118A-405F-92D6-345A106A2E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9F7C37-4076-400C-9B95-47F1CA5A9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3693-C93F-4B86-ADA3-924FD0DBB033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E5BAAD-26F0-437C-9B5A-2FC303C16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DAFA6E-24A4-4708-B8ED-AFF97D96C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D3263-DB5D-470E-A261-3F7955121F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5599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AAE08-DA9D-4CCD-8A9D-00C2BFF3D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B6E40D-CF31-4B38-BB6A-AF5D734F7F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E44A14-C029-4539-8FB7-4A3A6D4264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55EF0F-7102-47FF-96FA-0B681A50B1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106853-1311-4C49-9C78-4DE8306FF1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C36E4F-A502-4C38-98F7-A024A5663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3693-C93F-4B86-ADA3-924FD0DBB033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474A73-FAE8-4619-AFE1-7C3FC4881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C15835-6852-4D4F-8678-E11CC88F3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D3263-DB5D-470E-A261-3F7955121F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8014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4DFE5-CDAB-4EA2-958C-1193A221A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B518F6-6934-4CFD-B586-10CA0C19C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3693-C93F-4B86-ADA3-924FD0DBB033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0A36F5-CD1B-4480-85F3-EB5C4B8B7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351BBF-E3FA-44A2-9136-C5B9E0D58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D3263-DB5D-470E-A261-3F7955121F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312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D6F85E-0654-4008-A43E-BD3270C5F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3693-C93F-4B86-ADA3-924FD0DBB033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2D8F22-4A7E-4C65-9FC3-FD15631E3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ABA79B-D4C8-4E4A-8C2D-F87F28B89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D3263-DB5D-470E-A261-3F7955121F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978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61CC8-D119-4B88-84FF-CD056314B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405D9-01D7-4269-9B74-968DC96A14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1C0BE7-21B2-4A18-8DE7-4B0C2A060C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C4A506-2E27-4177-89F5-4E622CD92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3693-C93F-4B86-ADA3-924FD0DBB033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4983FA-DA5E-4266-95C4-88891E617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A0E994-F15C-46F7-8FAB-D4BA5C1A9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D3263-DB5D-470E-A261-3F7955121F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371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30015-867A-4E0A-964E-974E5074E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DB87C6-C93A-42A5-91F7-667EC43761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4848AE-4F89-419E-A596-1311D5FC8B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97DF33-9BCD-4A21-A322-ED771D546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3693-C93F-4B86-ADA3-924FD0DBB033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1B7419-9CF6-4138-BF3A-C8B8F6A62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07C198-EEE2-409F-9168-ED174DC86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4D3263-DB5D-470E-A261-3F7955121F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9774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4A6A44-F04A-4E0C-B2E0-943098918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BF93E-0583-42A6-B14D-784C51CB7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27961-430F-4382-AEF3-E72F07F2C1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83693-C93F-4B86-ADA3-924FD0DBB033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047762-3B35-4DCD-AD40-91B8138D57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6913E2-3755-4FA5-B4EC-30F37802AB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4D3263-DB5D-470E-A261-3F7955121F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5546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7027C52-EAEF-417D-B99C-DBFD6D1345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9400" y="0"/>
            <a:ext cx="11912600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0977BDD-F21B-4E52-8FAE-69AA18080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3" t="3964" b="3964"/>
          <a:stretch/>
        </p:blipFill>
        <p:spPr>
          <a:xfrm flipH="1">
            <a:off x="5562194" y="1"/>
            <a:ext cx="6629806" cy="6857999"/>
          </a:xfrm>
          <a:custGeom>
            <a:avLst/>
            <a:gdLst>
              <a:gd name="connsiteX0" fmla="*/ 0 w 7554138"/>
              <a:gd name="connsiteY0" fmla="*/ 0 h 6857999"/>
              <a:gd name="connsiteX1" fmla="*/ 7554138 w 7554138"/>
              <a:gd name="connsiteY1" fmla="*/ 0 h 6857999"/>
              <a:gd name="connsiteX2" fmla="*/ 7554138 w 7554138"/>
              <a:gd name="connsiteY2" fmla="*/ 6857999 h 6857999"/>
              <a:gd name="connsiteX3" fmla="*/ 0 w 7554138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4138" h="6857999">
                <a:moveTo>
                  <a:pt x="0" y="0"/>
                </a:moveTo>
                <a:lnTo>
                  <a:pt x="7554138" y="0"/>
                </a:lnTo>
                <a:lnTo>
                  <a:pt x="7554138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FF39A25-DBCE-442D-A2E3-C0FE3312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00738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F0A32F-ACCF-44FA-A40D-17BCA34990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79" y="1055098"/>
            <a:ext cx="5760719" cy="4747805"/>
          </a:xfrm>
        </p:spPr>
        <p:txBody>
          <a:bodyPr anchor="ctr">
            <a:normAutofit/>
          </a:bodyPr>
          <a:lstStyle/>
          <a:p>
            <a:r>
              <a:rPr lang="en-GB" sz="7200" b="1" dirty="0">
                <a:solidFill>
                  <a:srgbClr val="000000"/>
                </a:solidFill>
              </a:rPr>
              <a:t>The Thieves of Ostia.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EF8386-0091-483E-9E41-DA09818E2E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42357" y="1638300"/>
            <a:ext cx="3330531" cy="3581400"/>
          </a:xfrm>
        </p:spPr>
        <p:txBody>
          <a:bodyPr anchor="ctr">
            <a:normAutofit/>
          </a:bodyPr>
          <a:lstStyle/>
          <a:p>
            <a:pPr algn="l"/>
            <a:r>
              <a:rPr lang="en-GB" sz="3200" dirty="0">
                <a:solidFill>
                  <a:srgbClr val="FFFFFF"/>
                </a:solidFill>
              </a:rPr>
              <a:t>Scroll V</a:t>
            </a:r>
            <a:endParaRPr lang="en-GB" sz="3200">
              <a:solidFill>
                <a:srgbClr val="FFFFFF"/>
              </a:solidFill>
            </a:endParaRPr>
          </a:p>
          <a:p>
            <a:pPr algn="l"/>
            <a:r>
              <a:rPr lang="en-GB" sz="3200" dirty="0">
                <a:solidFill>
                  <a:srgbClr val="FFFFFF"/>
                </a:solidFill>
              </a:rPr>
              <a:t>2.2.2021</a:t>
            </a:r>
            <a:endParaRPr lang="en-GB" sz="3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150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, letter&#10;&#10;Description automatically generated">
            <a:extLst>
              <a:ext uri="{FF2B5EF4-FFF2-40B4-BE49-F238E27FC236}">
                <a16:creationId xmlns:a16="http://schemas.microsoft.com/office/drawing/2014/main" id="{64B0676E-B2CE-4C24-AEC3-D91A08055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337" y="0"/>
            <a:ext cx="5933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10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6E2E41A-20D3-42D6-B5C1-63D80F14BB32}"/>
              </a:ext>
            </a:extLst>
          </p:cNvPr>
          <p:cNvSpPr txBox="1"/>
          <p:nvPr/>
        </p:nvSpPr>
        <p:spPr>
          <a:xfrm>
            <a:off x="1288111" y="1431236"/>
            <a:ext cx="9636981" cy="3338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2.2.21  English Comprehension,  scroll V.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Challenge 1 please answer 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Qns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1, 2, 3, 4 , 5 and 11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challenge 2  please answer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Qns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3, 4, 5,6. 7  and 11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challenge 3  please answer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Qns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6, 7, 8 , 9 , 10 and 11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</a:pP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answers should be in FULL SENTENCES with correct punctuation please ( I should not be reminding you about capital letters and full stops!)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752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9D0E100-407A-426E-AAA9-E88FADB4DC3B}"/>
              </a:ext>
            </a:extLst>
          </p:cNvPr>
          <p:cNvSpPr txBox="1"/>
          <p:nvPr/>
        </p:nvSpPr>
        <p:spPr>
          <a:xfrm>
            <a:off x="2212450" y="1081377"/>
            <a:ext cx="7599459" cy="4790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0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QUESTIONS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Who is teaching Latin to Nubia?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Who slept outside, under the stars?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was Flavia’s mothers name?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was Nubia restless and nervous at the harbour?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happened to </a:t>
            </a:r>
            <a:r>
              <a:rPr lang="en-GB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Cordius’s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family?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did Flavia’s father and Mordecai share a love of?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was Captain </a:t>
            </a:r>
            <a:r>
              <a:rPr lang="en-GB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Jeminus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going away?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</a:t>
            </a:r>
            <a:r>
              <a:rPr lang="en-GB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Scuto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fierce? Explain your answer using the text.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are some words repeated on p.49?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‘All the wealth in the world is no good if you don’t have a family.’ What is meant by that phrase and do you agree or disagree? Why or why not?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Predict what will happen next.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426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E637B-7F80-4B8E-B4B4-2365A9AA4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AD93CE-EC53-4C14-8A0F-D552351B2B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478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ext, letter&#10;&#10;Description automatically generated">
            <a:extLst>
              <a:ext uri="{FF2B5EF4-FFF2-40B4-BE49-F238E27FC236}">
                <a16:creationId xmlns:a16="http://schemas.microsoft.com/office/drawing/2014/main" id="{42B16031-394C-43FC-828F-B3E723CDE32A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"/>
          <a:stretch/>
        </p:blipFill>
        <p:spPr>
          <a:xfrm>
            <a:off x="3606800" y="10"/>
            <a:ext cx="5133431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327239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- up of a document&#10;&#10;Description automatically generated with medium confidence">
            <a:extLst>
              <a:ext uri="{FF2B5EF4-FFF2-40B4-BE49-F238E27FC236}">
                <a16:creationId xmlns:a16="http://schemas.microsoft.com/office/drawing/2014/main" id="{5B67EE08-A00E-46D2-A97C-6C97E8055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960" y="0"/>
            <a:ext cx="49977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433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DF8C914A-B5C7-45E2-8740-0E132A813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801" y="0"/>
            <a:ext cx="4701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972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2B011820-10D0-4C8A-9BE0-6B8E76AC1D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360" y="0"/>
            <a:ext cx="47593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624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66464F7D-8F5B-4C83-B3F3-DE6584C46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014" y="0"/>
            <a:ext cx="4817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679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4DCA013E-CE09-4E6C-9868-285A487C88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609" y="0"/>
            <a:ext cx="47770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210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AB1DA823-4300-44D2-B85E-FF1DBEBF3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521" y="0"/>
            <a:ext cx="43606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44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00BF4D41-49A3-4FD7-A13A-4572647388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761" y="71120"/>
            <a:ext cx="49497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586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205</Words>
  <Application>Microsoft Office PowerPoint</Application>
  <PresentationFormat>Widescreen</PresentationFormat>
  <Paragraphs>21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Symbol</vt:lpstr>
      <vt:lpstr>Office Theme</vt:lpstr>
      <vt:lpstr>The Thieves of Ostia.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Thieves of Ostia.</dc:title>
  <dc:creator>Vipan Sharma</dc:creator>
  <cp:lastModifiedBy>Vipan Sharma</cp:lastModifiedBy>
  <cp:revision>3</cp:revision>
  <dcterms:created xsi:type="dcterms:W3CDTF">2021-02-02T03:45:08Z</dcterms:created>
  <dcterms:modified xsi:type="dcterms:W3CDTF">2021-02-02T04:12:33Z</dcterms:modified>
</cp:coreProperties>
</file>