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5" r:id="rId7"/>
    <p:sldId id="261" r:id="rId8"/>
    <p:sldId id="262" r:id="rId9"/>
    <p:sldId id="263" r:id="rId10"/>
    <p:sldId id="264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63" d="100"/>
          <a:sy n="63" d="100"/>
        </p:scale>
        <p:origin x="52" y="4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3CA342-6C87-4CCB-82A7-8C060D5F763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BA81AA1-2DA4-4940-B737-5E3DF864A49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42EF967-FB6F-4DD1-B8CD-6876A942DC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48806-3D68-4B11-BAE6-9357D0C537C3}" type="datetimeFigureOut">
              <a:rPr lang="en-GB" smtClean="0"/>
              <a:t>19/02/2021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E8648-E938-439B-9DAA-0E49D05D5B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090951-7B78-4AC2-AAE4-59BDB19438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651360-EECA-47D6-85D9-2F2C5E5BBA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27007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EF4EC5-12F4-4293-A43D-B9276878E6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24F169-1057-4D8C-BE72-C52E3424775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B09CB6-8C0D-4F22-89AB-D0F9C9770A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48806-3D68-4B11-BAE6-9357D0C537C3}" type="datetimeFigureOut">
              <a:rPr lang="en-GB" smtClean="0"/>
              <a:t>19/02/2021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FEB927-7FF9-4973-9BFC-381DD7A118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B9400F-C16A-4D8D-ABCA-FE2AE1C0B0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651360-EECA-47D6-85D9-2F2C5E5BBA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93945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0EF30C-CACA-4BB8-89E1-B131D1670F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06EB808-6B0E-4F97-BDD7-F437982749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1CC65B-7B1B-4FBE-99F8-B5AA29C39F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48806-3D68-4B11-BAE6-9357D0C537C3}" type="datetimeFigureOut">
              <a:rPr lang="en-GB" smtClean="0"/>
              <a:t>19/02/2021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8D8EAE8-82ED-4E7B-BDCC-787E556D20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A18ABA-256F-4B01-8321-03DA4E87F7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651360-EECA-47D6-85D9-2F2C5E5BBA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13227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4CCD8E-63F9-4F32-A368-4E5E4333A3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42CA89-8F6B-422D-8870-8D155F857D5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C0914FD-9116-4A5F-AECE-B4FB23DFE99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2474384-A34B-46CF-9DA1-E3E6563311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48806-3D68-4B11-BAE6-9357D0C537C3}" type="datetimeFigureOut">
              <a:rPr lang="en-GB" smtClean="0"/>
              <a:t>19/02/2021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A5B6AC1-32C8-4C3D-8080-C0EB0486A9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70EF3DC-E330-4A09-A297-F197C28713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651360-EECA-47D6-85D9-2F2C5E5BBA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47992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1D2ACF-E3D1-46E1-A2A1-93883A5F14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91811D9-F3F2-40C8-8095-FDE069754E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5EAC699-6F73-4CAB-B6A3-7FDA4005E46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FBFB4E6-6EC6-41B6-98A3-B27C99A6555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E3499C5-9E2F-4143-BC9F-965744806BA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07D3AF7-4E46-431A-BB0D-40A9DD42EB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48806-3D68-4B11-BAE6-9357D0C537C3}" type="datetimeFigureOut">
              <a:rPr lang="en-GB" smtClean="0"/>
              <a:t>19/02/2021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9D2890A-A09A-418F-AADE-1E4462C53A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357FB8C-0ABF-4A4B-A2FA-7839F38F46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651360-EECA-47D6-85D9-2F2C5E5BBA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79951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B3AD6C-9B87-4DA0-9335-B24ABD2A54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5AB7F54-DCD0-4BBF-B353-129A173895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48806-3D68-4B11-BAE6-9357D0C537C3}" type="datetimeFigureOut">
              <a:rPr lang="en-GB" smtClean="0"/>
              <a:t>19/02/2021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862DE36-99F9-4408-8347-67D0572C81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9854153-56CB-4310-88BE-92285CF97C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651360-EECA-47D6-85D9-2F2C5E5BBA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74035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EB9BE40-6620-442D-8866-845F53CCDE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48806-3D68-4B11-BAE6-9357D0C537C3}" type="datetimeFigureOut">
              <a:rPr lang="en-GB" smtClean="0"/>
              <a:t>19/02/2021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6CC6D4F-98C3-4343-A386-239569E58D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FAD8021-F521-4C0D-A68C-21A7E8DD21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651360-EECA-47D6-85D9-2F2C5E5BBA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72091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B04C73-1637-40CF-843E-83F47224C6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DE19D8-0AFC-4E75-92B4-3C91308576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3001716-6DB6-461B-A426-8FF8FC523E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B6F9EE0-6936-4D6B-B26F-967248C89D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48806-3D68-4B11-BAE6-9357D0C537C3}" type="datetimeFigureOut">
              <a:rPr lang="en-GB" smtClean="0"/>
              <a:t>19/02/2021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9A1593C-6E1C-4724-AFA6-CBD4A4E3D2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1ACCCD4-FE6C-410D-AB9D-F4EE98B553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651360-EECA-47D6-85D9-2F2C5E5BBA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97523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C7E089-15C6-4EE9-815B-622D13C8DB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AF863F7-1096-42C1-A44D-A51702877A9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6AAC101-6E16-4285-884D-62753D46879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D915CA2-883F-47C7-B3B9-AD4480ADF0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48806-3D68-4B11-BAE6-9357D0C537C3}" type="datetimeFigureOut">
              <a:rPr lang="en-GB" smtClean="0"/>
              <a:t>19/02/2021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532193-BFE1-425F-8AEE-CF06A8C9D7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176D178-1544-4B0C-8551-F3F3A77C1D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651360-EECA-47D6-85D9-2F2C5E5BBA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36059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E2565D-1E74-40BE-88FB-4C6D80CA27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83C7148-458F-4EF1-8045-2A62E5C0C9E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721A3E-AA33-4471-8839-C05AEBD490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48806-3D68-4B11-BAE6-9357D0C537C3}" type="datetimeFigureOut">
              <a:rPr lang="en-GB" smtClean="0"/>
              <a:t>19/02/2021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1BFDDB-BFEE-41E6-982A-0D3B3B0E79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D2E23F-8EE5-4F53-A693-A9E6EC8ED3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651360-EECA-47D6-85D9-2F2C5E5BBA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42053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CBDC923-6B62-46A7-AC0E-C562B1E2D13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E540F56-3231-4A5E-A289-5EFE115E12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489D14-5DA6-4CCB-B336-31B8C198E5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48806-3D68-4B11-BAE6-9357D0C537C3}" type="datetimeFigureOut">
              <a:rPr lang="en-GB" smtClean="0"/>
              <a:t>19/02/2021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365513-D9EA-421E-8B20-2030D51904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6676F7-33DA-4940-B53E-CE4FFE578F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651360-EECA-47D6-85D9-2F2C5E5BBA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72815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4F83DA5-F265-4663-9C57-76FC9D2AAB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861591A-D24F-4823-9A12-9CDDEC92C54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1A8DA6-07A5-4556-AECA-A89DE779912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248806-3D68-4B11-BAE6-9357D0C537C3}" type="datetimeFigureOut">
              <a:rPr lang="en-GB" smtClean="0"/>
              <a:t>19/02/2021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244E42F-C574-4CD6-9250-488155B5192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1E2C65-60D7-47CC-8633-B4E66D0F879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651360-EECA-47D6-85D9-2F2C5E5BBA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60964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577D6B2E-37A3-429E-A37C-F30ED64872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CEAD642-85CF-4750-8432-7C80C901F0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11723" y="-1"/>
            <a:ext cx="12225953" cy="6868071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A33EEAE-15D5-4119-8C1E-89D943F911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441959" y="-3"/>
            <a:ext cx="11772269" cy="6868074"/>
          </a:xfrm>
          <a:prstGeom prst="rect">
            <a:avLst/>
          </a:prstGeom>
          <a:gradFill>
            <a:gsLst>
              <a:gs pos="21000">
                <a:schemeClr val="accent1">
                  <a:lumMod val="50000"/>
                  <a:alpha val="83000"/>
                </a:schemeClr>
              </a:gs>
              <a:gs pos="100000">
                <a:schemeClr val="accent1">
                  <a:alpha val="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30D8B3B-9B80-4025-B934-26DC7D7CD2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15200" y="0"/>
            <a:ext cx="3623374" cy="6868072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  <a:alpha val="0"/>
                </a:schemeClr>
              </a:gs>
              <a:gs pos="99000">
                <a:srgbClr val="000000">
                  <a:alpha val="41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064D5D5-227B-4F66-9AEA-46F570E793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15875" y="-3"/>
            <a:ext cx="12233581" cy="6868076"/>
          </a:xfrm>
          <a:prstGeom prst="rect">
            <a:avLst/>
          </a:prstGeom>
          <a:gradFill>
            <a:gsLst>
              <a:gs pos="3000">
                <a:schemeClr val="accent1">
                  <a:lumMod val="75000"/>
                  <a:alpha val="0"/>
                </a:schemeClr>
              </a:gs>
              <a:gs pos="100000">
                <a:srgbClr val="000000">
                  <a:alpha val="73000"/>
                </a:srgb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646B67A4-D328-4747-A82B-65E84FA463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4484334" y="-861824"/>
            <a:ext cx="6861931" cy="8597859"/>
          </a:xfrm>
          <a:prstGeom prst="rect">
            <a:avLst/>
          </a:prstGeom>
          <a:gradFill>
            <a:gsLst>
              <a:gs pos="3000">
                <a:schemeClr val="accent1">
                  <a:lumMod val="75000"/>
                  <a:alpha val="0"/>
                </a:schemeClr>
              </a:gs>
              <a:gs pos="100000">
                <a:srgbClr val="000000">
                  <a:alpha val="27000"/>
                </a:srgb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B5A1B09C-1565-46F8-B70F-621C5EB48A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993193">
            <a:off x="1186972" y="1089049"/>
            <a:ext cx="4967533" cy="4988390"/>
          </a:xfrm>
          <a:prstGeom prst="ellipse">
            <a:avLst/>
          </a:prstGeom>
          <a:gradFill>
            <a:gsLst>
              <a:gs pos="0">
                <a:schemeClr val="accent1">
                  <a:alpha val="26000"/>
                </a:schemeClr>
              </a:gs>
              <a:gs pos="85000">
                <a:schemeClr val="accent1">
                  <a:lumMod val="60000"/>
                  <a:lumOff val="40000"/>
                  <a:alpha val="0"/>
                </a:schemeClr>
              </a:gs>
            </a:gsLst>
            <a:lin ang="14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C930C45-86ED-4645-A23A-070678E5FB6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162567" y="818984"/>
            <a:ext cx="6714699" cy="3178689"/>
          </a:xfrm>
        </p:spPr>
        <p:txBody>
          <a:bodyPr>
            <a:normAutofit/>
          </a:bodyPr>
          <a:lstStyle/>
          <a:p>
            <a:pPr algn="l"/>
            <a:r>
              <a:rPr lang="en-GB" sz="4800">
                <a:solidFill>
                  <a:srgbClr val="FFFFFF"/>
                </a:solidFill>
              </a:rPr>
              <a:t>Thieves of Ostia scroll VI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8C516CC8-80AC-446C-A56E-9F54B72104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3" y="4490110"/>
            <a:ext cx="12217710" cy="2377962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  <a:alpha val="50000"/>
                </a:schemeClr>
              </a:gs>
              <a:gs pos="99000">
                <a:srgbClr val="000000">
                  <a:alpha val="34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C486B04-020A-4C18-822B-5768FF797D7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285397" y="4960961"/>
            <a:ext cx="7055893" cy="1078054"/>
          </a:xfrm>
        </p:spPr>
        <p:txBody>
          <a:bodyPr>
            <a:normAutofit/>
          </a:bodyPr>
          <a:lstStyle/>
          <a:p>
            <a:pPr algn="l"/>
            <a:r>
              <a:rPr lang="en-GB">
                <a:solidFill>
                  <a:srgbClr val="FFFFFF"/>
                </a:solidFill>
              </a:rPr>
              <a:t>Monday 22</a:t>
            </a:r>
            <a:r>
              <a:rPr lang="en-GB" baseline="30000">
                <a:solidFill>
                  <a:srgbClr val="FFFFFF"/>
                </a:solidFill>
              </a:rPr>
              <a:t>nd</a:t>
            </a:r>
            <a:r>
              <a:rPr lang="en-GB">
                <a:solidFill>
                  <a:srgbClr val="FFFFFF"/>
                </a:solidFill>
              </a:rPr>
              <a:t> February 2021</a:t>
            </a:r>
          </a:p>
        </p:txBody>
      </p:sp>
    </p:spTree>
    <p:extLst>
      <p:ext uri="{BB962C8B-B14F-4D97-AF65-F5344CB8AC3E}">
        <p14:creationId xmlns:p14="http://schemas.microsoft.com/office/powerpoint/2010/main" val="24732521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 13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15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Text, letter&#10;&#10;Description automatically generated">
            <a:extLst>
              <a:ext uri="{FF2B5EF4-FFF2-40B4-BE49-F238E27FC236}">
                <a16:creationId xmlns:a16="http://schemas.microsoft.com/office/drawing/2014/main" id="{7A594834-ADD1-4510-9156-4B74D63BB6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5208" y="-326343"/>
            <a:ext cx="4270312" cy="72072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78107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11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Content Placeholder 4" descr="Text, letter&#10;&#10;Description automatically generated">
            <a:extLst>
              <a:ext uri="{FF2B5EF4-FFF2-40B4-BE49-F238E27FC236}">
                <a16:creationId xmlns:a16="http://schemas.microsoft.com/office/drawing/2014/main" id="{A0E7DFF5-F770-48DD-8237-6CE35ED3382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25" r="1" b="1244"/>
          <a:stretch/>
        </p:blipFill>
        <p:spPr>
          <a:xfrm>
            <a:off x="4077076" y="56510"/>
            <a:ext cx="4558924" cy="67445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88161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Text, letter&#10;&#10;Description automatically generated">
            <a:extLst>
              <a:ext uri="{FF2B5EF4-FFF2-40B4-BE49-F238E27FC236}">
                <a16:creationId xmlns:a16="http://schemas.microsoft.com/office/drawing/2014/main" id="{D6309450-B0C9-44AF-A8AA-4F57D04481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9201" y="169790"/>
            <a:ext cx="4220400" cy="65179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14491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Text, letter&#10;&#10;Description automatically generated">
            <a:extLst>
              <a:ext uri="{FF2B5EF4-FFF2-40B4-BE49-F238E27FC236}">
                <a16:creationId xmlns:a16="http://schemas.microsoft.com/office/drawing/2014/main" id="{0F92D0D7-9C33-4B36-B9A8-BE9D07385A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1121" y="111578"/>
            <a:ext cx="4030408" cy="6634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55052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Text, letter&#10;&#10;Description automatically generated">
            <a:extLst>
              <a:ext uri="{FF2B5EF4-FFF2-40B4-BE49-F238E27FC236}">
                <a16:creationId xmlns:a16="http://schemas.microsoft.com/office/drawing/2014/main" id="{D10B14DA-A32C-40F3-A901-625F6222B3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0273" y="174140"/>
            <a:ext cx="4019487" cy="65092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66796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5" name="Rectangle 24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 descr="Text, letter&#10;&#10;Description automatically generated">
            <a:extLst>
              <a:ext uri="{FF2B5EF4-FFF2-40B4-BE49-F238E27FC236}">
                <a16:creationId xmlns:a16="http://schemas.microsoft.com/office/drawing/2014/main" id="{B5755109-D40D-4144-BB6E-A67227F269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8880" y="194599"/>
            <a:ext cx="4285297" cy="6468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01918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4" name="Rectangle 9">
            <a:extLst>
              <a:ext uri="{FF2B5EF4-FFF2-40B4-BE49-F238E27FC236}">
                <a16:creationId xmlns:a16="http://schemas.microsoft.com/office/drawing/2014/main" id="{9B76D444-2756-434F-AE61-96D69830C1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5" name="Straight Connector 11">
            <a:extLst>
              <a:ext uri="{FF2B5EF4-FFF2-40B4-BE49-F238E27FC236}">
                <a16:creationId xmlns:a16="http://schemas.microsoft.com/office/drawing/2014/main" id="{CF8F36E2-BBE5-43FE-822F-AD8CAE08C0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238597" y="1417320"/>
            <a:ext cx="0" cy="4023360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Content Placeholder 4" descr="Text, letter&#10;&#10;Description automatically generated">
            <a:extLst>
              <a:ext uri="{FF2B5EF4-FFF2-40B4-BE49-F238E27FC236}">
                <a16:creationId xmlns:a16="http://schemas.microsoft.com/office/drawing/2014/main" id="{94FF89A4-F738-41C6-BCEA-8B5277B42EE8}"/>
              </a:ext>
            </a:extLst>
          </p:cNvPr>
          <p:cNvPicPr>
            <a:picLocks noGrp="1" noChangeAspect="1"/>
          </p:cNvPicPr>
          <p:nvPr>
            <p:ph idx="4294967295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721"/>
          <a:stretch/>
        </p:blipFill>
        <p:spPr>
          <a:xfrm>
            <a:off x="6749145" y="573678"/>
            <a:ext cx="5103206" cy="5710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133928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198ECC-B2F1-42E7-8EF3-CFDAC2B40C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90FA5A-8621-426C-975B-635C5A251DC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717570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B60D6E-7810-47F7-8BE4-C9882F77A4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89F229-C52C-4E18-8DBB-F029514DC98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616264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</TotalTime>
  <Words>9</Words>
  <Application>Microsoft Office PowerPoint</Application>
  <PresentationFormat>Widescreen</PresentationFormat>
  <Paragraphs>2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Office Theme</vt:lpstr>
      <vt:lpstr>Thieves of Ostia scroll VI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Thieves of Ostia scroll VI</dc:title>
  <dc:creator>Vipan Sharma</dc:creator>
  <cp:lastModifiedBy>Vipan Sharma</cp:lastModifiedBy>
  <cp:revision>3</cp:revision>
  <dcterms:created xsi:type="dcterms:W3CDTF">2021-02-19T23:58:11Z</dcterms:created>
  <dcterms:modified xsi:type="dcterms:W3CDTF">2021-02-20T00:41:28Z</dcterms:modified>
</cp:coreProperties>
</file>