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71" r:id="rId16"/>
    <p:sldId id="288" r:id="rId17"/>
    <p:sldId id="286" r:id="rId18"/>
    <p:sldId id="289" r:id="rId19"/>
    <p:sldId id="287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2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4.png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2.png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12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12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‘o’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o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222C2E6-9B88-4DBF-8A37-04DF16E1C0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11"/>
    </mc:Choice>
    <mc:Fallback>
      <p:transition spd="slow" advTm="8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‘o’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o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275856" y="3645024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0F644A-8020-4DF9-A4D0-A6B8AA5C11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4"/>
    </mc:Choice>
    <mc:Fallback>
      <p:transition spd="slow" advTm="5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‘o’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o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AF9DEA-9B60-4F28-B405-92DDE7023F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06"/>
    </mc:Choice>
    <mc:Fallback>
      <p:transition spd="slow" advTm="25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‘o’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o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82B620-E79B-45C0-95CA-82704CABC9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89"/>
    </mc:Choice>
    <mc:Fallback>
      <p:transition spd="slow" advTm="7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7C7DDADC-31B1-4DEB-9A19-EE954A3C6C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48DFC91-D080-4D57-B9CE-22B2147614DE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25D93BE5-8561-451F-BAE0-BBAFEABCC8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150" y="1423988"/>
            <a:ext cx="62357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3">
            <a:extLst>
              <a:ext uri="{FF2B5EF4-FFF2-40B4-BE49-F238E27FC236}">
                <a16:creationId xmlns:a16="http://schemas.microsoft.com/office/drawing/2014/main" id="{25F72B6E-34F1-4239-B206-EC290DCC2C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89363"/>
            <a:ext cx="2087563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56FCD0-382F-470F-9B69-93716A84835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7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3D6C261A-9A5D-4B69-8934-C64E822543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C2EDA8E-75AF-414C-AA04-6F2627C1C87A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6" name="Picture 1">
            <a:extLst>
              <a:ext uri="{FF2B5EF4-FFF2-40B4-BE49-F238E27FC236}">
                <a16:creationId xmlns:a16="http://schemas.microsoft.com/office/drawing/2014/main" id="{A8843C6E-60A4-4A6F-B419-D144D5AB18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>
            <a:extLst>
              <a:ext uri="{FF2B5EF4-FFF2-40B4-BE49-F238E27FC236}">
                <a16:creationId xmlns:a16="http://schemas.microsoft.com/office/drawing/2014/main" id="{27805B60-4612-473E-9D98-B331DEFFB5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17335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CAA09D-4F2E-4E27-A4BD-CC49628B4C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8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>
            <a:extLst>
              <a:ext uri="{FF2B5EF4-FFF2-40B4-BE49-F238E27FC236}">
                <a16:creationId xmlns:a16="http://schemas.microsoft.com/office/drawing/2014/main" id="{EEEF29AD-D102-4E0A-9512-6799EEBB95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5B6C20-253C-4193-AC7E-601B8251E8B5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0" name="Picture 1">
            <a:extLst>
              <a:ext uri="{FF2B5EF4-FFF2-40B4-BE49-F238E27FC236}">
                <a16:creationId xmlns:a16="http://schemas.microsoft.com/office/drawing/2014/main" id="{628BCD4A-75D5-4CEB-A664-573367634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420813"/>
            <a:ext cx="67437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7230653E-F4E3-41EE-B22E-92D1496AEA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789363"/>
            <a:ext cx="2519363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FD02C66-C728-4401-899C-39934209A3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4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4D8B6702-2286-4572-A3C8-A8BE2B0753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DBD1063-53EA-4A9C-B852-16C0345F673C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58A4AE25-EF3B-41C5-92FE-6604DF296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1420813"/>
            <a:ext cx="67564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2A4A012F-68F9-45BE-8E25-E49CDC9E48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789363"/>
            <a:ext cx="2090738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4197CE7-FDA0-492F-B3EC-2C2B93E92D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9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924EF206-BBAF-412C-8C8D-4DA593262F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825B281-239C-49EB-89B5-71340624728D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334DC75A-5C29-4C15-8F98-63F10CBD94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423988"/>
            <a:ext cx="66579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4EFD8B68-F60C-45B0-8748-B6E0039343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3789363"/>
            <a:ext cx="1908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2D2A3B-EC34-48E3-A959-3C4A46291D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2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55AA8D31-E874-4606-ACC0-C40F46AEC5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C3ABD69-AD6E-4739-868C-3A5675F8F2B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1E01ADC5-4385-411A-A840-DD5480C0D8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423988"/>
            <a:ext cx="66706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>
            <a:extLst>
              <a:ext uri="{FF2B5EF4-FFF2-40B4-BE49-F238E27FC236}">
                <a16:creationId xmlns:a16="http://schemas.microsoft.com/office/drawing/2014/main" id="{14C006A0-FBCD-4370-8007-8DE88EA606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789363"/>
            <a:ext cx="197961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D7A8C6-1443-42D3-887F-653B92AA65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21001AC7-C872-43B4-89C7-45AF808221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1308A2-48E2-45E9-8395-6E79B13A2C1D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894056CC-0352-48DA-84A7-7A19C62711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420813"/>
            <a:ext cx="65119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>
            <a:extLst>
              <a:ext uri="{FF2B5EF4-FFF2-40B4-BE49-F238E27FC236}">
                <a16:creationId xmlns:a16="http://schemas.microsoft.com/office/drawing/2014/main" id="{298677DD-6CD3-4983-B884-F4CEE30097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789363"/>
            <a:ext cx="1908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C9F84C-697B-4485-AF0C-47E92B86F7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4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B0E3581B-8D79-412B-B170-52ECC41C97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9432587-2072-40B4-99B7-AAE65037897C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62012BCB-C944-4C48-A10E-FEEC600D98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20813"/>
            <a:ext cx="65532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58B1D2A2-4E0E-4E51-A4D1-8BBA336D87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89363"/>
            <a:ext cx="1908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191CC1-66C0-4E3B-BADD-4FE65C3420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4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12F748AA-B926-4249-9F1F-02BDB9E201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959A3C-390C-401B-A800-8605D2125D6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8408E7D1-A93B-4E3E-B266-5601A83673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420813"/>
            <a:ext cx="85471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80DD842B-12B1-4118-A825-349E7C3159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789363"/>
            <a:ext cx="19065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ED840B-FFB7-4F18-9909-C308FEFA74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7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F4DDB2BD-72A1-4FD5-B187-1F12AFA7C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19B2EF4-3C5C-4301-9287-14FE41A47F2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96047EA0-BB4C-4FF0-882B-253097B5E8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755775"/>
            <a:ext cx="78581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1D5F03BA-89DE-434F-8884-DCB21DE540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3716338"/>
            <a:ext cx="19065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2BCA111-1B82-4B8D-8435-72147A4401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9DDCCB-56D0-4F3C-A1DB-C91ACF3A2D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30CE-D889-473F-AE4F-6F52F979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2EB9-F3B9-4974-B073-1CB371A80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C666469-27AE-47D0-9EB1-4B1D22C546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224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21"/>
    </mc:Choice>
    <mc:Fallback>
      <p:transition spd="slow" advTm="14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 gave my dog a big bone.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8849-D9E7-4D13-A11D-1B9D2D7BD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D1EE8-6FE6-4647-89CC-373B346D6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FD57A19-57FE-4795-B66F-F0CD2A403A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44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80"/>
    </mc:Choice>
    <mc:Fallback>
      <p:transition spd="slow" advTm="17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 was alone and </a:t>
            </a:r>
            <a:r>
              <a:rPr lang="en-GB" sz="4000">
                <a:latin typeface="Comic Sans MS" panose="030F0702030302020204" pitchFamily="66" charset="0"/>
              </a:rPr>
              <a:t>played with my toys.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846</TotalTime>
  <Words>181</Words>
  <Application>Microsoft Office PowerPoint</Application>
  <PresentationFormat>On-screen Show (4:3)</PresentationFormat>
  <Paragraphs>26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222</cp:revision>
  <dcterms:created xsi:type="dcterms:W3CDTF">2012-11-21T10:26:22Z</dcterms:created>
  <dcterms:modified xsi:type="dcterms:W3CDTF">2021-01-24T12:31:29Z</dcterms:modified>
</cp:coreProperties>
</file>