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7"/>
  </p:notesMasterIdLst>
  <p:handoutMasterIdLst>
    <p:handoutMasterId r:id="rId8"/>
  </p:handout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elcome" id="{E75E278A-FF0E-49A4-B170-79828D63BBAD}">
          <p14:sldIdLst>
            <p14:sldId id="256"/>
            <p14:sldId id="257"/>
          </p14:sldIdLst>
        </p14:section>
        <p14:section name="Design, Morph, Annotate, Work Together, Tell Me" id="{B9B51309-D148-4332-87C2-07BE32FBCA3B}">
          <p14:sldIdLst/>
        </p14:section>
        <p14:section name="Learn More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26"/>
    <a:srgbClr val="404040"/>
    <a:srgbClr val="FF9B45"/>
    <a:srgbClr val="DD462F"/>
    <a:srgbClr val="F8CFB6"/>
    <a:srgbClr val="F8CAB6"/>
    <a:srgbClr val="923922"/>
    <a:srgbClr val="F5F5F5"/>
    <a:srgbClr val="F2F2F2"/>
    <a:srgbClr val="D2B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241" autoAdjust="0"/>
  </p:normalViewPr>
  <p:slideViewPr>
    <p:cSldViewPr snapToGrid="0">
      <p:cViewPr varScale="1">
        <p:scale>
          <a:sx n="67" d="100"/>
          <a:sy n="67" d="100"/>
        </p:scale>
        <p:origin x="604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80FBE-A8DF-4758-9AC4-3A9E1039168F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79768-A2FC-4D08-91F6-8DCE6C566B3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255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13577B-6902-467D-A26C-08A0DD5E4E03}" type="datetimeFigureOut">
              <a:rPr lang="en-US" smtClean="0"/>
              <a:t>2/24/2021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61EA0F-A667-4B49-8422-0062BC55E2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blackWhite">
          <a:xfrm>
            <a:off x="254950" y="262784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endParaRPr lang="en-US" sz="1800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BEEBAAA-29B5-4AF5-BC5F-7E580C29002D}" type="datetimeFigureOut">
              <a:rPr lang="en-US" smtClean="0"/>
              <a:pPr/>
              <a:t>2/24/2021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60EDB8-5305-433F-BE41-D7A86D811DB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54951" y="262784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0" name="Rectangle 9"/>
          <p:cNvSpPr/>
          <p:nvPr userDrawn="1"/>
        </p:nvSpPr>
        <p:spPr bwMode="blackWhite">
          <a:xfrm>
            <a:off x="254950" y="262784"/>
            <a:ext cx="11682101" cy="207264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208" y="1536192"/>
            <a:ext cx="6876288" cy="640080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539496" y="2560320"/>
            <a:ext cx="94457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endParaRPr lang="en-US" sz="1800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21208" y="448056"/>
            <a:ext cx="6876288" cy="64008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496" y="1435608"/>
            <a:ext cx="4416552" cy="3977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BEEBAAA-29B5-4AF5-BC5F-7E580C29002D}" type="datetimeFigureOut">
              <a:rPr lang="en-US" smtClean="0"/>
              <a:pPr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75904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60EDB8-5305-433F-BE41-D7A86D811DB3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Tx/>
        <a:buNone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1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164324"/>
            <a:ext cx="10515600" cy="2387600"/>
          </a:xfrm>
        </p:spPr>
        <p:txBody>
          <a:bodyPr anchor="ctr" anchorCtr="0">
            <a:normAutofit fontScale="90000"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Learning Objective</a:t>
            </a:r>
            <a:r>
              <a:rPr lang="en-US" sz="4800" dirty="0">
                <a:solidFill>
                  <a:schemeClr val="bg1"/>
                </a:solidFill>
              </a:rPr>
              <a:t>: </a:t>
            </a:r>
            <a:r>
              <a:rPr lang="en-GB" sz="4800" dirty="0">
                <a:solidFill>
                  <a:schemeClr val="bg1"/>
                </a:solidFill>
              </a:rPr>
              <a:t>To be able to write a description of myself for my new teacher.</a:t>
            </a:r>
            <a:br>
              <a:rPr lang="en-GB" sz="4800" dirty="0">
                <a:solidFill>
                  <a:schemeClr val="bg1"/>
                </a:solidFill>
              </a:rPr>
            </a:b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855620" y="2933105"/>
            <a:ext cx="9582736" cy="30829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chemeClr val="bg1"/>
                </a:solidFill>
                <a:latin typeface="+mj-lt"/>
              </a:rPr>
              <a:t>Success Criteria: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write in first person (I, my).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use adjectives for description.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use commas for lists.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use conjunctions to extend my sentences.</a:t>
            </a:r>
          </a:p>
          <a:p>
            <a:pPr marL="0" indent="0">
              <a:buNone/>
            </a:pPr>
            <a:endParaRPr lang="en-US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27C21F5-3C5C-4195-8FB4-A2B1FFB43F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102"/>
    </mc:Choice>
    <mc:Fallback>
      <p:transition spd="slow" advTm="104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E38F0-2D28-492F-9073-838BD6E55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448056"/>
            <a:ext cx="10851642" cy="64008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All about Miss Koza:   </a:t>
            </a:r>
            <a:r>
              <a:rPr lang="en-GB" b="1" dirty="0">
                <a:solidFill>
                  <a:schemeClr val="bg1"/>
                </a:solidFill>
                <a:highlight>
                  <a:srgbClr val="FF00FF"/>
                </a:highlight>
              </a:rPr>
              <a:t>Adjectives</a:t>
            </a:r>
            <a:r>
              <a:rPr lang="en-GB" b="1" dirty="0">
                <a:solidFill>
                  <a:schemeClr val="bg1"/>
                </a:solidFill>
              </a:rPr>
              <a:t>   </a:t>
            </a:r>
            <a:r>
              <a:rPr lang="en-GB" b="1" dirty="0">
                <a:solidFill>
                  <a:schemeClr val="bg1"/>
                </a:solidFill>
                <a:highlight>
                  <a:srgbClr val="008000"/>
                </a:highlight>
              </a:rPr>
              <a:t>conjunctions</a:t>
            </a:r>
            <a:r>
              <a:rPr lang="en-GB" b="1" dirty="0">
                <a:solidFill>
                  <a:schemeClr val="bg1"/>
                </a:solidFill>
              </a:rPr>
              <a:t>    </a:t>
            </a:r>
            <a:r>
              <a:rPr lang="en-GB" b="1" dirty="0">
                <a:solidFill>
                  <a:schemeClr val="bg1"/>
                </a:solidFill>
                <a:highlight>
                  <a:srgbClr val="FF0000"/>
                </a:highlight>
              </a:rPr>
              <a:t>commas </a:t>
            </a:r>
            <a:r>
              <a:rPr lang="en-GB" b="1">
                <a:solidFill>
                  <a:schemeClr val="bg1"/>
                </a:solidFill>
                <a:highlight>
                  <a:srgbClr val="FF0000"/>
                </a:highlight>
              </a:rPr>
              <a:t>for lists</a:t>
            </a:r>
            <a:endParaRPr lang="en-GB" b="1" dirty="0">
              <a:solidFill>
                <a:schemeClr val="bg1"/>
              </a:solidFill>
              <a:highlight>
                <a:srgbClr val="FF0000"/>
              </a:highlight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0D50EA4-1FED-46E0-9235-28EB1C47E453}"/>
              </a:ext>
            </a:extLst>
          </p:cNvPr>
          <p:cNvSpPr txBox="1">
            <a:spLocks/>
          </p:cNvSpPr>
          <p:nvPr/>
        </p:nvSpPr>
        <p:spPr>
          <a:xfrm>
            <a:off x="435068" y="1331975"/>
            <a:ext cx="11149981" cy="49257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name is Miss Koza. I have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straight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long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blonde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hair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has a slight kink in it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always tuck it behind my ears. My eyes are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turquoise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wear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rectangular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glasses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have a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thick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black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frame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help me to see the children at the back of the class clearly.  My favourite lesson is English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because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love creating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exciting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stories with my class for other people to read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really enjoy sharing my love of reading. My favourite books are the Harry Potter books. I enjoy all the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powerful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descriptions of Diagon Alley. I like to imagine I am walking down the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cobbled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street surrounded by the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wonderful wizarding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shops. At home, I have two very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cheeky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little girls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keep me extremely busy. I also have a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dog called Lacey. She has lots of colours in her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short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fluffy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fur. It is mostly made up of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brown, black, white and a little bit of grey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she is nearly 11 years old. My favourite restaurant is Nando’s. I just love the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delicious 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chicken and the </a:t>
            </a:r>
            <a:r>
              <a:rPr lang="en-GB" sz="2400" dirty="0">
                <a:solidFill>
                  <a:schemeClr val="bg1"/>
                </a:solidFill>
                <a:effectLst/>
                <a:highlight>
                  <a:srgbClr val="FF00FF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tasty 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spicy rice.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8B2B6B-137E-4078-977A-B777F9DC6A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6986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407"/>
    </mc:Choice>
    <mc:Fallback>
      <p:transition spd="slow" advTm="211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1|1|11.4|20.2|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"/>
</p:tagLst>
</file>

<file path=ppt/theme/theme1.xml><?xml version="1.0" encoding="utf-8"?>
<a:theme xmlns:a="http://schemas.openxmlformats.org/drawingml/2006/main" name="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F25A0713-A64B-439B-91E9-551CE2BAEA8D}" vid="{FD9CE0B8-0910-4446-AF74-F335AEE71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8a52e8c320b9a064ae3583ae3861c9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8020cb39231a0945110f9cd888b521a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7EE8C63A-4744-4DE4-BB49-0FF0B5375C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7FC771-7DFE-49DA-B577-71181BFBCB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50072C5-DDE0-4258-BA7A-4D4B80DFA632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{68E3201C-3292-4B93-9EAC-0B8EE9BEC4C9}tf10001108_win32</Template>
  <TotalTime>41</TotalTime>
  <Words>273</Words>
  <Application>Microsoft Office PowerPoint</Application>
  <PresentationFormat>Widescreen</PresentationFormat>
  <Paragraphs>9</Paragraphs>
  <Slides>2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Segoe UI</vt:lpstr>
      <vt:lpstr>Segoe UI Light</vt:lpstr>
      <vt:lpstr>Symbol</vt:lpstr>
      <vt:lpstr>WelcomeDoc</vt:lpstr>
      <vt:lpstr>Learning Objective: To be able to write a description of myself for my new teacher. </vt:lpstr>
      <vt:lpstr>All about Miss Koza:   Adjectives   conjunctions    commas for lists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Objective: To be able to write a description of myself for my new teacher. </dc:title>
  <dc:creator>Laura Koza</dc:creator>
  <cp:keywords/>
  <cp:lastModifiedBy>Laura Koza</cp:lastModifiedBy>
  <cp:revision>5</cp:revision>
  <dcterms:created xsi:type="dcterms:W3CDTF">2021-02-23T21:09:19Z</dcterms:created>
  <dcterms:modified xsi:type="dcterms:W3CDTF">2021-02-24T13:23:10Z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