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57" r:id="rId6"/>
    <p:sldId id="258" r:id="rId7"/>
    <p:sldId id="263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E4916F-189D-4BC2-83FD-0DB5AC9E6EF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6565711-7048-4017-9451-604FDF03417F}">
      <dgm:prSet/>
      <dgm:spPr/>
      <dgm:t>
        <a:bodyPr/>
        <a:lstStyle/>
        <a:p>
          <a:r>
            <a:rPr lang="en-GB" b="1"/>
            <a:t>Ok, we are warmed up for today’s lesson.</a:t>
          </a:r>
          <a:endParaRPr lang="en-US"/>
        </a:p>
      </dgm:t>
    </dgm:pt>
    <dgm:pt modelId="{E8A6C871-13EE-4BFD-9F41-B9C838B12C6F}" type="parTrans" cxnId="{A1981612-9B09-41D2-848E-079FFE404FF3}">
      <dgm:prSet/>
      <dgm:spPr/>
      <dgm:t>
        <a:bodyPr/>
        <a:lstStyle/>
        <a:p>
          <a:endParaRPr lang="en-US"/>
        </a:p>
      </dgm:t>
    </dgm:pt>
    <dgm:pt modelId="{04AC4030-094C-43DC-A4F3-C1FEDF66F8EA}" type="sibTrans" cxnId="{A1981612-9B09-41D2-848E-079FFE404FF3}">
      <dgm:prSet/>
      <dgm:spPr/>
      <dgm:t>
        <a:bodyPr/>
        <a:lstStyle/>
        <a:p>
          <a:endParaRPr lang="en-US"/>
        </a:p>
      </dgm:t>
    </dgm:pt>
    <dgm:pt modelId="{10C08975-1EF5-49D7-969D-BB11837A2063}">
      <dgm:prSet/>
      <dgm:spPr/>
      <dgm:t>
        <a:bodyPr/>
        <a:lstStyle/>
        <a:p>
          <a:r>
            <a:rPr lang="en-GB" b="1"/>
            <a:t>Choose your challenge</a:t>
          </a:r>
          <a:endParaRPr lang="en-US"/>
        </a:p>
      </dgm:t>
    </dgm:pt>
    <dgm:pt modelId="{04CF8187-EE0C-417E-A5B9-4D7F49D5C46F}" type="parTrans" cxnId="{663E8F9E-41F2-4428-B1CD-4F68739AE219}">
      <dgm:prSet/>
      <dgm:spPr/>
      <dgm:t>
        <a:bodyPr/>
        <a:lstStyle/>
        <a:p>
          <a:endParaRPr lang="en-US"/>
        </a:p>
      </dgm:t>
    </dgm:pt>
    <dgm:pt modelId="{94130FFF-3104-4CB1-ADE8-4E603BDC4EDC}" type="sibTrans" cxnId="{663E8F9E-41F2-4428-B1CD-4F68739AE219}">
      <dgm:prSet/>
      <dgm:spPr/>
      <dgm:t>
        <a:bodyPr/>
        <a:lstStyle/>
        <a:p>
          <a:endParaRPr lang="en-US"/>
        </a:p>
      </dgm:t>
    </dgm:pt>
    <dgm:pt modelId="{DFC3A071-6143-47B6-856F-5C1EDEECF13E}">
      <dgm:prSet/>
      <dgm:spPr/>
      <dgm:t>
        <a:bodyPr/>
        <a:lstStyle/>
        <a:p>
          <a:r>
            <a:rPr lang="en-GB" b="1"/>
            <a:t>the revision sheet , </a:t>
          </a:r>
          <a:endParaRPr lang="en-US"/>
        </a:p>
      </dgm:t>
    </dgm:pt>
    <dgm:pt modelId="{64ECA1D0-35C3-4AB0-87FB-5FF470F718DC}" type="parTrans" cxnId="{DF9D4459-FB22-48EA-913B-9A5125344EC0}">
      <dgm:prSet/>
      <dgm:spPr/>
      <dgm:t>
        <a:bodyPr/>
        <a:lstStyle/>
        <a:p>
          <a:endParaRPr lang="en-US"/>
        </a:p>
      </dgm:t>
    </dgm:pt>
    <dgm:pt modelId="{CCDE8AF4-BCC6-43DB-8943-C1AE22397A82}" type="sibTrans" cxnId="{DF9D4459-FB22-48EA-913B-9A5125344EC0}">
      <dgm:prSet/>
      <dgm:spPr/>
      <dgm:t>
        <a:bodyPr/>
        <a:lstStyle/>
        <a:p>
          <a:endParaRPr lang="en-US"/>
        </a:p>
      </dgm:t>
    </dgm:pt>
    <dgm:pt modelId="{21D8F823-33A4-47A0-AEC9-CCA258CB7EE3}">
      <dgm:prSet/>
      <dgm:spPr/>
      <dgm:t>
        <a:bodyPr/>
        <a:lstStyle/>
        <a:p>
          <a:r>
            <a:rPr lang="en-GB" b="1"/>
            <a:t>or challenges 1, 2 or 3 From BA.</a:t>
          </a:r>
          <a:endParaRPr lang="en-US"/>
        </a:p>
      </dgm:t>
    </dgm:pt>
    <dgm:pt modelId="{2C048E2F-6DFC-4318-8EC2-A438656F07C1}" type="parTrans" cxnId="{51546FC9-DB28-4B89-9726-41E29E10F277}">
      <dgm:prSet/>
      <dgm:spPr/>
      <dgm:t>
        <a:bodyPr/>
        <a:lstStyle/>
        <a:p>
          <a:endParaRPr lang="en-US"/>
        </a:p>
      </dgm:t>
    </dgm:pt>
    <dgm:pt modelId="{F633214F-A688-47A4-BF54-7AD4BD61C924}" type="sibTrans" cxnId="{51546FC9-DB28-4B89-9726-41E29E10F277}">
      <dgm:prSet/>
      <dgm:spPr/>
      <dgm:t>
        <a:bodyPr/>
        <a:lstStyle/>
        <a:p>
          <a:endParaRPr lang="en-US"/>
        </a:p>
      </dgm:t>
    </dgm:pt>
    <dgm:pt modelId="{9F003397-861A-49B1-B867-3F35B47E2D33}" type="pres">
      <dgm:prSet presAssocID="{06E4916F-189D-4BC2-83FD-0DB5AC9E6EF7}" presName="root" presStyleCnt="0">
        <dgm:presLayoutVars>
          <dgm:dir/>
          <dgm:resizeHandles val="exact"/>
        </dgm:presLayoutVars>
      </dgm:prSet>
      <dgm:spPr/>
    </dgm:pt>
    <dgm:pt modelId="{66C9946A-F742-4A7A-AA0D-879A1054FDDA}" type="pres">
      <dgm:prSet presAssocID="{86565711-7048-4017-9451-604FDF03417F}" presName="compNode" presStyleCnt="0"/>
      <dgm:spPr/>
    </dgm:pt>
    <dgm:pt modelId="{11D8336E-F32E-48FE-A17B-B51F5B6C28B1}" type="pres">
      <dgm:prSet presAssocID="{86565711-7048-4017-9451-604FDF03417F}" presName="bgRect" presStyleLbl="bgShp" presStyleIdx="0" presStyleCnt="4"/>
      <dgm:spPr/>
    </dgm:pt>
    <dgm:pt modelId="{25374DD4-B328-4259-8C3D-3DA588E3C3DD}" type="pres">
      <dgm:prSet presAssocID="{86565711-7048-4017-9451-604FDF03417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F09C3D05-AFCD-4DBC-9827-1741BB88CA11}" type="pres">
      <dgm:prSet presAssocID="{86565711-7048-4017-9451-604FDF03417F}" presName="spaceRect" presStyleCnt="0"/>
      <dgm:spPr/>
    </dgm:pt>
    <dgm:pt modelId="{EC273FD5-A571-4BA7-A71D-371ABE3C4B60}" type="pres">
      <dgm:prSet presAssocID="{86565711-7048-4017-9451-604FDF03417F}" presName="parTx" presStyleLbl="revTx" presStyleIdx="0" presStyleCnt="4">
        <dgm:presLayoutVars>
          <dgm:chMax val="0"/>
          <dgm:chPref val="0"/>
        </dgm:presLayoutVars>
      </dgm:prSet>
      <dgm:spPr/>
    </dgm:pt>
    <dgm:pt modelId="{09E53506-5BF3-44D5-A6EB-267EB301630B}" type="pres">
      <dgm:prSet presAssocID="{04AC4030-094C-43DC-A4F3-C1FEDF66F8EA}" presName="sibTrans" presStyleCnt="0"/>
      <dgm:spPr/>
    </dgm:pt>
    <dgm:pt modelId="{0AC7494C-644B-48D9-BE49-706427E71EC3}" type="pres">
      <dgm:prSet presAssocID="{10C08975-1EF5-49D7-969D-BB11837A2063}" presName="compNode" presStyleCnt="0"/>
      <dgm:spPr/>
    </dgm:pt>
    <dgm:pt modelId="{D340705A-DE5C-4D4B-877C-763A026B3066}" type="pres">
      <dgm:prSet presAssocID="{10C08975-1EF5-49D7-969D-BB11837A2063}" presName="bgRect" presStyleLbl="bgShp" presStyleIdx="1" presStyleCnt="4"/>
      <dgm:spPr/>
    </dgm:pt>
    <dgm:pt modelId="{9890E13D-4BE4-4BEF-9575-858BD6627CC5}" type="pres">
      <dgm:prSet presAssocID="{10C08975-1EF5-49D7-969D-BB11837A206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BB57AF06-1F49-46B9-9CA7-1A02E8A918DC}" type="pres">
      <dgm:prSet presAssocID="{10C08975-1EF5-49D7-969D-BB11837A2063}" presName="spaceRect" presStyleCnt="0"/>
      <dgm:spPr/>
    </dgm:pt>
    <dgm:pt modelId="{8F29A849-3993-4924-BF71-C97CBA57F7AF}" type="pres">
      <dgm:prSet presAssocID="{10C08975-1EF5-49D7-969D-BB11837A2063}" presName="parTx" presStyleLbl="revTx" presStyleIdx="1" presStyleCnt="4">
        <dgm:presLayoutVars>
          <dgm:chMax val="0"/>
          <dgm:chPref val="0"/>
        </dgm:presLayoutVars>
      </dgm:prSet>
      <dgm:spPr/>
    </dgm:pt>
    <dgm:pt modelId="{401F1202-C238-40BA-BBCB-0DDFC65BF107}" type="pres">
      <dgm:prSet presAssocID="{94130FFF-3104-4CB1-ADE8-4E603BDC4EDC}" presName="sibTrans" presStyleCnt="0"/>
      <dgm:spPr/>
    </dgm:pt>
    <dgm:pt modelId="{2D1AD733-C05A-489F-B6F7-EE68CEEECDE1}" type="pres">
      <dgm:prSet presAssocID="{DFC3A071-6143-47B6-856F-5C1EDEECF13E}" presName="compNode" presStyleCnt="0"/>
      <dgm:spPr/>
    </dgm:pt>
    <dgm:pt modelId="{E684902B-C18C-4599-ABF7-C4D2744912CA}" type="pres">
      <dgm:prSet presAssocID="{DFC3A071-6143-47B6-856F-5C1EDEECF13E}" presName="bgRect" presStyleLbl="bgShp" presStyleIdx="2" presStyleCnt="4"/>
      <dgm:spPr/>
    </dgm:pt>
    <dgm:pt modelId="{037822F9-2D9C-42EB-86A7-0C277742E54F}" type="pres">
      <dgm:prSet presAssocID="{DFC3A071-6143-47B6-856F-5C1EDEECF13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2672FD69-0ED8-4A67-8CDD-4E516CC57E84}" type="pres">
      <dgm:prSet presAssocID="{DFC3A071-6143-47B6-856F-5C1EDEECF13E}" presName="spaceRect" presStyleCnt="0"/>
      <dgm:spPr/>
    </dgm:pt>
    <dgm:pt modelId="{288DA3CF-C6FA-48E3-878C-46A6823461CD}" type="pres">
      <dgm:prSet presAssocID="{DFC3A071-6143-47B6-856F-5C1EDEECF13E}" presName="parTx" presStyleLbl="revTx" presStyleIdx="2" presStyleCnt="4">
        <dgm:presLayoutVars>
          <dgm:chMax val="0"/>
          <dgm:chPref val="0"/>
        </dgm:presLayoutVars>
      </dgm:prSet>
      <dgm:spPr/>
    </dgm:pt>
    <dgm:pt modelId="{EFBD497E-B3DF-4E2F-B770-FB9D32964E71}" type="pres">
      <dgm:prSet presAssocID="{CCDE8AF4-BCC6-43DB-8943-C1AE22397A82}" presName="sibTrans" presStyleCnt="0"/>
      <dgm:spPr/>
    </dgm:pt>
    <dgm:pt modelId="{3EBE163B-8BFB-4566-BB7B-61A96033B2AF}" type="pres">
      <dgm:prSet presAssocID="{21D8F823-33A4-47A0-AEC9-CCA258CB7EE3}" presName="compNode" presStyleCnt="0"/>
      <dgm:spPr/>
    </dgm:pt>
    <dgm:pt modelId="{2965F75B-D071-44CD-A46F-C65EC29005CD}" type="pres">
      <dgm:prSet presAssocID="{21D8F823-33A4-47A0-AEC9-CCA258CB7EE3}" presName="bgRect" presStyleLbl="bgShp" presStyleIdx="3" presStyleCnt="4"/>
      <dgm:spPr/>
    </dgm:pt>
    <dgm:pt modelId="{DC80C2B7-0DCE-4186-AE34-28832594B6E7}" type="pres">
      <dgm:prSet presAssocID="{21D8F823-33A4-47A0-AEC9-CCA258CB7EE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3F0DDA9-6B87-41BB-8B4A-9B3FB86E9034}" type="pres">
      <dgm:prSet presAssocID="{21D8F823-33A4-47A0-AEC9-CCA258CB7EE3}" presName="spaceRect" presStyleCnt="0"/>
      <dgm:spPr/>
    </dgm:pt>
    <dgm:pt modelId="{2EE577B3-5009-4B7D-BA70-81DD1662A73B}" type="pres">
      <dgm:prSet presAssocID="{21D8F823-33A4-47A0-AEC9-CCA258CB7EE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1981612-9B09-41D2-848E-079FFE404FF3}" srcId="{06E4916F-189D-4BC2-83FD-0DB5AC9E6EF7}" destId="{86565711-7048-4017-9451-604FDF03417F}" srcOrd="0" destOrd="0" parTransId="{E8A6C871-13EE-4BFD-9F41-B9C838B12C6F}" sibTransId="{04AC4030-094C-43DC-A4F3-C1FEDF66F8EA}"/>
    <dgm:cxn modelId="{D3F1FF2D-ED81-44DB-B5FD-87B69D0B1C68}" type="presOf" srcId="{10C08975-1EF5-49D7-969D-BB11837A2063}" destId="{8F29A849-3993-4924-BF71-C97CBA57F7AF}" srcOrd="0" destOrd="0" presId="urn:microsoft.com/office/officeart/2018/2/layout/IconVerticalSolidList"/>
    <dgm:cxn modelId="{DE664B39-5B17-4838-B3AA-ACAEFC372814}" type="presOf" srcId="{21D8F823-33A4-47A0-AEC9-CCA258CB7EE3}" destId="{2EE577B3-5009-4B7D-BA70-81DD1662A73B}" srcOrd="0" destOrd="0" presId="urn:microsoft.com/office/officeart/2018/2/layout/IconVerticalSolidList"/>
    <dgm:cxn modelId="{BA03FC57-4567-496B-B7A5-6CEEB8A41C83}" type="presOf" srcId="{86565711-7048-4017-9451-604FDF03417F}" destId="{EC273FD5-A571-4BA7-A71D-371ABE3C4B60}" srcOrd="0" destOrd="0" presId="urn:microsoft.com/office/officeart/2018/2/layout/IconVerticalSolidList"/>
    <dgm:cxn modelId="{DF9D4459-FB22-48EA-913B-9A5125344EC0}" srcId="{06E4916F-189D-4BC2-83FD-0DB5AC9E6EF7}" destId="{DFC3A071-6143-47B6-856F-5C1EDEECF13E}" srcOrd="2" destOrd="0" parTransId="{64ECA1D0-35C3-4AB0-87FB-5FF470F718DC}" sibTransId="{CCDE8AF4-BCC6-43DB-8943-C1AE22397A82}"/>
    <dgm:cxn modelId="{37F43D9B-E369-400A-A421-749F9631389A}" type="presOf" srcId="{06E4916F-189D-4BC2-83FD-0DB5AC9E6EF7}" destId="{9F003397-861A-49B1-B867-3F35B47E2D33}" srcOrd="0" destOrd="0" presId="urn:microsoft.com/office/officeart/2018/2/layout/IconVerticalSolidList"/>
    <dgm:cxn modelId="{663E8F9E-41F2-4428-B1CD-4F68739AE219}" srcId="{06E4916F-189D-4BC2-83FD-0DB5AC9E6EF7}" destId="{10C08975-1EF5-49D7-969D-BB11837A2063}" srcOrd="1" destOrd="0" parTransId="{04CF8187-EE0C-417E-A5B9-4D7F49D5C46F}" sibTransId="{94130FFF-3104-4CB1-ADE8-4E603BDC4EDC}"/>
    <dgm:cxn modelId="{866814A7-80FF-4E84-8332-3F1DC88D23D4}" type="presOf" srcId="{DFC3A071-6143-47B6-856F-5C1EDEECF13E}" destId="{288DA3CF-C6FA-48E3-878C-46A6823461CD}" srcOrd="0" destOrd="0" presId="urn:microsoft.com/office/officeart/2018/2/layout/IconVerticalSolidList"/>
    <dgm:cxn modelId="{51546FC9-DB28-4B89-9726-41E29E10F277}" srcId="{06E4916F-189D-4BC2-83FD-0DB5AC9E6EF7}" destId="{21D8F823-33A4-47A0-AEC9-CCA258CB7EE3}" srcOrd="3" destOrd="0" parTransId="{2C048E2F-6DFC-4318-8EC2-A438656F07C1}" sibTransId="{F633214F-A688-47A4-BF54-7AD4BD61C924}"/>
    <dgm:cxn modelId="{362541D3-7818-4BE5-9A71-ED17D88796AF}" type="presParOf" srcId="{9F003397-861A-49B1-B867-3F35B47E2D33}" destId="{66C9946A-F742-4A7A-AA0D-879A1054FDDA}" srcOrd="0" destOrd="0" presId="urn:microsoft.com/office/officeart/2018/2/layout/IconVerticalSolidList"/>
    <dgm:cxn modelId="{38EFFFC8-37F0-430B-9BE4-681E7D41321E}" type="presParOf" srcId="{66C9946A-F742-4A7A-AA0D-879A1054FDDA}" destId="{11D8336E-F32E-48FE-A17B-B51F5B6C28B1}" srcOrd="0" destOrd="0" presId="urn:microsoft.com/office/officeart/2018/2/layout/IconVerticalSolidList"/>
    <dgm:cxn modelId="{D5054662-9952-42B4-8D4E-4EF238FDA394}" type="presParOf" srcId="{66C9946A-F742-4A7A-AA0D-879A1054FDDA}" destId="{25374DD4-B328-4259-8C3D-3DA588E3C3DD}" srcOrd="1" destOrd="0" presId="urn:microsoft.com/office/officeart/2018/2/layout/IconVerticalSolidList"/>
    <dgm:cxn modelId="{C5E2E91E-A0D6-4BAE-B1BD-5B9828FE59BD}" type="presParOf" srcId="{66C9946A-F742-4A7A-AA0D-879A1054FDDA}" destId="{F09C3D05-AFCD-4DBC-9827-1741BB88CA11}" srcOrd="2" destOrd="0" presId="urn:microsoft.com/office/officeart/2018/2/layout/IconVerticalSolidList"/>
    <dgm:cxn modelId="{7D1B104E-9C0C-455B-B7B9-B1E5FFFABA54}" type="presParOf" srcId="{66C9946A-F742-4A7A-AA0D-879A1054FDDA}" destId="{EC273FD5-A571-4BA7-A71D-371ABE3C4B60}" srcOrd="3" destOrd="0" presId="urn:microsoft.com/office/officeart/2018/2/layout/IconVerticalSolidList"/>
    <dgm:cxn modelId="{4743A36A-67F3-4C89-BC96-2C400EE17738}" type="presParOf" srcId="{9F003397-861A-49B1-B867-3F35B47E2D33}" destId="{09E53506-5BF3-44D5-A6EB-267EB301630B}" srcOrd="1" destOrd="0" presId="urn:microsoft.com/office/officeart/2018/2/layout/IconVerticalSolidList"/>
    <dgm:cxn modelId="{FDBB0859-57AB-42FC-94EF-65CB5D2E74BE}" type="presParOf" srcId="{9F003397-861A-49B1-B867-3F35B47E2D33}" destId="{0AC7494C-644B-48D9-BE49-706427E71EC3}" srcOrd="2" destOrd="0" presId="urn:microsoft.com/office/officeart/2018/2/layout/IconVerticalSolidList"/>
    <dgm:cxn modelId="{5BBC3D96-5C2A-4287-A9E0-0DE3C4A4DA63}" type="presParOf" srcId="{0AC7494C-644B-48D9-BE49-706427E71EC3}" destId="{D340705A-DE5C-4D4B-877C-763A026B3066}" srcOrd="0" destOrd="0" presId="urn:microsoft.com/office/officeart/2018/2/layout/IconVerticalSolidList"/>
    <dgm:cxn modelId="{6406AA92-301F-482B-9BCA-11FFD6690B75}" type="presParOf" srcId="{0AC7494C-644B-48D9-BE49-706427E71EC3}" destId="{9890E13D-4BE4-4BEF-9575-858BD6627CC5}" srcOrd="1" destOrd="0" presId="urn:microsoft.com/office/officeart/2018/2/layout/IconVerticalSolidList"/>
    <dgm:cxn modelId="{5C79D283-5E31-4743-80B6-875964F68FE3}" type="presParOf" srcId="{0AC7494C-644B-48D9-BE49-706427E71EC3}" destId="{BB57AF06-1F49-46B9-9CA7-1A02E8A918DC}" srcOrd="2" destOrd="0" presId="urn:microsoft.com/office/officeart/2018/2/layout/IconVerticalSolidList"/>
    <dgm:cxn modelId="{469169DD-125D-41D8-85F9-38DC7A54B702}" type="presParOf" srcId="{0AC7494C-644B-48D9-BE49-706427E71EC3}" destId="{8F29A849-3993-4924-BF71-C97CBA57F7AF}" srcOrd="3" destOrd="0" presId="urn:microsoft.com/office/officeart/2018/2/layout/IconVerticalSolidList"/>
    <dgm:cxn modelId="{0F59A824-2EBA-43DA-B74B-EE96C5C71E26}" type="presParOf" srcId="{9F003397-861A-49B1-B867-3F35B47E2D33}" destId="{401F1202-C238-40BA-BBCB-0DDFC65BF107}" srcOrd="3" destOrd="0" presId="urn:microsoft.com/office/officeart/2018/2/layout/IconVerticalSolidList"/>
    <dgm:cxn modelId="{A907947B-845E-4A17-BD56-4F87B0EF6950}" type="presParOf" srcId="{9F003397-861A-49B1-B867-3F35B47E2D33}" destId="{2D1AD733-C05A-489F-B6F7-EE68CEEECDE1}" srcOrd="4" destOrd="0" presId="urn:microsoft.com/office/officeart/2018/2/layout/IconVerticalSolidList"/>
    <dgm:cxn modelId="{6AD8B3B0-7D26-4B90-8B87-599C190FAA15}" type="presParOf" srcId="{2D1AD733-C05A-489F-B6F7-EE68CEEECDE1}" destId="{E684902B-C18C-4599-ABF7-C4D2744912CA}" srcOrd="0" destOrd="0" presId="urn:microsoft.com/office/officeart/2018/2/layout/IconVerticalSolidList"/>
    <dgm:cxn modelId="{627A0D61-098B-4A6C-A18E-4ED39A658928}" type="presParOf" srcId="{2D1AD733-C05A-489F-B6F7-EE68CEEECDE1}" destId="{037822F9-2D9C-42EB-86A7-0C277742E54F}" srcOrd="1" destOrd="0" presId="urn:microsoft.com/office/officeart/2018/2/layout/IconVerticalSolidList"/>
    <dgm:cxn modelId="{5CDA2012-1011-472D-8476-FAD1710C00DE}" type="presParOf" srcId="{2D1AD733-C05A-489F-B6F7-EE68CEEECDE1}" destId="{2672FD69-0ED8-4A67-8CDD-4E516CC57E84}" srcOrd="2" destOrd="0" presId="urn:microsoft.com/office/officeart/2018/2/layout/IconVerticalSolidList"/>
    <dgm:cxn modelId="{DCBD6ED3-B899-423E-AAAF-BD509D21DA94}" type="presParOf" srcId="{2D1AD733-C05A-489F-B6F7-EE68CEEECDE1}" destId="{288DA3CF-C6FA-48E3-878C-46A6823461CD}" srcOrd="3" destOrd="0" presId="urn:microsoft.com/office/officeart/2018/2/layout/IconVerticalSolidList"/>
    <dgm:cxn modelId="{F5ADEBC9-294A-4574-8CA4-EC2BE44DC616}" type="presParOf" srcId="{9F003397-861A-49B1-B867-3F35B47E2D33}" destId="{EFBD497E-B3DF-4E2F-B770-FB9D32964E71}" srcOrd="5" destOrd="0" presId="urn:microsoft.com/office/officeart/2018/2/layout/IconVerticalSolidList"/>
    <dgm:cxn modelId="{AB434EE8-6C96-4AF5-91CB-BFBFABE7E36C}" type="presParOf" srcId="{9F003397-861A-49B1-B867-3F35B47E2D33}" destId="{3EBE163B-8BFB-4566-BB7B-61A96033B2AF}" srcOrd="6" destOrd="0" presId="urn:microsoft.com/office/officeart/2018/2/layout/IconVerticalSolidList"/>
    <dgm:cxn modelId="{A8306282-C8A8-4D06-8C97-7ECC9C3F1FD0}" type="presParOf" srcId="{3EBE163B-8BFB-4566-BB7B-61A96033B2AF}" destId="{2965F75B-D071-44CD-A46F-C65EC29005CD}" srcOrd="0" destOrd="0" presId="urn:microsoft.com/office/officeart/2018/2/layout/IconVerticalSolidList"/>
    <dgm:cxn modelId="{6845E3AF-6AC5-4948-8001-2D6D1C053842}" type="presParOf" srcId="{3EBE163B-8BFB-4566-BB7B-61A96033B2AF}" destId="{DC80C2B7-0DCE-4186-AE34-28832594B6E7}" srcOrd="1" destOrd="0" presId="urn:microsoft.com/office/officeart/2018/2/layout/IconVerticalSolidList"/>
    <dgm:cxn modelId="{879101A8-77EE-4390-AD89-B19C559CDAF8}" type="presParOf" srcId="{3EBE163B-8BFB-4566-BB7B-61A96033B2AF}" destId="{53F0DDA9-6B87-41BB-8B4A-9B3FB86E9034}" srcOrd="2" destOrd="0" presId="urn:microsoft.com/office/officeart/2018/2/layout/IconVerticalSolidList"/>
    <dgm:cxn modelId="{E1B9B64C-CA1E-488A-8AED-D6C0B08479BD}" type="presParOf" srcId="{3EBE163B-8BFB-4566-BB7B-61A96033B2AF}" destId="{2EE577B3-5009-4B7D-BA70-81DD1662A73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D8336E-F32E-48FE-A17B-B51F5B6C28B1}">
      <dsp:nvSpPr>
        <dsp:cNvPr id="0" name=""/>
        <dsp:cNvSpPr/>
      </dsp:nvSpPr>
      <dsp:spPr>
        <a:xfrm>
          <a:off x="0" y="2279"/>
          <a:ext cx="6254724" cy="11554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374DD4-B328-4259-8C3D-3DA588E3C3DD}">
      <dsp:nvSpPr>
        <dsp:cNvPr id="0" name=""/>
        <dsp:cNvSpPr/>
      </dsp:nvSpPr>
      <dsp:spPr>
        <a:xfrm>
          <a:off x="349511" y="262246"/>
          <a:ext cx="635474" cy="6354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273FD5-A571-4BA7-A71D-371ABE3C4B60}">
      <dsp:nvSpPr>
        <dsp:cNvPr id="0" name=""/>
        <dsp:cNvSpPr/>
      </dsp:nvSpPr>
      <dsp:spPr>
        <a:xfrm>
          <a:off x="1334496" y="2279"/>
          <a:ext cx="4920227" cy="1155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81" tIns="122281" rIns="122281" bIns="12228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Ok, we are warmed up for today’s lesson.</a:t>
          </a:r>
          <a:endParaRPr lang="en-US" sz="2200" kern="1200"/>
        </a:p>
      </dsp:txBody>
      <dsp:txXfrm>
        <a:off x="1334496" y="2279"/>
        <a:ext cx="4920227" cy="1155408"/>
      </dsp:txXfrm>
    </dsp:sp>
    <dsp:sp modelId="{D340705A-DE5C-4D4B-877C-763A026B3066}">
      <dsp:nvSpPr>
        <dsp:cNvPr id="0" name=""/>
        <dsp:cNvSpPr/>
      </dsp:nvSpPr>
      <dsp:spPr>
        <a:xfrm>
          <a:off x="0" y="1446540"/>
          <a:ext cx="6254724" cy="11554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0E13D-4BE4-4BEF-9575-858BD6627CC5}">
      <dsp:nvSpPr>
        <dsp:cNvPr id="0" name=""/>
        <dsp:cNvSpPr/>
      </dsp:nvSpPr>
      <dsp:spPr>
        <a:xfrm>
          <a:off x="349511" y="1706507"/>
          <a:ext cx="635474" cy="6354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9A849-3993-4924-BF71-C97CBA57F7AF}">
      <dsp:nvSpPr>
        <dsp:cNvPr id="0" name=""/>
        <dsp:cNvSpPr/>
      </dsp:nvSpPr>
      <dsp:spPr>
        <a:xfrm>
          <a:off x="1334496" y="1446540"/>
          <a:ext cx="4920227" cy="1155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81" tIns="122281" rIns="122281" bIns="12228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Choose your challenge</a:t>
          </a:r>
          <a:endParaRPr lang="en-US" sz="2200" kern="1200"/>
        </a:p>
      </dsp:txBody>
      <dsp:txXfrm>
        <a:off x="1334496" y="1446540"/>
        <a:ext cx="4920227" cy="1155408"/>
      </dsp:txXfrm>
    </dsp:sp>
    <dsp:sp modelId="{E684902B-C18C-4599-ABF7-C4D2744912CA}">
      <dsp:nvSpPr>
        <dsp:cNvPr id="0" name=""/>
        <dsp:cNvSpPr/>
      </dsp:nvSpPr>
      <dsp:spPr>
        <a:xfrm>
          <a:off x="0" y="2890801"/>
          <a:ext cx="6254724" cy="11554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7822F9-2D9C-42EB-86A7-0C277742E54F}">
      <dsp:nvSpPr>
        <dsp:cNvPr id="0" name=""/>
        <dsp:cNvSpPr/>
      </dsp:nvSpPr>
      <dsp:spPr>
        <a:xfrm>
          <a:off x="349511" y="3150767"/>
          <a:ext cx="635474" cy="6354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8DA3CF-C6FA-48E3-878C-46A6823461CD}">
      <dsp:nvSpPr>
        <dsp:cNvPr id="0" name=""/>
        <dsp:cNvSpPr/>
      </dsp:nvSpPr>
      <dsp:spPr>
        <a:xfrm>
          <a:off x="1334496" y="2890801"/>
          <a:ext cx="4920227" cy="1155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81" tIns="122281" rIns="122281" bIns="12228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the revision sheet , </a:t>
          </a:r>
          <a:endParaRPr lang="en-US" sz="2200" kern="1200"/>
        </a:p>
      </dsp:txBody>
      <dsp:txXfrm>
        <a:off x="1334496" y="2890801"/>
        <a:ext cx="4920227" cy="1155408"/>
      </dsp:txXfrm>
    </dsp:sp>
    <dsp:sp modelId="{2965F75B-D071-44CD-A46F-C65EC29005CD}">
      <dsp:nvSpPr>
        <dsp:cNvPr id="0" name=""/>
        <dsp:cNvSpPr/>
      </dsp:nvSpPr>
      <dsp:spPr>
        <a:xfrm>
          <a:off x="0" y="4335061"/>
          <a:ext cx="6254724" cy="11554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80C2B7-0DCE-4186-AE34-28832594B6E7}">
      <dsp:nvSpPr>
        <dsp:cNvPr id="0" name=""/>
        <dsp:cNvSpPr/>
      </dsp:nvSpPr>
      <dsp:spPr>
        <a:xfrm>
          <a:off x="349511" y="4595028"/>
          <a:ext cx="635474" cy="63547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E577B3-5009-4B7D-BA70-81DD1662A73B}">
      <dsp:nvSpPr>
        <dsp:cNvPr id="0" name=""/>
        <dsp:cNvSpPr/>
      </dsp:nvSpPr>
      <dsp:spPr>
        <a:xfrm>
          <a:off x="1334496" y="4335061"/>
          <a:ext cx="4920227" cy="1155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81" tIns="122281" rIns="122281" bIns="12228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or challenges 1, 2 or 3 From BA.</a:t>
          </a:r>
          <a:endParaRPr lang="en-US" sz="2200" kern="1200"/>
        </a:p>
      </dsp:txBody>
      <dsp:txXfrm>
        <a:off x="1334496" y="4335061"/>
        <a:ext cx="4920227" cy="1155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69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15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286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508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87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69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3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8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1539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489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81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C82E57E-686B-4141-9EE9-CC3AFDEC99B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8299259-BCCB-4957-BD82-86F4B89E4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35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12A35-AD6E-404C-A194-D9CD212D9F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59C9CB-2DB0-4555-973F-DD0D9A15B7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Subtraction chains </a:t>
            </a:r>
          </a:p>
        </p:txBody>
      </p:sp>
    </p:spTree>
    <p:extLst>
      <p:ext uri="{BB962C8B-B14F-4D97-AF65-F5344CB8AC3E}">
        <p14:creationId xmlns:p14="http://schemas.microsoft.com/office/powerpoint/2010/main" val="1477710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1E8DBE92-2331-4285-8226-D398190D3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5B560CE-CC81-4D12-9639-E44550F2D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6261" y="1067403"/>
            <a:ext cx="5830468" cy="472319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sz="3400" dirty="0">
                <a:solidFill>
                  <a:srgbClr val="FFFFFF"/>
                </a:solidFill>
                <a:hlinkClick r:id="rId2"/>
              </a:rPr>
              <a:t>https://www.topmarks.co.uk/maths-games/hit-the-button</a:t>
            </a:r>
            <a:br>
              <a:rPr lang="en-US" sz="3400" dirty="0">
                <a:solidFill>
                  <a:srgbClr val="FFFFFF"/>
                </a:solidFill>
              </a:rPr>
            </a:br>
            <a:br>
              <a:rPr lang="en-US" sz="3400" dirty="0">
                <a:solidFill>
                  <a:srgbClr val="FFFFFF"/>
                </a:solidFill>
              </a:rPr>
            </a:br>
            <a:r>
              <a:rPr lang="en-US" sz="3400" dirty="0">
                <a:solidFill>
                  <a:srgbClr val="FFFFFF"/>
                </a:solidFill>
              </a:rPr>
              <a:t>Try the quick fire subtraction sums on top marks ( link above) to warm up. Choose your challenge-  Subtract up to 10, 20, 100 and even decimals! </a:t>
            </a:r>
            <a:br>
              <a:rPr lang="en-US" sz="3400" dirty="0">
                <a:solidFill>
                  <a:srgbClr val="FFFFFF"/>
                </a:solidFill>
              </a:rPr>
            </a:br>
            <a:r>
              <a:rPr lang="en-US" sz="3400" dirty="0">
                <a:solidFill>
                  <a:srgbClr val="FFFFFF"/>
                </a:solidFill>
              </a:rPr>
              <a:t>Play for 10/ 15  mins, what’s your PB? ( personal best)</a:t>
            </a:r>
            <a:br>
              <a:rPr lang="en-US" sz="3400" dirty="0">
                <a:solidFill>
                  <a:srgbClr val="FFFFFF"/>
                </a:solidFill>
              </a:rPr>
            </a:br>
            <a:br>
              <a:rPr lang="en-US" sz="3400" dirty="0">
                <a:solidFill>
                  <a:srgbClr val="FFFFFF"/>
                </a:solidFill>
              </a:rPr>
            </a:br>
            <a:endParaRPr lang="en-US" sz="3400" dirty="0">
              <a:solidFill>
                <a:srgbClr val="FFFFFF"/>
              </a:solidFill>
            </a:endParaRP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4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346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89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DD016F-FC3B-4420-8DC8-3868B8AD8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298" y="639763"/>
            <a:ext cx="3997693" cy="5492750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FFFFFF"/>
                </a:solidFill>
              </a:rPr>
              <a:t>LO to use mental methods for subtraction chains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91E60B5-BD52-45C6-8297-8086B796D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7020462"/>
              </p:ext>
            </p:extLst>
          </p:nvPr>
        </p:nvGraphicFramePr>
        <p:xfrm>
          <a:off x="5288347" y="639763"/>
          <a:ext cx="6254724" cy="549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2113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C04E8-C2FE-421E-9A44-D0FA84E7E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Revision sheet.</a:t>
            </a:r>
          </a:p>
        </p:txBody>
      </p:sp>
      <p:pic>
        <p:nvPicPr>
          <p:cNvPr id="5" name="Content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1A1A93D0-849C-4774-A077-1057C8EF8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81" y="2026284"/>
            <a:ext cx="9585269" cy="4332183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8BCD5A-3359-4BD1-B312-1096FA54EBAC}"/>
              </a:ext>
            </a:extLst>
          </p:cNvPr>
          <p:cNvSpPr txBox="1"/>
          <p:nvPr/>
        </p:nvSpPr>
        <p:spPr>
          <a:xfrm flipV="1">
            <a:off x="1685925" y="5335906"/>
            <a:ext cx="1238250" cy="457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F50416-85DC-4ACD-B1E9-4506B5F842AD}"/>
              </a:ext>
            </a:extLst>
          </p:cNvPr>
          <p:cNvSpPr txBox="1"/>
          <p:nvPr/>
        </p:nvSpPr>
        <p:spPr>
          <a:xfrm>
            <a:off x="1597082" y="1990725"/>
            <a:ext cx="2146244" cy="423862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02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C14D4-1519-431D-9B2B-A2DF2DACC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text, whiteboard, receipt&#10;&#10;Description automatically generated">
            <a:extLst>
              <a:ext uri="{FF2B5EF4-FFF2-40B4-BE49-F238E27FC236}">
                <a16:creationId xmlns:a16="http://schemas.microsoft.com/office/drawing/2014/main" id="{35584D6D-1E7B-43DF-AE2B-A2E8084D00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36" y="499533"/>
            <a:ext cx="10910839" cy="6137348"/>
          </a:xfrm>
        </p:spPr>
      </p:pic>
    </p:spTree>
    <p:extLst>
      <p:ext uri="{BB962C8B-B14F-4D97-AF65-F5344CB8AC3E}">
        <p14:creationId xmlns:p14="http://schemas.microsoft.com/office/powerpoint/2010/main" val="248298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AA20-E74B-4F0F-8A67-935417EC5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D41B4E0D-8AFA-4605-BF4C-F0EDC1EFE5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60" y="752933"/>
            <a:ext cx="11067416" cy="6225422"/>
          </a:xfrm>
        </p:spPr>
      </p:pic>
    </p:spTree>
    <p:extLst>
      <p:ext uri="{BB962C8B-B14F-4D97-AF65-F5344CB8AC3E}">
        <p14:creationId xmlns:p14="http://schemas.microsoft.com/office/powerpoint/2010/main" val="3917780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38F93FD-C9CB-48FA-A52D-1E7A6367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 your work and do any corrections as required,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26656C-5F07-4422-94E4-2D0422D7D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/>
              <a:t>Target zero. </a:t>
            </a:r>
          </a:p>
          <a:p>
            <a:r>
              <a:rPr lang="en-GB" sz="4000" b="1" dirty="0"/>
              <a:t>At some point today for a bit of fun, when an adult is free,  please play target 21 in reverse. Start at 21 and subtract 1, 2 or 3 in turns and the first person to get to zero wins. </a:t>
            </a:r>
          </a:p>
          <a:p>
            <a:r>
              <a:rPr lang="en-GB" sz="4000" b="1" dirty="0"/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3864489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B26C1-16C4-43D2-8EDC-BC8500FA2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– revision sheet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9D9F6-1684-46A6-93BA-2B9EA2AD3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a.   645—644—344—324—320—20—0</a:t>
            </a:r>
          </a:p>
          <a:p>
            <a:r>
              <a:rPr lang="en-GB" dirty="0"/>
              <a:t>b.    762—742—722—702--402— 2—0</a:t>
            </a:r>
          </a:p>
          <a:p>
            <a:r>
              <a:rPr lang="en-GB" dirty="0"/>
              <a:t>c.  597—497—457—455—450—400—0</a:t>
            </a:r>
          </a:p>
          <a:p>
            <a:r>
              <a:rPr lang="en-GB" dirty="0"/>
              <a:t>d.   852—850—830—330—320—20—0</a:t>
            </a:r>
          </a:p>
          <a:p>
            <a:r>
              <a:rPr lang="en-GB" dirty="0"/>
              <a:t>e.  677—377—357—356—306—-6-----0</a:t>
            </a:r>
          </a:p>
        </p:txBody>
      </p:sp>
    </p:spTree>
    <p:extLst>
      <p:ext uri="{BB962C8B-B14F-4D97-AF65-F5344CB8AC3E}">
        <p14:creationId xmlns:p14="http://schemas.microsoft.com/office/powerpoint/2010/main" val="3643358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0692C-B7B2-4AB3-B587-56CA0818E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challenge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FBCD9-6981-4F11-9871-16144B266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A.  320—290—283—183—133—130—68—20</a:t>
            </a:r>
          </a:p>
          <a:p>
            <a:r>
              <a:rPr lang="en-GB" dirty="0"/>
              <a:t>B.  350—320—313—213—163—160—97—49</a:t>
            </a:r>
          </a:p>
          <a:p>
            <a:r>
              <a:rPr lang="en-GB" dirty="0"/>
              <a:t>C.  480—450—443—343—293—290—228—180</a:t>
            </a:r>
          </a:p>
          <a:p>
            <a:r>
              <a:rPr lang="en-GB" dirty="0"/>
              <a:t>D.  410—380—373—273—223—220—158—110</a:t>
            </a:r>
          </a:p>
          <a:p>
            <a:r>
              <a:rPr lang="en-GB" dirty="0"/>
              <a:t>E.  440—410—403—203—153—150—88—40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600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DEBF9-0CE4-49C8-A362-1C6BBF749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Challenge 2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76234-A16D-4139-B94A-EBCA53774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A.  740--487—417—287—280—94-—14---5</a:t>
            </a:r>
          </a:p>
          <a:p>
            <a:r>
              <a:rPr lang="en-GB" dirty="0"/>
              <a:t>B.  770—517—447—317—310—124—44--35</a:t>
            </a:r>
          </a:p>
          <a:p>
            <a:r>
              <a:rPr lang="en-GB" dirty="0"/>
              <a:t>C.  810—557—487—357—350– 164—84--75</a:t>
            </a:r>
          </a:p>
          <a:p>
            <a:r>
              <a:rPr lang="en-GB" dirty="0"/>
              <a:t>D.  850—597—527—397—390—204—124--115</a:t>
            </a:r>
          </a:p>
          <a:p>
            <a:r>
              <a:rPr lang="en-GB" dirty="0"/>
              <a:t>E.  920—667—597—467—460—274—194--185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454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B0238-B827-4D38-90D2-FA80BABE2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61433"/>
            <a:ext cx="10772775" cy="1658198"/>
          </a:xfrm>
        </p:spPr>
        <p:txBody>
          <a:bodyPr/>
          <a:lstStyle/>
          <a:p>
            <a:r>
              <a:rPr lang="en-GB"/>
              <a:t>Answers Challenge </a:t>
            </a:r>
            <a:r>
              <a:rPr lang="en-GB" dirty="0"/>
              <a:t>3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86AEC-B457-46B2-A6A7-3D3D590199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A.  1050—678—628—620—371—204—114--8</a:t>
            </a:r>
          </a:p>
          <a:p>
            <a:r>
              <a:rPr lang="en-GB" dirty="0"/>
              <a:t>B.  1140---768—718—710—461—294—204--98</a:t>
            </a:r>
          </a:p>
          <a:p>
            <a:r>
              <a:rPr lang="en-GB" dirty="0"/>
              <a:t>C.  1200—828—778—770—521—354—264—158</a:t>
            </a:r>
          </a:p>
          <a:p>
            <a:r>
              <a:rPr lang="en-GB" dirty="0"/>
              <a:t>D.  1250—878—828—820—571—404—314--208</a:t>
            </a:r>
          </a:p>
          <a:p>
            <a:r>
              <a:rPr lang="en-GB" dirty="0"/>
              <a:t>E.  1300—928—878—870—621—454—364--258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793984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105</TotalTime>
  <Words>276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 Light</vt:lpstr>
      <vt:lpstr>Metropolitan</vt:lpstr>
      <vt:lpstr>18th January 2021</vt:lpstr>
      <vt:lpstr>https://www.topmarks.co.uk/maths-games/hit-the-button  Try the quick fire subtraction sums on top marks ( link above) to warm up. Choose your challenge-  Subtract up to 10, 20, 100 and even decimals!  Play for 10/ 15  mins, what’s your PB? ( personal best)  </vt:lpstr>
      <vt:lpstr>LO to use mental methods for subtraction chains </vt:lpstr>
      <vt:lpstr>Revision sheet.</vt:lpstr>
      <vt:lpstr>PowerPoint Presentation</vt:lpstr>
      <vt:lpstr>PowerPoint Presentation</vt:lpstr>
      <vt:lpstr>Mark your work and do any corrections as required,</vt:lpstr>
      <vt:lpstr>Answers – revision sheet </vt:lpstr>
      <vt:lpstr>Answers challenge 1</vt:lpstr>
      <vt:lpstr>Answers Challenge 2 </vt:lpstr>
      <vt:lpstr>Answers Challenge 3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18th January 2021</dc:title>
  <dc:creator>Vipan Sharma</dc:creator>
  <cp:lastModifiedBy>Vipan Sharma</cp:lastModifiedBy>
  <cp:revision>8</cp:revision>
  <dcterms:created xsi:type="dcterms:W3CDTF">2021-01-17T08:49:29Z</dcterms:created>
  <dcterms:modified xsi:type="dcterms:W3CDTF">2021-01-17T18:32:45Z</dcterms:modified>
</cp:coreProperties>
</file>