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10160000" cy="129794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EFB31C-5E53-4342-BAD1-E24B1B85E736}" v="2" dt="2021-07-12T11:24:25.0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17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A9EFB31C-5E53-4342-BAD1-E24B1B85E736}"/>
    <pc:docChg chg="modSld">
      <pc:chgData name="Suzanne Phillips" userId="2ebb4245-c1bb-4f5a-9396-757d13a1d94d" providerId="ADAL" clId="{A9EFB31C-5E53-4342-BAD1-E24B1B85E736}" dt="2021-07-12T11:24:25.050" v="1" actId="1076"/>
      <pc:docMkLst>
        <pc:docMk/>
      </pc:docMkLst>
      <pc:sldChg chg="modSp">
        <pc:chgData name="Suzanne Phillips" userId="2ebb4245-c1bb-4f5a-9396-757d13a1d94d" providerId="ADAL" clId="{A9EFB31C-5E53-4342-BAD1-E24B1B85E736}" dt="2021-07-12T11:24:25.050" v="1" actId="1076"/>
        <pc:sldMkLst>
          <pc:docMk/>
          <pc:sldMk cId="0" sldId="256"/>
        </pc:sldMkLst>
        <pc:picChg chg="mod">
          <ac:chgData name="Suzanne Phillips" userId="2ebb4245-c1bb-4f5a-9396-757d13a1d94d" providerId="ADAL" clId="{A9EFB31C-5E53-4342-BAD1-E24B1B85E736}" dt="2021-07-12T11:24:25.050" v="1" actId="1076"/>
          <ac:picMkLst>
            <pc:docMk/>
            <pc:sldMk cId="0" sldId="256"/>
            <ac:picMk id="2051" creationId="{0FCE42CE-CC02-4168-A532-079DDEE97EDE}"/>
          </ac:picMkLst>
        </pc:picChg>
        <pc:picChg chg="mod">
          <ac:chgData name="Suzanne Phillips" userId="2ebb4245-c1bb-4f5a-9396-757d13a1d94d" providerId="ADAL" clId="{A9EFB31C-5E53-4342-BAD1-E24B1B85E736}" dt="2021-07-12T11:22:45.405" v="0" actId="1076"/>
          <ac:picMkLst>
            <pc:docMk/>
            <pc:sldMk cId="0" sldId="256"/>
            <ac:picMk id="2055" creationId="{5B939FF2-93FB-433B-94F4-EC1E4C8A54C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2124176"/>
            <a:ext cx="7620000" cy="451875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6817190"/>
            <a:ext cx="7620000" cy="3133683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6D7A9-D990-422E-88E1-C4CFB7D89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0269B-C5C8-4EE7-9FF3-80621FAA406F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F3571A-E68D-41E5-B3C5-CB3183C73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A67A7E-70AB-4121-8A95-2B212304B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28A02-A3BD-46FD-AD53-4DC6739B12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072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4FA5E-3670-4F99-925A-A2588AF61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B0602-4CAC-4064-A88E-5CC69688F11D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CC901B-73C7-4804-83AD-0EA6D8765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9931D-83A3-4C89-97E8-2E6D1FB0E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5066D-00C8-4B66-981A-7379D64499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62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3235840"/>
            <a:ext cx="8763000" cy="5399069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8685986"/>
            <a:ext cx="8763000" cy="283924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34AE2-0D85-4BAE-8557-397E4376C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9A4D1-E78D-4517-B018-14EC71927DF4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A18A56-C5C3-46AC-8516-004360BEA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EB7EC5-158B-4C04-8EFB-713292DA8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4968E-FD3E-4EE6-B887-F929277EB8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752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3455164"/>
            <a:ext cx="4318000" cy="82353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3455164"/>
            <a:ext cx="4318000" cy="82353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938DD3F-5160-4CCA-B028-36BA41AB6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57DFF-BCC5-437B-A8A9-B87C7A93082C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75873F4-8756-4A7A-A874-8BBF7240D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85F5E0-C978-4124-9239-0F23453F3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AD24D-C558-4EAE-9A77-3044D32E1F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285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691036"/>
            <a:ext cx="8763000" cy="25087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3181757"/>
            <a:ext cx="4298156" cy="155933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4741086"/>
            <a:ext cx="4298156" cy="69734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1" y="3181757"/>
            <a:ext cx="4319323" cy="155933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1" y="4741086"/>
            <a:ext cx="4319323" cy="69734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B1AC42B-B139-46DC-8037-FBE69122C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5D3B7-1D47-4CA8-9048-CC3A1A0D87D0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85DEE05-376E-4957-B78F-C668AA924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74898D5-6648-4D3C-84AB-4A3AF8021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80072-94A1-4D04-AD1A-14BB7C9134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4EFD8B9-94E4-44B7-8D91-961236FE8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5E96D-E899-4237-8058-AC9CB8CA9B9B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B65AAE4-5A15-4EFA-9973-80DDAACB5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9D13864-7752-4DF0-B68A-1F5510F83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1772C-109E-4607-95EC-09D67B78D6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566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CF5F9D9-AEE4-468F-A0A0-7FAF030FA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2C884-B44A-4539-B247-4425619A69F9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4EB8AF-58F0-47ED-B495-5C3128848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3DF9C3-28B2-40C0-8E14-5BD51328F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51A8A-4F17-4C27-99A1-20AECDFEB8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459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865293"/>
            <a:ext cx="3276864" cy="302852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1868796"/>
            <a:ext cx="5143500" cy="9223787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3893820"/>
            <a:ext cx="3276864" cy="72137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0812E84-A005-43F1-A3D9-CC18EB496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AF9B8-2E68-4069-8CCF-E3FF28019F99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D3C76D-6500-4C0B-A905-931D8EADF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F3DF3AC-31CA-4C74-8AEB-E149E1D89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0C742-7163-4839-AC9C-CFD630E4E4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171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865293"/>
            <a:ext cx="3276864" cy="302852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19323" y="1868796"/>
            <a:ext cx="5143500" cy="9223787"/>
          </a:xfrm>
        </p:spPr>
        <p:txBody>
          <a:bodyPr rtlCol="0">
            <a:normAutofit/>
          </a:bodyPr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3893820"/>
            <a:ext cx="3276864" cy="72137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99593BA-480D-42C9-95A3-61DB291FA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F81A-AFCB-4291-B747-D96A8D175ABE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4D5CEE-3701-4C9E-8071-9A7902740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A14F5AE-8051-4939-8102-89EBFC325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F100D-661E-4DFB-969B-A5450360AD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172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2E36B-75FA-4A9D-83C2-70557E278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96BCD-6033-43C3-B2B6-D9B94CCDBA7F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099620-FE87-4BAE-8EE1-62EE6460E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1C9B7-E744-42D8-A455-2830A6F1B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BC0B4-3C74-444A-8D2B-E4211D5FFB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446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691033"/>
            <a:ext cx="2190750" cy="1099944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691033"/>
            <a:ext cx="6445250" cy="1099944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2A1B46-A703-4281-96E9-0F42AB230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4206A-F679-4EB8-9538-E32C85AF9B11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D964E-1EE4-4FE6-BF78-3562368D3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5EC18-98FF-492E-B164-C05F4EE31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BC558-4101-452D-97DB-766AE5BBB4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083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DFA597D-416E-4BB3-8C9A-8C83187401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98500" y="690563"/>
            <a:ext cx="8763000" cy="250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6B59CFF-3C16-4B64-AA8B-9CB030E5BA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98500" y="3454400"/>
            <a:ext cx="8763000" cy="823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CB5A46-B9AB-4355-A711-4B73B97297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2030075"/>
            <a:ext cx="2286000" cy="690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6038AD-A0E2-4062-AF3F-65E76EEB4094}" type="datetimeFigureOut">
              <a:rPr lang="en-GB"/>
              <a:pPr>
                <a:defRPr/>
              </a:pPr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09372C-1764-45FE-8C02-D7BE40C486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2030075"/>
            <a:ext cx="3429000" cy="690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EAE02-5248-4CEF-A7A4-CEF3699F6A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2030075"/>
            <a:ext cx="2286000" cy="690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BC1885-27D4-44C2-B1A9-92B2A18B63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04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7604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2pPr>
      <a:lvl3pPr algn="l" defTabSz="7604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3pPr>
      <a:lvl4pPr algn="l" defTabSz="7604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4pPr>
      <a:lvl5pPr algn="l" defTabSz="7604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760413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760413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760413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760413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88913" indent="-188913" algn="l" defTabSz="760413" rtl="0" eaLnBrk="0" fontAlgn="base" hangingPunct="0">
        <a:lnSpc>
          <a:spcPct val="90000"/>
        </a:lnSpc>
        <a:spcBef>
          <a:spcPts val="838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9913" indent="-188913" algn="l" defTabSz="760413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13" indent="-188913" algn="l" defTabSz="760413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331913" indent="-188913" algn="l" defTabSz="760413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2913" indent="-188913" algn="l" defTabSz="760413" rtl="0" eaLnBrk="0" fontAlgn="base" hangingPunct="0">
        <a:lnSpc>
          <a:spcPct val="90000"/>
        </a:lnSpc>
        <a:spcBef>
          <a:spcPts val="413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2.m4a"/><Relationship Id="rId7" Type="http://schemas.openxmlformats.org/officeDocument/2006/relationships/image" Target="../media/image4.jpe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hyperlink" Target="https://www.jamieoliver.com/videos/hack-shack/?playlist=how-to#play" TargetMode="External"/><Relationship Id="rId5" Type="http://schemas.openxmlformats.org/officeDocument/2006/relationships/hyperlink" Target="https://www.jamieoliver.com/videos/how-to-teach-your-kids-to-chop-safely/" TargetMode="External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51B92-0FD8-472D-A457-10C612E82B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2124176"/>
            <a:ext cx="7620000" cy="1873666"/>
          </a:xfrm>
        </p:spPr>
        <p:txBody>
          <a:bodyPr/>
          <a:lstStyle/>
          <a:p>
            <a:r>
              <a:rPr lang="en-GB" dirty="0"/>
              <a:t>Food in the 1960s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E664BE-0F67-4CB1-9670-D8D5D3155B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2EF9B6-F9EE-414C-BD99-BD7CD849E17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2153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9859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85"/>
    </mc:Choice>
    <mc:Fallback>
      <p:transition spd="slow" advTm="10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1">
            <a:extLst>
              <a:ext uri="{FF2B5EF4-FFF2-40B4-BE49-F238E27FC236}">
                <a16:creationId xmlns:a16="http://schemas.microsoft.com/office/drawing/2014/main" id="{DFCFD604-2A08-4579-8EB7-407A29819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" y="1066800"/>
            <a:ext cx="50831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700" dirty="0">
                <a:solidFill>
                  <a:srgbClr val="000000"/>
                </a:solidFill>
                <a:latin typeface="+mn-lt"/>
              </a:rPr>
              <a:t>A 1960s dinner party .....</a:t>
            </a: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0FCE42CE-CC02-4168-A532-079DDEE97EDE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1507165"/>
            <a:ext cx="5984875" cy="4244975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" descr="Britain&amp;#39;s 20 favourite meals revealed in every decade from 1960s to now -  Mirror Online">
            <a:extLst>
              <a:ext uri="{FF2B5EF4-FFF2-40B4-BE49-F238E27FC236}">
                <a16:creationId xmlns:a16="http://schemas.microsoft.com/office/drawing/2014/main" id="{5B874937-9371-439E-84DB-A4F6A5614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573283"/>
            <a:ext cx="5100086" cy="3400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1">
            <a:extLst>
              <a:ext uri="{FF2B5EF4-FFF2-40B4-BE49-F238E27FC236}">
                <a16:creationId xmlns:a16="http://schemas.microsoft.com/office/drawing/2014/main" id="{8772E177-DDE6-4DC7-A632-F13E41D15BFE}"/>
              </a:ext>
            </a:extLst>
          </p:cNvPr>
          <p:cNvSpPr txBox="1">
            <a:spLocks noChangeArrowheads="1"/>
          </p:cNvSpPr>
          <p:nvPr/>
        </p:nvSpPr>
        <p:spPr bwMode="auto">
          <a:xfrm rot="10800000" flipV="1">
            <a:off x="495300" y="6036230"/>
            <a:ext cx="6697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dirty="0"/>
              <a:t>Food at home….</a:t>
            </a:r>
          </a:p>
        </p:txBody>
      </p:sp>
      <p:pic>
        <p:nvPicPr>
          <p:cNvPr id="2055" name="Picture 7" descr="1960s Womens Home Journal | Food, 1960s food, 60s food">
            <a:extLst>
              <a:ext uri="{FF2B5EF4-FFF2-40B4-BE49-F238E27FC236}">
                <a16:creationId xmlns:a16="http://schemas.microsoft.com/office/drawing/2014/main" id="{5B939FF2-93FB-433B-94F4-EC1E4C8A54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712" y="8454436"/>
            <a:ext cx="4762500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DE453F-6017-45D4-8E83-B832CC6BEB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34500" y="12153900"/>
            <a:ext cx="609600" cy="6096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CFAE31-EB0C-4812-911D-35E3F9944971}"/>
              </a:ext>
            </a:extLst>
          </p:cNvPr>
          <p:cNvSpPr txBox="1"/>
          <p:nvPr/>
        </p:nvSpPr>
        <p:spPr>
          <a:xfrm>
            <a:off x="6400800" y="7868093"/>
            <a:ext cx="3338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Party food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872"/>
    </mc:Choice>
    <mc:Fallback>
      <p:transition spd="slow" advTm="103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5696" x="2847975" y="12834938"/>
          <p14:tracePt t="55698" x="2830513" y="12785725"/>
          <p14:tracePt t="55706" x="2830513" y="12688888"/>
          <p14:tracePt t="55713" x="2814638" y="12688888"/>
          <p14:tracePt t="55721" x="2798763" y="12606338"/>
          <p14:tracePt t="55729" x="2798763" y="12541250"/>
          <p14:tracePt t="55736" x="2798763" y="12507913"/>
          <p14:tracePt t="55744" x="2798763" y="12476163"/>
          <p14:tracePt t="55752" x="2830513" y="12263438"/>
          <p14:tracePt t="55759" x="2897188" y="12131675"/>
          <p14:tracePt t="55776" x="2897188" y="12066588"/>
          <p14:tracePt t="55783" x="2897188" y="12034838"/>
          <p14:tracePt t="55791" x="2897188" y="12001500"/>
          <p14:tracePt t="55799" x="2879725" y="11985625"/>
          <p14:tracePt t="55807" x="2863850" y="11952288"/>
          <p14:tracePt t="55814" x="2847975" y="11936413"/>
          <p14:tracePt t="55820" x="2830513" y="11903075"/>
          <p14:tracePt t="55827" x="2798763" y="11853863"/>
          <p14:tracePt t="55839" x="2798763" y="11822113"/>
          <p14:tracePt t="55841" x="2749550" y="11788775"/>
          <p14:tracePt t="55850" x="2716213" y="11739563"/>
          <p14:tracePt t="55857" x="2700338" y="11723688"/>
          <p14:tracePt t="55866" x="2667000" y="11674475"/>
          <p14:tracePt t="55872" x="2601913" y="11625263"/>
          <p14:tracePt t="55881" x="2536825" y="11593513"/>
          <p14:tracePt t="55888" x="2520950" y="11544300"/>
          <p14:tracePt t="55894" x="2438400" y="11510963"/>
          <p14:tracePt t="55903" x="2389188" y="11461750"/>
          <p14:tracePt t="55909" x="2389188" y="11445875"/>
          <p14:tracePt t="55917" x="2373313" y="11412538"/>
          <p14:tracePt t="55925" x="2357438" y="11396663"/>
          <p14:tracePt t="55933" x="2357438" y="11380788"/>
          <p14:tracePt t="55940" x="2357438" y="11363325"/>
          <p14:tracePt t="55949" x="2339975" y="11347450"/>
          <p14:tracePt t="55954" x="2339975" y="11331575"/>
          <p14:tracePt t="55962" x="2324100" y="11314113"/>
          <p14:tracePt t="55977" x="2324100" y="11298238"/>
          <p14:tracePt t="55987" x="2308225" y="11266488"/>
          <p14:tracePt t="55993" x="2308225" y="11249025"/>
          <p14:tracePt t="56001" x="2290763" y="11233150"/>
          <p14:tracePt t="56007" x="2274888" y="11199813"/>
          <p14:tracePt t="56015" x="2259013" y="11168063"/>
          <p14:tracePt t="56022" x="2241550" y="11102975"/>
          <p14:tracePt t="56030" x="2225675" y="11085513"/>
          <p14:tracePt t="56037" x="2209800" y="11053763"/>
          <p14:tracePt t="56045" x="2176463" y="10987088"/>
          <p14:tracePt t="56055" x="2176463" y="10971213"/>
          <p14:tracePt t="56060" x="2160588" y="10872788"/>
          <p14:tracePt t="56067" x="2144713" y="10791825"/>
          <p14:tracePt t="56075" x="2144713" y="10758488"/>
          <p14:tracePt t="56082" x="2078038" y="10693400"/>
          <p14:tracePt t="56090" x="2046288" y="10644188"/>
          <p14:tracePt t="56097" x="2028825" y="10644188"/>
          <p14:tracePt t="56104" x="1963738" y="10594975"/>
          <p14:tracePt t="56113" x="1898650" y="10563225"/>
          <p14:tracePt t="56120" x="1865313" y="10545763"/>
          <p14:tracePt t="56127" x="1833563" y="10545763"/>
          <p14:tracePt t="56135" x="1816100" y="10529888"/>
          <p14:tracePt t="56142" x="1784350" y="10514013"/>
          <p14:tracePt t="56151" x="1766888" y="10514013"/>
          <p14:tracePt t="56157" x="1751013" y="10514013"/>
          <p14:tracePt t="56174" x="1735138" y="10496550"/>
          <p14:tracePt t="56181" x="1735138" y="10480675"/>
          <p14:tracePt t="56196" x="1717675" y="10480675"/>
          <p14:tracePt t="56205" x="1701800" y="10464800"/>
          <p14:tracePt t="56209" x="1685925" y="10448925"/>
          <p14:tracePt t="56216" x="1652588" y="10399713"/>
          <p14:tracePt t="56224" x="1636713" y="10399713"/>
          <p14:tracePt t="56233" x="1603375" y="10366375"/>
          <p14:tracePt t="56239" x="1587500" y="10350500"/>
          <p14:tracePt t="56247" x="1571625" y="10350500"/>
          <p14:tracePt t="56256" x="1538288" y="10317163"/>
          <p14:tracePt t="56262" x="1489075" y="10301288"/>
          <p14:tracePt t="56270" x="1473200" y="10301288"/>
          <p14:tracePt t="56277" x="1423988" y="10267950"/>
          <p14:tracePt t="56285" x="1408113" y="10267950"/>
          <p14:tracePt t="56292" x="1390650" y="10252075"/>
          <p14:tracePt t="56300" x="1358900" y="10236200"/>
          <p14:tracePt t="56308" x="1325563" y="10236200"/>
          <p14:tracePt t="56315" x="1325563" y="10218738"/>
          <p14:tracePt t="56321" x="1309688" y="10218738"/>
          <p14:tracePt t="56330" x="1292225" y="10218738"/>
          <p14:tracePt t="56337" x="1292225" y="10202863"/>
          <p14:tracePt t="56345" x="1276350" y="10202863"/>
          <p14:tracePt t="56353" x="1276350" y="10186988"/>
          <p14:tracePt t="56360" x="1260475" y="10186988"/>
          <p14:tracePt t="56368" x="1243013" y="10169525"/>
          <p14:tracePt t="56374" x="1227138" y="10153650"/>
          <p14:tracePt t="56383" x="1211263" y="10153650"/>
          <p14:tracePt t="56389" x="1195388" y="10137775"/>
          <p14:tracePt t="56397" x="1177925" y="10121900"/>
          <p14:tracePt t="56405" x="1162050" y="10072688"/>
          <p14:tracePt t="56413" x="1162050" y="10023475"/>
          <p14:tracePt t="56420" x="1112838" y="9990138"/>
          <p14:tracePt t="56428" x="1079500" y="9958388"/>
          <p14:tracePt t="56435" x="1063625" y="9909175"/>
          <p14:tracePt t="56443" x="1047750" y="9909175"/>
          <p14:tracePt t="56450" x="1030288" y="9875838"/>
          <p14:tracePt t="56457" x="1014413" y="9859963"/>
          <p14:tracePt t="56473" x="998538" y="9842500"/>
          <p14:tracePt t="56834" x="1014413" y="9842500"/>
          <p14:tracePt t="56841" x="1030288" y="9842500"/>
          <p14:tracePt t="56849" x="1063625" y="9842500"/>
          <p14:tracePt t="56855" x="1079500" y="9842500"/>
          <p14:tracePt t="56863" x="1096963" y="9842500"/>
          <p14:tracePt t="56869" x="1128713" y="9842500"/>
          <p14:tracePt t="56877" x="1195388" y="9859963"/>
          <p14:tracePt t="56887" x="1227138" y="9859963"/>
          <p14:tracePt t="56892" x="1260475" y="9891713"/>
          <p14:tracePt t="56902" x="1292225" y="9891713"/>
          <p14:tracePt t="56909" x="1309688" y="9891713"/>
          <p14:tracePt t="56917" x="1374775" y="9909175"/>
          <p14:tracePt t="56922" x="1423988" y="9925050"/>
          <p14:tracePt t="56932" x="1457325" y="9925050"/>
          <p14:tracePt t="56937" x="1554163" y="9925050"/>
          <p14:tracePt t="56945" x="1636713" y="9925050"/>
          <p14:tracePt t="56952" x="1685925" y="9940925"/>
          <p14:tracePt t="56960" x="1735138" y="9940925"/>
          <p14:tracePt t="56969" x="1784350" y="9940925"/>
          <p14:tracePt t="56974" x="1816100" y="9940925"/>
          <p14:tracePt t="56982" x="1833563" y="9940925"/>
          <p14:tracePt t="56989" x="1865313" y="9958388"/>
          <p14:tracePt t="56997" x="1914525" y="9958388"/>
          <p14:tracePt t="57004" x="1930400" y="9958388"/>
          <p14:tracePt t="57012" x="1947863" y="9958388"/>
          <p14:tracePt t="57019" x="1963738" y="9958388"/>
          <p14:tracePt t="57027" x="1979613" y="9958388"/>
          <p14:tracePt t="57052" x="1997075" y="9958388"/>
          <p14:tracePt t="57067" x="2012950" y="9958388"/>
          <p14:tracePt t="57074" x="2028825" y="9958388"/>
          <p14:tracePt t="57080" x="2046288" y="9958388"/>
          <p14:tracePt t="57086" x="2078038" y="9958388"/>
          <p14:tracePt t="57093" x="2127250" y="9958388"/>
          <p14:tracePt t="57102" x="2144713" y="9958388"/>
          <p14:tracePt t="57109" x="2192338" y="9958388"/>
          <p14:tracePt t="57116" x="2209800" y="9958388"/>
          <p14:tracePt t="57124" x="2241550" y="9958388"/>
          <p14:tracePt t="57132" x="2274888" y="9958388"/>
          <p14:tracePt t="57139" x="2339975" y="9958388"/>
          <p14:tracePt t="57148" x="2357438" y="9958388"/>
          <p14:tracePt t="57154" x="2422525" y="9958388"/>
          <p14:tracePt t="57162" x="2487613" y="9958388"/>
          <p14:tracePt t="57169" x="2503488" y="9958388"/>
          <p14:tracePt t="57177" x="2552700" y="9958388"/>
          <p14:tracePt t="57185" x="2667000" y="9958388"/>
          <p14:tracePt t="57192" x="2749550" y="9958388"/>
          <p14:tracePt t="57200" x="2782888" y="9958388"/>
          <p14:tracePt t="57207" x="2897188" y="9958388"/>
          <p14:tracePt t="57215" x="3011488" y="9958388"/>
          <p14:tracePt t="57222" x="3044825" y="9958388"/>
          <p14:tracePt t="57229" x="3159125" y="9958388"/>
          <p14:tracePt t="57237" x="3208338" y="9958388"/>
          <p14:tracePt t="57245" x="3273425" y="9958388"/>
          <p14:tracePt t="57252" x="3338513" y="9958388"/>
          <p14:tracePt t="57259" x="3387725" y="9958388"/>
          <p14:tracePt t="57270" x="3403600" y="9958388"/>
          <p14:tracePt t="57274" x="3452813" y="9958388"/>
          <p14:tracePt t="57352" x="3470275" y="9958388"/>
          <p14:tracePt t="57359" x="3517900" y="9958388"/>
          <p14:tracePt t="57366" x="3551238" y="9940925"/>
          <p14:tracePt t="57372" x="3567113" y="9925050"/>
          <p14:tracePt t="57380" x="3600450" y="9909175"/>
          <p14:tracePt t="57387" x="3665538" y="9909175"/>
          <p14:tracePt t="57395" x="3683000" y="9891713"/>
          <p14:tracePt t="57402" x="3698875" y="9891713"/>
          <p14:tracePt t="57409" x="3714750" y="9875838"/>
          <p14:tracePt t="57418" x="3714750" y="9859963"/>
          <p14:tracePt t="57426" x="3763963" y="9842500"/>
          <p14:tracePt t="57433" x="3797300" y="9826625"/>
          <p14:tracePt t="57440" x="3829050" y="9810750"/>
          <p14:tracePt t="57449" x="3895725" y="9761538"/>
          <p14:tracePt t="57456" x="3927475" y="9745663"/>
          <p14:tracePt t="57464" x="3976688" y="9712325"/>
          <p14:tracePt t="57471" x="3992563" y="9712325"/>
          <p14:tracePt t="57479" x="4025900" y="9696450"/>
          <p14:tracePt t="57490" x="4059238" y="9647238"/>
          <p14:tracePt t="57491" x="4075113" y="9631363"/>
          <p14:tracePt t="57500" x="4108450" y="9598025"/>
          <p14:tracePt t="57507" x="4157663" y="9564688"/>
          <p14:tracePt t="57516" x="4173538" y="9548813"/>
          <p14:tracePt t="57522" x="4205288" y="9499600"/>
          <p14:tracePt t="57532" x="4238625" y="9467850"/>
          <p14:tracePt t="57536" x="4271963" y="9434513"/>
          <p14:tracePt t="57544" x="4303713" y="9418638"/>
          <p14:tracePt t="57551" x="4337050" y="9369425"/>
          <p14:tracePt t="57559" x="4352925" y="9351963"/>
          <p14:tracePt t="57568" x="4370388" y="9320213"/>
          <p14:tracePt t="57574" x="4386263" y="9304338"/>
          <p14:tracePt t="57582" x="4402138" y="9271000"/>
          <p14:tracePt t="57590" x="4418013" y="9271000"/>
          <p14:tracePt t="57598" x="4435475" y="9237663"/>
          <p14:tracePt t="57604" x="4467225" y="9188450"/>
          <p14:tracePt t="57612" x="4484688" y="9172575"/>
          <p14:tracePt t="57619" x="4500563" y="9172575"/>
          <p14:tracePt t="57627" x="4516438" y="9107488"/>
          <p14:tracePt t="57634" x="4533900" y="9091613"/>
          <p14:tracePt t="57642" x="4565650" y="9042400"/>
          <p14:tracePt t="57649" x="4583113" y="9024938"/>
          <p14:tracePt t="57657" x="4598988" y="8993188"/>
          <p14:tracePt t="57666" x="4614863" y="8943975"/>
          <p14:tracePt t="57672" x="4630738" y="8894763"/>
          <p14:tracePt t="57679" x="4648200" y="8878888"/>
          <p14:tracePt t="57687" x="4664075" y="8813800"/>
          <p14:tracePt t="57695" x="4697413" y="8764588"/>
          <p14:tracePt t="57702" x="4697413" y="8697913"/>
          <p14:tracePt t="57710" x="4713288" y="8666163"/>
          <p14:tracePt t="57719" x="4729163" y="8601075"/>
          <p14:tracePt t="57724" x="4746625" y="8534400"/>
          <p14:tracePt t="57734" x="4778375" y="8486775"/>
          <p14:tracePt t="57739" x="4795838" y="8420100"/>
          <p14:tracePt t="57747" x="4811713" y="8339138"/>
          <p14:tracePt t="57754" x="4827588" y="8323263"/>
          <p14:tracePt t="57763" x="4845050" y="8240713"/>
          <p14:tracePt t="57771" x="4860925" y="8207375"/>
          <p14:tracePt t="57777" x="4860925" y="8142288"/>
          <p14:tracePt t="57789" x="4876800" y="8110538"/>
          <p14:tracePt t="57792" x="4876800" y="8043863"/>
          <p14:tracePt t="57800" x="4876800" y="8027988"/>
          <p14:tracePt t="57806" x="4910138" y="7996238"/>
          <p14:tracePt t="57814" x="4910138" y="7978775"/>
          <p14:tracePt t="57822" x="4910138" y="7947025"/>
          <p14:tracePt t="57829" x="4910138" y="7929563"/>
          <p14:tracePt t="57836" x="4910138" y="7913688"/>
          <p14:tracePt t="57844" x="4910138" y="7880350"/>
          <p14:tracePt t="57851" x="4910138" y="7864475"/>
          <p14:tracePt t="57859" x="4910138" y="7848600"/>
          <p14:tracePt t="57877" x="4910138" y="7815263"/>
          <p14:tracePt t="57884" x="4910138" y="7799388"/>
          <p14:tracePt t="57908" x="4910138" y="7734300"/>
          <p14:tracePt t="57912" x="4892675" y="7700963"/>
          <p14:tracePt t="57919" x="4892675" y="7685088"/>
          <p14:tracePt t="57927" x="4892675" y="7651750"/>
          <p14:tracePt t="57936" x="4892675" y="7586663"/>
          <p14:tracePt t="57942" x="4892675" y="7553325"/>
          <p14:tracePt t="57950" x="4892675" y="7537450"/>
          <p14:tracePt t="57957" x="4892675" y="7505700"/>
          <p14:tracePt t="57965" x="4892675" y="7488238"/>
          <p14:tracePt t="57972" x="4876800" y="7472363"/>
          <p14:tracePt t="57980" x="4876800" y="7456488"/>
          <p14:tracePt t="57997" x="4860925" y="7439025"/>
          <p14:tracePt t="58019" x="4860925" y="7423150"/>
          <p14:tracePt t="58026" x="4845050" y="7423150"/>
          <p14:tracePt t="58052" x="4827588" y="7407275"/>
          <p14:tracePt t="58057" x="4811713" y="7407275"/>
          <p14:tracePt t="58063" x="4795838" y="7389813"/>
          <p14:tracePt t="58070" x="4778375" y="7389813"/>
          <p14:tracePt t="58077" x="4762500" y="7389813"/>
          <p14:tracePt t="58084" x="4746625" y="7373938"/>
          <p14:tracePt t="58091" x="4713288" y="7373938"/>
          <p14:tracePt t="58101" x="4697413" y="7358063"/>
          <p14:tracePt t="58107" x="4664075" y="7342188"/>
          <p14:tracePt t="58115" x="4648200" y="7342188"/>
          <p14:tracePt t="58122" x="4598988" y="7324725"/>
          <p14:tracePt t="58130" x="4598988" y="7308850"/>
          <p14:tracePt t="58137" x="4549775" y="7292975"/>
          <p14:tracePt t="58145" x="4533900" y="7275513"/>
          <p14:tracePt t="58151" x="4484688" y="7259638"/>
          <p14:tracePt t="58160" x="4451350" y="7259638"/>
          <p14:tracePt t="58167" x="4435475" y="7226300"/>
          <p14:tracePt t="58174" x="4402138" y="7226300"/>
          <p14:tracePt t="58183" x="4303713" y="7194550"/>
          <p14:tracePt t="58189" x="4271963" y="7178675"/>
          <p14:tracePt t="58197" x="4205288" y="7161213"/>
          <p14:tracePt t="58204" x="4157663" y="7145338"/>
          <p14:tracePt t="58212" x="4090988" y="7112000"/>
          <p14:tracePt t="58220" x="4025900" y="7112000"/>
          <p14:tracePt t="58227" x="3944938" y="7096125"/>
          <p14:tracePt t="58235" x="3927475" y="7096125"/>
          <p14:tracePt t="58242" x="3846513" y="7080250"/>
          <p14:tracePt t="58250" x="3813175" y="7062788"/>
          <p14:tracePt t="58257" x="3730625" y="7046913"/>
          <p14:tracePt t="58265" x="3714750" y="7046913"/>
          <p14:tracePt t="58272" x="3665538" y="7015163"/>
          <p14:tracePt t="58279" x="3649663" y="7015163"/>
          <p14:tracePt t="58287" x="3633788" y="7015163"/>
          <p14:tracePt t="58293" x="3600450" y="7015163"/>
          <p14:tracePt t="58302" x="3584575" y="7015163"/>
          <p14:tracePt t="58309" x="3567113" y="7015163"/>
          <p14:tracePt t="58316" x="3551238" y="6997700"/>
          <p14:tracePt t="58324" x="3535363" y="6997700"/>
          <p14:tracePt t="58334" x="3517900" y="6997700"/>
          <p14:tracePt t="58339" x="3502025" y="6997700"/>
          <p14:tracePt t="58346" x="3486150" y="6981825"/>
          <p14:tracePt t="58354" x="3470275" y="6981825"/>
          <p14:tracePt t="58379" x="3452813" y="6981825"/>
          <p14:tracePt t="58394" x="3436938" y="6981825"/>
          <p14:tracePt t="58409" x="3421063" y="6981825"/>
          <p14:tracePt t="58418" x="3403600" y="6981825"/>
          <p14:tracePt t="58431" x="3387725" y="6981825"/>
          <p14:tracePt t="58439" x="3371850" y="6965950"/>
          <p14:tracePt t="58455" x="3354388" y="6965950"/>
          <p14:tracePt t="58462" x="3338513" y="6965950"/>
          <p14:tracePt t="58469" x="3322638" y="6965950"/>
          <p14:tracePt t="58474" x="3305175" y="6948488"/>
          <p14:tracePt t="58484" x="3273425" y="6948488"/>
          <p14:tracePt t="58490" x="3257550" y="6932613"/>
          <p14:tracePt t="58498" x="3240088" y="6932613"/>
          <p14:tracePt t="58504" x="3224213" y="6932613"/>
          <p14:tracePt t="58513" x="3190875" y="6916738"/>
          <p14:tracePt t="58521" x="3159125" y="6883400"/>
          <p14:tracePt t="58527" x="3141663" y="6883400"/>
          <p14:tracePt t="58537" x="3125788" y="6867525"/>
          <p14:tracePt t="58542" x="3109913" y="6867525"/>
          <p14:tracePt t="58554" x="3092450" y="6867525"/>
          <p14:tracePt t="58556" x="3076575" y="6867525"/>
          <p14:tracePt t="58564" x="3060700" y="6867525"/>
          <p14:tracePt t="58572" x="3011488" y="6851650"/>
          <p14:tracePt t="58579" x="2995613" y="6851650"/>
          <p14:tracePt t="58587" x="2946400" y="6851650"/>
          <p14:tracePt t="58595" x="2879725" y="6851650"/>
          <p14:tracePt t="58607" x="2847975" y="6851650"/>
          <p14:tracePt t="58608" x="2749550" y="6834188"/>
          <p14:tracePt t="58617" x="2700338" y="6834188"/>
          <p14:tracePt t="58624" x="2667000" y="6834188"/>
          <p14:tracePt t="58632" x="2601913" y="6818313"/>
          <p14:tracePt t="58640" x="2487613" y="6818313"/>
          <p14:tracePt t="58648" x="2454275" y="6818313"/>
          <p14:tracePt t="58655" x="2373313" y="6802438"/>
          <p14:tracePt t="58663" x="2259013" y="6802438"/>
          <p14:tracePt t="58670" x="2225675" y="6802438"/>
          <p14:tracePt t="58677" x="2144713" y="6802438"/>
          <p14:tracePt t="58685" x="2046288" y="6802438"/>
          <p14:tracePt t="58692" x="1914525" y="6769100"/>
          <p14:tracePt t="58700" x="1849438" y="6753225"/>
          <p14:tracePt t="58708" x="1735138" y="6719888"/>
          <p14:tracePt t="58719" x="1652588" y="6719888"/>
          <p14:tracePt t="58723" x="1620838" y="6719888"/>
          <p14:tracePt t="58728" x="1538288" y="6719888"/>
          <p14:tracePt t="58736" x="1473200" y="6719888"/>
          <p14:tracePt t="58744" x="1457325" y="6719888"/>
          <p14:tracePt t="58752" x="1439863" y="6719888"/>
          <p14:tracePt t="58760" x="1423988" y="6704013"/>
          <p14:tracePt t="58767" x="1408113" y="6704013"/>
          <p14:tracePt t="58775" x="1390650" y="6704013"/>
          <p14:tracePt t="58790" x="1374775" y="6704013"/>
          <p14:tracePt t="58806" x="1358900" y="6704013"/>
          <p14:tracePt t="58814" x="1341438" y="6704013"/>
          <p14:tracePt t="58819" x="1325563" y="6704013"/>
          <p14:tracePt t="58828" x="1309688" y="6704013"/>
          <p14:tracePt t="58836" x="1292225" y="6704013"/>
          <p14:tracePt t="58842" x="1276350" y="6704013"/>
          <p14:tracePt t="58851" x="1243013" y="6719888"/>
          <p14:tracePt t="58857" x="1211263" y="6769100"/>
          <p14:tracePt t="58865" x="1195388" y="6784975"/>
          <p14:tracePt t="58872" x="1128713" y="6818313"/>
          <p14:tracePt t="58879" x="1079500" y="6883400"/>
          <p14:tracePt t="58887" x="1030288" y="6916738"/>
          <p14:tracePt t="58894" x="1014413" y="6932613"/>
          <p14:tracePt t="58903" x="933450" y="6997700"/>
          <p14:tracePt t="58909" x="900113" y="7031038"/>
          <p14:tracePt t="58919" x="866775" y="7062788"/>
          <p14:tracePt t="58924" x="850900" y="7080250"/>
          <p14:tracePt t="58932" x="835025" y="7096125"/>
          <p14:tracePt t="58957" x="785813" y="7129463"/>
          <p14:tracePt t="58962" x="769938" y="7145338"/>
          <p14:tracePt t="58969" x="752475" y="7161213"/>
          <p14:tracePt t="58993" x="703263" y="7226300"/>
          <p14:tracePt t="58999" x="703263" y="7259638"/>
          <p14:tracePt t="59006" x="687388" y="7275513"/>
          <p14:tracePt t="59015" x="671513" y="7292975"/>
          <p14:tracePt t="59021" x="654050" y="7324725"/>
          <p14:tracePt t="59029" x="622300" y="7358063"/>
          <p14:tracePt t="59037" x="604838" y="7389813"/>
          <p14:tracePt t="59045" x="573088" y="7439025"/>
          <p14:tracePt t="59051" x="539750" y="7456488"/>
          <p14:tracePt t="59059" x="539750" y="7472363"/>
          <p14:tracePt t="59067" x="490538" y="7505700"/>
          <p14:tracePt t="59074" x="425450" y="7570788"/>
          <p14:tracePt t="59082" x="425450" y="7586663"/>
          <p14:tracePt t="59089" x="392113" y="7620000"/>
          <p14:tracePt t="59097" x="360363" y="7669213"/>
          <p14:tracePt t="59107" x="342900" y="7685088"/>
          <p14:tracePt t="59112" x="342900" y="7716838"/>
          <p14:tracePt t="59119" x="327025" y="7750175"/>
          <p14:tracePt t="59128" x="277813" y="7815263"/>
          <p14:tracePt t="59137" x="277813" y="7832725"/>
          <p14:tracePt t="59142" x="261938" y="7864475"/>
          <p14:tracePt t="59149" x="246063" y="7929563"/>
          <p14:tracePt t="59157" x="246063" y="7947025"/>
          <p14:tracePt t="59165" x="228600" y="7978775"/>
          <p14:tracePt t="59174" x="228600" y="8012113"/>
          <p14:tracePt t="59179" x="228600" y="8043863"/>
          <p14:tracePt t="59187" x="212725" y="8110538"/>
          <p14:tracePt t="59195" x="212725" y="8159750"/>
          <p14:tracePt t="59202" x="212725" y="8175625"/>
          <p14:tracePt t="59210" x="196850" y="8240713"/>
          <p14:tracePt t="59217" x="196850" y="8274050"/>
          <p14:tracePt t="59225" x="163513" y="8305800"/>
          <p14:tracePt t="59232" x="163513" y="8339138"/>
          <p14:tracePt t="59238" x="163513" y="8404225"/>
          <p14:tracePt t="59246" x="163513" y="8469313"/>
          <p14:tracePt t="59255" x="163513" y="8486775"/>
          <p14:tracePt t="59262" x="163513" y="8502650"/>
          <p14:tracePt t="59270" x="163513" y="8534400"/>
          <p14:tracePt t="59277" x="163513" y="8567738"/>
          <p14:tracePt t="59286" x="163513" y="8616950"/>
          <p14:tracePt t="59293" x="179388" y="8666163"/>
          <p14:tracePt t="59300" x="179388" y="8682038"/>
          <p14:tracePt t="59307" x="196850" y="8731250"/>
          <p14:tracePt t="59315" x="196850" y="8796338"/>
          <p14:tracePt t="59323" x="212725" y="8813800"/>
          <p14:tracePt t="59330" x="212725" y="8845550"/>
          <p14:tracePt t="59337" x="228600" y="8894763"/>
          <p14:tracePt t="59345" x="246063" y="8943975"/>
          <p14:tracePt t="59354" x="261938" y="8977313"/>
          <p14:tracePt t="59359" x="295275" y="9042400"/>
          <p14:tracePt t="59368" x="311150" y="9074150"/>
          <p14:tracePt t="59374" x="327025" y="9107488"/>
          <p14:tracePt t="59383" x="342900" y="9172575"/>
          <p14:tracePt t="59389" x="360363" y="9205913"/>
          <p14:tracePt t="59397" x="425450" y="9304338"/>
          <p14:tracePt t="59407" x="458788" y="9336088"/>
          <p14:tracePt t="59411" x="490538" y="9385300"/>
          <p14:tracePt t="59419" x="490538" y="9401175"/>
          <p14:tracePt t="59427" x="523875" y="9434513"/>
          <p14:tracePt t="59435" x="539750" y="9450388"/>
          <p14:tracePt t="59442" x="557213" y="9483725"/>
          <p14:tracePt t="59451" x="604838" y="9515475"/>
          <p14:tracePt t="59458" x="638175" y="9564688"/>
          <p14:tracePt t="59464" x="654050" y="9582150"/>
          <p14:tracePt t="59473" x="671513" y="9598025"/>
          <p14:tracePt t="59480" x="687388" y="9631363"/>
          <p14:tracePt t="59487" x="720725" y="9663113"/>
          <p14:tracePt t="59494" x="736600" y="9678988"/>
          <p14:tracePt t="59503" x="769938" y="9712325"/>
          <p14:tracePt t="59509" x="801688" y="9745663"/>
          <p14:tracePt t="59517" x="801688" y="9761538"/>
          <p14:tracePt t="59524" x="835025" y="9810750"/>
          <p14:tracePt t="59533" x="900113" y="9859963"/>
          <p14:tracePt t="59539" x="915988" y="9859963"/>
          <p14:tracePt t="59546" x="965200" y="9909175"/>
          <p14:tracePt t="59554" x="982663" y="9925050"/>
          <p14:tracePt t="59562" x="998538" y="9940925"/>
          <p14:tracePt t="59569" x="1030288" y="9958388"/>
          <p14:tracePt t="59577" x="1096963" y="9990138"/>
          <p14:tracePt t="59589" x="1112838" y="10006013"/>
          <p14:tracePt t="59591" x="1128713" y="10006013"/>
          <p14:tracePt t="59600" x="1162050" y="10023475"/>
          <p14:tracePt t="59608" x="1227138" y="10055225"/>
          <p14:tracePt t="59615" x="1243013" y="10072688"/>
          <p14:tracePt t="59623" x="1292225" y="10088563"/>
          <p14:tracePt t="59630" x="1341438" y="10104438"/>
          <p14:tracePt t="59637" x="1374775" y="10104438"/>
          <p14:tracePt t="59645" x="1423988" y="10121900"/>
          <p14:tracePt t="59653" x="1489075" y="10137775"/>
          <p14:tracePt t="59659" x="1554163" y="10137775"/>
          <p14:tracePt t="59667" x="1636713" y="10137775"/>
          <p14:tracePt t="59676" x="1717675" y="10169525"/>
          <p14:tracePt t="59681" x="1784350" y="10169525"/>
          <p14:tracePt t="59689" x="1833563" y="10169525"/>
          <p14:tracePt t="59697" x="1898650" y="10169525"/>
          <p14:tracePt t="59704" x="1930400" y="10169525"/>
          <p14:tracePt t="59713" x="1963738" y="10169525"/>
          <p14:tracePt t="59720" x="1979613" y="10186988"/>
          <p14:tracePt t="59727" x="2012950" y="10186988"/>
          <p14:tracePt t="59735" x="2028825" y="10186988"/>
          <p14:tracePt t="59742" x="2111375" y="10202863"/>
          <p14:tracePt t="59750" x="2176463" y="10218738"/>
          <p14:tracePt t="59758" x="2209800" y="10218738"/>
          <p14:tracePt t="59765" x="2259013" y="10218738"/>
          <p14:tracePt t="59772" x="2339975" y="10218738"/>
          <p14:tracePt t="59780" x="2389188" y="10218738"/>
          <p14:tracePt t="59788" x="2438400" y="10218738"/>
          <p14:tracePt t="59795" x="2520950" y="10218738"/>
          <p14:tracePt t="59803" x="2536825" y="10218738"/>
          <p14:tracePt t="59809" x="2601913" y="10218738"/>
          <p14:tracePt t="59818" x="2651125" y="10218738"/>
          <p14:tracePt t="59825" x="2716213" y="10218738"/>
          <p14:tracePt t="59832" x="2733675" y="10218738"/>
          <p14:tracePt t="59839" x="2765425" y="10218738"/>
          <p14:tracePt t="59847" x="2830513" y="10218738"/>
          <p14:tracePt t="59864" x="2879725" y="10218738"/>
          <p14:tracePt t="59870" x="2897188" y="10218738"/>
          <p14:tracePt t="59892" x="2978150" y="10218738"/>
          <p14:tracePt t="59899" x="2995613" y="10218738"/>
          <p14:tracePt t="59908" x="3011488" y="10218738"/>
          <p14:tracePt t="59915" x="3044825" y="10218738"/>
          <p14:tracePt t="59922" x="3060700" y="10218738"/>
          <p14:tracePt t="59929" x="3092450" y="10218738"/>
          <p14:tracePt t="59937" x="3109913" y="10218738"/>
          <p14:tracePt t="59944" x="3125788" y="10218738"/>
          <p14:tracePt t="59952" x="3141663" y="10218738"/>
          <p14:tracePt t="59971" x="3159125" y="10218738"/>
          <p14:tracePt t="59975" x="3175000" y="10218738"/>
          <p14:tracePt t="59982" x="3190875" y="10218738"/>
          <p14:tracePt t="59989" x="3240088" y="10218738"/>
          <p14:tracePt t="60014" x="3257550" y="10218738"/>
          <p14:tracePt t="60020" x="3273425" y="10218738"/>
          <p14:tracePt t="60028" x="3289300" y="10218738"/>
          <p14:tracePt t="60035" x="3305175" y="10218738"/>
          <p14:tracePt t="60051" x="3322638" y="10218738"/>
          <p14:tracePt t="60058" x="3338513" y="10202863"/>
          <p14:tracePt t="60065" x="3354388" y="10202863"/>
          <p14:tracePt t="60073" x="3371850" y="10202863"/>
          <p14:tracePt t="60080" x="3387725" y="10202863"/>
          <p14:tracePt t="60087" x="3403600" y="10202863"/>
          <p14:tracePt t="60095" x="3421063" y="10186988"/>
          <p14:tracePt t="60102" x="3436938" y="10186988"/>
          <p14:tracePt t="60109" x="3452813" y="10169525"/>
          <p14:tracePt t="60118" x="3470275" y="10169525"/>
          <p14:tracePt t="60124" x="3486150" y="10169525"/>
          <p14:tracePt t="60133" x="3517900" y="10153650"/>
          <p14:tracePt t="60149" x="3535363" y="10153650"/>
          <p14:tracePt t="60154" x="3551238" y="10153650"/>
          <p14:tracePt t="60162" x="3567113" y="10137775"/>
          <p14:tracePt t="60169" x="3584575" y="10137775"/>
          <p14:tracePt t="60177" x="3600450" y="10137775"/>
          <p14:tracePt t="60185" x="3616325" y="10121900"/>
          <p14:tracePt t="60192" x="3633788" y="10121900"/>
          <p14:tracePt t="60210" x="3649663" y="10121900"/>
          <p14:tracePt t="60216" x="3665538" y="10121900"/>
          <p14:tracePt t="60222" x="3683000" y="10121900"/>
          <p14:tracePt t="60230" x="3683000" y="10104438"/>
          <p14:tracePt t="60246" x="3698875" y="10104438"/>
          <p14:tracePt t="60261" x="3714750" y="10104438"/>
          <p14:tracePt t="60937" x="3714750" y="10121900"/>
          <p14:tracePt t="60943" x="3714750" y="10137775"/>
          <p14:tracePt t="60952" x="3714750" y="10169525"/>
          <p14:tracePt t="60958" x="3698875" y="10202863"/>
          <p14:tracePt t="60966" x="3698875" y="10218738"/>
          <p14:tracePt t="60973" x="3698875" y="10236200"/>
          <p14:tracePt t="60981" x="3683000" y="10267950"/>
          <p14:tracePt t="60989" x="3683000" y="10285413"/>
          <p14:tracePt t="60996" x="3665538" y="10301288"/>
          <p14:tracePt t="61006" x="3665538" y="10317163"/>
          <p14:tracePt t="61012" x="3665538" y="10333038"/>
          <p14:tracePt t="61021" x="3665538" y="10350500"/>
          <p14:tracePt t="61071" x="3665538" y="10366375"/>
          <p14:tracePt t="61079" x="3665538" y="10382250"/>
          <p14:tracePt t="61087" x="3665538" y="10399713"/>
          <p14:tracePt t="61093" x="3665538" y="10415588"/>
          <p14:tracePt t="61102" x="3665538" y="10431463"/>
          <p14:tracePt t="61108" x="3665538" y="10448925"/>
          <p14:tracePt t="61119" x="3665538" y="10464800"/>
          <p14:tracePt t="61123" x="3649663" y="10464800"/>
          <p14:tracePt t="61132" x="3649663" y="10496550"/>
          <p14:tracePt t="61139" x="3649663" y="10514013"/>
          <p14:tracePt t="61162" x="3649663" y="10529888"/>
          <p14:tracePt t="61171" x="3649663" y="10545763"/>
          <p14:tracePt t="61176" x="3649663" y="10563225"/>
          <p14:tracePt t="61191" x="3649663" y="10579100"/>
          <p14:tracePt t="61198" x="3649663" y="10594975"/>
          <p14:tracePt t="61213" x="3649663" y="10612438"/>
          <p14:tracePt t="61221" x="3649663" y="10628313"/>
          <p14:tracePt t="61239" x="3649663" y="10644188"/>
          <p14:tracePt t="61246" x="3649663" y="10660063"/>
          <p14:tracePt t="61262" x="3649663" y="10677525"/>
          <p14:tracePt t="61266" x="3649663" y="10693400"/>
          <p14:tracePt t="61282" x="3649663" y="10709275"/>
          <p14:tracePt t="61289" x="3649663" y="10726738"/>
          <p14:tracePt t="61297" x="3649663" y="10742613"/>
          <p14:tracePt t="61305" x="3649663" y="10758488"/>
          <p14:tracePt t="61321" x="3649663" y="10775950"/>
          <p14:tracePt t="61341" x="3649663" y="10791825"/>
          <p14:tracePt t="61386" x="3649663" y="10807700"/>
          <p14:tracePt t="61402" x="3649663" y="10823575"/>
          <p14:tracePt t="61409" x="3649663" y="10841038"/>
          <p14:tracePt t="61431" x="3649663" y="10856913"/>
          <p14:tracePt t="61559" x="3649663" y="10872788"/>
          <p14:tracePt t="61633" x="3633788" y="10872788"/>
          <p14:tracePt t="61656" x="3616325" y="10872788"/>
          <p14:tracePt t="61678" x="3600450" y="10872788"/>
          <p14:tracePt t="61687" x="3584575" y="10872788"/>
          <p14:tracePt t="61694" x="3567113" y="10872788"/>
          <p14:tracePt t="61701" x="3535363" y="10872788"/>
          <p14:tracePt t="61708" x="3517900" y="10872788"/>
          <p14:tracePt t="61718" x="3502025" y="10872788"/>
          <p14:tracePt t="61724" x="3486150" y="10872788"/>
          <p14:tracePt t="61732" x="3470275" y="10872788"/>
          <p14:tracePt t="61738" x="3452813" y="10856913"/>
          <p14:tracePt t="61746" x="3421063" y="10841038"/>
          <p14:tracePt t="61753" x="3403600" y="10841038"/>
          <p14:tracePt t="61761" x="3387725" y="10841038"/>
          <p14:tracePt t="61776" x="3371850" y="10823575"/>
          <p14:tracePt t="61806" x="3354388" y="10807700"/>
          <p14:tracePt t="61814" x="3338513" y="10775950"/>
          <p14:tracePt t="61821" x="3338513" y="10758488"/>
          <p14:tracePt t="61829" x="3322638" y="10726738"/>
          <p14:tracePt t="61836" x="3322638" y="10693400"/>
          <p14:tracePt t="61844" x="3322638" y="10612438"/>
          <p14:tracePt t="61852" x="3322638" y="10529888"/>
          <p14:tracePt t="61861" x="3338513" y="10464800"/>
          <p14:tracePt t="61868" x="3371850" y="10399713"/>
          <p14:tracePt t="61874" x="3403600" y="10366375"/>
          <p14:tracePt t="61886" x="3421063" y="10333038"/>
          <p14:tracePt t="61902" x="3436938" y="10317163"/>
          <p14:tracePt t="61994" x="3452813" y="10317163"/>
          <p14:tracePt t="62001" x="3470275" y="10317163"/>
          <p14:tracePt t="62009" x="3486150" y="10317163"/>
          <p14:tracePt t="62019" x="3502025" y="10317163"/>
          <p14:tracePt t="63584" x="3517900" y="10317163"/>
          <p14:tracePt t="63606" x="3517900" y="10301288"/>
          <p14:tracePt t="63614" x="3535363" y="10301288"/>
          <p14:tracePt t="63720" x="3551238" y="10301288"/>
          <p14:tracePt t="64049" x="3551238" y="10333038"/>
          <p14:tracePt t="64064" x="3551238" y="10350500"/>
          <p14:tracePt t="64071" x="3551238" y="10366375"/>
          <p14:tracePt t="64079" x="3551238" y="10399713"/>
          <p14:tracePt t="64089" x="3551238" y="10415588"/>
          <p14:tracePt t="64093" x="3567113" y="10448925"/>
          <p14:tracePt t="64100" x="3567113" y="10480675"/>
          <p14:tracePt t="64109" x="3584575" y="10496550"/>
          <p14:tracePt t="64116" x="3584575" y="10529888"/>
          <p14:tracePt t="64122" x="3584575" y="10563225"/>
          <p14:tracePt t="64131" x="3600450" y="10594975"/>
          <p14:tracePt t="64138" x="3600450" y="10644188"/>
          <p14:tracePt t="64152" x="3633788" y="10677525"/>
          <p14:tracePt t="64154" x="3633788" y="10742613"/>
          <p14:tracePt t="64160" x="3633788" y="10758488"/>
          <p14:tracePt t="64168" x="3683000" y="10807700"/>
          <p14:tracePt t="64174" x="3698875" y="10841038"/>
          <p14:tracePt t="64182" x="3714750" y="10856913"/>
          <p14:tracePt t="64191" x="3730625" y="10890250"/>
          <p14:tracePt t="64203" x="3730625" y="10906125"/>
          <p14:tracePt t="64216" x="3730625" y="10922000"/>
          <p14:tracePt t="64233" x="3730625" y="10939463"/>
          <p14:tracePt t="64505" x="3730625" y="10922000"/>
          <p14:tracePt t="64581" x="3730625" y="10906125"/>
          <p14:tracePt t="64596" x="3730625" y="10890250"/>
          <p14:tracePt t="64605" x="3730625" y="10872788"/>
          <p14:tracePt t="64671" x="3730625" y="10856913"/>
          <p14:tracePt t="64686" x="3730625" y="10841038"/>
          <p14:tracePt t="64709" x="3730625" y="10823575"/>
          <p14:tracePt t="64716" x="3730625" y="10807700"/>
          <p14:tracePt t="64723" x="3730625" y="10791825"/>
          <p14:tracePt t="64754" x="3730625" y="10775950"/>
          <p14:tracePt t="65008" x="3730625" y="10791825"/>
          <p14:tracePt t="65016" x="3730625" y="10841038"/>
          <p14:tracePt t="65023" x="3730625" y="10890250"/>
          <p14:tracePt t="65032" x="3779838" y="10939463"/>
          <p14:tracePt t="65038" x="3779838" y="11004550"/>
          <p14:tracePt t="65049" x="3779838" y="11020425"/>
          <p14:tracePt t="65053" x="3779838" y="11036300"/>
          <p14:tracePt t="65062" x="3779838" y="11053763"/>
          <p14:tracePt t="65166" x="3763963" y="11053763"/>
          <p14:tracePt t="65174" x="3748088" y="11053763"/>
          <p14:tracePt t="65181" x="3730625" y="11053763"/>
          <p14:tracePt t="65199" x="3714750" y="11053763"/>
          <p14:tracePt t="65205" x="3698875" y="11053763"/>
          <p14:tracePt t="65219" x="3683000" y="11053763"/>
          <p14:tracePt t="65226" x="3665538" y="11053763"/>
          <p14:tracePt t="65241" x="3649663" y="11053763"/>
          <p14:tracePt t="65248" x="3633788" y="11053763"/>
          <p14:tracePt t="65255" x="3616325" y="11053763"/>
          <p14:tracePt t="65271" x="3600450" y="11053763"/>
          <p14:tracePt t="65279" x="3600450" y="11036300"/>
          <p14:tracePt t="65286" x="3584575" y="11036300"/>
          <p14:tracePt t="65301" x="3567113" y="11020425"/>
          <p14:tracePt t="65308" x="3567113" y="11004550"/>
          <p14:tracePt t="65316" x="3551238" y="11004550"/>
          <p14:tracePt t="65323" x="3551238" y="10987088"/>
          <p14:tracePt t="65332" x="3535363" y="10971213"/>
          <p14:tracePt t="65338" x="3517900" y="10971213"/>
          <p14:tracePt t="65348" x="3517900" y="10955338"/>
          <p14:tracePt t="65353" x="3517900" y="10939463"/>
          <p14:tracePt t="65363" x="3502025" y="10922000"/>
          <p14:tracePt t="65368" x="3502025" y="10906125"/>
          <p14:tracePt t="65376" x="3486150" y="10890250"/>
          <p14:tracePt t="65384" x="3486150" y="10872788"/>
          <p14:tracePt t="65399" x="3486150" y="10856913"/>
          <p14:tracePt t="65947" x="3486150" y="10841038"/>
          <p14:tracePt t="65954" x="3486150" y="10807700"/>
          <p14:tracePt t="65960" x="3470275" y="10807700"/>
          <p14:tracePt t="65971" x="3470275" y="10791825"/>
          <p14:tracePt t="65984" x="3452813" y="10791825"/>
          <p14:tracePt t="65992" x="3452813" y="10775950"/>
          <p14:tracePt t="65998" x="3452813" y="10758488"/>
          <p14:tracePt t="66501" x="3452813" y="10742613"/>
          <p14:tracePt t="66510" x="3452813" y="10693400"/>
          <p14:tracePt t="66524" x="3452813" y="10677525"/>
          <p14:tracePt t="66531" x="3452813" y="10660063"/>
          <p14:tracePt t="66539" x="3452813" y="10644188"/>
          <p14:tracePt t="66546" x="3452813" y="10612438"/>
          <p14:tracePt t="66564" x="3452813" y="10594975"/>
          <p14:tracePt t="66568" x="3436938" y="10579100"/>
          <p14:tracePt t="66579" x="3421063" y="10563225"/>
          <p14:tracePt t="66592" x="3421063" y="10545763"/>
          <p14:tracePt t="66613" x="3403600" y="10545763"/>
          <p14:tracePt t="66621" x="3403600" y="10529888"/>
          <p14:tracePt t="66644" x="3403600" y="10514013"/>
          <p14:tracePt t="66696" x="3403600" y="10496550"/>
          <p14:tracePt t="66756" x="3387725" y="10496550"/>
          <p14:tracePt t="66763" x="3371850" y="10496550"/>
          <p14:tracePt t="66778" x="3371850" y="10529888"/>
          <p14:tracePt t="66786" x="3354388" y="10545763"/>
          <p14:tracePt t="66797" x="3338513" y="10594975"/>
          <p14:tracePt t="66801" x="3338513" y="10612438"/>
          <p14:tracePt t="66808" x="3322638" y="10628313"/>
          <p14:tracePt t="66816" x="3305175" y="10644188"/>
          <p14:tracePt t="66824" x="3289300" y="10677525"/>
          <p14:tracePt t="66832" x="3289300" y="10693400"/>
          <p14:tracePt t="66838" x="3273425" y="10693400"/>
          <p14:tracePt t="66848" x="3273425" y="10709275"/>
          <p14:tracePt t="66862" x="3257550" y="10709275"/>
          <p14:tracePt t="66884" x="3257550" y="10726738"/>
          <p14:tracePt t="67379" x="3240088" y="10742613"/>
          <p14:tracePt t="67461" x="3224213" y="10742613"/>
          <p14:tracePt t="67498" x="3208338" y="10758488"/>
          <p14:tracePt t="67536" x="3190875" y="10758488"/>
          <p14:tracePt t="67544" x="3190875" y="10775950"/>
          <p14:tracePt t="67567" x="3175000" y="10775950"/>
          <p14:tracePt t="67573" x="3175000" y="10791825"/>
          <p14:tracePt t="67588" x="3159125" y="10791825"/>
          <p14:tracePt t="67603" x="3159125" y="10807700"/>
          <p14:tracePt t="67611" x="3141663" y="10823575"/>
          <p14:tracePt t="67633" x="3141663" y="10856913"/>
          <p14:tracePt t="67641" x="3141663" y="10872788"/>
          <p14:tracePt t="67650" x="3141663" y="10890250"/>
          <p14:tracePt t="67656" x="3141663" y="10906125"/>
          <p14:tracePt t="67664" x="3141663" y="10922000"/>
          <p14:tracePt t="67671" x="3141663" y="10939463"/>
          <p14:tracePt t="67679" x="3141663" y="10955338"/>
          <p14:tracePt t="67695" x="3141663" y="10971213"/>
          <p14:tracePt t="67709" x="3141663" y="10987088"/>
          <p14:tracePt t="68039" x="3125788" y="10987088"/>
          <p14:tracePt t="68083" x="3125788" y="10971213"/>
          <p14:tracePt t="68091" x="3125788" y="10955338"/>
          <p14:tracePt t="68113" x="3125788" y="10939463"/>
          <p14:tracePt t="68122" x="3125788" y="10922000"/>
          <p14:tracePt t="68143" x="3125788" y="10906125"/>
          <p14:tracePt t="68151" x="3125788" y="10890250"/>
          <p14:tracePt t="68181" x="3125788" y="10872788"/>
          <p14:tracePt t="68188" x="3125788" y="10856913"/>
          <p14:tracePt t="68196" x="3109913" y="10841038"/>
          <p14:tracePt t="68212" x="3109913" y="10823575"/>
          <p14:tracePt t="68219" x="3092450" y="10823575"/>
          <p14:tracePt t="68226" x="3092450" y="10807700"/>
          <p14:tracePt t="68234" x="3092450" y="10791825"/>
          <p14:tracePt t="68241" x="3092450" y="10775950"/>
          <p14:tracePt t="68256" x="3076575" y="10758488"/>
          <p14:tracePt t="68263" x="3076575" y="10742613"/>
          <p14:tracePt t="68274" x="3076575" y="10726738"/>
          <p14:tracePt t="68287" x="3076575" y="10709275"/>
          <p14:tracePt t="68293" x="3060700" y="10693400"/>
          <p14:tracePt t="68301" x="3060700" y="10677525"/>
          <p14:tracePt t="68324" x="3060700" y="10660063"/>
          <p14:tracePt t="68354" x="3060700" y="10644188"/>
          <p14:tracePt t="68376" x="3060700" y="10628313"/>
          <p14:tracePt t="68398" x="3060700" y="10612438"/>
          <p14:tracePt t="68432" x="3060700" y="10594975"/>
          <p14:tracePt t="68439" x="3060700" y="10579100"/>
          <p14:tracePt t="68466" x="3060700" y="10563225"/>
          <p14:tracePt t="68481" x="3060700" y="10545763"/>
          <p14:tracePt t="68511" x="3060700" y="10529888"/>
          <p14:tracePt t="68556" x="3060700" y="10514013"/>
          <p14:tracePt t="68691" x="3076575" y="10514013"/>
          <p14:tracePt t="68701" x="3076575" y="10496550"/>
          <p14:tracePt t="68707" x="3092450" y="10480675"/>
          <p14:tracePt t="68712" x="3109913" y="10480675"/>
          <p14:tracePt t="68720" x="3109913" y="10464800"/>
          <p14:tracePt t="68729" x="3141663" y="10448925"/>
          <p14:tracePt t="68736" x="3159125" y="10431463"/>
          <p14:tracePt t="68746" x="3190875" y="10431463"/>
          <p14:tracePt t="68750" x="3224213" y="10399713"/>
          <p14:tracePt t="68757" x="3240088" y="10399713"/>
          <p14:tracePt t="68766" x="3257550" y="10382250"/>
          <p14:tracePt t="68774" x="3273425" y="10382250"/>
          <p14:tracePt t="68782" x="3289300" y="10382250"/>
          <p14:tracePt t="68789" x="3305175" y="10366375"/>
          <p14:tracePt t="68802" x="3322638" y="10366375"/>
          <p14:tracePt t="68803" x="3338513" y="10366375"/>
          <p14:tracePt t="68810" x="3354388" y="10366375"/>
          <p14:tracePt t="68818" x="3371850" y="10350500"/>
          <p14:tracePt t="68833" x="3387725" y="10350500"/>
          <p14:tracePt t="68841" x="3403600" y="10333038"/>
          <p14:tracePt t="68848" x="3421063" y="10333038"/>
          <p14:tracePt t="68856" x="3436938" y="10333038"/>
          <p14:tracePt t="68864" x="3436938" y="10317163"/>
          <p14:tracePt t="68871" x="3452813" y="10317163"/>
          <p14:tracePt t="69703" x="3452813" y="10301288"/>
          <p14:tracePt t="69711" x="3452813" y="10285413"/>
          <p14:tracePt t="69726" x="3470275" y="10285413"/>
          <p14:tracePt t="69742" x="3486150" y="10285413"/>
          <p14:tracePt t="69749" x="3502025" y="10285413"/>
          <p14:tracePt t="69756" x="3502025" y="10267950"/>
          <p14:tracePt t="69769" x="3517900" y="10252075"/>
          <p14:tracePt t="69794" x="3517900" y="10236200"/>
          <p14:tracePt t="69803" x="3535363" y="10218738"/>
          <p14:tracePt t="69809" x="3551238" y="10218738"/>
          <p14:tracePt t="69819" x="3567113" y="10202863"/>
          <p14:tracePt t="69839" x="3600450" y="10169525"/>
          <p14:tracePt t="69846" x="3616325" y="10153650"/>
          <p14:tracePt t="69853" x="3633788" y="10137775"/>
          <p14:tracePt t="69861" x="3633788" y="10121900"/>
          <p14:tracePt t="69871" x="3649663" y="10104438"/>
          <p14:tracePt t="69887" x="3665538" y="10104438"/>
          <p14:tracePt t="69903" x="3665538" y="10088563"/>
          <p14:tracePt t="69929" x="3683000" y="10088563"/>
          <p14:tracePt t="71136" x="3665538" y="10088563"/>
          <p14:tracePt t="72216" x="3649663" y="10088563"/>
          <p14:tracePt t="72494" x="3633788" y="10088563"/>
          <p14:tracePt t="72734" x="3633788" y="10104438"/>
          <p14:tracePt t="72954" x="3616325" y="10104438"/>
          <p14:tracePt t="72959" x="3616325" y="10121900"/>
          <p14:tracePt t="73041" x="3600450" y="10121900"/>
          <p14:tracePt t="73071" x="3600450" y="10137775"/>
          <p14:tracePt t="73079" x="3584575" y="10137775"/>
          <p14:tracePt t="73101" x="3584575" y="10153650"/>
          <p14:tracePt t="73214" x="3567113" y="10153650"/>
          <p14:tracePt t="77466" x="3551238" y="10169525"/>
          <p14:tracePt t="77474" x="3535363" y="10186988"/>
          <p14:tracePt t="77481" x="3535363" y="10202863"/>
          <p14:tracePt t="77490" x="3535363" y="10218738"/>
          <p14:tracePt t="77496" x="3535363" y="10236200"/>
          <p14:tracePt t="77505" x="3535363" y="10252075"/>
          <p14:tracePt t="77519" x="3535363" y="10267950"/>
          <p14:tracePt t="77526" x="3535363" y="10285413"/>
          <p14:tracePt t="77533" x="3567113" y="10301288"/>
          <p14:tracePt t="77541" x="3567113" y="10317163"/>
          <p14:tracePt t="77548" x="3600450" y="10333038"/>
          <p14:tracePt t="77557" x="3633788" y="10350500"/>
          <p14:tracePt t="77564" x="3698875" y="10366375"/>
          <p14:tracePt t="77573" x="3714750" y="10382250"/>
          <p14:tracePt t="77578" x="3797300" y="10415588"/>
          <p14:tracePt t="77589" x="3911600" y="10448925"/>
          <p14:tracePt t="77594" x="3944938" y="10464800"/>
          <p14:tracePt t="77599" x="4059238" y="10464800"/>
          <p14:tracePt t="77607" x="4254500" y="10464800"/>
          <p14:tracePt t="77616" x="4303713" y="10464800"/>
          <p14:tracePt t="77623" x="4451350" y="10464800"/>
          <p14:tracePt t="77630" x="4598988" y="10464800"/>
          <p14:tracePt t="77640" x="4679950" y="10464800"/>
          <p14:tracePt t="77646" x="4827588" y="10464800"/>
          <p14:tracePt t="77661" x="4991100" y="10464800"/>
          <p14:tracePt t="77669" x="5057775" y="10464800"/>
          <p14:tracePt t="77676" x="5138738" y="10464800"/>
          <p14:tracePt t="77683" x="5203825" y="10464800"/>
          <p14:tracePt t="77691" x="5237163" y="10448925"/>
          <p14:tracePt t="77699" x="5318125" y="10415588"/>
          <p14:tracePt t="77706" x="5416550" y="10415588"/>
          <p14:tracePt t="77714" x="5449888" y="10399713"/>
          <p14:tracePt t="77724" x="5532438" y="10382250"/>
          <p14:tracePt t="77726" x="5597525" y="10366375"/>
          <p14:tracePt t="77739" x="5629275" y="10366375"/>
          <p14:tracePt t="77742" x="5662613" y="10350500"/>
          <p14:tracePt t="77752" x="5678488" y="10350500"/>
          <p14:tracePt t="77758" x="5695950" y="10333038"/>
          <p14:tracePt t="77766" x="5695950" y="10317163"/>
          <p14:tracePt t="77772" x="5711825" y="10317163"/>
          <p14:tracePt t="77780" x="5727700" y="10317163"/>
          <p14:tracePt t="77791" x="5745163" y="10267950"/>
          <p14:tracePt t="77796" x="5761038" y="10252075"/>
          <p14:tracePt t="77806" x="5776913" y="10252075"/>
          <p14:tracePt t="77811" x="5792788" y="10202863"/>
          <p14:tracePt t="77819" x="5810250" y="10186988"/>
          <p14:tracePt t="77826" x="5826125" y="10169525"/>
          <p14:tracePt t="77834" x="5826125" y="10153650"/>
          <p14:tracePt t="77841" x="5842000" y="10121900"/>
          <p14:tracePt t="77850" x="5859463" y="10088563"/>
          <p14:tracePt t="77858" x="5859463" y="10072688"/>
          <p14:tracePt t="77863" x="5875338" y="10039350"/>
          <p14:tracePt t="77870" x="5908675" y="10006013"/>
          <p14:tracePt t="77877" x="5924550" y="9958388"/>
          <p14:tracePt t="77892" x="5940425" y="9925050"/>
          <p14:tracePt t="77899" x="5940425" y="9909175"/>
          <p14:tracePt t="77907" x="5957888" y="9891713"/>
          <p14:tracePt t="77916" x="5973763" y="9875838"/>
          <p14:tracePt t="77924" x="5973763" y="9859963"/>
          <p14:tracePt t="78074" x="5973763" y="9842500"/>
          <p14:tracePt t="78089" x="5973763" y="9826625"/>
          <p14:tracePt t="78098" x="5973763" y="9810750"/>
          <p14:tracePt t="78112" x="5973763" y="9794875"/>
          <p14:tracePt t="78119" x="5973763" y="9777413"/>
          <p14:tracePt t="78127" x="5973763" y="9761538"/>
          <p14:tracePt t="78136" x="5957888" y="9745663"/>
          <p14:tracePt t="78141" x="5924550" y="9712325"/>
          <p14:tracePt t="78148" x="5875338" y="9663113"/>
          <p14:tracePt t="78155" x="5842000" y="9647238"/>
          <p14:tracePt t="78165" x="5776913" y="9598025"/>
          <p14:tracePt t="78169" x="5745163" y="9582150"/>
          <p14:tracePt t="78181" x="5678488" y="9548813"/>
          <p14:tracePt t="78184" x="5662613" y="9532938"/>
          <p14:tracePt t="78197" x="5613400" y="9499600"/>
          <p14:tracePt t="78201" x="5564188" y="9467850"/>
          <p14:tracePt t="78209" x="5548313" y="9467850"/>
          <p14:tracePt t="78216" x="5532438" y="9450388"/>
          <p14:tracePt t="78231" x="5514975" y="9434513"/>
          <p14:tracePt t="78239" x="5499100" y="9418638"/>
          <p14:tracePt t="78262" x="5465763" y="9385300"/>
          <p14:tracePt t="78268" x="5449888" y="9351963"/>
          <p14:tracePt t="78277" x="5434013" y="9336088"/>
          <p14:tracePt t="78283" x="5416550" y="9320213"/>
          <p14:tracePt t="78291" x="5384800" y="9304338"/>
          <p14:tracePt t="78298" x="5367338" y="9271000"/>
          <p14:tracePt t="78306" x="5351463" y="9255125"/>
          <p14:tracePt t="78318" x="5351463" y="9237663"/>
          <p14:tracePt t="78330" x="5351463" y="9221788"/>
          <p14:tracePt t="78336" x="5351463" y="9172575"/>
          <p14:tracePt t="78345" x="5351463" y="9107488"/>
          <p14:tracePt t="78352" x="5351463" y="9074150"/>
          <p14:tracePt t="78358" x="5351463" y="9058275"/>
          <p14:tracePt t="78366" x="5351463" y="9024938"/>
          <p14:tracePt t="78374" x="5351463" y="8993188"/>
          <p14:tracePt t="78382" x="5351463" y="8977313"/>
          <p14:tracePt t="78389" x="5351463" y="8959850"/>
          <p14:tracePt t="78396" x="5351463" y="8943975"/>
          <p14:tracePt t="78404" x="5351463" y="8928100"/>
          <p14:tracePt t="78413" x="5351463" y="8910638"/>
          <p14:tracePt t="78434" x="5351463" y="8894763"/>
          <p14:tracePt t="78441" x="5351463" y="8878888"/>
          <p14:tracePt t="78479" x="5351463" y="8861425"/>
          <p14:tracePt t="78516" x="5367338" y="8861425"/>
          <p14:tracePt t="78525" x="5367338" y="8845550"/>
          <p14:tracePt t="78531" x="5384800" y="8845550"/>
          <p14:tracePt t="78538" x="5384800" y="8829675"/>
          <p14:tracePt t="78546" x="5400675" y="8829675"/>
          <p14:tracePt t="78554" x="5416550" y="8829675"/>
          <p14:tracePt t="78577" x="5434013" y="8829675"/>
          <p14:tracePt t="78583" x="5449888" y="8813800"/>
          <p14:tracePt t="78599" x="5465763" y="8813800"/>
          <p14:tracePt t="78606" x="5483225" y="8813800"/>
          <p14:tracePt t="78614" x="5499100" y="8796338"/>
          <p14:tracePt t="78621" x="5499100" y="8780463"/>
          <p14:tracePt t="78636" x="5514975" y="8780463"/>
          <p14:tracePt t="78646" x="5564188" y="8780463"/>
          <p14:tracePt t="78659" x="5613400" y="8764588"/>
          <p14:tracePt t="78673" x="5678488" y="8764588"/>
          <p14:tracePt t="78679" x="5711825" y="8747125"/>
          <p14:tracePt t="78688" x="5776913" y="8747125"/>
          <p14:tracePt t="78698" x="5810250" y="8747125"/>
          <p14:tracePt t="78702" x="5891213" y="8731250"/>
          <p14:tracePt t="78714" x="5957888" y="8731250"/>
          <p14:tracePt t="78718" x="5973763" y="8731250"/>
          <p14:tracePt t="78727" x="6038850" y="8731250"/>
          <p14:tracePt t="78733" x="6103938" y="8697913"/>
          <p14:tracePt t="78741" x="6186488" y="8697913"/>
          <p14:tracePt t="78748" x="6202363" y="8697913"/>
          <p14:tracePt t="78756" x="6251575" y="8697913"/>
          <p14:tracePt t="78764" x="6300788" y="8697913"/>
          <p14:tracePt t="78771" x="6316663" y="8697913"/>
          <p14:tracePt t="78780" x="6350000" y="8697913"/>
          <p14:tracePt t="78786" x="6365875" y="8697913"/>
          <p14:tracePt t="78794" x="6383338" y="8697913"/>
          <p14:tracePt t="78799" x="6399213" y="8697913"/>
          <p14:tracePt t="78823" x="6448425" y="8697913"/>
          <p14:tracePt t="78831" x="6464300" y="8697913"/>
          <p14:tracePt t="78839" x="6497638" y="8697913"/>
          <p14:tracePt t="78846" x="6546850" y="8697913"/>
          <p14:tracePt t="78853" x="6661150" y="8697913"/>
          <p14:tracePt t="78861" x="6824663" y="8715375"/>
          <p14:tracePt t="78867" x="6873875" y="8715375"/>
          <p14:tracePt t="78877" x="7053263" y="8715375"/>
          <p14:tracePt t="78901" x="7364413" y="8715375"/>
          <p14:tracePt t="78906" x="7478713" y="8715375"/>
          <p14:tracePt t="78911" x="7512050" y="8715375"/>
          <p14:tracePt t="78920" x="7577138" y="8715375"/>
          <p14:tracePt t="78930" x="7610475" y="8715375"/>
          <p14:tracePt t="78936" x="7626350" y="8715375"/>
          <p14:tracePt t="78946" x="7659688" y="8715375"/>
          <p14:tracePt t="78952" x="7675563" y="8715375"/>
          <p14:tracePt t="78959" x="7691438" y="8715375"/>
          <p14:tracePt t="78968" x="7708900" y="8715375"/>
          <p14:tracePt t="78981" x="7724775" y="8715375"/>
          <p14:tracePt t="78996" x="7740650" y="8715375"/>
          <p14:tracePt t="79004" x="7758113" y="8715375"/>
          <p14:tracePt t="79013" x="7773988" y="8715375"/>
          <p14:tracePt t="79019" x="7789863" y="8715375"/>
          <p14:tracePt t="79027" x="7839075" y="8715375"/>
          <p14:tracePt t="79033" x="7854950" y="8715375"/>
          <p14:tracePt t="79042" x="7953375" y="8731250"/>
          <p14:tracePt t="79049" x="8035925" y="8731250"/>
          <p14:tracePt t="79055" x="8150225" y="8747125"/>
          <p14:tracePt t="79064" x="8215313" y="8780463"/>
          <p14:tracePt t="79071" x="8347075" y="8780463"/>
          <p14:tracePt t="79081" x="8510588" y="8796338"/>
          <p14:tracePt t="79086" x="8591550" y="8796338"/>
          <p14:tracePt t="79097" x="8739188" y="8829675"/>
          <p14:tracePt t="79103" x="8853488" y="8829675"/>
          <p14:tracePt t="79107" x="8886825" y="8845550"/>
          <p14:tracePt t="79114" x="8967788" y="8845550"/>
          <p14:tracePt t="79124" x="9050338" y="8861425"/>
          <p14:tracePt t="79131" x="9066213" y="8861425"/>
          <p14:tracePt t="79139" x="9066213" y="8878888"/>
          <p14:tracePt t="79146" x="9066213" y="8894763"/>
          <p14:tracePt t="79163" x="9066213" y="8910638"/>
          <p14:tracePt t="79177" x="9066213" y="8928100"/>
          <p14:tracePt t="79184" x="9066213" y="8959850"/>
          <p14:tracePt t="79191" x="9066213" y="8993188"/>
          <p14:tracePt t="79200" x="9066213" y="9009063"/>
          <p14:tracePt t="79206" x="9066213" y="9042400"/>
          <p14:tracePt t="79214" x="9099550" y="9107488"/>
          <p14:tracePt t="79221" x="9115425" y="9172575"/>
          <p14:tracePt t="79231" x="9115425" y="9205913"/>
          <p14:tracePt t="79236" x="9148763" y="9271000"/>
          <p14:tracePt t="79247" x="9148763" y="9320213"/>
          <p14:tracePt t="79251" x="9180513" y="9385300"/>
          <p14:tracePt t="79259" x="9197975" y="9450388"/>
          <p14:tracePt t="79266" x="9263063" y="9548813"/>
          <p14:tracePt t="79274" x="9312275" y="9598025"/>
          <p14:tracePt t="79282" x="9328150" y="9663113"/>
          <p14:tracePt t="79288" x="9361488" y="9728200"/>
          <p14:tracePt t="79296" x="9426575" y="9794875"/>
          <p14:tracePt t="79303" x="9442450" y="9826625"/>
          <p14:tracePt t="79314" x="9491663" y="9875838"/>
          <p14:tracePt t="79318" x="9509125" y="9909175"/>
          <p14:tracePt t="79324" x="9525000" y="9940925"/>
          <p14:tracePt t="79333" x="9540875" y="9990138"/>
          <p14:tracePt t="79341" x="9590088" y="10023475"/>
          <p14:tracePt t="79349" x="9605963" y="10055225"/>
          <p14:tracePt t="79356" x="9639300" y="10104438"/>
          <p14:tracePt t="79366" x="9655175" y="10121900"/>
          <p14:tracePt t="79371" x="9672638" y="10169525"/>
          <p14:tracePt t="79377" x="9704388" y="10202863"/>
          <p14:tracePt t="79384" x="9721850" y="10252075"/>
          <p14:tracePt t="79394" x="9721850" y="10285413"/>
          <p14:tracePt t="79401" x="9737725" y="10317163"/>
          <p14:tracePt t="79409" x="9737725" y="10333038"/>
          <p14:tracePt t="79416" x="9737725" y="10366375"/>
          <p14:tracePt t="79423" x="9737725" y="10382250"/>
          <p14:tracePt t="79431" x="9737725" y="10415588"/>
          <p14:tracePt t="79438" x="9737725" y="10431463"/>
          <p14:tracePt t="79447" x="9737725" y="10448925"/>
          <p14:tracePt t="79453" x="9737725" y="10480675"/>
          <p14:tracePt t="79463" x="9737725" y="10514013"/>
          <p14:tracePt t="79471" x="9721850" y="10563225"/>
          <p14:tracePt t="79477" x="9688513" y="10594975"/>
          <p14:tracePt t="79485" x="9672638" y="10612438"/>
          <p14:tracePt t="79492" x="9672638" y="10644188"/>
          <p14:tracePt t="79499" x="9672638" y="10660063"/>
          <p14:tracePt t="79506" x="9639300" y="10693400"/>
          <p14:tracePt t="79514" x="9623425" y="10758488"/>
          <p14:tracePt t="79522" x="9623425" y="10791825"/>
          <p14:tracePt t="79531" x="9605963" y="10807700"/>
          <p14:tracePt t="79539" x="9590088" y="10890250"/>
          <p14:tracePt t="79542" x="9590088" y="10922000"/>
          <p14:tracePt t="79550" x="9590088" y="10971213"/>
          <p14:tracePt t="79558" x="9590088" y="11036300"/>
          <p14:tracePt t="79566" x="9590088" y="11069638"/>
          <p14:tracePt t="79574" x="9590088" y="11102975"/>
          <p14:tracePt t="79581" x="9590088" y="11150600"/>
          <p14:tracePt t="79588" x="9590088" y="11168063"/>
          <p14:tracePt t="79596" x="9590088" y="11183938"/>
          <p14:tracePt t="79603" x="9590088" y="11199813"/>
          <p14:tracePt t="79634" x="9590088" y="11217275"/>
          <p14:tracePt t="79641" x="9590088" y="11233150"/>
          <p14:tracePt t="79649" x="9590088" y="11266488"/>
          <p14:tracePt t="79658" x="9590088" y="11282363"/>
          <p14:tracePt t="79664" x="9590088" y="11298238"/>
          <p14:tracePt t="79674" x="9605963" y="11314113"/>
          <p14:tracePt t="79676" x="9605963" y="11380788"/>
          <p14:tracePt t="79685" x="9605963" y="11396663"/>
          <p14:tracePt t="79694" x="9623425" y="11430000"/>
          <p14:tracePt t="79701" x="9623425" y="11461750"/>
          <p14:tracePt t="79709" x="9623425" y="11495088"/>
          <p14:tracePt t="79716" x="9623425" y="11510963"/>
          <p14:tracePt t="79724" x="9623425" y="11526838"/>
          <p14:tracePt t="79731" x="9623425" y="11544300"/>
          <p14:tracePt t="79741" x="9623425" y="11560175"/>
          <p14:tracePt t="79746" x="9623425" y="11593513"/>
          <p14:tracePt t="79753" x="9623425" y="11609388"/>
          <p14:tracePt t="79762" x="9623425" y="11625263"/>
          <p14:tracePt t="79768" x="9623425" y="11641138"/>
          <p14:tracePt t="79779" x="9605963" y="11658600"/>
          <p14:tracePt t="79782" x="9605963" y="11674475"/>
          <p14:tracePt t="79790" x="9574213" y="11707813"/>
          <p14:tracePt t="79798" x="9558338" y="11739563"/>
          <p14:tracePt t="79806" x="9558338" y="11757025"/>
          <p14:tracePt t="79814" x="9525000" y="11788775"/>
          <p14:tracePt t="79823" x="9475788" y="11822113"/>
          <p14:tracePt t="79832" x="9442450" y="11853863"/>
          <p14:tracePt t="79834" x="9426575" y="11871325"/>
          <p14:tracePt t="79842" x="9410700" y="11903075"/>
          <p14:tracePt t="79850" x="9377363" y="11920538"/>
          <p14:tracePt t="79859" x="9361488" y="11936413"/>
          <p14:tracePt t="79866" x="9312275" y="11952288"/>
          <p14:tracePt t="79874" x="9278938" y="12001500"/>
          <p14:tracePt t="79881" x="9263063" y="12017375"/>
          <p14:tracePt t="79901" x="9229725" y="12050713"/>
          <p14:tracePt t="79905" x="9229725" y="12066588"/>
          <p14:tracePt t="79914" x="9213850" y="12084050"/>
          <p14:tracePt t="79918" x="9197975" y="12099925"/>
          <p14:tracePt t="79926" x="9180513" y="12099925"/>
          <p14:tracePt t="79933" x="9180513" y="12115800"/>
          <p14:tracePt t="79941" x="9164638" y="12131675"/>
          <p14:tracePt t="79949" x="9148763" y="12149138"/>
          <p14:tracePt t="79956" x="9132888" y="12149138"/>
          <p14:tracePt t="79964" x="9115425" y="12149138"/>
          <p14:tracePt t="79971" x="9099550" y="12165013"/>
          <p14:tracePt t="79980" x="9066213" y="12165013"/>
          <p14:tracePt t="79986" x="9050338" y="12165013"/>
          <p14:tracePt t="79996" x="9017000" y="12198350"/>
          <p14:tracePt t="80001" x="8985250" y="12198350"/>
          <p14:tracePt t="80009" x="8951913" y="12214225"/>
          <p14:tracePt t="80016" x="8853488" y="12230100"/>
          <p14:tracePt t="80024" x="8837613" y="12247563"/>
          <p14:tracePt t="80031" x="8788400" y="12263438"/>
          <p14:tracePt t="80041" x="8755063" y="12279313"/>
          <p14:tracePt t="80047" x="8739188" y="12295188"/>
          <p14:tracePt t="80052" x="8674100" y="12328525"/>
          <p14:tracePt t="80064" x="8640763" y="12328525"/>
          <p14:tracePt t="80067" x="8609013" y="12361863"/>
          <p14:tracePt t="80075" x="8575675" y="12361863"/>
          <p14:tracePt t="80083" x="8510588" y="12393613"/>
          <p14:tracePt t="80091" x="8396288" y="12442825"/>
          <p14:tracePt t="80098" x="8347075" y="12442825"/>
          <p14:tracePt t="80107" x="8232775" y="12492038"/>
          <p14:tracePt t="80115" x="8150225" y="12525375"/>
          <p14:tracePt t="80121" x="8116888" y="12541250"/>
          <p14:tracePt t="80132" x="8035925" y="12557125"/>
          <p14:tracePt t="80134" x="7970838" y="12574588"/>
          <p14:tracePt t="80143" x="7921625" y="12590463"/>
          <p14:tracePt t="80151" x="7872413" y="12622213"/>
          <p14:tracePt t="80159" x="7854950" y="12622213"/>
          <p14:tracePt t="80166" x="7839075" y="12639675"/>
          <p14:tracePt t="80173" x="7823200" y="12639675"/>
          <p14:tracePt t="80181" x="7823200" y="12655550"/>
          <p14:tracePt t="80191" x="7805738" y="12655550"/>
          <p14:tracePt t="80279" x="7789863" y="12655550"/>
          <p14:tracePt t="80286" x="7773988" y="12655550"/>
          <p14:tracePt t="80295" x="7758113" y="12655550"/>
          <p14:tracePt t="80301" x="7740650" y="12655550"/>
          <p14:tracePt t="80309" x="7724775" y="12655550"/>
          <p14:tracePt t="80331" x="7708900" y="12655550"/>
          <p14:tracePt t="80519" x="7708900" y="12639675"/>
          <p14:tracePt t="80526" x="7708900" y="12622213"/>
          <p14:tracePt t="80543" x="7708900" y="12606338"/>
          <p14:tracePt t="80564" x="7691438" y="12590463"/>
          <p14:tracePt t="80572" x="7675563" y="12590463"/>
          <p14:tracePt t="80578" x="7675563" y="12574588"/>
          <p14:tracePt t="80586" x="7659688" y="12574588"/>
          <p14:tracePt t="80602" x="7659688" y="12557125"/>
          <p14:tracePt t="80609" x="7659688" y="12541250"/>
          <p14:tracePt t="80616" x="7659688" y="12525375"/>
          <p14:tracePt t="80626" x="7642225" y="12525375"/>
          <p14:tracePt t="80631" x="7642225" y="12507913"/>
          <p14:tracePt t="80639" x="7626350" y="12492038"/>
          <p14:tracePt t="80646" x="7626350" y="12476163"/>
          <p14:tracePt t="80658" x="7610475" y="12458700"/>
          <p14:tracePt t="80661" x="7577138" y="12442825"/>
          <p14:tracePt t="80668" x="7561263" y="12442825"/>
          <p14:tracePt t="80674" x="7545388" y="12426950"/>
          <p14:tracePt t="80683" x="7527925" y="12426950"/>
          <p14:tracePt t="80699" x="7512050" y="12426950"/>
          <p14:tracePt t="80722" x="7496175" y="12426950"/>
          <p14:tracePt t="80728" x="7478713" y="12426950"/>
          <p14:tracePt t="80736" x="7462838" y="12426950"/>
          <p14:tracePt t="80744" x="7429500" y="12426950"/>
          <p14:tracePt t="80751" x="7413625" y="12426950"/>
          <p14:tracePt t="80759" x="7380288" y="12442825"/>
          <p14:tracePt t="80767" x="7348538" y="12458700"/>
          <p14:tracePt t="80776" x="7315200" y="12458700"/>
          <p14:tracePt t="80782" x="7299325" y="12476163"/>
          <p14:tracePt t="80793" x="7265988" y="12492038"/>
          <p14:tracePt t="80796" x="7250113" y="12492038"/>
          <p14:tracePt t="80805" x="7200900" y="12507913"/>
          <p14:tracePt t="80812" x="7118350" y="12541250"/>
          <p14:tracePt t="80819" x="7037388" y="12557125"/>
          <p14:tracePt t="80827" x="6710363" y="12557125"/>
          <p14:tracePt t="80834" x="6448425" y="12590463"/>
          <p14:tracePt t="80844" x="6365875" y="12590463"/>
          <p14:tracePt t="80846" x="6267450" y="12590463"/>
          <p14:tracePt t="80856" x="6186488" y="12590463"/>
          <p14:tracePt t="80862" x="6153150" y="12590463"/>
          <p14:tracePt t="80872" x="6137275" y="12590463"/>
          <p14:tracePt t="80879" x="6121400" y="12590463"/>
          <p14:tracePt t="81036" x="6103938" y="12590463"/>
          <p14:tracePt t="81044" x="6072188" y="12557125"/>
          <p14:tracePt t="81051" x="6054725" y="12541250"/>
          <p14:tracePt t="81059" x="6038850" y="12541250"/>
          <p14:tracePt t="81066" x="6022975" y="12525375"/>
          <p14:tracePt t="81076" x="6005513" y="12507913"/>
          <p14:tracePt t="81081" x="5989638" y="12507913"/>
          <p14:tracePt t="81095" x="5973763" y="12507913"/>
          <p14:tracePt t="81096" x="5973763" y="12492038"/>
          <p14:tracePt t="81111" x="5973763" y="12476163"/>
          <p14:tracePt t="81119" x="5973763" y="12458700"/>
          <p14:tracePt t="81127" x="5973763" y="12442825"/>
          <p14:tracePt t="81134" x="5957888" y="12442825"/>
          <p14:tracePt t="81143" x="5957888" y="12426950"/>
          <p14:tracePt t="81149" x="5940425" y="12411075"/>
          <p14:tracePt t="81172" x="5940425" y="12393613"/>
          <p14:tracePt t="81194" x="5940425" y="12377738"/>
          <p14:tracePt t="81201" x="5924550" y="12361863"/>
          <p14:tracePt t="81216" x="5908675" y="12344400"/>
          <p14:tracePt t="81231" x="5891213" y="12328525"/>
          <p14:tracePt t="81239" x="5891213" y="12312650"/>
          <p14:tracePt t="81254" x="5875338" y="12312650"/>
          <p14:tracePt t="81261" x="5859463" y="12295188"/>
          <p14:tracePt t="81269" x="5842000" y="12295188"/>
          <p14:tracePt t="81276" x="5826125" y="12295188"/>
          <p14:tracePt t="81284" x="5810250" y="12295188"/>
          <p14:tracePt t="81293" x="5792788" y="12295188"/>
          <p14:tracePt t="81299" x="5792788" y="12279313"/>
          <p14:tracePt t="81308" x="5776913" y="12279313"/>
          <p14:tracePt t="81314" x="5761038" y="12279313"/>
          <p14:tracePt t="81322" x="5745163" y="12279313"/>
          <p14:tracePt t="81332" x="5727700" y="12279313"/>
          <p14:tracePt t="81336" x="5711825" y="12279313"/>
          <p14:tracePt t="81353" x="5678488" y="12279313"/>
          <p14:tracePt t="81360" x="5613400" y="12279313"/>
          <p14:tracePt t="81366" x="5532438" y="12279313"/>
          <p14:tracePt t="81376" x="5514975" y="12279313"/>
          <p14:tracePt t="81381" x="5483225" y="12279313"/>
          <p14:tracePt t="81388" x="5465763" y="12279313"/>
          <p14:tracePt t="81394" x="5434013" y="12279313"/>
          <p14:tracePt t="81403" x="5416550" y="12279313"/>
          <p14:tracePt t="81412" x="5400675" y="12279313"/>
          <p14:tracePt t="81419" x="5400675" y="12263438"/>
          <p14:tracePt t="81427" x="5384800" y="12263438"/>
          <p14:tracePt t="81457" x="5384800" y="12247563"/>
          <p14:tracePt t="81464" x="5367338" y="12230100"/>
          <p14:tracePt t="81472" x="5367338" y="12214225"/>
          <p14:tracePt t="81478" x="5351463" y="12214225"/>
          <p14:tracePt t="81486" x="5351463" y="12198350"/>
          <p14:tracePt t="81493" x="5351463" y="12180888"/>
          <p14:tracePt t="81501" x="5351463" y="12165013"/>
          <p14:tracePt t="81509" x="5351463" y="12149138"/>
          <p14:tracePt t="81517" x="5351463" y="12131675"/>
          <p14:tracePt t="81527" x="5335588" y="12131675"/>
          <p14:tracePt t="81532" x="5335588" y="12099925"/>
          <p14:tracePt t="81539" x="5335588" y="12084050"/>
          <p14:tracePt t="81546" x="5318125" y="12066588"/>
          <p14:tracePt t="81561" x="5318125" y="12017375"/>
          <p14:tracePt t="81568" x="5302250" y="12001500"/>
          <p14:tracePt t="81578" x="5286375" y="12001500"/>
          <p14:tracePt t="81584" x="5286375" y="11985625"/>
          <p14:tracePt t="81595" x="5270500" y="11936413"/>
          <p14:tracePt t="81599" x="5270500" y="11920538"/>
          <p14:tracePt t="81609" x="5253038" y="11920538"/>
          <p14:tracePt t="81613" x="5253038" y="11903075"/>
          <p14:tracePt t="81622" x="5237163" y="11903075"/>
          <p14:tracePt t="81628" x="5237163" y="11887200"/>
          <p14:tracePt t="81651" x="5221288" y="11871325"/>
          <p14:tracePt t="81666" x="5221288" y="11853863"/>
          <p14:tracePt t="81676" x="5203825" y="11853863"/>
          <p14:tracePt t="81681" x="5203825" y="11837988"/>
          <p14:tracePt t="81696" x="5187950" y="11837988"/>
          <p14:tracePt t="81703" x="5187950" y="11822113"/>
          <p14:tracePt t="81726" x="5187950" y="11804650"/>
          <p14:tracePt t="81742" x="5172075" y="11804650"/>
          <p14:tracePt t="81748" x="5172075" y="11788775"/>
          <p14:tracePt t="81778" x="5154613" y="11772900"/>
          <p14:tracePt t="81801" x="5138738" y="11757025"/>
          <p14:tracePt t="81816" x="5138738" y="11739563"/>
          <p14:tracePt t="81825" x="5122863" y="11739563"/>
          <p14:tracePt t="81831" x="5105400" y="11723688"/>
          <p14:tracePt t="81846" x="5089525" y="11707813"/>
          <p14:tracePt t="81853" x="5073650" y="11707813"/>
          <p14:tracePt t="81861" x="5073650" y="11690350"/>
          <p14:tracePt t="81869" x="5057775" y="11690350"/>
          <p14:tracePt t="81877" x="5057775" y="11674475"/>
          <p14:tracePt t="81884" x="5040313" y="11674475"/>
          <p14:tracePt t="81899" x="5040313" y="11658600"/>
          <p14:tracePt t="81925" x="5040313" y="11641138"/>
          <p14:tracePt t="81930" x="5040313" y="11625263"/>
          <p14:tracePt t="81936" x="5040313" y="11609388"/>
          <p14:tracePt t="81952" x="5040313" y="11593513"/>
          <p14:tracePt t="81958" x="5040313" y="11576050"/>
          <p14:tracePt t="81966" x="5040313" y="11560175"/>
          <p14:tracePt t="81981" x="5040313" y="11544300"/>
          <p14:tracePt t="81989" x="5040313" y="11526838"/>
          <p14:tracePt t="81996" x="5040313" y="11510963"/>
          <p14:tracePt t="82004" x="5057775" y="11510963"/>
          <p14:tracePt t="82011" x="5057775" y="11495088"/>
          <p14:tracePt t="82019" x="5057775" y="11477625"/>
          <p14:tracePt t="82041" x="5073650" y="11477625"/>
          <p14:tracePt t="82048" x="5073650" y="11461750"/>
          <p14:tracePt t="86661" x="5089525" y="11461750"/>
          <p14:tracePt t="86669" x="5122863" y="11461750"/>
          <p14:tracePt t="86676" x="5154613" y="11461750"/>
          <p14:tracePt t="86684" x="5172075" y="11477625"/>
          <p14:tracePt t="86691" x="5187950" y="11477625"/>
          <p14:tracePt t="86706" x="5203825" y="11477625"/>
          <p14:tracePt t="86715" x="5221288" y="11495088"/>
          <p14:tracePt t="86736" x="5237163" y="11495088"/>
          <p14:tracePt t="86744" x="5253038" y="11510963"/>
          <p14:tracePt t="86768" x="5253038" y="11526838"/>
          <p14:tracePt t="86774" x="5286375" y="11544300"/>
          <p14:tracePt t="86782" x="5302250" y="11560175"/>
          <p14:tracePt t="86788" x="5318125" y="11576050"/>
          <p14:tracePt t="86803" x="5335588" y="11576050"/>
          <p14:tracePt t="86812" x="5367338" y="11593513"/>
          <p14:tracePt t="86818" x="5400675" y="11625263"/>
          <p14:tracePt t="86826" x="5416550" y="11625263"/>
          <p14:tracePt t="86835" x="5483225" y="11641138"/>
          <p14:tracePt t="86842" x="5532438" y="11674475"/>
          <p14:tracePt t="86849" x="5580063" y="11674475"/>
          <p14:tracePt t="86854" x="5629275" y="11723688"/>
          <p14:tracePt t="86863" x="5727700" y="11739563"/>
          <p14:tracePt t="86874" x="5745163" y="11739563"/>
          <p14:tracePt t="86878" x="5792788" y="11757025"/>
          <p14:tracePt t="86886" x="5859463" y="11772900"/>
          <p14:tracePt t="86905" x="5924550" y="11804650"/>
          <p14:tracePt t="86907" x="5957888" y="11822113"/>
          <p14:tracePt t="86917" x="6005513" y="11837988"/>
          <p14:tracePt t="86922" x="6038850" y="11837988"/>
          <p14:tracePt t="86934" x="6054725" y="11853863"/>
          <p14:tracePt t="86938" x="6088063" y="11871325"/>
          <p14:tracePt t="86946" x="6103938" y="11871325"/>
          <p14:tracePt t="86953" x="6137275" y="11871325"/>
          <p14:tracePt t="86961" x="6153150" y="11887200"/>
          <p14:tracePt t="86969" x="6170613" y="11903075"/>
          <p14:tracePt t="86976" x="6202363" y="11920538"/>
          <p14:tracePt t="86985" x="6218238" y="11936413"/>
          <p14:tracePt t="86990" x="6235700" y="11936413"/>
          <p14:tracePt t="87001" x="6267450" y="11952288"/>
          <p14:tracePt t="87005" x="6334125" y="11968163"/>
          <p14:tracePt t="87014" x="6415088" y="12001500"/>
          <p14:tracePt t="87023" x="6448425" y="12017375"/>
          <p14:tracePt t="87028" x="6529388" y="12017375"/>
          <p14:tracePt t="87036" x="6627813" y="12034838"/>
          <p14:tracePt t="87044" x="6677025" y="12034838"/>
          <p14:tracePt t="87053" x="6759575" y="12034838"/>
          <p14:tracePt t="87058" x="6824663" y="12050713"/>
          <p14:tracePt t="87068" x="6858000" y="12050713"/>
          <p14:tracePt t="87074" x="6905625" y="12050713"/>
          <p14:tracePt t="87084" x="6938963" y="12050713"/>
          <p14:tracePt t="87091" x="6954838" y="12050713"/>
          <p14:tracePt t="87094" x="6972300" y="12050713"/>
          <p14:tracePt t="87102" x="6988175" y="12050713"/>
          <p14:tracePt t="87111" x="7004050" y="12050713"/>
          <p14:tracePt t="87118" x="7021513" y="12050713"/>
          <p14:tracePt t="87134" x="7037388" y="12050713"/>
          <p14:tracePt t="87143" x="7053263" y="12050713"/>
          <p14:tracePt t="87151" x="7118350" y="12050713"/>
          <p14:tracePt t="87156" x="7151688" y="12066588"/>
          <p14:tracePt t="87165" x="7167563" y="12066588"/>
          <p14:tracePt t="87171" x="7216775" y="12066588"/>
          <p14:tracePt t="87179" x="7234238" y="12066588"/>
          <p14:tracePt t="87186" x="7250113" y="12066588"/>
          <p14:tracePt t="87193" x="7265988" y="12084050"/>
          <p14:tracePt t="87200" x="7283450" y="12084050"/>
          <p14:tracePt t="87224" x="7299325" y="12084050"/>
          <p14:tracePt t="87246" x="7299325" y="12099925"/>
          <p14:tracePt t="87261" x="7315200" y="12099925"/>
          <p14:tracePt t="87276" x="7332663" y="12099925"/>
          <p14:tracePt t="87300" x="7332663" y="12115800"/>
          <p14:tracePt t="87321" x="7332663" y="12131675"/>
          <p14:tracePt t="87329" x="7332663" y="12165013"/>
          <p14:tracePt t="87336" x="7332663" y="12180888"/>
          <p14:tracePt t="87344" x="7332663" y="12214225"/>
          <p14:tracePt t="87352" x="7315200" y="12263438"/>
          <p14:tracePt t="87359" x="7299325" y="12279313"/>
          <p14:tracePt t="87368" x="7250113" y="12312650"/>
          <p14:tracePt t="87374" x="7200900" y="12377738"/>
          <p14:tracePt t="87384" x="7151688" y="12393613"/>
          <p14:tracePt t="87389" x="7118350" y="12426950"/>
          <p14:tracePt t="87396" x="7070725" y="12458700"/>
          <p14:tracePt t="87411" x="7053263" y="12458700"/>
          <p14:tracePt t="87420" x="7037388" y="12476163"/>
          <p14:tracePt t="87426" x="7021513" y="12492038"/>
          <p14:tracePt t="87442" x="7004050" y="12492038"/>
          <p14:tracePt t="87452" x="7004050" y="12525375"/>
          <p14:tracePt t="87456" x="6988175" y="12525375"/>
          <p14:tracePt t="87464" x="6972300" y="12541250"/>
          <p14:tracePt t="87471" x="6954838" y="12590463"/>
          <p14:tracePt t="87478" x="6938963" y="12590463"/>
          <p14:tracePt t="87486" x="6923088" y="12606338"/>
          <p14:tracePt t="87493" x="6905625" y="12639675"/>
          <p14:tracePt t="87504" x="6889750" y="12639675"/>
          <p14:tracePt t="87508" x="6873875" y="12655550"/>
          <p14:tracePt t="87524" x="6858000" y="12655550"/>
          <p14:tracePt t="87534" x="6858000" y="12671425"/>
          <p14:tracePt t="87561" x="6840538" y="12671425"/>
          <p14:tracePt t="87591" x="6824663" y="12671425"/>
          <p14:tracePt t="87600" x="6808788" y="12671425"/>
          <p14:tracePt t="87606" x="6791325" y="12671425"/>
          <p14:tracePt t="87615" x="6759575" y="12671425"/>
          <p14:tracePt t="87621" x="6742113" y="12671425"/>
          <p14:tracePt t="87629" x="6726238" y="12671425"/>
          <p14:tracePt t="87636" x="6710363" y="12671425"/>
          <p14:tracePt t="87645" x="6677025" y="12671425"/>
          <p14:tracePt t="87650" x="6661150" y="12671425"/>
          <p14:tracePt t="87658" x="6645275" y="12671425"/>
          <p14:tracePt t="87668" x="6611938" y="12671425"/>
          <p14:tracePt t="87676" x="6596063" y="12671425"/>
          <p14:tracePt t="87683" x="6578600" y="12671425"/>
          <p14:tracePt t="87688" x="6546850" y="12671425"/>
          <p14:tracePt t="87697" x="6529388" y="12671425"/>
          <p14:tracePt t="87703" x="6513513" y="12671425"/>
          <p14:tracePt t="87711" x="6480175" y="12671425"/>
          <p14:tracePt t="87719" x="6464300" y="12655550"/>
          <p14:tracePt t="87727" x="6448425" y="12655550"/>
          <p14:tracePt t="87734" x="6432550" y="12639675"/>
          <p14:tracePt t="87741" x="6415088" y="12639675"/>
          <p14:tracePt t="87752" x="6399213" y="12639675"/>
          <p14:tracePt t="87754" x="6399213" y="12622213"/>
          <p14:tracePt t="87764" x="6383338" y="12622213"/>
          <p14:tracePt t="87771" x="6365875" y="12606338"/>
          <p14:tracePt t="87778" x="6350000" y="12606338"/>
          <p14:tracePt t="87786" x="6350000" y="12590463"/>
          <p14:tracePt t="87793" x="6334125" y="12590463"/>
          <p14:tracePt t="87802" x="6316663" y="12574588"/>
          <p14:tracePt t="87819" x="6300788" y="12557125"/>
          <p14:tracePt t="87823" x="6300788" y="12541250"/>
          <p14:tracePt t="87834" x="6284913" y="12541250"/>
          <p14:tracePt t="87845" x="6267450" y="12525375"/>
          <p14:tracePt t="87886" x="6251575" y="12507913"/>
          <p14:tracePt t="87894" x="6251575" y="12492038"/>
          <p14:tracePt t="87907" x="6235700" y="12492038"/>
          <p14:tracePt t="87921" x="6218238" y="12476163"/>
          <p14:tracePt t="87936" x="6202363" y="12476163"/>
          <p14:tracePt t="87962" x="6186488" y="12476163"/>
          <p14:tracePt t="87982" x="6170613" y="12476163"/>
          <p14:tracePt t="88003" x="6153150" y="12458700"/>
          <p14:tracePt t="88011" x="6137275" y="12458700"/>
          <p14:tracePt t="88018" x="6121400" y="12442825"/>
          <p14:tracePt t="88026" x="6088063" y="12426950"/>
          <p14:tracePt t="88036" x="6072188" y="12426950"/>
          <p14:tracePt t="88040" x="6054725" y="12426950"/>
          <p14:tracePt t="88048" x="6038850" y="12411075"/>
          <p14:tracePt t="88065" x="6022975" y="12411075"/>
          <p14:tracePt t="88071" x="6022975" y="12393613"/>
          <p14:tracePt t="88086" x="6005513" y="12393613"/>
          <p14:tracePt t="88093" x="6005513" y="12377738"/>
          <p14:tracePt t="88101" x="5989638" y="12377738"/>
          <p14:tracePt t="88109" x="5973763" y="12361863"/>
          <p14:tracePt t="88132" x="5957888" y="12344400"/>
          <p14:tracePt t="88138" x="5940425" y="12328525"/>
          <p14:tracePt t="88153" x="5940425" y="12312650"/>
          <p14:tracePt t="88162" x="5924550" y="12312650"/>
          <p14:tracePt t="88168" x="5924550" y="12295188"/>
          <p14:tracePt t="88176" x="5924550" y="12279313"/>
          <p14:tracePt t="88191" x="5908675" y="12279313"/>
          <p14:tracePt t="88341" x="5891213" y="12279313"/>
          <p14:tracePt t="88379" x="5875338" y="12279313"/>
          <p14:tracePt t="88439" x="5875338" y="12263438"/>
          <p14:tracePt t="88446" x="5875338" y="12247563"/>
          <p14:tracePt t="88454" x="5891213" y="12230100"/>
          <p14:tracePt t="88464" x="5891213" y="12214225"/>
          <p14:tracePt t="88467" x="5908675" y="12214225"/>
          <p14:tracePt t="88476" x="5924550" y="12214225"/>
          <p14:tracePt t="88486" x="5924550" y="12198350"/>
          <p14:tracePt t="88491" x="5940425" y="12198350"/>
          <p14:tracePt t="88498" x="5940425" y="12180888"/>
          <p14:tracePt t="88504" x="5957888" y="12180888"/>
          <p14:tracePt t="88514" x="5973763" y="12180888"/>
          <p14:tracePt t="88521" x="5973763" y="12165013"/>
          <p14:tracePt t="88528" x="5989638" y="12165013"/>
          <p14:tracePt t="88536" x="5989638" y="12149138"/>
          <p14:tracePt t="88544" x="6005513" y="12149138"/>
          <p14:tracePt t="88551" x="6022975" y="12149138"/>
          <p14:tracePt t="88558" x="6038850" y="12149138"/>
          <p14:tracePt t="88568" x="6054725" y="12149138"/>
          <p14:tracePt t="88836" x="6072188" y="12149138"/>
          <p14:tracePt t="88919" x="6072188" y="12165013"/>
          <p14:tracePt t="88963" x="6072188" y="12180888"/>
          <p14:tracePt t="88972" x="6072188" y="12198350"/>
          <p14:tracePt t="89054" x="6072188" y="12214225"/>
          <p14:tracePt t="89076" x="6072188" y="12230100"/>
          <p14:tracePt t="89339" x="6088063" y="12230100"/>
          <p14:tracePt t="89864" x="6088063" y="12214225"/>
          <p14:tracePt t="89881" x="6088063" y="12198350"/>
          <p14:tracePt t="89896" x="6103938" y="12180888"/>
          <p14:tracePt t="89923" x="6103938" y="12165013"/>
          <p14:tracePt t="89931" x="6103938" y="12149138"/>
          <p14:tracePt t="89954" x="6121400" y="12149138"/>
          <p14:tracePt t="90269" x="6121400" y="12131675"/>
          <p14:tracePt t="90276" x="6121400" y="12115800"/>
          <p14:tracePt t="90291" x="6121400" y="12099925"/>
          <p14:tracePt t="90456" x="6137275" y="12084050"/>
          <p14:tracePt t="90465" x="6170613" y="12066588"/>
          <p14:tracePt t="90473" x="6186488" y="12050713"/>
          <p14:tracePt t="90478" x="6202363" y="12034838"/>
          <p14:tracePt t="90484" x="6218238" y="12034838"/>
          <p14:tracePt t="90493" x="6235700" y="12017375"/>
          <p14:tracePt t="90500" x="6251575" y="12017375"/>
          <p14:tracePt t="90509" x="6267450" y="12001500"/>
          <p14:tracePt t="90516" x="6284913" y="11985625"/>
          <p14:tracePt t="90526" x="6300788" y="11985625"/>
          <p14:tracePt t="90530" x="6300788" y="11968163"/>
          <p14:tracePt t="90538" x="6316663" y="11968163"/>
          <p14:tracePt t="90553" x="6334125" y="11952288"/>
          <p14:tracePt t="90568" x="6350000" y="11936413"/>
          <p14:tracePt t="90576" x="6365875" y="11920538"/>
          <p14:tracePt t="90583" x="6365875" y="11903075"/>
          <p14:tracePt t="90592" x="6383338" y="11887200"/>
          <p14:tracePt t="90598" x="6399213" y="11887200"/>
          <p14:tracePt t="90609" x="6399213" y="11871325"/>
          <p14:tracePt t="90613" x="6399213" y="11853863"/>
          <p14:tracePt t="90622" x="6415088" y="11837988"/>
          <p14:tracePt t="90628" x="6432550" y="11822113"/>
          <p14:tracePt t="90636" x="6448425" y="11804650"/>
          <p14:tracePt t="90643" x="6464300" y="11788775"/>
          <p14:tracePt t="90661" x="6480175" y="11772900"/>
          <p14:tracePt t="90666" x="6497638" y="11757025"/>
          <p14:tracePt t="90675" x="6513513" y="11723688"/>
          <p14:tracePt t="90682" x="6529388" y="11707813"/>
          <p14:tracePt t="90691" x="6529388" y="11690350"/>
          <p14:tracePt t="90696" x="6546850" y="11674475"/>
          <p14:tracePt t="90704" x="6562725" y="11658600"/>
          <p14:tracePt t="90716" x="6562725" y="11641138"/>
          <p14:tracePt t="90719" x="6562725" y="11625263"/>
          <p14:tracePt t="90734" x="6578600" y="11625263"/>
          <p14:tracePt t="90742" x="6578600" y="11609388"/>
          <p14:tracePt t="90750" x="6578600" y="11593513"/>
          <p14:tracePt t="90765" x="6578600" y="11576050"/>
          <p14:tracePt t="90770" x="6596063" y="11576050"/>
          <p14:tracePt t="90777" x="6596063" y="11560175"/>
          <p14:tracePt t="90785" x="6596063" y="11544300"/>
          <p14:tracePt t="90793" x="6611938" y="11544300"/>
          <p14:tracePt t="90801" x="6627813" y="11526838"/>
          <p14:tracePt t="90816" x="6627813" y="11510963"/>
          <p14:tracePt t="90825" x="6645275" y="11495088"/>
          <p14:tracePt t="90841" x="6661150" y="11495088"/>
          <p14:tracePt t="90846" x="6661150" y="11477625"/>
          <p14:tracePt t="90868" x="6677025" y="11477625"/>
          <p14:tracePt t="90876" x="6692900" y="11461750"/>
          <p14:tracePt t="90898" x="6692900" y="11430000"/>
          <p14:tracePt t="90907" x="6710363" y="11412538"/>
          <p14:tracePt t="90912" x="6710363" y="11396663"/>
          <p14:tracePt t="90922" x="6726238" y="11380788"/>
          <p14:tracePt t="90929" x="6742113" y="11380788"/>
          <p14:tracePt t="90936" x="6759575" y="11347450"/>
          <p14:tracePt t="90959" x="6775450" y="11331575"/>
          <p14:tracePt t="90966" x="6775450" y="11314113"/>
          <p14:tracePt t="90975" x="6791325" y="11298238"/>
          <p14:tracePt t="90997" x="6791325" y="11282363"/>
          <p14:tracePt t="91006" x="6808788" y="11282363"/>
          <p14:tracePt t="91018" x="6808788" y="11266488"/>
          <p14:tracePt t="91050" x="6808788" y="11249025"/>
          <p14:tracePt t="91064" x="6824663" y="11249025"/>
          <p14:tracePt t="91206" x="6808788" y="11266488"/>
          <p14:tracePt t="91215" x="6791325" y="11282363"/>
          <p14:tracePt t="91221" x="6775450" y="11298238"/>
          <p14:tracePt t="91230" x="6759575" y="11298238"/>
          <p14:tracePt t="91236" x="6726238" y="11314113"/>
          <p14:tracePt t="91247" x="6661150" y="11363325"/>
          <p14:tracePt t="91251" x="6546850" y="11430000"/>
          <p14:tracePt t="91259" x="6480175" y="11477625"/>
          <p14:tracePt t="91268" x="6365875" y="11544300"/>
          <p14:tracePt t="91271" x="6267450" y="11593513"/>
          <p14:tracePt t="91279" x="6218238" y="11625263"/>
          <p14:tracePt t="91287" x="6121400" y="11674475"/>
          <p14:tracePt t="91299" x="6038850" y="11723688"/>
          <p14:tracePt t="91303" x="5940425" y="11772900"/>
          <p14:tracePt t="91313" x="5875338" y="11804650"/>
          <p14:tracePt t="91317" x="5810250" y="11822113"/>
          <p14:tracePt t="91326" x="5761038" y="11871325"/>
          <p14:tracePt t="91333" x="5745163" y="11871325"/>
          <p14:tracePt t="91342" x="5695950" y="11887200"/>
          <p14:tracePt t="91349" x="5646738" y="11936413"/>
          <p14:tracePt t="91356" x="5597525" y="11936413"/>
          <p14:tracePt t="91363" x="5597525" y="11952288"/>
          <p14:tracePt t="91371" x="5532438" y="11968163"/>
          <p14:tracePt t="91380" x="5514975" y="11968163"/>
          <p14:tracePt t="91386" x="5465763" y="11985625"/>
          <p14:tracePt t="91397" x="5434013" y="11985625"/>
          <p14:tracePt t="91401" x="5416550" y="11985625"/>
          <p14:tracePt t="91409" x="5384800" y="11985625"/>
          <p14:tracePt t="91416" x="5351463" y="11985625"/>
          <p14:tracePt t="91422" x="5302250" y="11985625"/>
          <p14:tracePt t="91429" x="5270500" y="11985625"/>
          <p14:tracePt t="91438" x="5253038" y="11985625"/>
          <p14:tracePt t="91446" x="5221288" y="11985625"/>
          <p14:tracePt t="91453" x="5187950" y="11985625"/>
          <p14:tracePt t="91462" x="5172075" y="11985625"/>
          <p14:tracePt t="91468" x="5154613" y="11985625"/>
          <p14:tracePt t="91478" x="5138738" y="11985625"/>
          <p14:tracePt t="91484" x="5122863" y="12001500"/>
          <p14:tracePt t="91499" x="5105400" y="12001500"/>
          <p14:tracePt t="91506" x="5089525" y="12001500"/>
          <p14:tracePt t="91515" x="5057775" y="12034838"/>
          <p14:tracePt t="91521" x="5024438" y="12034838"/>
          <p14:tracePt t="91529" x="4975225" y="12066588"/>
          <p14:tracePt t="91536" x="4892675" y="12115800"/>
          <p14:tracePt t="91543" x="4827588" y="12131675"/>
          <p14:tracePt t="91550" x="4811713" y="12149138"/>
          <p14:tracePt t="91557" x="4778375" y="12149138"/>
          <p14:tracePt t="91566" x="4762500" y="12149138"/>
          <p14:tracePt t="91574" x="4746625" y="12165013"/>
          <p14:tracePt t="91581" x="4729163" y="12165013"/>
          <p14:tracePt t="91589" x="4713288" y="12165013"/>
          <p14:tracePt t="91597" x="4713288" y="12180888"/>
          <p14:tracePt t="91604" x="4697413" y="12180888"/>
          <p14:tracePt t="91619" x="4679950" y="12180888"/>
          <p14:tracePt t="91628" x="4664075" y="12180888"/>
          <p14:tracePt t="91634" x="4648200" y="12180888"/>
          <p14:tracePt t="91664" x="4598988" y="12180888"/>
          <p14:tracePt t="91671" x="4565650" y="12180888"/>
          <p14:tracePt t="91679" x="4549775" y="12180888"/>
          <p14:tracePt t="91686" x="4516438" y="12180888"/>
          <p14:tracePt t="91696" x="4500563" y="12180888"/>
          <p14:tracePt t="91701" x="4451350" y="12198350"/>
          <p14:tracePt t="91709" x="4418013" y="12198350"/>
          <p14:tracePt t="91715" x="4386263" y="12198350"/>
          <p14:tracePt t="91724" x="4303713" y="12198350"/>
          <p14:tracePt t="91731" x="4238625" y="12198350"/>
          <p14:tracePt t="91738" x="4173538" y="12198350"/>
          <p14:tracePt t="91746" x="4090988" y="12198350"/>
          <p14:tracePt t="91756" x="4041775" y="12198350"/>
          <p14:tracePt t="91763" x="4025900" y="12198350"/>
          <p14:tracePt t="91771" x="3960813" y="12198350"/>
          <p14:tracePt t="91776" x="3927475" y="12198350"/>
          <p14:tracePt t="91784" x="3911600" y="12198350"/>
          <p14:tracePt t="91792" x="3895725" y="12198350"/>
          <p14:tracePt t="91799" x="3862388" y="12198350"/>
          <p14:tracePt t="91806" x="3829050" y="12198350"/>
          <p14:tracePt t="91815" x="3813175" y="12198350"/>
          <p14:tracePt t="91822" x="3797300" y="12198350"/>
          <p14:tracePt t="91829" x="3763963" y="12198350"/>
          <p14:tracePt t="91846" x="3730625" y="12198350"/>
          <p14:tracePt t="91851" x="3698875" y="12198350"/>
          <p14:tracePt t="91860" x="3683000" y="12198350"/>
          <p14:tracePt t="91866" x="3649663" y="12198350"/>
          <p14:tracePt t="91874" x="3616325" y="12198350"/>
          <p14:tracePt t="91881" x="3600450" y="12198350"/>
          <p14:tracePt t="91889" x="3584575" y="12198350"/>
          <p14:tracePt t="91897" x="3567113" y="12198350"/>
          <p14:tracePt t="91915" x="3517900" y="12198350"/>
          <p14:tracePt t="91929" x="3502025" y="12198350"/>
          <p14:tracePt t="91979" x="3486150" y="12198350"/>
          <p14:tracePt t="100394" x="3486150" y="12214225"/>
          <p14:tracePt t="100401" x="3486150" y="12230100"/>
          <p14:tracePt t="100409" x="3486150" y="12247563"/>
          <p14:tracePt t="101099" x="3470275" y="12247563"/>
          <p14:tracePt t="101114" x="3452813" y="12247563"/>
          <p14:tracePt t="101143" x="3436938" y="12230100"/>
          <p14:tracePt t="101151" x="3421063" y="12198350"/>
          <p14:tracePt t="101158" x="3403600" y="12198350"/>
          <p14:tracePt t="101170" x="3387725" y="12165013"/>
          <p14:tracePt t="101173" x="3289300" y="12099925"/>
          <p14:tracePt t="101180" x="3208338" y="12084050"/>
          <p14:tracePt t="101187" x="3044825" y="11968163"/>
          <p14:tracePt t="101196" x="2913063" y="11920538"/>
          <p14:tracePt t="101203" x="2879725" y="11871325"/>
          <p14:tracePt t="101211" x="2782888" y="11822113"/>
          <p14:tracePt t="101221" x="2716213" y="11772900"/>
          <p14:tracePt t="101226" x="2700338" y="11757025"/>
          <p14:tracePt t="101236" x="2651125" y="11690350"/>
          <p14:tracePt t="101241" x="2552700" y="11625263"/>
          <p14:tracePt t="101249" x="2536825" y="11609388"/>
          <p14:tracePt t="101256" x="2487613" y="11544300"/>
          <p14:tracePt t="101263" x="2438400" y="11510963"/>
          <p14:tracePt t="101271" x="2405063" y="11495088"/>
          <p14:tracePt t="101279" x="2405063" y="11477625"/>
          <p14:tracePt t="101288" x="2389188" y="11445875"/>
          <p14:tracePt t="101309" x="2389188" y="11430000"/>
          <p14:tracePt t="101332" x="2389188" y="11412538"/>
          <p14:tracePt t="101346" x="2389188" y="11396663"/>
          <p14:tracePt t="101353" x="2389188" y="11380788"/>
          <p14:tracePt t="101377" x="2389188" y="11363325"/>
          <p14:tracePt t="101391" x="2389188" y="11347450"/>
          <p14:tracePt t="101399" x="2357438" y="11314113"/>
          <p14:tracePt t="101406" x="2339975" y="11266488"/>
          <p14:tracePt t="101417" x="2290763" y="11249025"/>
          <p14:tracePt t="101429" x="2274888" y="11233150"/>
          <p14:tracePt t="101438" x="2274888" y="11217275"/>
          <p14:tracePt t="101444" x="2274888" y="11199813"/>
          <p14:tracePt t="101451" x="2274888" y="11183938"/>
          <p14:tracePt t="101459" x="2274888" y="11150600"/>
          <p14:tracePt t="101466" x="2274888" y="11118850"/>
          <p14:tracePt t="101474" x="2274888" y="11102975"/>
          <p14:tracePt t="101481" x="2274888" y="11085513"/>
          <p14:tracePt t="101489" x="2274888" y="11053763"/>
          <p14:tracePt t="101496" x="2274888" y="11020425"/>
          <p14:tracePt t="101510" x="2274888" y="11004550"/>
          <p14:tracePt t="101518" x="2274888" y="10987088"/>
          <p14:tracePt t="101526" x="2274888" y="10971213"/>
          <p14:tracePt t="101536" x="2274888" y="10939463"/>
          <p14:tracePt t="101543" x="2274888" y="10922000"/>
          <p14:tracePt t="101549" x="2274888" y="10906125"/>
          <p14:tracePt t="101557" x="2259013" y="10872788"/>
          <p14:tracePt t="101565" x="2241550" y="10872788"/>
          <p14:tracePt t="101571" x="2192338" y="10823575"/>
          <p14:tracePt t="101579" x="2127250" y="10775950"/>
          <p14:tracePt t="101588" x="2095500" y="10742613"/>
          <p14:tracePt t="101596" x="2046288" y="10709275"/>
          <p14:tracePt t="101599" x="2012950" y="10677525"/>
          <p14:tracePt t="101607" x="1997075" y="10644188"/>
          <p14:tracePt t="101619" x="1997075" y="10628313"/>
          <p14:tracePt t="101623" x="1979613" y="10594975"/>
          <p14:tracePt t="101631" x="1963738" y="10579100"/>
          <p14:tracePt t="101638" x="1963738" y="10563225"/>
          <p14:tracePt t="101646" x="1963738" y="10529888"/>
          <p14:tracePt t="101654" x="1963738" y="10480675"/>
          <p14:tracePt t="101661" x="1963738" y="10448925"/>
          <p14:tracePt t="101669" x="1963738" y="10431463"/>
          <p14:tracePt t="101676" x="1963738" y="10399713"/>
          <p14:tracePt t="101685" x="1963738" y="10382250"/>
          <p14:tracePt t="101691" x="1963738" y="10333038"/>
          <p14:tracePt t="101697" x="1963738" y="10301288"/>
          <p14:tracePt t="101705" x="1963738" y="10285413"/>
          <p14:tracePt t="101713" x="1963738" y="10267950"/>
          <p14:tracePt t="101719" x="1963738" y="10252075"/>
          <p14:tracePt t="101728" x="1979613" y="10252075"/>
          <p14:tracePt t="101736" x="1979613" y="10236200"/>
          <p14:tracePt t="101744" x="1979613" y="10202863"/>
          <p14:tracePt t="101753" x="1979613" y="10153650"/>
          <p14:tracePt t="101759" x="1947863" y="10121900"/>
          <p14:tracePt t="101769" x="1914525" y="10055225"/>
          <p14:tracePt t="101774" x="1898650" y="10006013"/>
          <p14:tracePt t="101783" x="1898650" y="9990138"/>
          <p14:tracePt t="101790" x="1882775" y="9909175"/>
          <p14:tracePt t="101798" x="1849438" y="9842500"/>
          <p14:tracePt t="101802" x="1849438" y="9810750"/>
          <p14:tracePt t="101811" x="1849438" y="9728200"/>
          <p14:tracePt t="101820" x="1849438" y="9613900"/>
          <p14:tracePt t="101827" x="1849438" y="9582150"/>
          <p14:tracePt t="101835" x="1865313" y="9434513"/>
          <p14:tracePt t="101843" x="1930400" y="9304338"/>
          <p14:tracePt t="101847" x="2028825" y="9140825"/>
          <p14:tracePt t="101855" x="2028825" y="9123363"/>
          <p14:tracePt t="101864" x="2111375" y="8993188"/>
          <p14:tracePt t="101871" x="2192338" y="8861425"/>
          <p14:tracePt t="101879" x="2241550" y="8747125"/>
          <p14:tracePt t="101888" x="2290763" y="8650288"/>
          <p14:tracePt t="101892" x="2339975" y="8486775"/>
          <p14:tracePt t="101901" x="2339975" y="8437563"/>
          <p14:tracePt t="101906" x="2357438" y="8289925"/>
          <p14:tracePt t="101919" x="2357438" y="8224838"/>
          <p14:tracePt t="101923" x="2373313" y="8191500"/>
          <p14:tracePt t="101931" x="2373313" y="8126413"/>
          <p14:tracePt t="101938" x="2373313" y="8077200"/>
          <p14:tracePt t="101946" x="2389188" y="8061325"/>
          <p14:tracePt t="101953" x="2389188" y="7996238"/>
          <p14:tracePt t="101961" x="2422525" y="7947025"/>
          <p14:tracePt t="101970" x="2454275" y="7897813"/>
          <p14:tracePt t="101976" x="2454275" y="7880350"/>
          <p14:tracePt t="101986" x="2471738" y="7832725"/>
          <p14:tracePt t="101991" x="2487613" y="7799388"/>
          <p14:tracePt t="101998" x="2487613" y="7783513"/>
          <p14:tracePt t="102006" x="2503488" y="7716838"/>
          <p14:tracePt t="102014" x="2503488" y="7685088"/>
          <p14:tracePt t="102021" x="2503488" y="7651750"/>
          <p14:tracePt t="102028" x="2536825" y="7620000"/>
          <p14:tracePt t="102038" x="2536825" y="7553325"/>
          <p14:tracePt t="102043" x="2536825" y="7521575"/>
          <p14:tracePt t="102053" x="2520950" y="7456488"/>
          <p14:tracePt t="102060" x="2454275" y="7308850"/>
          <p14:tracePt t="102067" x="2405063" y="7243763"/>
          <p14:tracePt t="102073" x="2308225" y="7062788"/>
          <p14:tracePt t="102081" x="2225675" y="6899275"/>
          <p14:tracePt t="102089" x="2176463" y="6704013"/>
          <p14:tracePt t="102099" x="2144713" y="6654800"/>
          <p14:tracePt t="102105" x="2127250" y="6442075"/>
          <p14:tracePt t="102109" x="2095500" y="6213475"/>
          <p14:tracePt t="102117" x="2095500" y="6130925"/>
          <p14:tracePt t="102125" x="2095500" y="5984875"/>
          <p14:tracePt t="102136" x="2192338" y="5722938"/>
          <p14:tracePt t="102141" x="2209800" y="5640388"/>
          <p14:tracePt t="102147" x="2308225" y="5395913"/>
          <p14:tracePt t="102154" x="2324100" y="5281613"/>
          <p14:tracePt t="102163" x="2339975" y="5216525"/>
          <p14:tracePt t="102171" x="2389188" y="5133975"/>
          <p14:tracePt t="102179" x="2405063" y="5068888"/>
          <p14:tracePt t="102189" x="2405063" y="4986338"/>
          <p14:tracePt t="102193" x="2405063" y="4970463"/>
          <p14:tracePt t="102201" x="2422525" y="4905375"/>
          <p14:tracePt t="102207" x="2422525" y="4856163"/>
          <p14:tracePt t="102216" x="2438400" y="4856163"/>
          <p14:tracePt t="102221" x="2438400" y="4822825"/>
          <p14:tracePt t="102230" x="2438400" y="4806950"/>
          <p14:tracePt t="102236" x="2438400" y="4791075"/>
          <p14:tracePt t="102244" x="2438400" y="4775200"/>
          <p14:tracePt t="102389" x="2405063" y="4692650"/>
          <p14:tracePt t="102397" x="2357438" y="4627563"/>
          <p14:tracePt t="102403" x="2259013" y="4479925"/>
          <p14:tracePt t="102414" x="2111375" y="4267200"/>
          <p14:tracePt t="102416" x="2046288" y="4168775"/>
          <p14:tracePt t="102426" x="1898650" y="4005263"/>
          <p14:tracePt t="102432" x="1652588" y="3760788"/>
          <p14:tracePt t="102441" x="1554163" y="3678238"/>
          <p14:tracePt t="102446" x="1276350" y="3467100"/>
          <p14:tracePt t="102454" x="1030288" y="3286125"/>
          <p14:tracePt t="102464" x="949325" y="3221038"/>
          <p14:tracePt t="102471" x="736600" y="3073400"/>
          <p14:tracePt t="102480" x="539750" y="2927350"/>
          <p14:tracePt t="102486" x="327025" y="2813050"/>
          <p14:tracePt t="102496" x="295275" y="2795588"/>
          <p14:tracePt t="102499" x="228600" y="2746375"/>
          <p14:tracePt t="102511" x="147638" y="2730500"/>
          <p14:tracePt t="102514" x="114300" y="2714625"/>
          <p14:tracePt t="102522" x="15875" y="2665413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>
            <a:extLst>
              <a:ext uri="{FF2B5EF4-FFF2-40B4-BE49-F238E27FC236}">
                <a16:creationId xmlns:a16="http://schemas.microsoft.com/office/drawing/2014/main" id="{22CA5313-8046-431E-8F3A-A3C70ACEEA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" y="2743200"/>
            <a:ext cx="92710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1500" dirty="0">
                <a:solidFill>
                  <a:srgbClr val="000000"/>
                </a:solidFill>
                <a:latin typeface="Arial - 20"/>
              </a:rPr>
              <a:t>Confidently plan a series of healthy </a:t>
            </a:r>
            <a:r>
              <a:rPr lang="en-GB" altLang="en-US" sz="1500" dirty="0">
                <a:solidFill>
                  <a:srgbClr val="000000"/>
                </a:solidFill>
                <a:latin typeface="+mn-lt"/>
              </a:rPr>
              <a:t>meals</a:t>
            </a:r>
            <a:r>
              <a:rPr lang="en-GB" altLang="en-US" sz="1500" dirty="0">
                <a:solidFill>
                  <a:srgbClr val="000000"/>
                </a:solidFill>
                <a:latin typeface="Arial - 20"/>
              </a:rPr>
              <a:t> based on the principles of a healthy and varied diet</a:t>
            </a:r>
          </a:p>
        </p:txBody>
      </p:sp>
      <p:sp>
        <p:nvSpPr>
          <p:cNvPr id="3075" name="TextBox 2">
            <a:extLst>
              <a:ext uri="{FF2B5EF4-FFF2-40B4-BE49-F238E27FC236}">
                <a16:creationId xmlns:a16="http://schemas.microsoft.com/office/drawing/2014/main" id="{23BD25D7-DF35-4E5D-AD3D-12F4BFC23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300" y="4178300"/>
            <a:ext cx="554831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1500" dirty="0">
                <a:solidFill>
                  <a:srgbClr val="000000"/>
                </a:solidFill>
                <a:latin typeface="+mn-lt"/>
              </a:rPr>
              <a:t>Use information on food labels to inform choices</a:t>
            </a:r>
          </a:p>
        </p:txBody>
      </p:sp>
      <p:sp>
        <p:nvSpPr>
          <p:cNvPr id="3076" name="TextBox 3">
            <a:extLst>
              <a:ext uri="{FF2B5EF4-FFF2-40B4-BE49-F238E27FC236}">
                <a16:creationId xmlns:a16="http://schemas.microsoft.com/office/drawing/2014/main" id="{0BD6A0C6-9ED2-4644-B5A9-48B0A68FF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900" y="5880100"/>
            <a:ext cx="927100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1500" dirty="0">
                <a:solidFill>
                  <a:srgbClr val="000000"/>
                </a:solidFill>
                <a:latin typeface="+mn-lt"/>
              </a:rPr>
              <a:t>Research plan and prepare and cook a savoury dish applying their knowledge of ingredients and their technical skills</a:t>
            </a:r>
          </a:p>
        </p:txBody>
      </p:sp>
      <p:sp>
        <p:nvSpPr>
          <p:cNvPr id="3077" name="TextBox 4">
            <a:extLst>
              <a:ext uri="{FF2B5EF4-FFF2-40B4-BE49-F238E27FC236}">
                <a16:creationId xmlns:a16="http://schemas.microsoft.com/office/drawing/2014/main" id="{DA934542-DC69-417B-AF1C-1880EFC903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400" y="863600"/>
            <a:ext cx="93599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700" dirty="0">
                <a:solidFill>
                  <a:srgbClr val="000000"/>
                </a:solidFill>
                <a:latin typeface="+mn-lt"/>
              </a:rPr>
              <a:t>These are the DT key skills that are relevant to today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3A90E9D-EECE-4436-BAFA-AE6DB80E1E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21539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42"/>
    </mc:Choice>
    <mc:Fallback>
      <p:transition spd="slow" advTm="31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F5C9A3-5495-4AE8-A1E1-CDF5A58D1A55}"/>
              </a:ext>
            </a:extLst>
          </p:cNvPr>
          <p:cNvSpPr txBox="1"/>
          <p:nvPr/>
        </p:nvSpPr>
        <p:spPr>
          <a:xfrm>
            <a:off x="510362" y="1258610"/>
            <a:ext cx="8314661" cy="10895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mini project for today: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Food in the 1960s</a:t>
            </a:r>
          </a:p>
          <a:p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Find out what foods were popular (you will need to do your own research)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Find out what foods children and families liked.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is the same as now for family food? What is different?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Create a family menu for tonight’s meal at home and then (if you want to and if your family can help) that could be the meal at home this evening.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Note: If the ingredients are not in the cupboard or the fridge, you will need to ask your “servants” – (adults, elder siblings) to go to the shop and get the ingredients.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If you can, help prepare the meal this evening.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THIS VIDEO to learn how to chop vegetables safely as recommended by Jamie Oliver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5"/>
              </a:rPr>
              <a:t>https://www.jamieoliver.com/videos/how-to-teach-your-kids-to-chop-safely/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And watch this one for some “hacks” from Buddy Oliver on how to prepare vegetables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6"/>
              </a:rPr>
              <a:t>https://www.jamieoliver.com/videos/hack-shack/?playlist=how-to#play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send us evidence,  you can send a photograph of your work. You can make a short film and send that, you can prepare a paper project and send photos of that.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We hope you have fun and we look forward to seeing what you have found out.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3DC065-EC1A-4460-A62C-331E378DE0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121539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720"/>
    </mc:Choice>
    <mc:Fallback>
      <p:transition spd="slow" advTm="111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>
            <a:extLst>
              <a:ext uri="{FF2B5EF4-FFF2-40B4-BE49-F238E27FC236}">
                <a16:creationId xmlns:a16="http://schemas.microsoft.com/office/drawing/2014/main" id="{9C510AFD-AD46-4C46-9BEA-C23A3E267B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647700"/>
            <a:ext cx="98663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n-GB" altLang="en-US" sz="2700" dirty="0">
              <a:solidFill>
                <a:srgbClr val="000000"/>
              </a:solidFill>
              <a:latin typeface="Arial - 36"/>
            </a:endParaRPr>
          </a:p>
          <a:p>
            <a:pPr eaLnBrk="1" hangingPunct="1"/>
            <a:endParaRPr lang="en-GB" altLang="en-US" sz="2700" dirty="0">
              <a:solidFill>
                <a:srgbClr val="000000"/>
              </a:solidFill>
              <a:latin typeface="Arial - 36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316</Words>
  <Application>Microsoft Office PowerPoint</Application>
  <PresentationFormat>Custom</PresentationFormat>
  <Paragraphs>40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Calibri</vt:lpstr>
      <vt:lpstr>Arial</vt:lpstr>
      <vt:lpstr>Arial - 20</vt:lpstr>
      <vt:lpstr>Arial - 36</vt:lpstr>
      <vt:lpstr>Calibri Light</vt:lpstr>
      <vt:lpstr>Office Theme</vt:lpstr>
      <vt:lpstr>Food in the 1960s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8</cp:revision>
  <dcterms:created xsi:type="dcterms:W3CDTF">2021-07-12T10:00:52Z</dcterms:created>
  <dcterms:modified xsi:type="dcterms:W3CDTF">2021-07-12T11:24:57Z</dcterms:modified>
</cp:coreProperties>
</file>