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3" r:id="rId3"/>
    <p:sldId id="264" r:id="rId4"/>
    <p:sldId id="265" r:id="rId5"/>
    <p:sldId id="266" r:id="rId6"/>
    <p:sldId id="268" r:id="rId7"/>
    <p:sldId id="267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641156-C2B7-4108-AA1B-07A9FC7589A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BEFFB8-4984-4CC8-AFBF-8964EAE146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677183-4912-46C3-907E-1B08CADC74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5CEB4-FA6C-4CA0-A608-48DD95EAF35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4B544D-5B24-42A5-876B-CA6F2ED2FA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6B18B3-50FE-4794-9E77-DD82066F55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981DA-BAAC-41F9-B6F4-C88F173F19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86398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53B35-C386-4A0B-9D53-EAF992A0C4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961591-0BDB-4B68-AC51-97C956F19B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C209A6-F2D8-4CBA-9611-E747FF1FAE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5CEB4-FA6C-4CA0-A608-48DD95EAF35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365F49-6D2E-4F41-875B-8EADDC160C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3491B4-8275-4691-9ED5-6657188A1C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981DA-BAAC-41F9-B6F4-C88F173F19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21626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5FE0B5-EA92-48E1-A561-6751E71541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97DBEC4-8876-4371-865C-CAB8243248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9B6F31-94EE-4DC6-90AE-59F5F7FB5B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5CEB4-FA6C-4CA0-A608-48DD95EAF35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6E781E-3C6C-4DDD-93DC-C4D4D44D03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9F2132-AE56-48B9-9F0C-A53F25E608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981DA-BAAC-41F9-B6F4-C88F173F19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28706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4FD224-8B70-46EA-AD09-9A7F1070D3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F3FF4F-33B4-424B-8218-ADDF816E0C3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B9874DB-E8A1-436C-84DB-320A345030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BF2F44-C9C0-4896-8D9D-526084A191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5CEB4-FA6C-4CA0-A608-48DD95EAF35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4524E00-2A25-412C-9421-DBE1978AAA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C38222-778C-479D-BE55-E918A540E6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981DA-BAAC-41F9-B6F4-C88F173F19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28711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529F7F-A112-436E-9B31-128B20EB55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25C46F-EB35-4F13-99BA-D73160152F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A84F0-0A62-467D-9741-0DC01EC713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51660D0-A420-45CE-8280-12A0F472B9F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DD756B9-41B7-4CB3-975A-389676627B7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4070A82-0A38-486B-B275-004BE83E55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5CEB4-FA6C-4CA0-A608-48DD95EAF35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1293DB9-6EF3-438C-A3A5-8051EFFA96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1B328D5-2D09-4D77-998F-7DE11EA8C8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981DA-BAAC-41F9-B6F4-C88F173F19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18781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272B29-93F1-417F-841F-680BC2E3F2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E6E745-950B-406C-958E-5AC5D0C41A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5CEB4-FA6C-4CA0-A608-48DD95EAF35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B3158BA-7B4D-4C4C-8663-C363212095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2607CB2-AD95-476B-A04F-BEB6D19005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981DA-BAAC-41F9-B6F4-C88F173F19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38619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0FC2CFC-D423-4C4C-A19C-5394852C85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5CEB4-FA6C-4CA0-A608-48DD95EAF35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ED302E8-825D-4028-A203-793412ADAF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2C3250-B772-4111-BE79-8087DE5EBD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981DA-BAAC-41F9-B6F4-C88F173F19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04619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C4309F-138E-4F66-ACBE-04EE5B0BEF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1086B2-36A7-425C-A0C3-BCD6D83848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BB29A0B-D060-4E6D-BAAB-E61FA99674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616A01-5267-4AB3-B2DD-9F55ED952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5CEB4-FA6C-4CA0-A608-48DD95EAF35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435FB4-A3E5-4AB2-96D0-A27C8C1FA9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221B64-E992-422B-A012-289DBF4E15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981DA-BAAC-41F9-B6F4-C88F173F19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19335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4F57EC-29D3-4ACF-8D26-562A4C425A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9923056-85D2-4A8C-BA4B-EDE8FECBE10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22249C8-2611-4343-884E-AD67EB99C5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E2887BB-9A0B-48CE-9B7A-98A494AB85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5CEB4-FA6C-4CA0-A608-48DD95EAF35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7BCDA8A-FDCC-4E08-8C56-AE0FEE4A22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F0D69F5-4740-4656-B164-D0D0E89102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981DA-BAAC-41F9-B6F4-C88F173F19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09028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3EB8BB-BD88-448A-96CA-BCA5ED5BA7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0769B77-BF5D-4C33-8E1C-FFD91AC006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5E1698-295D-4FE6-B2FB-4189587371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5CEB4-FA6C-4CA0-A608-48DD95EAF35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9F6E26-4C9C-44AC-BB2D-7E6327D54E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782E19-6ADC-471D-B72E-CE0BE0EB8B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981DA-BAAC-41F9-B6F4-C88F173F19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02194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54420E-BE76-4EE7-BE29-48BBAE9791E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23DB6D-3777-41CE-8D3D-498928F95D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4AC34D-EF3D-40F1-BAF1-D78EB9B56C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5CEB4-FA6C-4CA0-A608-48DD95EAF35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B07976-8B8B-4A81-93AF-CF8791A8EC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2E7780-8323-4349-B334-9B21BC13C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981DA-BAAC-41F9-B6F4-C88F173F19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29805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29CD9EC-8878-46F5-9728-6A0399A949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7D1D43-478B-42A0-9BD7-2CCA91C88D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6806F5-70DA-4D9A-91B8-EB587B8CDC7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15CEB4-FA6C-4CA0-A608-48DD95EAF35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9EB4DF-5170-4DF5-886D-5639F6EA83D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BC82F2-DC85-416F-AB52-BEDC244ADD6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0981DA-BAAC-41F9-B6F4-C88F173F19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90802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9.png"/><Relationship Id="rId18" Type="http://schemas.openxmlformats.org/officeDocument/2006/relationships/image" Target="../media/image14.png"/><Relationship Id="rId26" Type="http://schemas.openxmlformats.org/officeDocument/2006/relationships/image" Target="../media/image22.png"/><Relationship Id="rId3" Type="http://schemas.openxmlformats.org/officeDocument/2006/relationships/audio" Target="../media/media1.m4a"/><Relationship Id="rId21" Type="http://schemas.openxmlformats.org/officeDocument/2006/relationships/image" Target="../media/image17.png"/><Relationship Id="rId34" Type="http://schemas.openxmlformats.org/officeDocument/2006/relationships/image" Target="../media/image29.png"/><Relationship Id="rId7" Type="http://schemas.openxmlformats.org/officeDocument/2006/relationships/image" Target="../media/image3.png"/><Relationship Id="rId12" Type="http://schemas.openxmlformats.org/officeDocument/2006/relationships/image" Target="../media/image8.png"/><Relationship Id="rId17" Type="http://schemas.openxmlformats.org/officeDocument/2006/relationships/image" Target="../media/image13.png"/><Relationship Id="rId25" Type="http://schemas.openxmlformats.org/officeDocument/2006/relationships/image" Target="../media/image21.png"/><Relationship Id="rId33" Type="http://schemas.openxmlformats.org/officeDocument/2006/relationships/hyperlink" Target="http://www.planbee.com/" TargetMode="External"/><Relationship Id="rId2" Type="http://schemas.microsoft.com/office/2007/relationships/media" Target="../media/media1.m4a"/><Relationship Id="rId16" Type="http://schemas.openxmlformats.org/officeDocument/2006/relationships/image" Target="../media/image12.png"/><Relationship Id="rId20" Type="http://schemas.openxmlformats.org/officeDocument/2006/relationships/image" Target="../media/image16.png"/><Relationship Id="rId29" Type="http://schemas.openxmlformats.org/officeDocument/2006/relationships/image" Target="../media/image25.png"/><Relationship Id="rId1" Type="http://schemas.openxmlformats.org/officeDocument/2006/relationships/tags" Target="../tags/tag1.xml"/><Relationship Id="rId6" Type="http://schemas.openxmlformats.org/officeDocument/2006/relationships/image" Target="../media/image2.jpeg"/><Relationship Id="rId11" Type="http://schemas.openxmlformats.org/officeDocument/2006/relationships/image" Target="../media/image7.png"/><Relationship Id="rId24" Type="http://schemas.openxmlformats.org/officeDocument/2006/relationships/image" Target="../media/image20.png"/><Relationship Id="rId32" Type="http://schemas.openxmlformats.org/officeDocument/2006/relationships/image" Target="../media/image28.png"/><Relationship Id="rId5" Type="http://schemas.openxmlformats.org/officeDocument/2006/relationships/image" Target="../media/image1.png"/><Relationship Id="rId15" Type="http://schemas.openxmlformats.org/officeDocument/2006/relationships/image" Target="../media/image11.png"/><Relationship Id="rId23" Type="http://schemas.openxmlformats.org/officeDocument/2006/relationships/image" Target="../media/image19.png"/><Relationship Id="rId28" Type="http://schemas.openxmlformats.org/officeDocument/2006/relationships/image" Target="../media/image24.png"/><Relationship Id="rId10" Type="http://schemas.openxmlformats.org/officeDocument/2006/relationships/image" Target="../media/image6.jpeg"/><Relationship Id="rId19" Type="http://schemas.openxmlformats.org/officeDocument/2006/relationships/image" Target="../media/image15.png"/><Relationship Id="rId31" Type="http://schemas.openxmlformats.org/officeDocument/2006/relationships/image" Target="../media/image27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5.png"/><Relationship Id="rId14" Type="http://schemas.openxmlformats.org/officeDocument/2006/relationships/image" Target="../media/image10.png"/><Relationship Id="rId22" Type="http://schemas.openxmlformats.org/officeDocument/2006/relationships/image" Target="../media/image18.png"/><Relationship Id="rId27" Type="http://schemas.openxmlformats.org/officeDocument/2006/relationships/image" Target="../media/image23.png"/><Relationship Id="rId30" Type="http://schemas.openxmlformats.org/officeDocument/2006/relationships/image" Target="../media/image26.png"/><Relationship Id="rId8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audio" Target="../media/media2.m4a"/><Relationship Id="rId7" Type="http://schemas.openxmlformats.org/officeDocument/2006/relationships/image" Target="../media/image32.png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31.png"/><Relationship Id="rId11" Type="http://schemas.openxmlformats.org/officeDocument/2006/relationships/image" Target="../media/image29.png"/><Relationship Id="rId5" Type="http://schemas.openxmlformats.org/officeDocument/2006/relationships/image" Target="../media/image30.png"/><Relationship Id="rId10" Type="http://schemas.openxmlformats.org/officeDocument/2006/relationships/hyperlink" Target="http://www.planbee.com/" TargetMode="External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3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13" Type="http://schemas.openxmlformats.org/officeDocument/2006/relationships/image" Target="../media/image43.png"/><Relationship Id="rId18" Type="http://schemas.openxmlformats.org/officeDocument/2006/relationships/image" Target="../media/image48.png"/><Relationship Id="rId26" Type="http://schemas.openxmlformats.org/officeDocument/2006/relationships/hyperlink" Target="http://www.planbee.com/" TargetMode="External"/><Relationship Id="rId3" Type="http://schemas.openxmlformats.org/officeDocument/2006/relationships/audio" Target="../media/media3.m4a"/><Relationship Id="rId21" Type="http://schemas.openxmlformats.org/officeDocument/2006/relationships/image" Target="../media/image51.png"/><Relationship Id="rId7" Type="http://schemas.openxmlformats.org/officeDocument/2006/relationships/image" Target="../media/image37.png"/><Relationship Id="rId12" Type="http://schemas.openxmlformats.org/officeDocument/2006/relationships/image" Target="../media/image42.png"/><Relationship Id="rId17" Type="http://schemas.openxmlformats.org/officeDocument/2006/relationships/image" Target="../media/image47.png"/><Relationship Id="rId25" Type="http://schemas.openxmlformats.org/officeDocument/2006/relationships/image" Target="../media/image55.png"/><Relationship Id="rId2" Type="http://schemas.microsoft.com/office/2007/relationships/media" Target="../media/media3.m4a"/><Relationship Id="rId16" Type="http://schemas.openxmlformats.org/officeDocument/2006/relationships/image" Target="../media/image46.png"/><Relationship Id="rId20" Type="http://schemas.openxmlformats.org/officeDocument/2006/relationships/image" Target="../media/image50.png"/><Relationship Id="rId1" Type="http://schemas.openxmlformats.org/officeDocument/2006/relationships/tags" Target="../tags/tag3.xml"/><Relationship Id="rId6" Type="http://schemas.openxmlformats.org/officeDocument/2006/relationships/image" Target="../media/image36.jpeg"/><Relationship Id="rId11" Type="http://schemas.openxmlformats.org/officeDocument/2006/relationships/image" Target="../media/image41.png"/><Relationship Id="rId24" Type="http://schemas.openxmlformats.org/officeDocument/2006/relationships/image" Target="../media/image54.png"/><Relationship Id="rId5" Type="http://schemas.openxmlformats.org/officeDocument/2006/relationships/image" Target="../media/image35.png"/><Relationship Id="rId15" Type="http://schemas.openxmlformats.org/officeDocument/2006/relationships/image" Target="../media/image45.png"/><Relationship Id="rId23" Type="http://schemas.openxmlformats.org/officeDocument/2006/relationships/image" Target="../media/image53.png"/><Relationship Id="rId10" Type="http://schemas.openxmlformats.org/officeDocument/2006/relationships/image" Target="../media/image40.png"/><Relationship Id="rId19" Type="http://schemas.openxmlformats.org/officeDocument/2006/relationships/image" Target="../media/image49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39.png"/><Relationship Id="rId14" Type="http://schemas.openxmlformats.org/officeDocument/2006/relationships/image" Target="../media/image44.png"/><Relationship Id="rId22" Type="http://schemas.openxmlformats.org/officeDocument/2006/relationships/image" Target="../media/image52.png"/><Relationship Id="rId27" Type="http://schemas.openxmlformats.org/officeDocument/2006/relationships/image" Target="../media/image29.png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64.png"/><Relationship Id="rId18" Type="http://schemas.openxmlformats.org/officeDocument/2006/relationships/image" Target="../media/image69.png"/><Relationship Id="rId26" Type="http://schemas.openxmlformats.org/officeDocument/2006/relationships/image" Target="../media/image77.png"/><Relationship Id="rId21" Type="http://schemas.openxmlformats.org/officeDocument/2006/relationships/image" Target="../media/image72.png"/><Relationship Id="rId34" Type="http://schemas.openxmlformats.org/officeDocument/2006/relationships/image" Target="../media/image85.png"/><Relationship Id="rId7" Type="http://schemas.openxmlformats.org/officeDocument/2006/relationships/image" Target="../media/image58.png"/><Relationship Id="rId12" Type="http://schemas.openxmlformats.org/officeDocument/2006/relationships/image" Target="../media/image63.png"/><Relationship Id="rId17" Type="http://schemas.openxmlformats.org/officeDocument/2006/relationships/image" Target="../media/image68.png"/><Relationship Id="rId25" Type="http://schemas.openxmlformats.org/officeDocument/2006/relationships/image" Target="../media/image76.png"/><Relationship Id="rId33" Type="http://schemas.openxmlformats.org/officeDocument/2006/relationships/image" Target="../media/image84.png"/><Relationship Id="rId38" Type="http://schemas.openxmlformats.org/officeDocument/2006/relationships/image" Target="../media/image29.png"/><Relationship Id="rId2" Type="http://schemas.microsoft.com/office/2007/relationships/media" Target="../media/media4.m4a"/><Relationship Id="rId16" Type="http://schemas.openxmlformats.org/officeDocument/2006/relationships/image" Target="../media/image67.png"/><Relationship Id="rId20" Type="http://schemas.openxmlformats.org/officeDocument/2006/relationships/image" Target="../media/image71.png"/><Relationship Id="rId29" Type="http://schemas.openxmlformats.org/officeDocument/2006/relationships/image" Target="../media/image80.png"/><Relationship Id="rId1" Type="http://schemas.openxmlformats.org/officeDocument/2006/relationships/tags" Target="../tags/tag4.xml"/><Relationship Id="rId6" Type="http://schemas.openxmlformats.org/officeDocument/2006/relationships/image" Target="../media/image57.jpeg"/><Relationship Id="rId11" Type="http://schemas.openxmlformats.org/officeDocument/2006/relationships/image" Target="../media/image62.png"/><Relationship Id="rId24" Type="http://schemas.openxmlformats.org/officeDocument/2006/relationships/image" Target="../media/image75.png"/><Relationship Id="rId32" Type="http://schemas.openxmlformats.org/officeDocument/2006/relationships/image" Target="../media/image83.png"/><Relationship Id="rId37" Type="http://schemas.openxmlformats.org/officeDocument/2006/relationships/hyperlink" Target="http://www.planbee.com/" TargetMode="External"/><Relationship Id="rId5" Type="http://schemas.openxmlformats.org/officeDocument/2006/relationships/image" Target="../media/image56.png"/><Relationship Id="rId15" Type="http://schemas.openxmlformats.org/officeDocument/2006/relationships/image" Target="../media/image66.png"/><Relationship Id="rId23" Type="http://schemas.openxmlformats.org/officeDocument/2006/relationships/image" Target="../media/image74.png"/><Relationship Id="rId28" Type="http://schemas.openxmlformats.org/officeDocument/2006/relationships/image" Target="../media/image79.png"/><Relationship Id="rId36" Type="http://schemas.openxmlformats.org/officeDocument/2006/relationships/image" Target="../media/image87.png"/><Relationship Id="rId10" Type="http://schemas.openxmlformats.org/officeDocument/2006/relationships/image" Target="../media/image61.png"/><Relationship Id="rId19" Type="http://schemas.openxmlformats.org/officeDocument/2006/relationships/image" Target="../media/image70.png"/><Relationship Id="rId31" Type="http://schemas.openxmlformats.org/officeDocument/2006/relationships/image" Target="../media/image82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0.png"/><Relationship Id="rId14" Type="http://schemas.openxmlformats.org/officeDocument/2006/relationships/image" Target="../media/image65.png"/><Relationship Id="rId22" Type="http://schemas.openxmlformats.org/officeDocument/2006/relationships/image" Target="../media/image73.png"/><Relationship Id="rId27" Type="http://schemas.openxmlformats.org/officeDocument/2006/relationships/image" Target="../media/image78.png"/><Relationship Id="rId30" Type="http://schemas.openxmlformats.org/officeDocument/2006/relationships/image" Target="../media/image81.png"/><Relationship Id="rId35" Type="http://schemas.openxmlformats.org/officeDocument/2006/relationships/image" Target="../media/image86.png"/><Relationship Id="rId8" Type="http://schemas.openxmlformats.org/officeDocument/2006/relationships/image" Target="../media/image59.jpeg"/><Relationship Id="rId3" Type="http://schemas.openxmlformats.org/officeDocument/2006/relationships/audio" Target="../media/media4.m4a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png"/><Relationship Id="rId13" Type="http://schemas.openxmlformats.org/officeDocument/2006/relationships/image" Target="../media/image29.png"/><Relationship Id="rId3" Type="http://schemas.openxmlformats.org/officeDocument/2006/relationships/audio" Target="../media/media5.m4a"/><Relationship Id="rId7" Type="http://schemas.openxmlformats.org/officeDocument/2006/relationships/image" Target="../media/image90.png"/><Relationship Id="rId12" Type="http://schemas.openxmlformats.org/officeDocument/2006/relationships/hyperlink" Target="http://www.planbee.com/" TargetMode="External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89.png"/><Relationship Id="rId11" Type="http://schemas.openxmlformats.org/officeDocument/2006/relationships/image" Target="../media/image94.png"/><Relationship Id="rId5" Type="http://schemas.openxmlformats.org/officeDocument/2006/relationships/image" Target="../media/image88.png"/><Relationship Id="rId10" Type="http://schemas.openxmlformats.org/officeDocument/2006/relationships/image" Target="../media/image93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9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29.png"/><Relationship Id="rId5" Type="http://schemas.openxmlformats.org/officeDocument/2006/relationships/image" Target="../media/image95.png"/><Relationship Id="rId4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lanbee.com/" TargetMode="External"/><Relationship Id="rId3" Type="http://schemas.openxmlformats.org/officeDocument/2006/relationships/audio" Target="../media/media7.m4a"/><Relationship Id="rId7" Type="http://schemas.openxmlformats.org/officeDocument/2006/relationships/image" Target="../media/image98.jpg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97.png"/><Relationship Id="rId5" Type="http://schemas.openxmlformats.org/officeDocument/2006/relationships/image" Target="../media/image96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5175" y="5893415"/>
            <a:ext cx="230832" cy="633046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7701">
              <a:lnSpc>
                <a:spcPts val="1771"/>
              </a:lnSpc>
            </a:pPr>
            <a:r>
              <a:rPr sz="1577" spc="-24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B</a:t>
            </a:r>
            <a:r>
              <a:rPr sz="1577" spc="-61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A</a:t>
            </a:r>
            <a:r>
              <a:rPr sz="1577" spc="-3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C</a:t>
            </a:r>
            <a:r>
              <a:rPr sz="1577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K</a:t>
            </a:r>
            <a:endParaRPr sz="1577">
              <a:latin typeface="Copperplate Gothic Light"/>
              <a:cs typeface="Copperplate Gothic Ligh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697793" y="5893822"/>
            <a:ext cx="230832" cy="607246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7701">
              <a:lnSpc>
                <a:spcPts val="1771"/>
              </a:lnSpc>
            </a:pPr>
            <a:r>
              <a:rPr sz="1577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NEXT</a:t>
            </a:r>
            <a:endParaRPr sz="1577">
              <a:latin typeface="Copperplate Gothic Light"/>
              <a:cs typeface="Copperplate Gothic Light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3791111" y="146040"/>
            <a:ext cx="3689091" cy="246997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5" name="object 5"/>
          <p:cNvSpPr/>
          <p:nvPr/>
        </p:nvSpPr>
        <p:spPr>
          <a:xfrm>
            <a:off x="3816510" y="165089"/>
            <a:ext cx="3638294" cy="2419180"/>
          </a:xfrm>
          <a:prstGeom prst="rect">
            <a:avLst/>
          </a:prstGeom>
          <a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6" name="object 6"/>
          <p:cNvSpPr/>
          <p:nvPr/>
        </p:nvSpPr>
        <p:spPr>
          <a:xfrm>
            <a:off x="3816510" y="165088"/>
            <a:ext cx="3635395" cy="2419360"/>
          </a:xfrm>
          <a:custGeom>
            <a:avLst/>
            <a:gdLst/>
            <a:ahLst/>
            <a:cxnLst/>
            <a:rect l="l" t="t" r="r" b="b"/>
            <a:pathLst>
              <a:path w="5995034" h="3989704">
                <a:moveTo>
                  <a:pt x="0" y="0"/>
                </a:moveTo>
                <a:lnTo>
                  <a:pt x="5994697" y="0"/>
                </a:lnTo>
                <a:lnTo>
                  <a:pt x="5994697" y="3989407"/>
                </a:lnTo>
                <a:lnTo>
                  <a:pt x="0" y="3989407"/>
                </a:lnTo>
                <a:lnTo>
                  <a:pt x="0" y="0"/>
                </a:lnTo>
                <a:close/>
              </a:path>
            </a:pathLst>
          </a:custGeom>
          <a:ln w="20941">
            <a:solidFill>
              <a:srgbClr val="BA3865"/>
            </a:solidFill>
          </a:ln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7" name="object 7"/>
          <p:cNvSpPr/>
          <p:nvPr/>
        </p:nvSpPr>
        <p:spPr>
          <a:xfrm>
            <a:off x="1079852" y="2768406"/>
            <a:ext cx="2514423" cy="384148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8" name="object 8"/>
          <p:cNvSpPr/>
          <p:nvPr/>
        </p:nvSpPr>
        <p:spPr>
          <a:xfrm>
            <a:off x="1105250" y="2787454"/>
            <a:ext cx="2457277" cy="3790684"/>
          </a:xfrm>
          <a:prstGeom prst="rect">
            <a:avLst/>
          </a:prstGeom>
          <a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9" name="object 9"/>
          <p:cNvSpPr/>
          <p:nvPr/>
        </p:nvSpPr>
        <p:spPr>
          <a:xfrm>
            <a:off x="1105251" y="2787454"/>
            <a:ext cx="2459792" cy="3790961"/>
          </a:xfrm>
          <a:custGeom>
            <a:avLst/>
            <a:gdLst/>
            <a:ahLst/>
            <a:cxnLst/>
            <a:rect l="l" t="t" r="r" b="b"/>
            <a:pathLst>
              <a:path w="4056379" h="6251575">
                <a:moveTo>
                  <a:pt x="0" y="0"/>
                </a:moveTo>
                <a:lnTo>
                  <a:pt x="4055960" y="0"/>
                </a:lnTo>
                <a:lnTo>
                  <a:pt x="4055960" y="6251118"/>
                </a:lnTo>
                <a:lnTo>
                  <a:pt x="0" y="6251118"/>
                </a:lnTo>
                <a:lnTo>
                  <a:pt x="0" y="0"/>
                </a:lnTo>
                <a:close/>
              </a:path>
            </a:pathLst>
          </a:custGeom>
          <a:ln w="20941">
            <a:solidFill>
              <a:srgbClr val="BA3865"/>
            </a:solidFill>
          </a:ln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0" name="object 10"/>
          <p:cNvSpPr/>
          <p:nvPr/>
        </p:nvSpPr>
        <p:spPr>
          <a:xfrm>
            <a:off x="1079852" y="146040"/>
            <a:ext cx="2508074" cy="2476326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1" name="object 11"/>
          <p:cNvSpPr/>
          <p:nvPr/>
        </p:nvSpPr>
        <p:spPr>
          <a:xfrm>
            <a:off x="1105250" y="165089"/>
            <a:ext cx="2457277" cy="2419180"/>
          </a:xfrm>
          <a:prstGeom prst="rect">
            <a:avLst/>
          </a:prstGeom>
          <a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2" name="object 12"/>
          <p:cNvSpPr/>
          <p:nvPr/>
        </p:nvSpPr>
        <p:spPr>
          <a:xfrm>
            <a:off x="1105250" y="165089"/>
            <a:ext cx="2457482" cy="2422441"/>
          </a:xfrm>
          <a:custGeom>
            <a:avLst/>
            <a:gdLst/>
            <a:ahLst/>
            <a:cxnLst/>
            <a:rect l="l" t="t" r="r" b="b"/>
            <a:pathLst>
              <a:path w="4052570" h="3994785">
                <a:moveTo>
                  <a:pt x="0" y="0"/>
                </a:moveTo>
                <a:lnTo>
                  <a:pt x="4052232" y="0"/>
                </a:lnTo>
                <a:lnTo>
                  <a:pt x="4052232" y="3994182"/>
                </a:lnTo>
                <a:lnTo>
                  <a:pt x="0" y="3994182"/>
                </a:lnTo>
                <a:lnTo>
                  <a:pt x="0" y="0"/>
                </a:lnTo>
                <a:close/>
              </a:path>
            </a:pathLst>
          </a:custGeom>
          <a:ln w="20941">
            <a:solidFill>
              <a:srgbClr val="BA3865"/>
            </a:solidFill>
          </a:ln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3" name="object 13"/>
          <p:cNvSpPr/>
          <p:nvPr/>
        </p:nvSpPr>
        <p:spPr>
          <a:xfrm>
            <a:off x="3657771" y="2730308"/>
            <a:ext cx="7644863" cy="3943073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4" name="object 14"/>
          <p:cNvSpPr/>
          <p:nvPr/>
        </p:nvSpPr>
        <p:spPr>
          <a:xfrm>
            <a:off x="3822859" y="2787454"/>
            <a:ext cx="7213415" cy="3778254"/>
          </a:xfrm>
          <a:custGeom>
            <a:avLst/>
            <a:gdLst/>
            <a:ahLst/>
            <a:cxnLst/>
            <a:rect l="l" t="t" r="r" b="b"/>
            <a:pathLst>
              <a:path w="11895455" h="6230620">
                <a:moveTo>
                  <a:pt x="0" y="0"/>
                </a:moveTo>
                <a:lnTo>
                  <a:pt x="11894925" y="0"/>
                </a:lnTo>
                <a:lnTo>
                  <a:pt x="11894925" y="6230176"/>
                </a:lnTo>
                <a:lnTo>
                  <a:pt x="0" y="6230176"/>
                </a:lnTo>
                <a:lnTo>
                  <a:pt x="0" y="0"/>
                </a:lnTo>
                <a:close/>
              </a:path>
            </a:pathLst>
          </a:custGeom>
          <a:solidFill>
            <a:srgbClr val="87B260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5" name="object 15"/>
          <p:cNvSpPr/>
          <p:nvPr/>
        </p:nvSpPr>
        <p:spPr>
          <a:xfrm>
            <a:off x="3822859" y="2787454"/>
            <a:ext cx="7213415" cy="3778254"/>
          </a:xfrm>
          <a:custGeom>
            <a:avLst/>
            <a:gdLst/>
            <a:ahLst/>
            <a:cxnLst/>
            <a:rect l="l" t="t" r="r" b="b"/>
            <a:pathLst>
              <a:path w="11895455" h="6230620">
                <a:moveTo>
                  <a:pt x="0" y="0"/>
                </a:moveTo>
                <a:lnTo>
                  <a:pt x="11894925" y="0"/>
                </a:lnTo>
                <a:lnTo>
                  <a:pt x="11894925" y="6230176"/>
                </a:lnTo>
                <a:lnTo>
                  <a:pt x="0" y="6230176"/>
                </a:lnTo>
                <a:lnTo>
                  <a:pt x="0" y="0"/>
                </a:lnTo>
                <a:close/>
              </a:path>
            </a:pathLst>
          </a:custGeom>
          <a:ln w="41883">
            <a:solidFill>
              <a:srgbClr val="5A7F3C"/>
            </a:solidFill>
          </a:ln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6" name="object 16"/>
          <p:cNvSpPr/>
          <p:nvPr/>
        </p:nvSpPr>
        <p:spPr>
          <a:xfrm>
            <a:off x="3924452" y="3263671"/>
            <a:ext cx="7016257" cy="368274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7" name="object 17"/>
          <p:cNvSpPr/>
          <p:nvPr/>
        </p:nvSpPr>
        <p:spPr>
          <a:xfrm>
            <a:off x="6388079" y="3689091"/>
            <a:ext cx="2076304" cy="368274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8" name="object 18"/>
          <p:cNvSpPr/>
          <p:nvPr/>
        </p:nvSpPr>
        <p:spPr>
          <a:xfrm>
            <a:off x="4838788" y="4539932"/>
            <a:ext cx="2616016" cy="368274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9" name="object 19"/>
          <p:cNvSpPr/>
          <p:nvPr/>
        </p:nvSpPr>
        <p:spPr>
          <a:xfrm>
            <a:off x="7289716" y="4451037"/>
            <a:ext cx="1581039" cy="507964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0" name="object 20"/>
          <p:cNvSpPr/>
          <p:nvPr/>
        </p:nvSpPr>
        <p:spPr>
          <a:xfrm>
            <a:off x="8743764" y="4539931"/>
            <a:ext cx="1282609" cy="292079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1" name="object 21"/>
          <p:cNvSpPr/>
          <p:nvPr/>
        </p:nvSpPr>
        <p:spPr>
          <a:xfrm>
            <a:off x="4076842" y="5390771"/>
            <a:ext cx="2749357" cy="368274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2" name="object 22"/>
          <p:cNvSpPr/>
          <p:nvPr/>
        </p:nvSpPr>
        <p:spPr>
          <a:xfrm>
            <a:off x="6699207" y="5301878"/>
            <a:ext cx="1866769" cy="507964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3" name="object 23"/>
          <p:cNvSpPr/>
          <p:nvPr/>
        </p:nvSpPr>
        <p:spPr>
          <a:xfrm>
            <a:off x="8394538" y="5587607"/>
            <a:ext cx="101593" cy="146040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4" name="object 24"/>
          <p:cNvSpPr/>
          <p:nvPr/>
        </p:nvSpPr>
        <p:spPr>
          <a:xfrm>
            <a:off x="8362791" y="5301878"/>
            <a:ext cx="1885817" cy="507964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5" name="object 25"/>
          <p:cNvSpPr/>
          <p:nvPr/>
        </p:nvSpPr>
        <p:spPr>
          <a:xfrm>
            <a:off x="10191463" y="5390771"/>
            <a:ext cx="571459" cy="292079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6" name="object 26"/>
          <p:cNvSpPr/>
          <p:nvPr/>
        </p:nvSpPr>
        <p:spPr>
          <a:xfrm>
            <a:off x="6045203" y="5816191"/>
            <a:ext cx="1009579" cy="292079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7" name="object 27"/>
          <p:cNvSpPr/>
          <p:nvPr/>
        </p:nvSpPr>
        <p:spPr>
          <a:xfrm>
            <a:off x="6889694" y="5727298"/>
            <a:ext cx="2108051" cy="507964"/>
          </a:xfrm>
          <a:prstGeom prst="rect">
            <a:avLst/>
          </a:prstGeom>
          <a:blipFill>
            <a:blip r:embed="rId2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8" name="object 28"/>
          <p:cNvSpPr/>
          <p:nvPr/>
        </p:nvSpPr>
        <p:spPr>
          <a:xfrm>
            <a:off x="8712016" y="6013028"/>
            <a:ext cx="101593" cy="95243"/>
          </a:xfrm>
          <a:prstGeom prst="rect">
            <a:avLst/>
          </a:prstGeom>
          <a:blipFill>
            <a:blip r:embed="rId2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9" name="object 29"/>
          <p:cNvSpPr txBox="1"/>
          <p:nvPr/>
        </p:nvSpPr>
        <p:spPr>
          <a:xfrm>
            <a:off x="3913527" y="3160726"/>
            <a:ext cx="7032434" cy="3050929"/>
          </a:xfrm>
          <a:prstGeom prst="rect">
            <a:avLst/>
          </a:prstGeom>
        </p:spPr>
        <p:txBody>
          <a:bodyPr vert="horz" wrap="square" lIns="0" tIns="8856" rIns="0" bIns="0" rtlCol="0">
            <a:spAutoFit/>
          </a:bodyPr>
          <a:lstStyle/>
          <a:p>
            <a:pPr marL="7701" marR="3081" algn="ctr">
              <a:spcBef>
                <a:spcPts val="69"/>
              </a:spcBef>
            </a:pPr>
            <a:r>
              <a:rPr sz="2789" b="1" spc="-124" dirty="0">
                <a:solidFill>
                  <a:srgbClr val="FFFFFF"/>
                </a:solidFill>
                <a:latin typeface="Gill Sans MT"/>
                <a:cs typeface="Gill Sans MT"/>
              </a:rPr>
              <a:t>It’s </a:t>
            </a:r>
            <a:r>
              <a:rPr sz="2789" b="1" spc="-146" dirty="0">
                <a:solidFill>
                  <a:srgbClr val="FFFFFF"/>
                </a:solidFill>
                <a:latin typeface="Gill Sans MT"/>
                <a:cs typeface="Gill Sans MT"/>
              </a:rPr>
              <a:t>amazing </a:t>
            </a:r>
            <a:r>
              <a:rPr sz="2789" b="1" spc="-79" dirty="0">
                <a:solidFill>
                  <a:srgbClr val="FFFFFF"/>
                </a:solidFill>
                <a:latin typeface="Gill Sans MT"/>
                <a:cs typeface="Gill Sans MT"/>
              </a:rPr>
              <a:t>how </a:t>
            </a:r>
            <a:r>
              <a:rPr sz="2789" b="1" spc="-161" dirty="0">
                <a:solidFill>
                  <a:srgbClr val="FFFFFF"/>
                </a:solidFill>
                <a:latin typeface="Gill Sans MT"/>
                <a:cs typeface="Gill Sans MT"/>
              </a:rPr>
              <a:t>many </a:t>
            </a:r>
            <a:r>
              <a:rPr sz="2789" b="1" spc="-97" dirty="0">
                <a:solidFill>
                  <a:srgbClr val="FFFFFF"/>
                </a:solidFill>
                <a:latin typeface="Gill Sans MT"/>
                <a:cs typeface="Gill Sans MT"/>
              </a:rPr>
              <a:t>different nutrients </a:t>
            </a:r>
            <a:r>
              <a:rPr sz="2789" b="1" spc="-121" dirty="0">
                <a:solidFill>
                  <a:srgbClr val="FFFFFF"/>
                </a:solidFill>
                <a:latin typeface="Gill Sans MT"/>
                <a:cs typeface="Gill Sans MT"/>
              </a:rPr>
              <a:t>are  </a:t>
            </a:r>
            <a:r>
              <a:rPr sz="2789" b="1" spc="-85" dirty="0">
                <a:solidFill>
                  <a:srgbClr val="FFFFFF"/>
                </a:solidFill>
                <a:latin typeface="Gill Sans MT"/>
                <a:cs typeface="Gill Sans MT"/>
              </a:rPr>
              <a:t>inside </a:t>
            </a:r>
            <a:r>
              <a:rPr sz="2789" b="1" spc="-121" dirty="0">
                <a:solidFill>
                  <a:srgbClr val="FFFFFF"/>
                </a:solidFill>
                <a:latin typeface="Gill Sans MT"/>
                <a:cs typeface="Gill Sans MT"/>
              </a:rPr>
              <a:t>an</a:t>
            </a:r>
            <a:r>
              <a:rPr sz="2789" b="1" spc="88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2789" b="1" spc="-97" dirty="0">
                <a:solidFill>
                  <a:srgbClr val="FFFFFF"/>
                </a:solidFill>
                <a:latin typeface="Gill Sans MT"/>
                <a:cs typeface="Gill Sans MT"/>
              </a:rPr>
              <a:t>egg!</a:t>
            </a:r>
            <a:endParaRPr sz="2789">
              <a:latin typeface="Gill Sans MT"/>
              <a:cs typeface="Gill Sans MT"/>
            </a:endParaRPr>
          </a:p>
          <a:p>
            <a:pPr>
              <a:spcBef>
                <a:spcPts val="6"/>
              </a:spcBef>
            </a:pPr>
            <a:endParaRPr sz="2911">
              <a:latin typeface="Times New Roman"/>
              <a:cs typeface="Times New Roman"/>
            </a:endParaRPr>
          </a:p>
          <a:p>
            <a:pPr algn="ctr">
              <a:spcBef>
                <a:spcPts val="3"/>
              </a:spcBef>
            </a:pPr>
            <a:r>
              <a:rPr sz="2789" b="1" spc="-130" dirty="0">
                <a:solidFill>
                  <a:srgbClr val="FFFFFF"/>
                </a:solidFill>
                <a:latin typeface="Gill Sans MT"/>
                <a:cs typeface="Gill Sans MT"/>
              </a:rPr>
              <a:t>Eggs </a:t>
            </a:r>
            <a:r>
              <a:rPr sz="2789" b="1" spc="-109" dirty="0">
                <a:solidFill>
                  <a:srgbClr val="FFFFFF"/>
                </a:solidFill>
                <a:latin typeface="Gill Sans MT"/>
                <a:cs typeface="Gill Sans MT"/>
              </a:rPr>
              <a:t>have </a:t>
            </a:r>
            <a:r>
              <a:rPr sz="2789" b="1" spc="-73" dirty="0">
                <a:solidFill>
                  <a:srgbClr val="FFFFFF"/>
                </a:solidFill>
                <a:latin typeface="Gill Sans MT"/>
                <a:cs typeface="Gill Sans MT"/>
              </a:rPr>
              <a:t>lots </a:t>
            </a:r>
            <a:r>
              <a:rPr sz="2789" b="1" spc="-67" dirty="0">
                <a:solidFill>
                  <a:srgbClr val="FFFFFF"/>
                </a:solidFill>
                <a:latin typeface="Gill Sans MT"/>
                <a:cs typeface="Gill Sans MT"/>
              </a:rPr>
              <a:t>of </a:t>
            </a:r>
            <a:r>
              <a:rPr sz="2789" b="1" u="heavy" spc="-97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Gill Sans MT"/>
                <a:cs typeface="Gill Sans MT"/>
              </a:rPr>
              <a:t>protein</a:t>
            </a:r>
            <a:r>
              <a:rPr sz="2789" b="1" spc="-97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2789" b="1" spc="-91" dirty="0">
                <a:solidFill>
                  <a:srgbClr val="FFFFFF"/>
                </a:solidFill>
                <a:latin typeface="Gill Sans MT"/>
                <a:cs typeface="Gill Sans MT"/>
              </a:rPr>
              <a:t>in</a:t>
            </a:r>
            <a:r>
              <a:rPr sz="2789" b="1" spc="491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2789" b="1" spc="-139" dirty="0">
                <a:solidFill>
                  <a:srgbClr val="FFFFFF"/>
                </a:solidFill>
                <a:latin typeface="Gill Sans MT"/>
                <a:cs typeface="Gill Sans MT"/>
              </a:rPr>
              <a:t>them.</a:t>
            </a:r>
            <a:endParaRPr sz="2789">
              <a:latin typeface="Gill Sans MT"/>
              <a:cs typeface="Gill Sans MT"/>
            </a:endParaRPr>
          </a:p>
          <a:p>
            <a:pPr>
              <a:spcBef>
                <a:spcPts val="3"/>
              </a:spcBef>
            </a:pPr>
            <a:endParaRPr sz="2911">
              <a:latin typeface="Times New Roman"/>
              <a:cs typeface="Times New Roman"/>
            </a:endParaRPr>
          </a:p>
          <a:p>
            <a:pPr marL="181750" marR="177129" algn="ctr"/>
            <a:r>
              <a:rPr sz="2789" b="1" spc="-112" dirty="0">
                <a:solidFill>
                  <a:srgbClr val="FFFFFF"/>
                </a:solidFill>
                <a:latin typeface="Gill Sans MT"/>
                <a:cs typeface="Gill Sans MT"/>
              </a:rPr>
              <a:t>They </a:t>
            </a:r>
            <a:r>
              <a:rPr sz="2789" b="1" spc="-76" dirty="0">
                <a:solidFill>
                  <a:srgbClr val="FFFFFF"/>
                </a:solidFill>
                <a:latin typeface="Gill Sans MT"/>
                <a:cs typeface="Gill Sans MT"/>
              </a:rPr>
              <a:t>also </a:t>
            </a:r>
            <a:r>
              <a:rPr sz="2789" b="1" spc="-97" dirty="0">
                <a:solidFill>
                  <a:srgbClr val="FFFFFF"/>
                </a:solidFill>
                <a:latin typeface="Gill Sans MT"/>
                <a:cs typeface="Gill Sans MT"/>
              </a:rPr>
              <a:t>contain </a:t>
            </a:r>
            <a:r>
              <a:rPr sz="2789" b="1" u="heavy" spc="-124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Gill Sans MT"/>
                <a:cs typeface="Gill Sans MT"/>
              </a:rPr>
              <a:t>vitamin </a:t>
            </a:r>
            <a:r>
              <a:rPr sz="2789" b="1" u="heavy" spc="-106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Gill Sans MT"/>
                <a:cs typeface="Gill Sans MT"/>
              </a:rPr>
              <a:t>A</a:t>
            </a:r>
            <a:r>
              <a:rPr sz="2789" b="1" spc="-106" dirty="0">
                <a:solidFill>
                  <a:srgbClr val="FFFFFF"/>
                </a:solidFill>
                <a:latin typeface="Gill Sans MT"/>
                <a:cs typeface="Gill Sans MT"/>
              </a:rPr>
              <a:t>, </a:t>
            </a:r>
            <a:r>
              <a:rPr sz="2789" b="1" u="heavy" spc="-124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Gill Sans MT"/>
                <a:cs typeface="Gill Sans MT"/>
              </a:rPr>
              <a:t>vitamin </a:t>
            </a:r>
            <a:r>
              <a:rPr sz="2789" b="1" u="heavy" spc="-73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Gill Sans MT"/>
                <a:cs typeface="Gill Sans MT"/>
              </a:rPr>
              <a:t>D</a:t>
            </a:r>
            <a:r>
              <a:rPr sz="2789" b="1" spc="-73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2789" b="1" spc="-112" dirty="0">
                <a:solidFill>
                  <a:srgbClr val="FFFFFF"/>
                </a:solidFill>
                <a:latin typeface="Gill Sans MT"/>
                <a:cs typeface="Gill Sans MT"/>
              </a:rPr>
              <a:t>and  </a:t>
            </a:r>
            <a:r>
              <a:rPr sz="2789" b="1" spc="-73" dirty="0">
                <a:solidFill>
                  <a:srgbClr val="FFFFFF"/>
                </a:solidFill>
                <a:latin typeface="Gill Sans MT"/>
                <a:cs typeface="Gill Sans MT"/>
              </a:rPr>
              <a:t>lots </a:t>
            </a:r>
            <a:r>
              <a:rPr sz="2789" b="1" spc="-67" dirty="0">
                <a:solidFill>
                  <a:srgbClr val="FFFFFF"/>
                </a:solidFill>
                <a:latin typeface="Gill Sans MT"/>
                <a:cs typeface="Gill Sans MT"/>
              </a:rPr>
              <a:t>of </a:t>
            </a:r>
            <a:r>
              <a:rPr sz="2789" b="1" u="heavy" spc="-191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Gill Sans MT"/>
                <a:cs typeface="Gill Sans MT"/>
              </a:rPr>
              <a:t>B</a:t>
            </a:r>
            <a:r>
              <a:rPr sz="2789" b="1" u="heavy" spc="143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Gill Sans MT"/>
                <a:cs typeface="Gill Sans MT"/>
              </a:rPr>
              <a:t> </a:t>
            </a:r>
            <a:r>
              <a:rPr sz="2789" b="1" u="heavy" spc="-112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Gill Sans MT"/>
                <a:cs typeface="Gill Sans MT"/>
              </a:rPr>
              <a:t>vitamins</a:t>
            </a:r>
            <a:r>
              <a:rPr sz="2789" b="1" spc="-112" dirty="0">
                <a:solidFill>
                  <a:srgbClr val="FFFFFF"/>
                </a:solidFill>
                <a:latin typeface="Gill Sans MT"/>
                <a:cs typeface="Gill Sans MT"/>
              </a:rPr>
              <a:t>.</a:t>
            </a:r>
            <a:endParaRPr sz="2789">
              <a:latin typeface="Gill Sans MT"/>
              <a:cs typeface="Gill Sans MT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7600844" y="82544"/>
            <a:ext cx="3670042" cy="2635065"/>
          </a:xfrm>
          <a:prstGeom prst="rect">
            <a:avLst/>
          </a:prstGeom>
          <a:blipFill>
            <a:blip r:embed="rId2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31" name="object 31"/>
          <p:cNvSpPr/>
          <p:nvPr/>
        </p:nvSpPr>
        <p:spPr>
          <a:xfrm>
            <a:off x="7696087" y="171437"/>
            <a:ext cx="3340050" cy="2406654"/>
          </a:xfrm>
          <a:custGeom>
            <a:avLst/>
            <a:gdLst/>
            <a:ahLst/>
            <a:cxnLst/>
            <a:rect l="l" t="t" r="r" b="b"/>
            <a:pathLst>
              <a:path w="5507990" h="3968750">
                <a:moveTo>
                  <a:pt x="0" y="0"/>
                </a:moveTo>
                <a:lnTo>
                  <a:pt x="5507685" y="0"/>
                </a:lnTo>
                <a:lnTo>
                  <a:pt x="5507685" y="3968465"/>
                </a:lnTo>
                <a:lnTo>
                  <a:pt x="0" y="3968465"/>
                </a:lnTo>
                <a:lnTo>
                  <a:pt x="0" y="0"/>
                </a:lnTo>
                <a:close/>
              </a:path>
            </a:pathLst>
          </a:custGeom>
          <a:solidFill>
            <a:srgbClr val="57C1D6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32" name="object 32"/>
          <p:cNvSpPr/>
          <p:nvPr/>
        </p:nvSpPr>
        <p:spPr>
          <a:xfrm>
            <a:off x="8242149" y="368274"/>
            <a:ext cx="2254092" cy="253982"/>
          </a:xfrm>
          <a:prstGeom prst="rect">
            <a:avLst/>
          </a:prstGeom>
          <a:blipFill>
            <a:blip r:embed="rId2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33" name="object 33"/>
          <p:cNvSpPr/>
          <p:nvPr/>
        </p:nvSpPr>
        <p:spPr>
          <a:xfrm>
            <a:off x="7988168" y="723848"/>
            <a:ext cx="2762056" cy="317478"/>
          </a:xfrm>
          <a:prstGeom prst="rect">
            <a:avLst/>
          </a:prstGeom>
          <a:blipFill>
            <a:blip r:embed="rId2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34" name="object 34"/>
          <p:cNvSpPr/>
          <p:nvPr/>
        </p:nvSpPr>
        <p:spPr>
          <a:xfrm>
            <a:off x="7861176" y="1003229"/>
            <a:ext cx="1714380" cy="431770"/>
          </a:xfrm>
          <a:prstGeom prst="rect">
            <a:avLst/>
          </a:prstGeom>
          <a:blipFill>
            <a:blip r:embed="rId2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35" name="object 35"/>
          <p:cNvSpPr/>
          <p:nvPr/>
        </p:nvSpPr>
        <p:spPr>
          <a:xfrm>
            <a:off x="9442215" y="1079424"/>
            <a:ext cx="1244512" cy="317478"/>
          </a:xfrm>
          <a:prstGeom prst="rect">
            <a:avLst/>
          </a:prstGeom>
          <a:blipFill>
            <a:blip r:embed="rId2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36" name="object 36"/>
          <p:cNvSpPr/>
          <p:nvPr/>
        </p:nvSpPr>
        <p:spPr>
          <a:xfrm>
            <a:off x="7816729" y="1434999"/>
            <a:ext cx="3092233" cy="317478"/>
          </a:xfrm>
          <a:prstGeom prst="rect">
            <a:avLst/>
          </a:prstGeom>
          <a:blipFill>
            <a:blip r:embed="rId3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37" name="object 37"/>
          <p:cNvSpPr/>
          <p:nvPr/>
        </p:nvSpPr>
        <p:spPr>
          <a:xfrm>
            <a:off x="8058012" y="1790574"/>
            <a:ext cx="2609666" cy="317478"/>
          </a:xfrm>
          <a:prstGeom prst="rect">
            <a:avLst/>
          </a:prstGeom>
          <a:blipFill>
            <a:blip r:embed="rId3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38" name="object 38"/>
          <p:cNvSpPr/>
          <p:nvPr/>
        </p:nvSpPr>
        <p:spPr>
          <a:xfrm>
            <a:off x="7880224" y="2146149"/>
            <a:ext cx="2971591" cy="253982"/>
          </a:xfrm>
          <a:prstGeom prst="rect">
            <a:avLst/>
          </a:prstGeom>
          <a:blipFill>
            <a:blip r:embed="rId3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39" name="object 39"/>
          <p:cNvSpPr txBox="1"/>
          <p:nvPr/>
        </p:nvSpPr>
        <p:spPr>
          <a:xfrm>
            <a:off x="7696087" y="171438"/>
            <a:ext cx="3340050" cy="2279622"/>
          </a:xfrm>
          <a:prstGeom prst="rect">
            <a:avLst/>
          </a:prstGeom>
          <a:ln w="41883">
            <a:solidFill>
              <a:srgbClr val="378698"/>
            </a:solidFill>
          </a:ln>
        </p:spPr>
        <p:txBody>
          <a:bodyPr vert="horz" wrap="square" lIns="0" tIns="122451" rIns="0" bIns="0" rtlCol="0">
            <a:spAutoFit/>
          </a:bodyPr>
          <a:lstStyle/>
          <a:p>
            <a:pPr marL="137468" marR="133232" indent="1155" algn="ctr">
              <a:spcBef>
                <a:spcPts val="964"/>
              </a:spcBef>
            </a:pPr>
            <a:r>
              <a:rPr sz="2335" b="1" spc="-103" dirty="0">
                <a:solidFill>
                  <a:srgbClr val="FFFFFF"/>
                </a:solidFill>
                <a:latin typeface="Gill Sans MT"/>
                <a:cs typeface="Gill Sans MT"/>
              </a:rPr>
              <a:t>It’s </a:t>
            </a:r>
            <a:r>
              <a:rPr sz="2335" b="1" spc="-76" dirty="0">
                <a:solidFill>
                  <a:srgbClr val="FFFFFF"/>
                </a:solidFill>
                <a:latin typeface="Gill Sans MT"/>
                <a:cs typeface="Gill Sans MT"/>
              </a:rPr>
              <a:t>better </a:t>
            </a:r>
            <a:r>
              <a:rPr sz="2335" b="1" spc="-58" dirty="0">
                <a:solidFill>
                  <a:srgbClr val="FFFFFF"/>
                </a:solidFill>
                <a:latin typeface="Gill Sans MT"/>
                <a:cs typeface="Gill Sans MT"/>
              </a:rPr>
              <a:t>for </a:t>
            </a:r>
            <a:r>
              <a:rPr sz="2335" b="1" spc="-85" dirty="0">
                <a:solidFill>
                  <a:srgbClr val="FFFFFF"/>
                </a:solidFill>
                <a:latin typeface="Gill Sans MT"/>
                <a:cs typeface="Gill Sans MT"/>
              </a:rPr>
              <a:t>the  </a:t>
            </a:r>
            <a:r>
              <a:rPr sz="2335" b="1" spc="-76" dirty="0">
                <a:solidFill>
                  <a:srgbClr val="FFFFFF"/>
                </a:solidFill>
                <a:latin typeface="Gill Sans MT"/>
                <a:cs typeface="Gill Sans MT"/>
              </a:rPr>
              <a:t>chickens </a:t>
            </a:r>
            <a:r>
              <a:rPr sz="2335" b="1" spc="-61" dirty="0">
                <a:solidFill>
                  <a:srgbClr val="FFFFFF"/>
                </a:solidFill>
                <a:latin typeface="Gill Sans MT"/>
                <a:cs typeface="Gill Sans MT"/>
              </a:rPr>
              <a:t>if </a:t>
            </a:r>
            <a:r>
              <a:rPr sz="2335" b="1" spc="-64" dirty="0">
                <a:solidFill>
                  <a:srgbClr val="FFFFFF"/>
                </a:solidFill>
                <a:latin typeface="Gill Sans MT"/>
                <a:cs typeface="Gill Sans MT"/>
              </a:rPr>
              <a:t>we </a:t>
            </a:r>
            <a:r>
              <a:rPr sz="2335" b="1" spc="-69" dirty="0">
                <a:solidFill>
                  <a:srgbClr val="FFFFFF"/>
                </a:solidFill>
                <a:latin typeface="Gill Sans MT"/>
                <a:cs typeface="Gill Sans MT"/>
              </a:rPr>
              <a:t>all </a:t>
            </a:r>
            <a:r>
              <a:rPr sz="2335" b="1" spc="-79" dirty="0">
                <a:solidFill>
                  <a:srgbClr val="FFFFFF"/>
                </a:solidFill>
                <a:latin typeface="Gill Sans MT"/>
                <a:cs typeface="Gill Sans MT"/>
              </a:rPr>
              <a:t>buy  </a:t>
            </a:r>
            <a:r>
              <a:rPr sz="2335" b="1" u="heavy" spc="-8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Gill Sans MT"/>
                <a:cs typeface="Gill Sans MT"/>
              </a:rPr>
              <a:t>free </a:t>
            </a:r>
            <a:r>
              <a:rPr sz="2335" b="1" u="heavy" spc="-91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Gill Sans MT"/>
                <a:cs typeface="Gill Sans MT"/>
              </a:rPr>
              <a:t>range</a:t>
            </a:r>
            <a:r>
              <a:rPr sz="2335" b="1" spc="-91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2335" b="1" spc="-85" dirty="0">
                <a:solidFill>
                  <a:srgbClr val="FFFFFF"/>
                </a:solidFill>
                <a:latin typeface="Gill Sans MT"/>
                <a:cs typeface="Gill Sans MT"/>
              </a:rPr>
              <a:t>eggs: </a:t>
            </a:r>
            <a:r>
              <a:rPr sz="2335" b="1" spc="-97" dirty="0">
                <a:solidFill>
                  <a:srgbClr val="FFFFFF"/>
                </a:solidFill>
                <a:latin typeface="Gill Sans MT"/>
                <a:cs typeface="Gill Sans MT"/>
              </a:rPr>
              <a:t>The  </a:t>
            </a:r>
            <a:r>
              <a:rPr sz="2335" b="1" spc="-76" dirty="0">
                <a:solidFill>
                  <a:srgbClr val="FFFFFF"/>
                </a:solidFill>
                <a:latin typeface="Gill Sans MT"/>
                <a:cs typeface="Gill Sans MT"/>
              </a:rPr>
              <a:t>chickens </a:t>
            </a:r>
            <a:r>
              <a:rPr sz="2335" b="1" spc="-94" dirty="0">
                <a:solidFill>
                  <a:srgbClr val="FFFFFF"/>
                </a:solidFill>
                <a:latin typeface="Gill Sans MT"/>
                <a:cs typeface="Gill Sans MT"/>
              </a:rPr>
              <a:t>can </a:t>
            </a:r>
            <a:r>
              <a:rPr sz="2335" b="1" spc="-79" dirty="0">
                <a:solidFill>
                  <a:srgbClr val="FFFFFF"/>
                </a:solidFill>
                <a:latin typeface="Gill Sans MT"/>
                <a:cs typeface="Gill Sans MT"/>
              </a:rPr>
              <a:t>go </a:t>
            </a:r>
            <a:r>
              <a:rPr sz="2335" b="1" spc="-69" dirty="0">
                <a:solidFill>
                  <a:srgbClr val="FFFFFF"/>
                </a:solidFill>
                <a:latin typeface="Gill Sans MT"/>
                <a:cs typeface="Gill Sans MT"/>
              </a:rPr>
              <a:t>outside  </a:t>
            </a:r>
            <a:r>
              <a:rPr sz="2335" b="1" spc="-91" dirty="0">
                <a:solidFill>
                  <a:srgbClr val="FFFFFF"/>
                </a:solidFill>
                <a:latin typeface="Gill Sans MT"/>
                <a:cs typeface="Gill Sans MT"/>
              </a:rPr>
              <a:t>and </a:t>
            </a:r>
            <a:r>
              <a:rPr sz="2335" b="1" spc="-82" dirty="0">
                <a:solidFill>
                  <a:srgbClr val="FFFFFF"/>
                </a:solidFill>
                <a:latin typeface="Gill Sans MT"/>
                <a:cs typeface="Gill Sans MT"/>
              </a:rPr>
              <a:t>they </a:t>
            </a:r>
            <a:r>
              <a:rPr sz="2335" b="1" spc="-88" dirty="0">
                <a:solidFill>
                  <a:srgbClr val="FFFFFF"/>
                </a:solidFill>
                <a:latin typeface="Gill Sans MT"/>
                <a:cs typeface="Gill Sans MT"/>
              </a:rPr>
              <a:t>have </a:t>
            </a:r>
            <a:r>
              <a:rPr sz="2335" b="1" spc="-121" dirty="0">
                <a:solidFill>
                  <a:srgbClr val="FFFFFF"/>
                </a:solidFill>
                <a:latin typeface="Gill Sans MT"/>
                <a:cs typeface="Gill Sans MT"/>
              </a:rPr>
              <a:t>more  </a:t>
            </a:r>
            <a:r>
              <a:rPr sz="2335" b="1" spc="-112" dirty="0">
                <a:solidFill>
                  <a:srgbClr val="FFFFFF"/>
                </a:solidFill>
                <a:latin typeface="Gill Sans MT"/>
                <a:cs typeface="Gill Sans MT"/>
              </a:rPr>
              <a:t>room </a:t>
            </a:r>
            <a:r>
              <a:rPr sz="2335" b="1" spc="-64" dirty="0">
                <a:solidFill>
                  <a:srgbClr val="FFFFFF"/>
                </a:solidFill>
                <a:latin typeface="Gill Sans MT"/>
                <a:cs typeface="Gill Sans MT"/>
              </a:rPr>
              <a:t>to </a:t>
            </a:r>
            <a:r>
              <a:rPr sz="2335" b="1" spc="-112" dirty="0">
                <a:solidFill>
                  <a:srgbClr val="FFFFFF"/>
                </a:solidFill>
                <a:latin typeface="Gill Sans MT"/>
                <a:cs typeface="Gill Sans MT"/>
              </a:rPr>
              <a:t>move</a:t>
            </a:r>
            <a:r>
              <a:rPr sz="2335" b="1" spc="152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2335" b="1" spc="-85" dirty="0">
                <a:solidFill>
                  <a:srgbClr val="FFFFFF"/>
                </a:solidFill>
                <a:latin typeface="Gill Sans MT"/>
                <a:cs typeface="Gill Sans MT"/>
              </a:rPr>
              <a:t>around.</a:t>
            </a:r>
            <a:endParaRPr sz="2335">
              <a:latin typeface="Gill Sans MT"/>
              <a:cs typeface="Gill Sans MT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5248489" y="6607493"/>
            <a:ext cx="1694284" cy="224006"/>
          </a:xfrm>
          <a:prstGeom prst="rect">
            <a:avLst/>
          </a:prstGeom>
        </p:spPr>
        <p:txBody>
          <a:bodyPr vert="horz" wrap="square" lIns="0" tIns="9242" rIns="0" bIns="0" rtlCol="0">
            <a:spAutoFit/>
          </a:bodyPr>
          <a:lstStyle/>
          <a:p>
            <a:pPr marL="7701">
              <a:spcBef>
                <a:spcPts val="73"/>
              </a:spcBef>
            </a:pPr>
            <a:r>
              <a:rPr sz="1395" dirty="0">
                <a:solidFill>
                  <a:srgbClr val="EE3734"/>
                </a:solidFill>
                <a:latin typeface="Century Gothic"/>
                <a:cs typeface="Century Gothic"/>
                <a:hlinkClick r:id="rId33"/>
              </a:rPr>
              <a:t>www.planbee.com</a:t>
            </a:r>
            <a:endParaRPr sz="1395">
              <a:latin typeface="Century Gothic"/>
              <a:cs typeface="Century Gothic"/>
            </a:endParaRPr>
          </a:p>
        </p:txBody>
      </p:sp>
      <p:pic>
        <p:nvPicPr>
          <p:cNvPr id="41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72FA45C-CA6C-4E47-AE40-C5ACAAC67EF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4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039892" y="1835745"/>
            <a:ext cx="1427926" cy="1427926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301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90958" y="158739"/>
            <a:ext cx="4914555" cy="659083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3" name="object 3"/>
          <p:cNvSpPr/>
          <p:nvPr/>
        </p:nvSpPr>
        <p:spPr>
          <a:xfrm>
            <a:off x="1031335" y="195882"/>
            <a:ext cx="4783420" cy="6461117"/>
          </a:xfrm>
          <a:prstGeom prst="rect">
            <a:avLst/>
          </a:prstGeom>
          <a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4" name="object 4"/>
          <p:cNvSpPr txBox="1"/>
          <p:nvPr/>
        </p:nvSpPr>
        <p:spPr>
          <a:xfrm>
            <a:off x="535175" y="5893415"/>
            <a:ext cx="230832" cy="633046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7701">
              <a:lnSpc>
                <a:spcPts val="1771"/>
              </a:lnSpc>
            </a:pPr>
            <a:r>
              <a:rPr sz="1577" spc="-24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B</a:t>
            </a:r>
            <a:r>
              <a:rPr sz="1577" spc="-61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A</a:t>
            </a:r>
            <a:r>
              <a:rPr sz="1577" spc="-3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C</a:t>
            </a:r>
            <a:r>
              <a:rPr sz="1577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K</a:t>
            </a:r>
            <a:endParaRPr sz="1577">
              <a:latin typeface="Copperplate Gothic Light"/>
              <a:cs typeface="Copperplate Gothic Ligh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1697793" y="5893822"/>
            <a:ext cx="230832" cy="607246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7701">
              <a:lnSpc>
                <a:spcPts val="1771"/>
              </a:lnSpc>
            </a:pPr>
            <a:r>
              <a:rPr sz="1577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NEXT</a:t>
            </a:r>
            <a:endParaRPr sz="1577">
              <a:latin typeface="Copperplate Gothic Light"/>
              <a:cs typeface="Copperplate Gothic Light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5911863" y="4120860"/>
            <a:ext cx="1479446" cy="2209645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7" name="object 7"/>
          <p:cNvSpPr/>
          <p:nvPr/>
        </p:nvSpPr>
        <p:spPr>
          <a:xfrm>
            <a:off x="5925028" y="4133922"/>
            <a:ext cx="1427656" cy="2158492"/>
          </a:xfrm>
          <a:prstGeom prst="rect">
            <a:avLst/>
          </a:prstGeom>
          <a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8" name="object 8"/>
          <p:cNvSpPr/>
          <p:nvPr/>
        </p:nvSpPr>
        <p:spPr>
          <a:xfrm>
            <a:off x="5880115" y="152389"/>
            <a:ext cx="5479665" cy="412721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9" name="object 9"/>
          <p:cNvSpPr/>
          <p:nvPr/>
        </p:nvSpPr>
        <p:spPr>
          <a:xfrm>
            <a:off x="5969006" y="209535"/>
            <a:ext cx="5130600" cy="3925348"/>
          </a:xfrm>
          <a:custGeom>
            <a:avLst/>
            <a:gdLst/>
            <a:ahLst/>
            <a:cxnLst/>
            <a:rect l="l" t="t" r="r" b="b"/>
            <a:pathLst>
              <a:path w="8460740" h="6473190">
                <a:moveTo>
                  <a:pt x="2353991" y="5895108"/>
                </a:moveTo>
                <a:lnTo>
                  <a:pt x="2097129" y="5895108"/>
                </a:lnTo>
                <a:lnTo>
                  <a:pt x="1817033" y="6472640"/>
                </a:lnTo>
                <a:lnTo>
                  <a:pt x="2353991" y="5895108"/>
                </a:lnTo>
                <a:close/>
              </a:path>
              <a:path w="8460740" h="6473190">
                <a:moveTo>
                  <a:pt x="8073712" y="0"/>
                </a:moveTo>
                <a:lnTo>
                  <a:pt x="386773" y="0"/>
                </a:lnTo>
                <a:lnTo>
                  <a:pt x="338245" y="3012"/>
                </a:lnTo>
                <a:lnTo>
                  <a:pt x="291520" y="11808"/>
                </a:lnTo>
                <a:lnTo>
                  <a:pt x="246958" y="26026"/>
                </a:lnTo>
                <a:lnTo>
                  <a:pt x="204922" y="45304"/>
                </a:lnTo>
                <a:lnTo>
                  <a:pt x="165775" y="69280"/>
                </a:lnTo>
                <a:lnTo>
                  <a:pt x="129877" y="97592"/>
                </a:lnTo>
                <a:lnTo>
                  <a:pt x="97592" y="129877"/>
                </a:lnTo>
                <a:lnTo>
                  <a:pt x="69280" y="165775"/>
                </a:lnTo>
                <a:lnTo>
                  <a:pt x="45304" y="204922"/>
                </a:lnTo>
                <a:lnTo>
                  <a:pt x="26026" y="246958"/>
                </a:lnTo>
                <a:lnTo>
                  <a:pt x="11808" y="291520"/>
                </a:lnTo>
                <a:lnTo>
                  <a:pt x="3012" y="338245"/>
                </a:lnTo>
                <a:lnTo>
                  <a:pt x="0" y="386773"/>
                </a:lnTo>
                <a:lnTo>
                  <a:pt x="0" y="5508334"/>
                </a:lnTo>
                <a:lnTo>
                  <a:pt x="3012" y="5556862"/>
                </a:lnTo>
                <a:lnTo>
                  <a:pt x="11808" y="5603588"/>
                </a:lnTo>
                <a:lnTo>
                  <a:pt x="26026" y="5648149"/>
                </a:lnTo>
                <a:lnTo>
                  <a:pt x="45304" y="5690185"/>
                </a:lnTo>
                <a:lnTo>
                  <a:pt x="69280" y="5729333"/>
                </a:lnTo>
                <a:lnTo>
                  <a:pt x="97592" y="5765230"/>
                </a:lnTo>
                <a:lnTo>
                  <a:pt x="129877" y="5797516"/>
                </a:lnTo>
                <a:lnTo>
                  <a:pt x="165775" y="5825827"/>
                </a:lnTo>
                <a:lnTo>
                  <a:pt x="204922" y="5849803"/>
                </a:lnTo>
                <a:lnTo>
                  <a:pt x="246958" y="5869081"/>
                </a:lnTo>
                <a:lnTo>
                  <a:pt x="291520" y="5883299"/>
                </a:lnTo>
                <a:lnTo>
                  <a:pt x="338245" y="5892095"/>
                </a:lnTo>
                <a:lnTo>
                  <a:pt x="386773" y="5895108"/>
                </a:lnTo>
                <a:lnTo>
                  <a:pt x="8073712" y="5895108"/>
                </a:lnTo>
                <a:lnTo>
                  <a:pt x="8122239" y="5892095"/>
                </a:lnTo>
                <a:lnTo>
                  <a:pt x="8168965" y="5883299"/>
                </a:lnTo>
                <a:lnTo>
                  <a:pt x="8213525" y="5869081"/>
                </a:lnTo>
                <a:lnTo>
                  <a:pt x="8255560" y="5849803"/>
                </a:lnTo>
                <a:lnTo>
                  <a:pt x="8294706" y="5825827"/>
                </a:lnTo>
                <a:lnTo>
                  <a:pt x="8330603" y="5797516"/>
                </a:lnTo>
                <a:lnTo>
                  <a:pt x="8362887" y="5765230"/>
                </a:lnTo>
                <a:lnTo>
                  <a:pt x="8391198" y="5729333"/>
                </a:lnTo>
                <a:lnTo>
                  <a:pt x="8415172" y="5690185"/>
                </a:lnTo>
                <a:lnTo>
                  <a:pt x="8434449" y="5648149"/>
                </a:lnTo>
                <a:lnTo>
                  <a:pt x="8448667" y="5603588"/>
                </a:lnTo>
                <a:lnTo>
                  <a:pt x="8457463" y="5556862"/>
                </a:lnTo>
                <a:lnTo>
                  <a:pt x="8460475" y="5508334"/>
                </a:lnTo>
                <a:lnTo>
                  <a:pt x="8460475" y="386773"/>
                </a:lnTo>
                <a:lnTo>
                  <a:pt x="8457463" y="338245"/>
                </a:lnTo>
                <a:lnTo>
                  <a:pt x="8448667" y="291520"/>
                </a:lnTo>
                <a:lnTo>
                  <a:pt x="8434449" y="246958"/>
                </a:lnTo>
                <a:lnTo>
                  <a:pt x="8415172" y="204922"/>
                </a:lnTo>
                <a:lnTo>
                  <a:pt x="8391198" y="165775"/>
                </a:lnTo>
                <a:lnTo>
                  <a:pt x="8362887" y="129877"/>
                </a:lnTo>
                <a:lnTo>
                  <a:pt x="8330603" y="97592"/>
                </a:lnTo>
                <a:lnTo>
                  <a:pt x="8294706" y="69280"/>
                </a:lnTo>
                <a:lnTo>
                  <a:pt x="8255560" y="45304"/>
                </a:lnTo>
                <a:lnTo>
                  <a:pt x="8213525" y="26026"/>
                </a:lnTo>
                <a:lnTo>
                  <a:pt x="8168965" y="11808"/>
                </a:lnTo>
                <a:lnTo>
                  <a:pt x="8122239" y="3012"/>
                </a:lnTo>
                <a:lnTo>
                  <a:pt x="8073712" y="0"/>
                </a:lnTo>
                <a:close/>
              </a:path>
            </a:pathLst>
          </a:custGeom>
          <a:solidFill>
            <a:srgbClr val="FFF8E5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0" name="object 10"/>
          <p:cNvSpPr/>
          <p:nvPr/>
        </p:nvSpPr>
        <p:spPr>
          <a:xfrm>
            <a:off x="5969006" y="209535"/>
            <a:ext cx="5130600" cy="3925348"/>
          </a:xfrm>
          <a:custGeom>
            <a:avLst/>
            <a:gdLst/>
            <a:ahLst/>
            <a:cxnLst/>
            <a:rect l="l" t="t" r="r" b="b"/>
            <a:pathLst>
              <a:path w="8460740" h="6473190">
                <a:moveTo>
                  <a:pt x="386773" y="0"/>
                </a:moveTo>
                <a:lnTo>
                  <a:pt x="338245" y="3012"/>
                </a:lnTo>
                <a:lnTo>
                  <a:pt x="291520" y="11808"/>
                </a:lnTo>
                <a:lnTo>
                  <a:pt x="246958" y="26026"/>
                </a:lnTo>
                <a:lnTo>
                  <a:pt x="204922" y="45304"/>
                </a:lnTo>
                <a:lnTo>
                  <a:pt x="165775" y="69280"/>
                </a:lnTo>
                <a:lnTo>
                  <a:pt x="129877" y="97592"/>
                </a:lnTo>
                <a:lnTo>
                  <a:pt x="97592" y="129877"/>
                </a:lnTo>
                <a:lnTo>
                  <a:pt x="69280" y="165775"/>
                </a:lnTo>
                <a:lnTo>
                  <a:pt x="45304" y="204922"/>
                </a:lnTo>
                <a:lnTo>
                  <a:pt x="26026" y="246958"/>
                </a:lnTo>
                <a:lnTo>
                  <a:pt x="11808" y="291520"/>
                </a:lnTo>
                <a:lnTo>
                  <a:pt x="3012" y="338245"/>
                </a:lnTo>
                <a:lnTo>
                  <a:pt x="0" y="386773"/>
                </a:lnTo>
                <a:lnTo>
                  <a:pt x="0" y="5508334"/>
                </a:lnTo>
                <a:lnTo>
                  <a:pt x="3012" y="5556862"/>
                </a:lnTo>
                <a:lnTo>
                  <a:pt x="11808" y="5603588"/>
                </a:lnTo>
                <a:lnTo>
                  <a:pt x="26026" y="5648149"/>
                </a:lnTo>
                <a:lnTo>
                  <a:pt x="45304" y="5690185"/>
                </a:lnTo>
                <a:lnTo>
                  <a:pt x="69280" y="5729333"/>
                </a:lnTo>
                <a:lnTo>
                  <a:pt x="97592" y="5765230"/>
                </a:lnTo>
                <a:lnTo>
                  <a:pt x="129877" y="5797516"/>
                </a:lnTo>
                <a:lnTo>
                  <a:pt x="165775" y="5825827"/>
                </a:lnTo>
                <a:lnTo>
                  <a:pt x="204922" y="5849803"/>
                </a:lnTo>
                <a:lnTo>
                  <a:pt x="246958" y="5869081"/>
                </a:lnTo>
                <a:lnTo>
                  <a:pt x="291520" y="5883299"/>
                </a:lnTo>
                <a:lnTo>
                  <a:pt x="338245" y="5892095"/>
                </a:lnTo>
                <a:lnTo>
                  <a:pt x="386773" y="5895108"/>
                </a:lnTo>
                <a:lnTo>
                  <a:pt x="2097129" y="5895108"/>
                </a:lnTo>
                <a:lnTo>
                  <a:pt x="1817033" y="6472640"/>
                </a:lnTo>
                <a:lnTo>
                  <a:pt x="2353991" y="5895108"/>
                </a:lnTo>
                <a:lnTo>
                  <a:pt x="8073712" y="5895108"/>
                </a:lnTo>
                <a:lnTo>
                  <a:pt x="8122239" y="5892095"/>
                </a:lnTo>
                <a:lnTo>
                  <a:pt x="8168965" y="5883299"/>
                </a:lnTo>
                <a:lnTo>
                  <a:pt x="8213525" y="5869081"/>
                </a:lnTo>
                <a:lnTo>
                  <a:pt x="8255560" y="5849803"/>
                </a:lnTo>
                <a:lnTo>
                  <a:pt x="8294706" y="5825827"/>
                </a:lnTo>
                <a:lnTo>
                  <a:pt x="8330603" y="5797516"/>
                </a:lnTo>
                <a:lnTo>
                  <a:pt x="8362887" y="5765230"/>
                </a:lnTo>
                <a:lnTo>
                  <a:pt x="8391198" y="5729333"/>
                </a:lnTo>
                <a:lnTo>
                  <a:pt x="8415172" y="5690185"/>
                </a:lnTo>
                <a:lnTo>
                  <a:pt x="8434449" y="5648149"/>
                </a:lnTo>
                <a:lnTo>
                  <a:pt x="8448667" y="5603588"/>
                </a:lnTo>
                <a:lnTo>
                  <a:pt x="8457463" y="5556862"/>
                </a:lnTo>
                <a:lnTo>
                  <a:pt x="8460475" y="5508334"/>
                </a:lnTo>
                <a:lnTo>
                  <a:pt x="8460475" y="386773"/>
                </a:lnTo>
                <a:lnTo>
                  <a:pt x="8457463" y="338245"/>
                </a:lnTo>
                <a:lnTo>
                  <a:pt x="8448667" y="291520"/>
                </a:lnTo>
                <a:lnTo>
                  <a:pt x="8434449" y="246958"/>
                </a:lnTo>
                <a:lnTo>
                  <a:pt x="8415172" y="204922"/>
                </a:lnTo>
                <a:lnTo>
                  <a:pt x="8391198" y="165775"/>
                </a:lnTo>
                <a:lnTo>
                  <a:pt x="8362887" y="129877"/>
                </a:lnTo>
                <a:lnTo>
                  <a:pt x="8330603" y="97592"/>
                </a:lnTo>
                <a:lnTo>
                  <a:pt x="8294706" y="69280"/>
                </a:lnTo>
                <a:lnTo>
                  <a:pt x="8255560" y="45304"/>
                </a:lnTo>
                <a:lnTo>
                  <a:pt x="8213525" y="26026"/>
                </a:lnTo>
                <a:lnTo>
                  <a:pt x="8168965" y="11808"/>
                </a:lnTo>
                <a:lnTo>
                  <a:pt x="8122239" y="3012"/>
                </a:lnTo>
                <a:lnTo>
                  <a:pt x="8073712" y="0"/>
                </a:lnTo>
                <a:lnTo>
                  <a:pt x="386773" y="0"/>
                </a:lnTo>
                <a:close/>
              </a:path>
            </a:pathLst>
          </a:custGeom>
          <a:ln w="41883">
            <a:solidFill>
              <a:srgbClr val="1B0C06"/>
            </a:solidFill>
          </a:ln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4" name="object 14"/>
          <p:cNvSpPr txBox="1"/>
          <p:nvPr/>
        </p:nvSpPr>
        <p:spPr>
          <a:xfrm>
            <a:off x="5248489" y="6607493"/>
            <a:ext cx="1694284" cy="224006"/>
          </a:xfrm>
          <a:prstGeom prst="rect">
            <a:avLst/>
          </a:prstGeom>
        </p:spPr>
        <p:txBody>
          <a:bodyPr vert="horz" wrap="square" lIns="0" tIns="9242" rIns="0" bIns="0" rtlCol="0">
            <a:spAutoFit/>
          </a:bodyPr>
          <a:lstStyle/>
          <a:p>
            <a:pPr marL="7701">
              <a:spcBef>
                <a:spcPts val="73"/>
              </a:spcBef>
            </a:pPr>
            <a:r>
              <a:rPr sz="1395" dirty="0">
                <a:solidFill>
                  <a:srgbClr val="EE3734"/>
                </a:solidFill>
                <a:latin typeface="Century Gothic"/>
                <a:cs typeface="Century Gothic"/>
                <a:hlinkClick r:id="rId10"/>
              </a:rPr>
              <a:t>www.planbee.com</a:t>
            </a:r>
            <a:endParaRPr sz="1395">
              <a:latin typeface="Century Gothic"/>
              <a:cs typeface="Century Gothic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FDD594E-72A0-4CF5-AC4B-F98959EBAACD}"/>
              </a:ext>
            </a:extLst>
          </p:cNvPr>
          <p:cNvSpPr txBox="1"/>
          <p:nvPr/>
        </p:nvSpPr>
        <p:spPr>
          <a:xfrm>
            <a:off x="6096000" y="333081"/>
            <a:ext cx="4851814" cy="3227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911" dirty="0">
                <a:solidFill>
                  <a:srgbClr val="0070C0"/>
                </a:solidFill>
              </a:rPr>
              <a:t>Let’s look at our food calendar.</a:t>
            </a:r>
          </a:p>
          <a:p>
            <a:pPr algn="ctr"/>
            <a:r>
              <a:rPr lang="en-GB" sz="2911" dirty="0">
                <a:solidFill>
                  <a:srgbClr val="0070C0"/>
                </a:solidFill>
              </a:rPr>
              <a:t>Some meats are only in season in Britain certain times of the year. </a:t>
            </a:r>
          </a:p>
          <a:p>
            <a:pPr algn="ctr"/>
            <a:r>
              <a:rPr lang="en-GB" sz="2911" dirty="0">
                <a:solidFill>
                  <a:srgbClr val="0070C0"/>
                </a:solidFill>
              </a:rPr>
              <a:t>Chicken and pork are in season all year round.</a:t>
            </a:r>
          </a:p>
          <a:p>
            <a:pPr algn="ctr"/>
            <a:r>
              <a:rPr lang="en-GB" sz="2911" dirty="0">
                <a:solidFill>
                  <a:srgbClr val="0070C0"/>
                </a:solidFill>
              </a:rPr>
              <a:t>Why do you think this is?</a:t>
            </a:r>
            <a:endParaRPr lang="en-GB" sz="1092" dirty="0"/>
          </a:p>
        </p:txBody>
      </p:sp>
      <p:pic>
        <p:nvPicPr>
          <p:cNvPr id="11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A2B96A9-591A-4D66-AD1C-168420CDF32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869970" y="4430885"/>
            <a:ext cx="1691611" cy="1691611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092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5175" y="5893415"/>
            <a:ext cx="230832" cy="633046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7701">
              <a:lnSpc>
                <a:spcPts val="1771"/>
              </a:lnSpc>
            </a:pPr>
            <a:r>
              <a:rPr sz="1577" spc="-24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B</a:t>
            </a:r>
            <a:r>
              <a:rPr sz="1577" spc="-61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A</a:t>
            </a:r>
            <a:r>
              <a:rPr sz="1577" spc="-3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C</a:t>
            </a:r>
            <a:r>
              <a:rPr sz="1577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K</a:t>
            </a:r>
            <a:endParaRPr sz="1577">
              <a:latin typeface="Copperplate Gothic Light"/>
              <a:cs typeface="Copperplate Gothic Ligh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697793" y="5893822"/>
            <a:ext cx="230832" cy="607246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7701">
              <a:lnSpc>
                <a:spcPts val="1771"/>
              </a:lnSpc>
            </a:pPr>
            <a:r>
              <a:rPr sz="1577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NEXT</a:t>
            </a:r>
            <a:endParaRPr sz="1577">
              <a:latin typeface="Copperplate Gothic Light"/>
              <a:cs typeface="Copperplate Gothic Light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117949" y="133340"/>
            <a:ext cx="3308118" cy="408911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5" name="object 5"/>
          <p:cNvSpPr/>
          <p:nvPr/>
        </p:nvSpPr>
        <p:spPr>
          <a:xfrm>
            <a:off x="1162396" y="177787"/>
            <a:ext cx="3162077" cy="3949422"/>
          </a:xfrm>
          <a:prstGeom prst="rect">
            <a:avLst/>
          </a:prstGeom>
          <a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6" name="object 6"/>
          <p:cNvSpPr/>
          <p:nvPr/>
        </p:nvSpPr>
        <p:spPr>
          <a:xfrm>
            <a:off x="1162396" y="177787"/>
            <a:ext cx="3162150" cy="3947682"/>
          </a:xfrm>
          <a:custGeom>
            <a:avLst/>
            <a:gdLst/>
            <a:ahLst/>
            <a:cxnLst/>
            <a:rect l="l" t="t" r="r" b="b"/>
            <a:pathLst>
              <a:path w="5214620" h="6510020">
                <a:moveTo>
                  <a:pt x="0" y="0"/>
                </a:moveTo>
                <a:lnTo>
                  <a:pt x="5214500" y="0"/>
                </a:lnTo>
                <a:lnTo>
                  <a:pt x="5214500" y="6509718"/>
                </a:lnTo>
                <a:lnTo>
                  <a:pt x="0" y="6509718"/>
                </a:lnTo>
                <a:lnTo>
                  <a:pt x="0" y="0"/>
                </a:lnTo>
                <a:close/>
              </a:path>
            </a:pathLst>
          </a:custGeom>
          <a:ln w="20941">
            <a:solidFill>
              <a:srgbClr val="BA3865"/>
            </a:solidFill>
          </a:ln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7" name="object 7"/>
          <p:cNvSpPr/>
          <p:nvPr/>
        </p:nvSpPr>
        <p:spPr>
          <a:xfrm>
            <a:off x="1117949" y="4362143"/>
            <a:ext cx="3308118" cy="225409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8" name="object 8"/>
          <p:cNvSpPr/>
          <p:nvPr/>
        </p:nvSpPr>
        <p:spPr>
          <a:xfrm>
            <a:off x="1162396" y="4412941"/>
            <a:ext cx="3162077" cy="2101702"/>
          </a:xfrm>
          <a:prstGeom prst="rect">
            <a:avLst/>
          </a:prstGeom>
          <a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9" name="object 9"/>
          <p:cNvSpPr/>
          <p:nvPr/>
        </p:nvSpPr>
        <p:spPr>
          <a:xfrm>
            <a:off x="1162396" y="4410315"/>
            <a:ext cx="3162150" cy="2104378"/>
          </a:xfrm>
          <a:custGeom>
            <a:avLst/>
            <a:gdLst/>
            <a:ahLst/>
            <a:cxnLst/>
            <a:rect l="l" t="t" r="r" b="b"/>
            <a:pathLst>
              <a:path w="5214620" h="3470275">
                <a:moveTo>
                  <a:pt x="0" y="0"/>
                </a:moveTo>
                <a:lnTo>
                  <a:pt x="5214500" y="0"/>
                </a:lnTo>
                <a:lnTo>
                  <a:pt x="5214500" y="3470198"/>
                </a:lnTo>
                <a:lnTo>
                  <a:pt x="0" y="3470198"/>
                </a:lnTo>
                <a:lnTo>
                  <a:pt x="0" y="0"/>
                </a:lnTo>
                <a:close/>
              </a:path>
            </a:pathLst>
          </a:custGeom>
          <a:ln w="20941">
            <a:solidFill>
              <a:srgbClr val="BA3865"/>
            </a:solidFill>
          </a:ln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0" name="object 10"/>
          <p:cNvSpPr/>
          <p:nvPr/>
        </p:nvSpPr>
        <p:spPr>
          <a:xfrm>
            <a:off x="4387969" y="126991"/>
            <a:ext cx="6870218" cy="3149379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1" name="object 11"/>
          <p:cNvSpPr/>
          <p:nvPr/>
        </p:nvSpPr>
        <p:spPr>
          <a:xfrm>
            <a:off x="4578456" y="184137"/>
            <a:ext cx="6444826" cy="2984635"/>
          </a:xfrm>
          <a:custGeom>
            <a:avLst/>
            <a:gdLst/>
            <a:ahLst/>
            <a:cxnLst/>
            <a:rect l="l" t="t" r="r" b="b"/>
            <a:pathLst>
              <a:path w="10627994" h="4921885">
                <a:moveTo>
                  <a:pt x="0" y="0"/>
                </a:moveTo>
                <a:lnTo>
                  <a:pt x="10627948" y="0"/>
                </a:lnTo>
                <a:lnTo>
                  <a:pt x="10627948" y="4921316"/>
                </a:lnTo>
                <a:lnTo>
                  <a:pt x="0" y="4921316"/>
                </a:lnTo>
                <a:lnTo>
                  <a:pt x="0" y="0"/>
                </a:lnTo>
                <a:close/>
              </a:path>
            </a:pathLst>
          </a:custGeom>
          <a:solidFill>
            <a:srgbClr val="87B260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2" name="object 12"/>
          <p:cNvSpPr/>
          <p:nvPr/>
        </p:nvSpPr>
        <p:spPr>
          <a:xfrm>
            <a:off x="4927682" y="692101"/>
            <a:ext cx="5739997" cy="311128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3" name="object 13"/>
          <p:cNvSpPr/>
          <p:nvPr/>
        </p:nvSpPr>
        <p:spPr>
          <a:xfrm>
            <a:off x="5715026" y="1034977"/>
            <a:ext cx="4158958" cy="311128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4" name="object 14"/>
          <p:cNvSpPr/>
          <p:nvPr/>
        </p:nvSpPr>
        <p:spPr>
          <a:xfrm>
            <a:off x="4857837" y="1390552"/>
            <a:ext cx="5879687" cy="311128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5" name="object 15"/>
          <p:cNvSpPr/>
          <p:nvPr/>
        </p:nvSpPr>
        <p:spPr>
          <a:xfrm>
            <a:off x="4718146" y="1733428"/>
            <a:ext cx="6171766" cy="311128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6" name="object 16"/>
          <p:cNvSpPr/>
          <p:nvPr/>
        </p:nvSpPr>
        <p:spPr>
          <a:xfrm>
            <a:off x="4603855" y="2089003"/>
            <a:ext cx="5232032" cy="311128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7" name="object 17"/>
          <p:cNvSpPr/>
          <p:nvPr/>
        </p:nvSpPr>
        <p:spPr>
          <a:xfrm>
            <a:off x="9727945" y="2012809"/>
            <a:ext cx="939734" cy="42542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8" name="object 18"/>
          <p:cNvSpPr/>
          <p:nvPr/>
        </p:nvSpPr>
        <p:spPr>
          <a:xfrm>
            <a:off x="10508940" y="2089003"/>
            <a:ext cx="476216" cy="247632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9" name="object 19"/>
          <p:cNvSpPr/>
          <p:nvPr/>
        </p:nvSpPr>
        <p:spPr>
          <a:xfrm>
            <a:off x="4654651" y="2355685"/>
            <a:ext cx="1587388" cy="42542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0" name="object 20"/>
          <p:cNvSpPr/>
          <p:nvPr/>
        </p:nvSpPr>
        <p:spPr>
          <a:xfrm>
            <a:off x="6089650" y="2431880"/>
            <a:ext cx="4673272" cy="311128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1" name="object 21"/>
          <p:cNvSpPr txBox="1"/>
          <p:nvPr/>
        </p:nvSpPr>
        <p:spPr>
          <a:xfrm>
            <a:off x="4578456" y="184137"/>
            <a:ext cx="6444826" cy="2576692"/>
          </a:xfrm>
          <a:prstGeom prst="rect">
            <a:avLst/>
          </a:prstGeom>
          <a:ln w="41883">
            <a:solidFill>
              <a:srgbClr val="5A7F3C"/>
            </a:solidFill>
          </a:ln>
        </p:spPr>
        <p:txBody>
          <a:bodyPr vert="horz" wrap="square" lIns="0" tIns="2310" rIns="0" bIns="0" rtlCol="0">
            <a:spAutoFit/>
          </a:bodyPr>
          <a:lstStyle/>
          <a:p>
            <a:pPr>
              <a:spcBef>
                <a:spcPts val="18"/>
              </a:spcBef>
            </a:pPr>
            <a:endParaRPr sz="3062">
              <a:latin typeface="Times New Roman"/>
              <a:cs typeface="Times New Roman"/>
            </a:endParaRPr>
          </a:p>
          <a:p>
            <a:pPr marL="358495" marR="354644" algn="ctr">
              <a:lnSpc>
                <a:spcPts val="2698"/>
              </a:lnSpc>
            </a:pPr>
            <a:r>
              <a:rPr sz="2304" b="1" spc="-88" dirty="0">
                <a:solidFill>
                  <a:srgbClr val="FFFFFF"/>
                </a:solidFill>
                <a:latin typeface="Gill Sans MT"/>
                <a:cs typeface="Gill Sans MT"/>
              </a:rPr>
              <a:t>Chickens </a:t>
            </a:r>
            <a:r>
              <a:rPr sz="2304" b="1" spc="-97" dirty="0">
                <a:solidFill>
                  <a:srgbClr val="FFFFFF"/>
                </a:solidFill>
                <a:latin typeface="Gill Sans MT"/>
                <a:cs typeface="Gill Sans MT"/>
              </a:rPr>
              <a:t>eat </a:t>
            </a:r>
            <a:r>
              <a:rPr sz="2304" b="1" spc="-82" dirty="0">
                <a:solidFill>
                  <a:srgbClr val="FFFFFF"/>
                </a:solidFill>
                <a:latin typeface="Gill Sans MT"/>
                <a:cs typeface="Gill Sans MT"/>
              </a:rPr>
              <a:t>feed </a:t>
            </a:r>
            <a:r>
              <a:rPr sz="2304" b="1" spc="-91" dirty="0">
                <a:solidFill>
                  <a:srgbClr val="FFFFFF"/>
                </a:solidFill>
                <a:latin typeface="Gill Sans MT"/>
                <a:cs typeface="Gill Sans MT"/>
              </a:rPr>
              <a:t>(a </a:t>
            </a:r>
            <a:r>
              <a:rPr sz="2304" b="1" spc="-127" dirty="0">
                <a:solidFill>
                  <a:srgbClr val="FFFFFF"/>
                </a:solidFill>
                <a:latin typeface="Gill Sans MT"/>
                <a:cs typeface="Gill Sans MT"/>
              </a:rPr>
              <a:t>mix </a:t>
            </a:r>
            <a:r>
              <a:rPr sz="2304" b="1" spc="-64" dirty="0">
                <a:solidFill>
                  <a:srgbClr val="FFFFFF"/>
                </a:solidFill>
                <a:latin typeface="Gill Sans MT"/>
                <a:cs typeface="Gill Sans MT"/>
              </a:rPr>
              <a:t>of </a:t>
            </a:r>
            <a:r>
              <a:rPr sz="2304" b="1" spc="-91" dirty="0">
                <a:solidFill>
                  <a:srgbClr val="FFFFFF"/>
                </a:solidFill>
                <a:latin typeface="Gill Sans MT"/>
                <a:cs typeface="Gill Sans MT"/>
              </a:rPr>
              <a:t>grains </a:t>
            </a:r>
            <a:r>
              <a:rPr sz="2304" b="1" spc="-100" dirty="0">
                <a:solidFill>
                  <a:srgbClr val="FFFFFF"/>
                </a:solidFill>
                <a:latin typeface="Gill Sans MT"/>
                <a:cs typeface="Gill Sans MT"/>
              </a:rPr>
              <a:t>and </a:t>
            </a:r>
            <a:r>
              <a:rPr sz="2304" b="1" spc="-73" dirty="0">
                <a:solidFill>
                  <a:srgbClr val="FFFFFF"/>
                </a:solidFill>
                <a:latin typeface="Gill Sans MT"/>
                <a:cs typeface="Gill Sans MT"/>
              </a:rPr>
              <a:t>seeds)  </a:t>
            </a:r>
            <a:r>
              <a:rPr sz="2304" b="1" spc="-82" dirty="0">
                <a:solidFill>
                  <a:srgbClr val="FFFFFF"/>
                </a:solidFill>
                <a:latin typeface="Gill Sans MT"/>
                <a:cs typeface="Gill Sans MT"/>
              </a:rPr>
              <a:t>which </a:t>
            </a:r>
            <a:r>
              <a:rPr sz="2304" b="1" spc="-58" dirty="0">
                <a:solidFill>
                  <a:srgbClr val="FFFFFF"/>
                </a:solidFill>
                <a:latin typeface="Gill Sans MT"/>
                <a:cs typeface="Gill Sans MT"/>
              </a:rPr>
              <a:t>is </a:t>
            </a:r>
            <a:r>
              <a:rPr sz="2304" b="1" spc="-85" dirty="0">
                <a:solidFill>
                  <a:srgbClr val="FFFFFF"/>
                </a:solidFill>
                <a:latin typeface="Gill Sans MT"/>
                <a:cs typeface="Gill Sans MT"/>
              </a:rPr>
              <a:t>available</a:t>
            </a:r>
            <a:r>
              <a:rPr sz="2304" b="1" spc="127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2304" b="1" spc="-76" dirty="0">
                <a:solidFill>
                  <a:srgbClr val="FFFFFF"/>
                </a:solidFill>
                <a:latin typeface="Gill Sans MT"/>
                <a:cs typeface="Gill Sans MT"/>
              </a:rPr>
              <a:t>all-year-round.</a:t>
            </a:r>
            <a:endParaRPr sz="2304">
              <a:latin typeface="Gill Sans MT"/>
              <a:cs typeface="Gill Sans MT"/>
            </a:endParaRPr>
          </a:p>
          <a:p>
            <a:pPr marL="146324" marR="141318" indent="-770" algn="ctr">
              <a:lnSpc>
                <a:spcPts val="2698"/>
              </a:lnSpc>
              <a:spcBef>
                <a:spcPts val="103"/>
              </a:spcBef>
              <a:tabLst>
                <a:tab pos="4909950" algn="l"/>
              </a:tabLst>
            </a:pPr>
            <a:r>
              <a:rPr sz="2304" b="1" spc="-88" dirty="0">
                <a:solidFill>
                  <a:srgbClr val="FFFFFF"/>
                </a:solidFill>
                <a:latin typeface="Gill Sans MT"/>
                <a:cs typeface="Gill Sans MT"/>
              </a:rPr>
              <a:t>Chickens </a:t>
            </a:r>
            <a:r>
              <a:rPr sz="2304" b="1" spc="-69" dirty="0">
                <a:solidFill>
                  <a:srgbClr val="FFFFFF"/>
                </a:solidFill>
                <a:latin typeface="Gill Sans MT"/>
                <a:cs typeface="Gill Sans MT"/>
              </a:rPr>
              <a:t>do </a:t>
            </a:r>
            <a:r>
              <a:rPr sz="2304" b="1" spc="-82" dirty="0">
                <a:solidFill>
                  <a:srgbClr val="FFFFFF"/>
                </a:solidFill>
                <a:latin typeface="Gill Sans MT"/>
                <a:cs typeface="Gill Sans MT"/>
              </a:rPr>
              <a:t>not </a:t>
            </a:r>
            <a:r>
              <a:rPr sz="2304" b="1" spc="-91" dirty="0">
                <a:solidFill>
                  <a:srgbClr val="FFFFFF"/>
                </a:solidFill>
                <a:latin typeface="Gill Sans MT"/>
                <a:cs typeface="Gill Sans MT"/>
              </a:rPr>
              <a:t>need </a:t>
            </a:r>
            <a:r>
              <a:rPr sz="2304" b="1" spc="-85" dirty="0">
                <a:solidFill>
                  <a:srgbClr val="FFFFFF"/>
                </a:solidFill>
                <a:latin typeface="Gill Sans MT"/>
                <a:cs typeface="Gill Sans MT"/>
              </a:rPr>
              <a:t>as</a:t>
            </a:r>
            <a:r>
              <a:rPr sz="2304" b="1" spc="346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2304" b="1" spc="-143" dirty="0">
                <a:solidFill>
                  <a:srgbClr val="FFFFFF"/>
                </a:solidFill>
                <a:latin typeface="Gill Sans MT"/>
                <a:cs typeface="Gill Sans MT"/>
              </a:rPr>
              <a:t>much</a:t>
            </a:r>
            <a:r>
              <a:rPr sz="2304" b="1" spc="3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2304" b="1" spc="-88" dirty="0">
                <a:solidFill>
                  <a:srgbClr val="FFFFFF"/>
                </a:solidFill>
                <a:latin typeface="Gill Sans MT"/>
                <a:cs typeface="Gill Sans MT"/>
              </a:rPr>
              <a:t>space	</a:t>
            </a:r>
            <a:r>
              <a:rPr sz="2304" b="1" spc="-85" dirty="0">
                <a:solidFill>
                  <a:srgbClr val="FFFFFF"/>
                </a:solidFill>
                <a:latin typeface="Gill Sans MT"/>
                <a:cs typeface="Gill Sans MT"/>
              </a:rPr>
              <a:t>as </a:t>
            </a:r>
            <a:r>
              <a:rPr sz="2304" b="1" spc="-106" dirty="0">
                <a:solidFill>
                  <a:srgbClr val="FFFFFF"/>
                </a:solidFill>
                <a:latin typeface="Gill Sans MT"/>
                <a:cs typeface="Gill Sans MT"/>
              </a:rPr>
              <a:t>other,  </a:t>
            </a:r>
            <a:r>
              <a:rPr sz="2304" b="1" spc="-91" dirty="0">
                <a:solidFill>
                  <a:srgbClr val="FFFFFF"/>
                </a:solidFill>
                <a:latin typeface="Gill Sans MT"/>
                <a:cs typeface="Gill Sans MT"/>
              </a:rPr>
              <a:t>larger </a:t>
            </a:r>
            <a:r>
              <a:rPr sz="2304" b="1" spc="-103" dirty="0">
                <a:solidFill>
                  <a:srgbClr val="FFFFFF"/>
                </a:solidFill>
                <a:latin typeface="Gill Sans MT"/>
                <a:cs typeface="Gill Sans MT"/>
              </a:rPr>
              <a:t>animals. </a:t>
            </a:r>
            <a:r>
              <a:rPr sz="2304" b="1" spc="-100" dirty="0">
                <a:solidFill>
                  <a:srgbClr val="FFFFFF"/>
                </a:solidFill>
                <a:latin typeface="Gill Sans MT"/>
                <a:cs typeface="Gill Sans MT"/>
              </a:rPr>
              <a:t>They </a:t>
            </a:r>
            <a:r>
              <a:rPr sz="2304" b="1" spc="-91" dirty="0">
                <a:solidFill>
                  <a:srgbClr val="FFFFFF"/>
                </a:solidFill>
                <a:latin typeface="Gill Sans MT"/>
                <a:cs typeface="Gill Sans MT"/>
              </a:rPr>
              <a:t>grow </a:t>
            </a:r>
            <a:r>
              <a:rPr sz="2304" b="1" spc="-73" dirty="0">
                <a:solidFill>
                  <a:srgbClr val="FFFFFF"/>
                </a:solidFill>
                <a:latin typeface="Gill Sans MT"/>
                <a:cs typeface="Gill Sans MT"/>
              </a:rPr>
              <a:t>to </a:t>
            </a:r>
            <a:r>
              <a:rPr sz="2304" b="1" spc="-82" dirty="0">
                <a:solidFill>
                  <a:srgbClr val="FFFFFF"/>
                </a:solidFill>
                <a:latin typeface="Gill Sans MT"/>
                <a:cs typeface="Gill Sans MT"/>
              </a:rPr>
              <a:t>their </a:t>
            </a:r>
            <a:r>
              <a:rPr sz="2304" b="1" spc="-69" dirty="0">
                <a:solidFill>
                  <a:srgbClr val="FFFFFF"/>
                </a:solidFill>
                <a:latin typeface="Gill Sans MT"/>
                <a:cs typeface="Gill Sans MT"/>
              </a:rPr>
              <a:t>full, </a:t>
            </a:r>
            <a:r>
              <a:rPr sz="2304" b="1" spc="-88" dirty="0">
                <a:solidFill>
                  <a:srgbClr val="FFFFFF"/>
                </a:solidFill>
                <a:latin typeface="Gill Sans MT"/>
                <a:cs typeface="Gill Sans MT"/>
              </a:rPr>
              <a:t>adult</a:t>
            </a:r>
            <a:r>
              <a:rPr sz="2304" b="1" spc="428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2304" b="1" spc="-76" dirty="0">
                <a:solidFill>
                  <a:srgbClr val="FFFFFF"/>
                </a:solidFill>
                <a:latin typeface="Gill Sans MT"/>
                <a:cs typeface="Gill Sans MT"/>
              </a:rPr>
              <a:t>size</a:t>
            </a:r>
            <a:endParaRPr sz="2304">
              <a:latin typeface="Gill Sans MT"/>
              <a:cs typeface="Gill Sans MT"/>
            </a:endParaRPr>
          </a:p>
          <a:p>
            <a:pPr marL="37736" marR="33500" algn="ctr">
              <a:lnSpc>
                <a:spcPts val="2698"/>
              </a:lnSpc>
              <a:spcBef>
                <a:spcPts val="103"/>
              </a:spcBef>
            </a:pPr>
            <a:r>
              <a:rPr sz="2304" b="1" spc="-88" dirty="0">
                <a:solidFill>
                  <a:srgbClr val="FFFFFF"/>
                </a:solidFill>
                <a:latin typeface="Gill Sans MT"/>
                <a:cs typeface="Gill Sans MT"/>
              </a:rPr>
              <a:t>quickly, </a:t>
            </a:r>
            <a:r>
              <a:rPr sz="2304" b="1" spc="-67" dirty="0">
                <a:solidFill>
                  <a:srgbClr val="FFFFFF"/>
                </a:solidFill>
                <a:latin typeface="Gill Sans MT"/>
                <a:cs typeface="Gill Sans MT"/>
              </a:rPr>
              <a:t>too. </a:t>
            </a:r>
            <a:r>
              <a:rPr sz="2304" b="1" spc="-88" dirty="0">
                <a:solidFill>
                  <a:srgbClr val="FFFFFF"/>
                </a:solidFill>
                <a:latin typeface="Gill Sans MT"/>
                <a:cs typeface="Gill Sans MT"/>
              </a:rPr>
              <a:t>This </a:t>
            </a:r>
            <a:r>
              <a:rPr sz="2304" b="1" spc="-127" dirty="0">
                <a:solidFill>
                  <a:srgbClr val="FFFFFF"/>
                </a:solidFill>
                <a:latin typeface="Gill Sans MT"/>
                <a:cs typeface="Gill Sans MT"/>
              </a:rPr>
              <a:t>means </a:t>
            </a:r>
            <a:r>
              <a:rPr sz="2304" b="1" spc="-100" dirty="0">
                <a:solidFill>
                  <a:srgbClr val="FFFFFF"/>
                </a:solidFill>
                <a:latin typeface="Gill Sans MT"/>
                <a:cs typeface="Gill Sans MT"/>
              </a:rPr>
              <a:t>that </a:t>
            </a:r>
            <a:r>
              <a:rPr sz="2304" b="1" spc="-106" dirty="0">
                <a:solidFill>
                  <a:srgbClr val="FFFFFF"/>
                </a:solidFill>
                <a:latin typeface="Gill Sans MT"/>
                <a:cs typeface="Gill Sans MT"/>
              </a:rPr>
              <a:t>farmers </a:t>
            </a:r>
            <a:r>
              <a:rPr sz="2304" b="1" spc="-103" dirty="0">
                <a:solidFill>
                  <a:srgbClr val="FFFFFF"/>
                </a:solidFill>
                <a:latin typeface="Gill Sans MT"/>
                <a:cs typeface="Gill Sans MT"/>
              </a:rPr>
              <a:t>can </a:t>
            </a:r>
            <a:r>
              <a:rPr sz="2304" b="1" u="heavy" spc="-100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Gill Sans MT"/>
                <a:cs typeface="Gill Sans MT"/>
              </a:rPr>
              <a:t>rear</a:t>
            </a:r>
            <a:r>
              <a:rPr sz="2304" b="1" spc="-100" dirty="0">
                <a:solidFill>
                  <a:srgbClr val="FFFFFF"/>
                </a:solidFill>
                <a:latin typeface="Gill Sans MT"/>
                <a:cs typeface="Gill Sans MT"/>
              </a:rPr>
              <a:t> and  </a:t>
            </a:r>
            <a:r>
              <a:rPr sz="2304" b="1" u="heavy" spc="-88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Gill Sans MT"/>
                <a:cs typeface="Gill Sans MT"/>
              </a:rPr>
              <a:t>slaughter</a:t>
            </a:r>
            <a:r>
              <a:rPr sz="2304" b="1" spc="-88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2304" b="1" spc="-64" dirty="0">
                <a:solidFill>
                  <a:srgbClr val="FFFFFF"/>
                </a:solidFill>
                <a:latin typeface="Gill Sans MT"/>
                <a:cs typeface="Gill Sans MT"/>
              </a:rPr>
              <a:t>lots of </a:t>
            </a:r>
            <a:r>
              <a:rPr sz="2304" b="1" spc="-85" dirty="0">
                <a:solidFill>
                  <a:srgbClr val="FFFFFF"/>
                </a:solidFill>
                <a:latin typeface="Gill Sans MT"/>
                <a:cs typeface="Gill Sans MT"/>
              </a:rPr>
              <a:t>chickens </a:t>
            </a:r>
            <a:r>
              <a:rPr sz="2304" b="1" spc="-97" dirty="0">
                <a:solidFill>
                  <a:srgbClr val="FFFFFF"/>
                </a:solidFill>
                <a:latin typeface="Gill Sans MT"/>
                <a:cs typeface="Gill Sans MT"/>
              </a:rPr>
              <a:t>throughout </a:t>
            </a:r>
            <a:r>
              <a:rPr sz="2304" b="1" spc="-94" dirty="0">
                <a:solidFill>
                  <a:srgbClr val="FFFFFF"/>
                </a:solidFill>
                <a:latin typeface="Gill Sans MT"/>
                <a:cs typeface="Gill Sans MT"/>
              </a:rPr>
              <a:t>the</a:t>
            </a:r>
            <a:r>
              <a:rPr sz="2304" b="1" spc="382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2304" b="1" spc="-115" dirty="0">
                <a:solidFill>
                  <a:srgbClr val="FFFFFF"/>
                </a:solidFill>
                <a:latin typeface="Gill Sans MT"/>
                <a:cs typeface="Gill Sans MT"/>
              </a:rPr>
              <a:t>year.</a:t>
            </a:r>
            <a:endParaRPr sz="2304">
              <a:latin typeface="Gill Sans MT"/>
              <a:cs typeface="Gill Sans MT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4419718" y="3466857"/>
            <a:ext cx="6838470" cy="3149379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3" name="object 23"/>
          <p:cNvSpPr/>
          <p:nvPr/>
        </p:nvSpPr>
        <p:spPr>
          <a:xfrm>
            <a:off x="4578456" y="3524003"/>
            <a:ext cx="6444826" cy="2984635"/>
          </a:xfrm>
          <a:custGeom>
            <a:avLst/>
            <a:gdLst/>
            <a:ahLst/>
            <a:cxnLst/>
            <a:rect l="l" t="t" r="r" b="b"/>
            <a:pathLst>
              <a:path w="10627994" h="4921884">
                <a:moveTo>
                  <a:pt x="0" y="0"/>
                </a:moveTo>
                <a:lnTo>
                  <a:pt x="10627948" y="0"/>
                </a:lnTo>
                <a:lnTo>
                  <a:pt x="10627948" y="4921316"/>
                </a:lnTo>
                <a:lnTo>
                  <a:pt x="0" y="4921316"/>
                </a:lnTo>
                <a:lnTo>
                  <a:pt x="0" y="0"/>
                </a:lnTo>
                <a:close/>
              </a:path>
            </a:pathLst>
          </a:custGeom>
          <a:solidFill>
            <a:srgbClr val="87B260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4" name="object 24"/>
          <p:cNvSpPr/>
          <p:nvPr/>
        </p:nvSpPr>
        <p:spPr>
          <a:xfrm>
            <a:off x="4876886" y="3854179"/>
            <a:ext cx="5860638" cy="311128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5" name="object 25"/>
          <p:cNvSpPr/>
          <p:nvPr/>
        </p:nvSpPr>
        <p:spPr>
          <a:xfrm>
            <a:off x="4826089" y="4197056"/>
            <a:ext cx="5943182" cy="311128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6" name="object 26"/>
          <p:cNvSpPr/>
          <p:nvPr/>
        </p:nvSpPr>
        <p:spPr>
          <a:xfrm>
            <a:off x="5156266" y="4552630"/>
            <a:ext cx="5289178" cy="311128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7" name="object 27"/>
          <p:cNvSpPr/>
          <p:nvPr/>
        </p:nvSpPr>
        <p:spPr>
          <a:xfrm>
            <a:off x="4743545" y="5251082"/>
            <a:ext cx="6108271" cy="311128"/>
          </a:xfrm>
          <a:prstGeom prst="rect">
            <a:avLst/>
          </a:prstGeom>
          <a:blipFill>
            <a:blip r:embed="rId2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8" name="object 28"/>
          <p:cNvSpPr/>
          <p:nvPr/>
        </p:nvSpPr>
        <p:spPr>
          <a:xfrm>
            <a:off x="4641952" y="5593958"/>
            <a:ext cx="6330505" cy="311128"/>
          </a:xfrm>
          <a:prstGeom prst="rect">
            <a:avLst/>
          </a:prstGeom>
          <a:blipFill>
            <a:blip r:embed="rId2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9" name="object 29"/>
          <p:cNvSpPr/>
          <p:nvPr/>
        </p:nvSpPr>
        <p:spPr>
          <a:xfrm>
            <a:off x="6984937" y="5949532"/>
            <a:ext cx="1619136" cy="311128"/>
          </a:xfrm>
          <a:prstGeom prst="rect">
            <a:avLst/>
          </a:prstGeom>
          <a:blipFill>
            <a:blip r:embed="rId2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30" name="object 30"/>
          <p:cNvSpPr txBox="1"/>
          <p:nvPr/>
        </p:nvSpPr>
        <p:spPr>
          <a:xfrm>
            <a:off x="4578456" y="3524003"/>
            <a:ext cx="6444826" cy="2728083"/>
          </a:xfrm>
          <a:prstGeom prst="rect">
            <a:avLst/>
          </a:prstGeom>
          <a:ln w="41883">
            <a:solidFill>
              <a:srgbClr val="5A7F3C"/>
            </a:solidFill>
          </a:ln>
        </p:spPr>
        <p:txBody>
          <a:bodyPr vert="horz" wrap="square" lIns="0" tIns="255298" rIns="0" bIns="0" rtlCol="0">
            <a:spAutoFit/>
          </a:bodyPr>
          <a:lstStyle/>
          <a:p>
            <a:pPr marL="255297" marR="251447" indent="770" algn="ctr">
              <a:lnSpc>
                <a:spcPct val="99400"/>
              </a:lnSpc>
              <a:spcBef>
                <a:spcPts val="2010"/>
              </a:spcBef>
              <a:tabLst>
                <a:tab pos="1984234" algn="l"/>
              </a:tabLst>
            </a:pPr>
            <a:r>
              <a:rPr sz="2304" b="1" spc="-91" dirty="0">
                <a:solidFill>
                  <a:srgbClr val="FFFFFF"/>
                </a:solidFill>
                <a:latin typeface="Gill Sans MT"/>
                <a:cs typeface="Gill Sans MT"/>
              </a:rPr>
              <a:t>Unlike</a:t>
            </a:r>
            <a:r>
              <a:rPr sz="2304" b="1" spc="6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2304" b="1" spc="-82" dirty="0">
                <a:solidFill>
                  <a:srgbClr val="FFFFFF"/>
                </a:solidFill>
                <a:latin typeface="Gill Sans MT"/>
                <a:cs typeface="Gill Sans MT"/>
              </a:rPr>
              <a:t>sheep	</a:t>
            </a:r>
            <a:r>
              <a:rPr sz="2304" b="1" spc="-64" dirty="0">
                <a:solidFill>
                  <a:srgbClr val="FFFFFF"/>
                </a:solidFill>
                <a:latin typeface="Gill Sans MT"/>
                <a:cs typeface="Gill Sans MT"/>
              </a:rPr>
              <a:t>or </a:t>
            </a:r>
            <a:r>
              <a:rPr sz="2304" b="1" spc="-85" dirty="0">
                <a:solidFill>
                  <a:srgbClr val="FFFFFF"/>
                </a:solidFill>
                <a:latin typeface="Gill Sans MT"/>
                <a:cs typeface="Gill Sans MT"/>
              </a:rPr>
              <a:t>cattle, </a:t>
            </a:r>
            <a:r>
              <a:rPr sz="2304" b="1" spc="-79" dirty="0">
                <a:solidFill>
                  <a:srgbClr val="FFFFFF"/>
                </a:solidFill>
                <a:latin typeface="Gill Sans MT"/>
                <a:cs typeface="Gill Sans MT"/>
              </a:rPr>
              <a:t>pigs </a:t>
            </a:r>
            <a:r>
              <a:rPr sz="2304" b="1" spc="-69" dirty="0">
                <a:solidFill>
                  <a:srgbClr val="FFFFFF"/>
                </a:solidFill>
                <a:latin typeface="Gill Sans MT"/>
                <a:cs typeface="Gill Sans MT"/>
              </a:rPr>
              <a:t>do </a:t>
            </a:r>
            <a:r>
              <a:rPr sz="2304" b="1" spc="-82" dirty="0">
                <a:solidFill>
                  <a:srgbClr val="FFFFFF"/>
                </a:solidFill>
                <a:latin typeface="Gill Sans MT"/>
                <a:cs typeface="Gill Sans MT"/>
              </a:rPr>
              <a:t>not necessarily  </a:t>
            </a:r>
            <a:r>
              <a:rPr sz="2304" b="1" spc="-91" dirty="0">
                <a:solidFill>
                  <a:srgbClr val="FFFFFF"/>
                </a:solidFill>
                <a:latin typeface="Gill Sans MT"/>
                <a:cs typeface="Gill Sans MT"/>
              </a:rPr>
              <a:t>need </a:t>
            </a:r>
            <a:r>
              <a:rPr sz="2304" b="1" spc="-73" dirty="0">
                <a:solidFill>
                  <a:srgbClr val="FFFFFF"/>
                </a:solidFill>
                <a:latin typeface="Gill Sans MT"/>
                <a:cs typeface="Gill Sans MT"/>
              </a:rPr>
              <a:t>to </a:t>
            </a:r>
            <a:r>
              <a:rPr sz="2304" b="1" spc="-103" dirty="0">
                <a:solidFill>
                  <a:srgbClr val="FFFFFF"/>
                </a:solidFill>
                <a:latin typeface="Gill Sans MT"/>
                <a:cs typeface="Gill Sans MT"/>
              </a:rPr>
              <a:t>graze </a:t>
            </a:r>
            <a:r>
              <a:rPr sz="2304" b="1" spc="-79" dirty="0">
                <a:solidFill>
                  <a:srgbClr val="FFFFFF"/>
                </a:solidFill>
                <a:latin typeface="Gill Sans MT"/>
                <a:cs typeface="Gill Sans MT"/>
              </a:rPr>
              <a:t>on </a:t>
            </a:r>
            <a:r>
              <a:rPr sz="2304" b="1" spc="-88" dirty="0">
                <a:solidFill>
                  <a:srgbClr val="FFFFFF"/>
                </a:solidFill>
                <a:latin typeface="Gill Sans MT"/>
                <a:cs typeface="Gill Sans MT"/>
              </a:rPr>
              <a:t>grass </a:t>
            </a:r>
            <a:r>
              <a:rPr sz="2304" b="1" spc="-79" dirty="0">
                <a:solidFill>
                  <a:srgbClr val="FFFFFF"/>
                </a:solidFill>
                <a:latin typeface="Gill Sans MT"/>
                <a:cs typeface="Gill Sans MT"/>
              </a:rPr>
              <a:t>in </a:t>
            </a:r>
            <a:r>
              <a:rPr sz="2304" b="1" spc="-94" dirty="0">
                <a:solidFill>
                  <a:srgbClr val="FFFFFF"/>
                </a:solidFill>
                <a:latin typeface="Gill Sans MT"/>
                <a:cs typeface="Gill Sans MT"/>
              </a:rPr>
              <a:t>large </a:t>
            </a:r>
            <a:r>
              <a:rPr sz="2304" b="1" spc="-64" dirty="0">
                <a:solidFill>
                  <a:srgbClr val="FFFFFF"/>
                </a:solidFill>
                <a:latin typeface="Gill Sans MT"/>
                <a:cs typeface="Gill Sans MT"/>
              </a:rPr>
              <a:t>fields </a:t>
            </a:r>
            <a:r>
              <a:rPr sz="2304" b="1" spc="-88" dirty="0">
                <a:solidFill>
                  <a:srgbClr val="FFFFFF"/>
                </a:solidFill>
                <a:latin typeface="Gill Sans MT"/>
                <a:cs typeface="Gill Sans MT"/>
              </a:rPr>
              <a:t>(although  </a:t>
            </a:r>
            <a:r>
              <a:rPr sz="2304" b="1" spc="-79" dirty="0">
                <a:solidFill>
                  <a:srgbClr val="FFFFFF"/>
                </a:solidFill>
                <a:latin typeface="Gill Sans MT"/>
                <a:cs typeface="Gill Sans MT"/>
              </a:rPr>
              <a:t>pigs raised </a:t>
            </a:r>
            <a:r>
              <a:rPr sz="2304" b="1" spc="-73" dirty="0">
                <a:solidFill>
                  <a:srgbClr val="FFFFFF"/>
                </a:solidFill>
                <a:latin typeface="Gill Sans MT"/>
                <a:cs typeface="Gill Sans MT"/>
              </a:rPr>
              <a:t>outdoors </a:t>
            </a:r>
            <a:r>
              <a:rPr sz="2304" b="1" spc="-58" dirty="0">
                <a:solidFill>
                  <a:srgbClr val="FFFFFF"/>
                </a:solidFill>
                <a:latin typeface="Gill Sans MT"/>
                <a:cs typeface="Gill Sans MT"/>
              </a:rPr>
              <a:t>will </a:t>
            </a:r>
            <a:r>
              <a:rPr sz="2304" b="1" spc="-85" dirty="0">
                <a:solidFill>
                  <a:srgbClr val="FFFFFF"/>
                </a:solidFill>
                <a:latin typeface="Gill Sans MT"/>
                <a:cs typeface="Gill Sans MT"/>
              </a:rPr>
              <a:t>forage </a:t>
            </a:r>
            <a:r>
              <a:rPr sz="2304" b="1" spc="-64" dirty="0">
                <a:solidFill>
                  <a:srgbClr val="FFFFFF"/>
                </a:solidFill>
                <a:latin typeface="Gill Sans MT"/>
                <a:cs typeface="Gill Sans MT"/>
              </a:rPr>
              <a:t>for</a:t>
            </a:r>
            <a:r>
              <a:rPr sz="2304" b="1" spc="340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2304" b="1" spc="-64" dirty="0">
                <a:solidFill>
                  <a:srgbClr val="FFFFFF"/>
                </a:solidFill>
                <a:latin typeface="Gill Sans MT"/>
                <a:cs typeface="Gill Sans MT"/>
              </a:rPr>
              <a:t>food).</a:t>
            </a:r>
            <a:endParaRPr sz="2304">
              <a:latin typeface="Gill Sans MT"/>
              <a:cs typeface="Gill Sans MT"/>
            </a:endParaRPr>
          </a:p>
          <a:p>
            <a:pPr>
              <a:spcBef>
                <a:spcPts val="30"/>
              </a:spcBef>
            </a:pPr>
            <a:endParaRPr sz="2365">
              <a:latin typeface="Times New Roman"/>
              <a:cs typeface="Times New Roman"/>
            </a:endParaRPr>
          </a:p>
          <a:p>
            <a:pPr marL="69697" marR="64306" indent="-770" algn="ctr">
              <a:lnSpc>
                <a:spcPct val="99400"/>
              </a:lnSpc>
              <a:spcBef>
                <a:spcPts val="3"/>
              </a:spcBef>
            </a:pPr>
            <a:r>
              <a:rPr sz="2304" b="1" spc="-100" dirty="0">
                <a:solidFill>
                  <a:srgbClr val="FFFFFF"/>
                </a:solidFill>
                <a:latin typeface="Gill Sans MT"/>
                <a:cs typeface="Gill Sans MT"/>
              </a:rPr>
              <a:t>They </a:t>
            </a:r>
            <a:r>
              <a:rPr sz="2304" b="1" spc="-97" dirty="0">
                <a:solidFill>
                  <a:srgbClr val="FFFFFF"/>
                </a:solidFill>
                <a:latin typeface="Gill Sans MT"/>
                <a:cs typeface="Gill Sans MT"/>
              </a:rPr>
              <a:t>eat </a:t>
            </a:r>
            <a:r>
              <a:rPr sz="2304" b="1" spc="-115" dirty="0">
                <a:solidFill>
                  <a:srgbClr val="FFFFFF"/>
                </a:solidFill>
                <a:latin typeface="Gill Sans MT"/>
                <a:cs typeface="Gill Sans MT"/>
              </a:rPr>
              <a:t>a </a:t>
            </a:r>
            <a:r>
              <a:rPr sz="2304" b="1" spc="-85" dirty="0">
                <a:solidFill>
                  <a:srgbClr val="FFFFFF"/>
                </a:solidFill>
                <a:latin typeface="Gill Sans MT"/>
                <a:cs typeface="Gill Sans MT"/>
              </a:rPr>
              <a:t>type </a:t>
            </a:r>
            <a:r>
              <a:rPr sz="2304" b="1" spc="-64" dirty="0">
                <a:solidFill>
                  <a:srgbClr val="FFFFFF"/>
                </a:solidFill>
                <a:latin typeface="Gill Sans MT"/>
                <a:cs typeface="Gill Sans MT"/>
              </a:rPr>
              <a:t>of </a:t>
            </a:r>
            <a:r>
              <a:rPr sz="2304" b="1" spc="-82" dirty="0">
                <a:solidFill>
                  <a:srgbClr val="FFFFFF"/>
                </a:solidFill>
                <a:latin typeface="Gill Sans MT"/>
                <a:cs typeface="Gill Sans MT"/>
              </a:rPr>
              <a:t>feed </a:t>
            </a:r>
            <a:r>
              <a:rPr sz="2304" b="1" spc="-100" dirty="0">
                <a:solidFill>
                  <a:srgbClr val="FFFFFF"/>
                </a:solidFill>
                <a:latin typeface="Gill Sans MT"/>
                <a:cs typeface="Gill Sans MT"/>
              </a:rPr>
              <a:t>that </a:t>
            </a:r>
            <a:r>
              <a:rPr sz="2304" b="1" spc="-58" dirty="0">
                <a:solidFill>
                  <a:srgbClr val="FFFFFF"/>
                </a:solidFill>
                <a:latin typeface="Gill Sans MT"/>
                <a:cs typeface="Gill Sans MT"/>
              </a:rPr>
              <a:t>is </a:t>
            </a:r>
            <a:r>
              <a:rPr sz="2304" b="1" spc="-85" dirty="0">
                <a:solidFill>
                  <a:srgbClr val="FFFFFF"/>
                </a:solidFill>
                <a:latin typeface="Gill Sans MT"/>
                <a:cs typeface="Gill Sans MT"/>
              </a:rPr>
              <a:t>available </a:t>
            </a:r>
            <a:r>
              <a:rPr sz="2304" b="1" spc="-67" dirty="0">
                <a:solidFill>
                  <a:srgbClr val="FFFFFF"/>
                </a:solidFill>
                <a:latin typeface="Gill Sans MT"/>
                <a:cs typeface="Gill Sans MT"/>
              </a:rPr>
              <a:t>all-year-  </a:t>
            </a:r>
            <a:r>
              <a:rPr sz="2304" b="1" spc="-88" dirty="0">
                <a:solidFill>
                  <a:srgbClr val="FFFFFF"/>
                </a:solidFill>
                <a:latin typeface="Gill Sans MT"/>
                <a:cs typeface="Gill Sans MT"/>
              </a:rPr>
              <a:t>round. </a:t>
            </a:r>
            <a:r>
              <a:rPr sz="2304" b="1" spc="-100" dirty="0">
                <a:solidFill>
                  <a:srgbClr val="FFFFFF"/>
                </a:solidFill>
                <a:latin typeface="Gill Sans MT"/>
                <a:cs typeface="Gill Sans MT"/>
              </a:rPr>
              <a:t>They </a:t>
            </a:r>
            <a:r>
              <a:rPr sz="2304" b="1" spc="-103" dirty="0">
                <a:solidFill>
                  <a:srgbClr val="FFFFFF"/>
                </a:solidFill>
                <a:latin typeface="Gill Sans MT"/>
                <a:cs typeface="Gill Sans MT"/>
              </a:rPr>
              <a:t>can </a:t>
            </a:r>
            <a:r>
              <a:rPr sz="2304" b="1" spc="-85" dirty="0">
                <a:solidFill>
                  <a:srgbClr val="FFFFFF"/>
                </a:solidFill>
                <a:latin typeface="Gill Sans MT"/>
                <a:cs typeface="Gill Sans MT"/>
              </a:rPr>
              <a:t>be </a:t>
            </a:r>
            <a:r>
              <a:rPr sz="2304" b="1" spc="-103" dirty="0">
                <a:solidFill>
                  <a:srgbClr val="FFFFFF"/>
                </a:solidFill>
                <a:latin typeface="Gill Sans MT"/>
                <a:cs typeface="Gill Sans MT"/>
              </a:rPr>
              <a:t>reared </a:t>
            </a:r>
            <a:r>
              <a:rPr sz="2304" b="1" spc="-100" dirty="0">
                <a:solidFill>
                  <a:srgbClr val="FFFFFF"/>
                </a:solidFill>
                <a:latin typeface="Gill Sans MT"/>
                <a:cs typeface="Gill Sans MT"/>
              </a:rPr>
              <a:t>and </a:t>
            </a:r>
            <a:r>
              <a:rPr sz="2304" b="1" spc="-94" dirty="0">
                <a:solidFill>
                  <a:srgbClr val="FFFFFF"/>
                </a:solidFill>
                <a:latin typeface="Gill Sans MT"/>
                <a:cs typeface="Gill Sans MT"/>
              </a:rPr>
              <a:t>slaughtered </a:t>
            </a:r>
            <a:r>
              <a:rPr sz="2304" b="1" spc="-100" dirty="0">
                <a:solidFill>
                  <a:srgbClr val="FFFFFF"/>
                </a:solidFill>
                <a:latin typeface="Gill Sans MT"/>
                <a:cs typeface="Gill Sans MT"/>
              </a:rPr>
              <a:t>at </a:t>
            </a:r>
            <a:r>
              <a:rPr sz="2304" b="1" spc="-97" dirty="0">
                <a:solidFill>
                  <a:srgbClr val="FFFFFF"/>
                </a:solidFill>
                <a:latin typeface="Gill Sans MT"/>
                <a:cs typeface="Gill Sans MT"/>
              </a:rPr>
              <a:t>any  </a:t>
            </a:r>
            <a:r>
              <a:rPr sz="2304" b="1" spc="-124" dirty="0">
                <a:solidFill>
                  <a:srgbClr val="FFFFFF"/>
                </a:solidFill>
                <a:latin typeface="Gill Sans MT"/>
                <a:cs typeface="Gill Sans MT"/>
              </a:rPr>
              <a:t>time </a:t>
            </a:r>
            <a:r>
              <a:rPr sz="2304" b="1" spc="-64" dirty="0">
                <a:solidFill>
                  <a:srgbClr val="FFFFFF"/>
                </a:solidFill>
                <a:latin typeface="Gill Sans MT"/>
                <a:cs typeface="Gill Sans MT"/>
              </a:rPr>
              <a:t>of</a:t>
            </a:r>
            <a:r>
              <a:rPr sz="2304" b="1" spc="112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2304" b="1" spc="-115" dirty="0">
                <a:solidFill>
                  <a:srgbClr val="FFFFFF"/>
                </a:solidFill>
                <a:latin typeface="Gill Sans MT"/>
                <a:cs typeface="Gill Sans MT"/>
              </a:rPr>
              <a:t>year.</a:t>
            </a:r>
            <a:endParaRPr sz="2304">
              <a:latin typeface="Gill Sans MT"/>
              <a:cs typeface="Gill Sans MT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5248489" y="6607493"/>
            <a:ext cx="1694284" cy="224006"/>
          </a:xfrm>
          <a:prstGeom prst="rect">
            <a:avLst/>
          </a:prstGeom>
        </p:spPr>
        <p:txBody>
          <a:bodyPr vert="horz" wrap="square" lIns="0" tIns="9242" rIns="0" bIns="0" rtlCol="0">
            <a:spAutoFit/>
          </a:bodyPr>
          <a:lstStyle/>
          <a:p>
            <a:pPr marL="7701">
              <a:spcBef>
                <a:spcPts val="73"/>
              </a:spcBef>
            </a:pPr>
            <a:r>
              <a:rPr sz="1395" dirty="0">
                <a:solidFill>
                  <a:srgbClr val="EE3734"/>
                </a:solidFill>
                <a:latin typeface="Century Gothic"/>
                <a:cs typeface="Century Gothic"/>
                <a:hlinkClick r:id="rId26"/>
              </a:rPr>
              <a:t>www.planbee.com</a:t>
            </a:r>
            <a:endParaRPr sz="1395">
              <a:latin typeface="Century Gothic"/>
              <a:cs typeface="Century Gothic"/>
            </a:endParaRPr>
          </a:p>
        </p:txBody>
      </p:sp>
      <p:pic>
        <p:nvPicPr>
          <p:cNvPr id="3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A765705-9A99-4D13-B50D-7F5F591C001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27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486785" y="2666812"/>
            <a:ext cx="1472335" cy="1472335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824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5175" y="5893415"/>
            <a:ext cx="230832" cy="633046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7701">
              <a:lnSpc>
                <a:spcPts val="1771"/>
              </a:lnSpc>
            </a:pPr>
            <a:r>
              <a:rPr sz="1577" spc="-24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B</a:t>
            </a:r>
            <a:r>
              <a:rPr sz="1577" spc="-61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A</a:t>
            </a:r>
            <a:r>
              <a:rPr sz="1577" spc="-3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C</a:t>
            </a:r>
            <a:r>
              <a:rPr sz="1577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K</a:t>
            </a:r>
            <a:endParaRPr sz="1577">
              <a:latin typeface="Copperplate Gothic Light"/>
              <a:cs typeface="Copperplate Gothic Ligh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697793" y="5893822"/>
            <a:ext cx="230832" cy="607246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7701">
              <a:lnSpc>
                <a:spcPts val="1771"/>
              </a:lnSpc>
            </a:pPr>
            <a:r>
              <a:rPr sz="1577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NEXT</a:t>
            </a:r>
            <a:endParaRPr sz="1577">
              <a:latin typeface="Copperplate Gothic Light"/>
              <a:cs typeface="Copperplate Gothic Light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3352992" y="82544"/>
            <a:ext cx="4965351" cy="335256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5" name="object 5"/>
          <p:cNvSpPr/>
          <p:nvPr/>
        </p:nvSpPr>
        <p:spPr>
          <a:xfrm>
            <a:off x="3397439" y="126991"/>
            <a:ext cx="4819312" cy="3206525"/>
          </a:xfrm>
          <a:prstGeom prst="rect">
            <a:avLst/>
          </a:prstGeom>
          <a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6" name="object 6"/>
          <p:cNvSpPr/>
          <p:nvPr/>
        </p:nvSpPr>
        <p:spPr>
          <a:xfrm>
            <a:off x="3397439" y="126991"/>
            <a:ext cx="4819468" cy="3207203"/>
          </a:xfrm>
          <a:custGeom>
            <a:avLst/>
            <a:gdLst/>
            <a:ahLst/>
            <a:cxnLst/>
            <a:rect l="l" t="t" r="r" b="b"/>
            <a:pathLst>
              <a:path w="7947659" h="5288915">
                <a:moveTo>
                  <a:pt x="0" y="0"/>
                </a:moveTo>
                <a:lnTo>
                  <a:pt x="7947401" y="0"/>
                </a:lnTo>
                <a:lnTo>
                  <a:pt x="7947401" y="5288907"/>
                </a:lnTo>
                <a:lnTo>
                  <a:pt x="0" y="5288907"/>
                </a:lnTo>
                <a:lnTo>
                  <a:pt x="0" y="0"/>
                </a:lnTo>
                <a:close/>
              </a:path>
            </a:pathLst>
          </a:custGeom>
          <a:ln w="20941">
            <a:solidFill>
              <a:srgbClr val="BA3865"/>
            </a:solidFill>
          </a:ln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7" name="object 7"/>
          <p:cNvSpPr/>
          <p:nvPr/>
        </p:nvSpPr>
        <p:spPr>
          <a:xfrm>
            <a:off x="1022706" y="82544"/>
            <a:ext cx="2292189" cy="335256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8" name="object 8"/>
          <p:cNvSpPr/>
          <p:nvPr/>
        </p:nvSpPr>
        <p:spPr>
          <a:xfrm>
            <a:off x="1067153" y="126991"/>
            <a:ext cx="2146149" cy="3206525"/>
          </a:xfrm>
          <a:prstGeom prst="rect">
            <a:avLst/>
          </a:prstGeom>
          <a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9" name="object 9"/>
          <p:cNvSpPr/>
          <p:nvPr/>
        </p:nvSpPr>
        <p:spPr>
          <a:xfrm>
            <a:off x="1067153" y="126991"/>
            <a:ext cx="2146735" cy="3206818"/>
          </a:xfrm>
          <a:custGeom>
            <a:avLst/>
            <a:gdLst/>
            <a:ahLst/>
            <a:cxnLst/>
            <a:rect l="l" t="t" r="r" b="b"/>
            <a:pathLst>
              <a:path w="3540125" h="5288280">
                <a:moveTo>
                  <a:pt x="0" y="0"/>
                </a:moveTo>
                <a:lnTo>
                  <a:pt x="3539766" y="0"/>
                </a:lnTo>
                <a:lnTo>
                  <a:pt x="3539766" y="5287797"/>
                </a:lnTo>
                <a:lnTo>
                  <a:pt x="0" y="5287797"/>
                </a:lnTo>
                <a:lnTo>
                  <a:pt x="0" y="0"/>
                </a:lnTo>
                <a:close/>
              </a:path>
            </a:pathLst>
          </a:custGeom>
          <a:ln w="20941">
            <a:solidFill>
              <a:srgbClr val="BA3865"/>
            </a:solidFill>
          </a:ln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0" name="object 10"/>
          <p:cNvSpPr/>
          <p:nvPr/>
        </p:nvSpPr>
        <p:spPr>
          <a:xfrm>
            <a:off x="984609" y="3511303"/>
            <a:ext cx="7473425" cy="3174777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1" name="object 11"/>
          <p:cNvSpPr/>
          <p:nvPr/>
        </p:nvSpPr>
        <p:spPr>
          <a:xfrm>
            <a:off x="1073502" y="3568449"/>
            <a:ext cx="7137172" cy="3010050"/>
          </a:xfrm>
          <a:custGeom>
            <a:avLst/>
            <a:gdLst/>
            <a:ahLst/>
            <a:cxnLst/>
            <a:rect l="l" t="t" r="r" b="b"/>
            <a:pathLst>
              <a:path w="11769725" h="4963795">
                <a:moveTo>
                  <a:pt x="0" y="0"/>
                </a:moveTo>
                <a:lnTo>
                  <a:pt x="11769275" y="0"/>
                </a:lnTo>
                <a:lnTo>
                  <a:pt x="11769275" y="4963199"/>
                </a:lnTo>
                <a:lnTo>
                  <a:pt x="0" y="4963199"/>
                </a:lnTo>
                <a:lnTo>
                  <a:pt x="0" y="0"/>
                </a:lnTo>
                <a:close/>
              </a:path>
            </a:pathLst>
          </a:custGeom>
          <a:solidFill>
            <a:srgbClr val="E45C8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2" name="object 12"/>
          <p:cNvSpPr/>
          <p:nvPr/>
        </p:nvSpPr>
        <p:spPr>
          <a:xfrm>
            <a:off x="1073502" y="3568449"/>
            <a:ext cx="7137172" cy="3010050"/>
          </a:xfrm>
          <a:custGeom>
            <a:avLst/>
            <a:gdLst/>
            <a:ahLst/>
            <a:cxnLst/>
            <a:rect l="l" t="t" r="r" b="b"/>
            <a:pathLst>
              <a:path w="11769725" h="4963795">
                <a:moveTo>
                  <a:pt x="0" y="0"/>
                </a:moveTo>
                <a:lnTo>
                  <a:pt x="11769275" y="0"/>
                </a:lnTo>
                <a:lnTo>
                  <a:pt x="11769275" y="4963199"/>
                </a:lnTo>
                <a:lnTo>
                  <a:pt x="0" y="4963199"/>
                </a:lnTo>
                <a:lnTo>
                  <a:pt x="0" y="0"/>
                </a:lnTo>
                <a:close/>
              </a:path>
            </a:pathLst>
          </a:custGeom>
          <a:ln w="41883">
            <a:solidFill>
              <a:srgbClr val="BA3865"/>
            </a:solidFill>
          </a:ln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3" name="object 13"/>
          <p:cNvSpPr/>
          <p:nvPr/>
        </p:nvSpPr>
        <p:spPr>
          <a:xfrm>
            <a:off x="1791002" y="3974821"/>
            <a:ext cx="5708249" cy="342875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4" name="object 14"/>
          <p:cNvSpPr/>
          <p:nvPr/>
        </p:nvSpPr>
        <p:spPr>
          <a:xfrm>
            <a:off x="1505272" y="4362144"/>
            <a:ext cx="6260661" cy="342875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5" name="object 15"/>
          <p:cNvSpPr/>
          <p:nvPr/>
        </p:nvSpPr>
        <p:spPr>
          <a:xfrm>
            <a:off x="1543369" y="4755816"/>
            <a:ext cx="6184466" cy="336526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6" name="object 16"/>
          <p:cNvSpPr/>
          <p:nvPr/>
        </p:nvSpPr>
        <p:spPr>
          <a:xfrm>
            <a:off x="1448126" y="5143139"/>
            <a:ext cx="6406700" cy="336526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7" name="object 17"/>
          <p:cNvSpPr/>
          <p:nvPr/>
        </p:nvSpPr>
        <p:spPr>
          <a:xfrm>
            <a:off x="1232241" y="5524113"/>
            <a:ext cx="6832120" cy="342875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8" name="object 18"/>
          <p:cNvSpPr/>
          <p:nvPr/>
        </p:nvSpPr>
        <p:spPr>
          <a:xfrm>
            <a:off x="2108479" y="5911435"/>
            <a:ext cx="5054245" cy="342875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9" name="object 19"/>
          <p:cNvSpPr txBox="1"/>
          <p:nvPr/>
        </p:nvSpPr>
        <p:spPr>
          <a:xfrm>
            <a:off x="1230428" y="3884575"/>
            <a:ext cx="6822959" cy="2385563"/>
          </a:xfrm>
          <a:prstGeom prst="rect">
            <a:avLst/>
          </a:prstGeom>
        </p:spPr>
        <p:txBody>
          <a:bodyPr vert="horz" wrap="square" lIns="0" tIns="21564" rIns="0" bIns="0" rtlCol="0">
            <a:spAutoFit/>
          </a:bodyPr>
          <a:lstStyle/>
          <a:p>
            <a:pPr marL="7701" marR="3081" indent="-1540" algn="ctr">
              <a:lnSpc>
                <a:spcPts val="3050"/>
              </a:lnSpc>
              <a:spcBef>
                <a:spcPts val="170"/>
              </a:spcBef>
              <a:tabLst>
                <a:tab pos="808634" algn="l"/>
                <a:tab pos="1132088" algn="l"/>
                <a:tab pos="1576452" algn="l"/>
                <a:tab pos="2599567" algn="l"/>
                <a:tab pos="3586101" algn="l"/>
                <a:tab pos="3809438" algn="l"/>
                <a:tab pos="4240710" algn="l"/>
                <a:tab pos="4382798" algn="l"/>
                <a:tab pos="4691235" algn="l"/>
                <a:tab pos="5080534" algn="l"/>
                <a:tab pos="5492553" algn="l"/>
                <a:tab pos="5531059" algn="l"/>
              </a:tabLst>
            </a:pPr>
            <a:r>
              <a:rPr sz="2547" b="1" spc="-109" dirty="0">
                <a:solidFill>
                  <a:srgbClr val="FFFFFF"/>
                </a:solidFill>
                <a:latin typeface="Gill Sans MT"/>
                <a:cs typeface="Gill Sans MT"/>
              </a:rPr>
              <a:t>Meat</a:t>
            </a:r>
            <a:r>
              <a:rPr sz="2547" b="1" spc="18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2547" b="1" spc="-136" dirty="0">
                <a:solidFill>
                  <a:srgbClr val="FFFFFF"/>
                </a:solidFill>
                <a:latin typeface="Gill Sans MT"/>
                <a:cs typeface="Gill Sans MT"/>
              </a:rPr>
              <a:t>from	</a:t>
            </a:r>
            <a:r>
              <a:rPr sz="2547" b="1" spc="-115" dirty="0">
                <a:solidFill>
                  <a:srgbClr val="FFFFFF"/>
                </a:solidFill>
                <a:latin typeface="Gill Sans MT"/>
                <a:cs typeface="Gill Sans MT"/>
              </a:rPr>
              <a:t>animals</a:t>
            </a:r>
            <a:r>
              <a:rPr sz="2547" b="1" spc="12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2547" b="1" spc="-106" dirty="0">
                <a:solidFill>
                  <a:srgbClr val="FFFFFF"/>
                </a:solidFill>
                <a:latin typeface="Gill Sans MT"/>
                <a:cs typeface="Gill Sans MT"/>
              </a:rPr>
              <a:t>that</a:t>
            </a:r>
            <a:r>
              <a:rPr sz="2547" b="1" spc="12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2547" b="1" spc="-112" dirty="0">
                <a:solidFill>
                  <a:srgbClr val="FFFFFF"/>
                </a:solidFill>
                <a:latin typeface="Gill Sans MT"/>
                <a:cs typeface="Gill Sans MT"/>
              </a:rPr>
              <a:t>graze	</a:t>
            </a:r>
            <a:r>
              <a:rPr sz="2547" b="1" spc="-82" dirty="0">
                <a:solidFill>
                  <a:srgbClr val="FFFFFF"/>
                </a:solidFill>
                <a:latin typeface="Gill Sans MT"/>
                <a:cs typeface="Gill Sans MT"/>
              </a:rPr>
              <a:t>on	</a:t>
            </a:r>
            <a:r>
              <a:rPr sz="2547" b="1" spc="-91" dirty="0">
                <a:solidFill>
                  <a:srgbClr val="FFFFFF"/>
                </a:solidFill>
                <a:latin typeface="Gill Sans MT"/>
                <a:cs typeface="Gill Sans MT"/>
              </a:rPr>
              <a:t>grass	</a:t>
            </a:r>
            <a:r>
              <a:rPr sz="2547" b="1" spc="-61" dirty="0">
                <a:solidFill>
                  <a:srgbClr val="FFFFFF"/>
                </a:solidFill>
                <a:latin typeface="Gill Sans MT"/>
                <a:cs typeface="Gill Sans MT"/>
              </a:rPr>
              <a:t>is      </a:t>
            </a:r>
            <a:r>
              <a:rPr sz="2547" b="1" spc="-88" dirty="0">
                <a:solidFill>
                  <a:srgbClr val="FFFFFF"/>
                </a:solidFill>
                <a:latin typeface="Gill Sans MT"/>
                <a:cs typeface="Gill Sans MT"/>
              </a:rPr>
              <a:t>different. </a:t>
            </a:r>
            <a:r>
              <a:rPr sz="2547" b="1" spc="-82" dirty="0">
                <a:solidFill>
                  <a:srgbClr val="FFFFFF"/>
                </a:solidFill>
                <a:latin typeface="Gill Sans MT"/>
                <a:cs typeface="Gill Sans MT"/>
              </a:rPr>
              <a:t>Most </a:t>
            </a:r>
            <a:r>
              <a:rPr sz="2547" b="1" spc="-94" dirty="0">
                <a:solidFill>
                  <a:srgbClr val="FFFFFF"/>
                </a:solidFill>
                <a:latin typeface="Gill Sans MT"/>
                <a:cs typeface="Gill Sans MT"/>
              </a:rPr>
              <a:t>cattle </a:t>
            </a:r>
            <a:r>
              <a:rPr sz="2547" b="1" spc="-97" dirty="0">
                <a:solidFill>
                  <a:srgbClr val="FFFFFF"/>
                </a:solidFill>
                <a:latin typeface="Gill Sans MT"/>
                <a:cs typeface="Gill Sans MT"/>
              </a:rPr>
              <a:t>need</a:t>
            </a:r>
            <a:r>
              <a:rPr sz="2547" b="1" spc="306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2547" b="1" spc="-76" dirty="0">
                <a:solidFill>
                  <a:srgbClr val="FFFFFF"/>
                </a:solidFill>
                <a:latin typeface="Gill Sans MT"/>
                <a:cs typeface="Gill Sans MT"/>
              </a:rPr>
              <a:t>to</a:t>
            </a:r>
            <a:r>
              <a:rPr sz="2547" b="1" spc="9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2547" b="1" spc="-112" dirty="0">
                <a:solidFill>
                  <a:srgbClr val="FFFFFF"/>
                </a:solidFill>
                <a:latin typeface="Gill Sans MT"/>
                <a:cs typeface="Gill Sans MT"/>
              </a:rPr>
              <a:t>graze	</a:t>
            </a:r>
            <a:r>
              <a:rPr sz="2547" b="1" spc="-82" dirty="0">
                <a:solidFill>
                  <a:srgbClr val="FFFFFF"/>
                </a:solidFill>
                <a:latin typeface="Gill Sans MT"/>
                <a:cs typeface="Gill Sans MT"/>
              </a:rPr>
              <a:t>on		</a:t>
            </a:r>
            <a:r>
              <a:rPr sz="2547" b="1" spc="-94" dirty="0">
                <a:solidFill>
                  <a:srgbClr val="FFFFFF"/>
                </a:solidFill>
                <a:latin typeface="Gill Sans MT"/>
                <a:cs typeface="Gill Sans MT"/>
              </a:rPr>
              <a:t>grass  </a:t>
            </a:r>
            <a:r>
              <a:rPr sz="2547" b="1" spc="-82" dirty="0">
                <a:solidFill>
                  <a:srgbClr val="FFFFFF"/>
                </a:solidFill>
                <a:latin typeface="Gill Sans MT"/>
                <a:cs typeface="Gill Sans MT"/>
              </a:rPr>
              <a:t>outside	</a:t>
            </a:r>
            <a:r>
              <a:rPr sz="2547" b="1" spc="-91" dirty="0">
                <a:solidFill>
                  <a:srgbClr val="FFFFFF"/>
                </a:solidFill>
                <a:latin typeface="Gill Sans MT"/>
                <a:cs typeface="Gill Sans MT"/>
              </a:rPr>
              <a:t>when </a:t>
            </a:r>
            <a:r>
              <a:rPr sz="2547" b="1" spc="-94" dirty="0">
                <a:solidFill>
                  <a:srgbClr val="FFFFFF"/>
                </a:solidFill>
                <a:latin typeface="Gill Sans MT"/>
                <a:cs typeface="Gill Sans MT"/>
              </a:rPr>
              <a:t>they </a:t>
            </a:r>
            <a:r>
              <a:rPr sz="2547" b="1" spc="-115" dirty="0">
                <a:solidFill>
                  <a:srgbClr val="FFFFFF"/>
                </a:solidFill>
                <a:latin typeface="Gill Sans MT"/>
                <a:cs typeface="Gill Sans MT"/>
              </a:rPr>
              <a:t>are </a:t>
            </a:r>
            <a:r>
              <a:rPr sz="2547" b="1" spc="-97" dirty="0">
                <a:solidFill>
                  <a:srgbClr val="FFFFFF"/>
                </a:solidFill>
                <a:latin typeface="Gill Sans MT"/>
                <a:cs typeface="Gill Sans MT"/>
              </a:rPr>
              <a:t>weaning </a:t>
            </a:r>
            <a:r>
              <a:rPr sz="2547" b="1" spc="-88" dirty="0">
                <a:solidFill>
                  <a:srgbClr val="FFFFFF"/>
                </a:solidFill>
                <a:latin typeface="Gill Sans MT"/>
                <a:cs typeface="Gill Sans MT"/>
              </a:rPr>
              <a:t>their </a:t>
            </a:r>
            <a:r>
              <a:rPr sz="2547" b="1" spc="-82" dirty="0">
                <a:solidFill>
                  <a:srgbClr val="FFFFFF"/>
                </a:solidFill>
                <a:latin typeface="Gill Sans MT"/>
                <a:cs typeface="Gill Sans MT"/>
              </a:rPr>
              <a:t>calves.  </a:t>
            </a:r>
            <a:r>
              <a:rPr sz="2547" b="1" spc="-106" dirty="0">
                <a:solidFill>
                  <a:srgbClr val="FFFFFF"/>
                </a:solidFill>
                <a:latin typeface="Gill Sans MT"/>
                <a:cs typeface="Gill Sans MT"/>
              </a:rPr>
              <a:t>Because</a:t>
            </a:r>
            <a:r>
              <a:rPr sz="2547" b="1" spc="3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2547" b="1" spc="-100" dirty="0">
                <a:solidFill>
                  <a:srgbClr val="FFFFFF"/>
                </a:solidFill>
                <a:latin typeface="Gill Sans MT"/>
                <a:cs typeface="Gill Sans MT"/>
              </a:rPr>
              <a:t>the</a:t>
            </a:r>
            <a:r>
              <a:rPr sz="2547" b="1" spc="6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2547" b="1" spc="-91" dirty="0">
                <a:solidFill>
                  <a:srgbClr val="FFFFFF"/>
                </a:solidFill>
                <a:latin typeface="Gill Sans MT"/>
                <a:cs typeface="Gill Sans MT"/>
              </a:rPr>
              <a:t>grass	</a:t>
            </a:r>
            <a:r>
              <a:rPr sz="2547" b="1" spc="-61" dirty="0">
                <a:solidFill>
                  <a:srgbClr val="FFFFFF"/>
                </a:solidFill>
                <a:latin typeface="Gill Sans MT"/>
                <a:cs typeface="Gill Sans MT"/>
              </a:rPr>
              <a:t>is</a:t>
            </a:r>
            <a:r>
              <a:rPr sz="2547" b="1" spc="6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2547" b="1" spc="-79" dirty="0">
                <a:solidFill>
                  <a:srgbClr val="FFFFFF"/>
                </a:solidFill>
                <a:latin typeface="Gill Sans MT"/>
                <a:cs typeface="Gill Sans MT"/>
              </a:rPr>
              <a:t>only	</a:t>
            </a:r>
            <a:r>
              <a:rPr sz="2547" b="1" spc="-85" dirty="0">
                <a:solidFill>
                  <a:srgbClr val="FFFFFF"/>
                </a:solidFill>
                <a:latin typeface="Gill Sans MT"/>
                <a:cs typeface="Gill Sans MT"/>
              </a:rPr>
              <a:t>good	in </a:t>
            </a:r>
            <a:r>
              <a:rPr sz="2547" b="1" spc="-100" dirty="0">
                <a:solidFill>
                  <a:srgbClr val="FFFFFF"/>
                </a:solidFill>
                <a:latin typeface="Gill Sans MT"/>
                <a:cs typeface="Gill Sans MT"/>
              </a:rPr>
              <a:t>the </a:t>
            </a:r>
            <a:r>
              <a:rPr sz="2547" b="1" spc="-118" dirty="0">
                <a:solidFill>
                  <a:srgbClr val="FFFFFF"/>
                </a:solidFill>
                <a:latin typeface="Gill Sans MT"/>
                <a:cs typeface="Gill Sans MT"/>
              </a:rPr>
              <a:t>warmer  </a:t>
            </a:r>
            <a:r>
              <a:rPr sz="2547" b="1" spc="-112" dirty="0">
                <a:solidFill>
                  <a:srgbClr val="FFFFFF"/>
                </a:solidFill>
                <a:latin typeface="Gill Sans MT"/>
                <a:cs typeface="Gill Sans MT"/>
              </a:rPr>
              <a:t>months, </a:t>
            </a:r>
            <a:r>
              <a:rPr sz="2547" b="1" spc="-94" dirty="0">
                <a:solidFill>
                  <a:srgbClr val="FFFFFF"/>
                </a:solidFill>
                <a:latin typeface="Gill Sans MT"/>
                <a:cs typeface="Gill Sans MT"/>
              </a:rPr>
              <a:t>cattle </a:t>
            </a:r>
            <a:r>
              <a:rPr sz="2547" b="1" spc="-139" dirty="0">
                <a:solidFill>
                  <a:srgbClr val="FFFFFF"/>
                </a:solidFill>
                <a:latin typeface="Gill Sans MT"/>
                <a:cs typeface="Gill Sans MT"/>
              </a:rPr>
              <a:t>must </a:t>
            </a:r>
            <a:r>
              <a:rPr sz="2547" b="1" spc="-88" dirty="0">
                <a:solidFill>
                  <a:srgbClr val="FFFFFF"/>
                </a:solidFill>
                <a:latin typeface="Gill Sans MT"/>
                <a:cs typeface="Gill Sans MT"/>
              </a:rPr>
              <a:t>be </a:t>
            </a:r>
            <a:r>
              <a:rPr sz="2547" b="1" spc="-91" dirty="0">
                <a:solidFill>
                  <a:srgbClr val="FFFFFF"/>
                </a:solidFill>
                <a:latin typeface="Gill Sans MT"/>
                <a:cs typeface="Gill Sans MT"/>
              </a:rPr>
              <a:t>kept </a:t>
            </a:r>
            <a:r>
              <a:rPr sz="2547" b="1" spc="-73" dirty="0">
                <a:solidFill>
                  <a:srgbClr val="FFFFFF"/>
                </a:solidFill>
                <a:latin typeface="Gill Sans MT"/>
                <a:cs typeface="Gill Sans MT"/>
              </a:rPr>
              <a:t>indoors </a:t>
            </a:r>
            <a:r>
              <a:rPr sz="2547" b="1" spc="-106" dirty="0">
                <a:solidFill>
                  <a:srgbClr val="FFFFFF"/>
                </a:solidFill>
                <a:latin typeface="Gill Sans MT"/>
                <a:cs typeface="Gill Sans MT"/>
              </a:rPr>
              <a:t>and </a:t>
            </a:r>
            <a:r>
              <a:rPr sz="2547" b="1" spc="-85" dirty="0">
                <a:solidFill>
                  <a:srgbClr val="FFFFFF"/>
                </a:solidFill>
                <a:latin typeface="Gill Sans MT"/>
                <a:cs typeface="Gill Sans MT"/>
              </a:rPr>
              <a:t>fed </a:t>
            </a:r>
            <a:r>
              <a:rPr sz="2547" b="1" spc="-82" dirty="0">
                <a:solidFill>
                  <a:srgbClr val="FFFFFF"/>
                </a:solidFill>
                <a:latin typeface="Gill Sans MT"/>
                <a:cs typeface="Gill Sans MT"/>
              </a:rPr>
              <a:t>dry  </a:t>
            </a:r>
            <a:r>
              <a:rPr sz="2547" b="1" spc="-91" dirty="0">
                <a:solidFill>
                  <a:srgbClr val="FFFFFF"/>
                </a:solidFill>
                <a:latin typeface="Gill Sans MT"/>
                <a:cs typeface="Gill Sans MT"/>
              </a:rPr>
              <a:t>grass	</a:t>
            </a:r>
            <a:r>
              <a:rPr sz="2547" b="1" spc="-106" dirty="0">
                <a:solidFill>
                  <a:srgbClr val="FFFFFF"/>
                </a:solidFill>
                <a:latin typeface="Gill Sans MT"/>
                <a:cs typeface="Gill Sans MT"/>
              </a:rPr>
              <a:t>and </a:t>
            </a:r>
            <a:r>
              <a:rPr sz="2547" b="1" spc="-85" dirty="0">
                <a:solidFill>
                  <a:srgbClr val="FFFFFF"/>
                </a:solidFill>
                <a:latin typeface="Gill Sans MT"/>
                <a:cs typeface="Gill Sans MT"/>
              </a:rPr>
              <a:t>feed </a:t>
            </a:r>
            <a:r>
              <a:rPr sz="2547" b="1" spc="-69" dirty="0">
                <a:solidFill>
                  <a:srgbClr val="FFFFFF"/>
                </a:solidFill>
                <a:latin typeface="Gill Sans MT"/>
                <a:cs typeface="Gill Sans MT"/>
              </a:rPr>
              <a:t>for</a:t>
            </a:r>
            <a:r>
              <a:rPr sz="2547" b="1" spc="203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2547" b="1" spc="-121" dirty="0">
                <a:solidFill>
                  <a:srgbClr val="FFFFFF"/>
                </a:solidFill>
                <a:latin typeface="Gill Sans MT"/>
                <a:cs typeface="Gill Sans MT"/>
              </a:rPr>
              <a:t>some</a:t>
            </a:r>
            <a:r>
              <a:rPr sz="2547" b="1" spc="3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2547" b="1" spc="-64" dirty="0">
                <a:solidFill>
                  <a:srgbClr val="FFFFFF"/>
                </a:solidFill>
                <a:latin typeface="Gill Sans MT"/>
                <a:cs typeface="Gill Sans MT"/>
              </a:rPr>
              <a:t>of	</a:t>
            </a:r>
            <a:r>
              <a:rPr sz="2547" b="1" spc="-100" dirty="0">
                <a:solidFill>
                  <a:srgbClr val="FFFFFF"/>
                </a:solidFill>
                <a:latin typeface="Gill Sans MT"/>
                <a:cs typeface="Gill Sans MT"/>
              </a:rPr>
              <a:t>the</a:t>
            </a:r>
            <a:r>
              <a:rPr sz="2547" b="1" spc="-3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2547" b="1" spc="-124" dirty="0">
                <a:solidFill>
                  <a:srgbClr val="FFFFFF"/>
                </a:solidFill>
                <a:latin typeface="Gill Sans MT"/>
                <a:cs typeface="Gill Sans MT"/>
              </a:rPr>
              <a:t>year.</a:t>
            </a:r>
            <a:endParaRPr sz="2547">
              <a:latin typeface="Gill Sans MT"/>
              <a:cs typeface="Gill Sans MT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8178654" y="76194"/>
            <a:ext cx="3327166" cy="6609886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1" name="object 21"/>
          <p:cNvSpPr/>
          <p:nvPr/>
        </p:nvSpPr>
        <p:spPr>
          <a:xfrm>
            <a:off x="8375491" y="133340"/>
            <a:ext cx="2882978" cy="6444826"/>
          </a:xfrm>
          <a:custGeom>
            <a:avLst/>
            <a:gdLst/>
            <a:ahLst/>
            <a:cxnLst/>
            <a:rect l="l" t="t" r="r" b="b"/>
            <a:pathLst>
              <a:path w="4754244" h="10627995">
                <a:moveTo>
                  <a:pt x="0" y="0"/>
                </a:moveTo>
                <a:lnTo>
                  <a:pt x="4753781" y="0"/>
                </a:lnTo>
                <a:lnTo>
                  <a:pt x="4753781" y="10627948"/>
                </a:lnTo>
                <a:lnTo>
                  <a:pt x="0" y="10627948"/>
                </a:lnTo>
                <a:lnTo>
                  <a:pt x="0" y="0"/>
                </a:lnTo>
                <a:close/>
              </a:path>
            </a:pathLst>
          </a:custGeom>
          <a:solidFill>
            <a:srgbClr val="57C1D6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2" name="object 22"/>
          <p:cNvSpPr/>
          <p:nvPr/>
        </p:nvSpPr>
        <p:spPr>
          <a:xfrm>
            <a:off x="8654870" y="412721"/>
            <a:ext cx="2330286" cy="336526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3" name="object 23"/>
          <p:cNvSpPr/>
          <p:nvPr/>
        </p:nvSpPr>
        <p:spPr>
          <a:xfrm>
            <a:off x="8915202" y="793694"/>
            <a:ext cx="184137" cy="266681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4" name="object 24"/>
          <p:cNvSpPr/>
          <p:nvPr/>
        </p:nvSpPr>
        <p:spPr>
          <a:xfrm>
            <a:off x="9200932" y="768296"/>
            <a:ext cx="76194" cy="190486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5" name="object 25"/>
          <p:cNvSpPr/>
          <p:nvPr/>
        </p:nvSpPr>
        <p:spPr>
          <a:xfrm>
            <a:off x="9277126" y="793694"/>
            <a:ext cx="126991" cy="273031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6" name="object 26"/>
          <p:cNvSpPr/>
          <p:nvPr/>
        </p:nvSpPr>
        <p:spPr>
          <a:xfrm>
            <a:off x="9378719" y="901636"/>
            <a:ext cx="139690" cy="190486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7" name="object 27"/>
          <p:cNvSpPr/>
          <p:nvPr/>
        </p:nvSpPr>
        <p:spPr>
          <a:xfrm>
            <a:off x="9543808" y="831791"/>
            <a:ext cx="1168317" cy="304778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8" name="object 28"/>
          <p:cNvSpPr/>
          <p:nvPr/>
        </p:nvSpPr>
        <p:spPr>
          <a:xfrm>
            <a:off x="8451684" y="1181017"/>
            <a:ext cx="2743007" cy="342875"/>
          </a:xfrm>
          <a:prstGeom prst="rect">
            <a:avLst/>
          </a:prstGeom>
          <a:blipFill>
            <a:blip r:embed="rId2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9" name="object 29"/>
          <p:cNvSpPr/>
          <p:nvPr/>
        </p:nvSpPr>
        <p:spPr>
          <a:xfrm>
            <a:off x="8451684" y="1568340"/>
            <a:ext cx="2736658" cy="342875"/>
          </a:xfrm>
          <a:prstGeom prst="rect">
            <a:avLst/>
          </a:prstGeom>
          <a:blipFill>
            <a:blip r:embed="rId2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30" name="object 30"/>
          <p:cNvSpPr/>
          <p:nvPr/>
        </p:nvSpPr>
        <p:spPr>
          <a:xfrm>
            <a:off x="8419937" y="1955662"/>
            <a:ext cx="2787454" cy="317478"/>
          </a:xfrm>
          <a:prstGeom prst="rect">
            <a:avLst/>
          </a:prstGeom>
          <a:blipFill>
            <a:blip r:embed="rId2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31" name="object 31"/>
          <p:cNvSpPr/>
          <p:nvPr/>
        </p:nvSpPr>
        <p:spPr>
          <a:xfrm>
            <a:off x="8464384" y="2342986"/>
            <a:ext cx="2698560" cy="342875"/>
          </a:xfrm>
          <a:prstGeom prst="rect">
            <a:avLst/>
          </a:prstGeom>
          <a:blipFill>
            <a:blip r:embed="rId2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32" name="object 32"/>
          <p:cNvSpPr/>
          <p:nvPr/>
        </p:nvSpPr>
        <p:spPr>
          <a:xfrm>
            <a:off x="8470733" y="2736657"/>
            <a:ext cx="2673162" cy="336526"/>
          </a:xfrm>
          <a:prstGeom prst="rect">
            <a:avLst/>
          </a:prstGeom>
          <a:blipFill>
            <a:blip r:embed="rId2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33" name="object 33"/>
          <p:cNvSpPr/>
          <p:nvPr/>
        </p:nvSpPr>
        <p:spPr>
          <a:xfrm>
            <a:off x="8610423" y="3123980"/>
            <a:ext cx="2400131" cy="336526"/>
          </a:xfrm>
          <a:prstGeom prst="rect">
            <a:avLst/>
          </a:prstGeom>
          <a:blipFill>
            <a:blip r:embed="rId2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34" name="object 34"/>
          <p:cNvSpPr/>
          <p:nvPr/>
        </p:nvSpPr>
        <p:spPr>
          <a:xfrm>
            <a:off x="8527879" y="3504954"/>
            <a:ext cx="2565220" cy="342875"/>
          </a:xfrm>
          <a:prstGeom prst="rect">
            <a:avLst/>
          </a:prstGeom>
          <a:blipFill>
            <a:blip r:embed="rId2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35" name="object 35"/>
          <p:cNvSpPr/>
          <p:nvPr/>
        </p:nvSpPr>
        <p:spPr>
          <a:xfrm>
            <a:off x="8445335" y="3892276"/>
            <a:ext cx="2749357" cy="273031"/>
          </a:xfrm>
          <a:prstGeom prst="rect">
            <a:avLst/>
          </a:prstGeom>
          <a:blipFill>
            <a:blip r:embed="rId3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36" name="object 36"/>
          <p:cNvSpPr/>
          <p:nvPr/>
        </p:nvSpPr>
        <p:spPr>
          <a:xfrm>
            <a:off x="8826308" y="4279599"/>
            <a:ext cx="1987410" cy="273031"/>
          </a:xfrm>
          <a:prstGeom prst="rect">
            <a:avLst/>
          </a:prstGeom>
          <a:blipFill>
            <a:blip r:embed="rId3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37" name="object 37"/>
          <p:cNvSpPr/>
          <p:nvPr/>
        </p:nvSpPr>
        <p:spPr>
          <a:xfrm>
            <a:off x="9378719" y="4654223"/>
            <a:ext cx="863539" cy="355575"/>
          </a:xfrm>
          <a:prstGeom prst="rect">
            <a:avLst/>
          </a:prstGeom>
          <a:blipFill>
            <a:blip r:embed="rId3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38" name="object 38"/>
          <p:cNvSpPr/>
          <p:nvPr/>
        </p:nvSpPr>
        <p:spPr>
          <a:xfrm>
            <a:off x="8515180" y="5409820"/>
            <a:ext cx="2603317" cy="196836"/>
          </a:xfrm>
          <a:prstGeom prst="rect">
            <a:avLst/>
          </a:prstGeom>
          <a:blipFill>
            <a:blip r:embed="rId3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39" name="object 39"/>
          <p:cNvSpPr/>
          <p:nvPr/>
        </p:nvSpPr>
        <p:spPr>
          <a:xfrm>
            <a:off x="8502481" y="5663802"/>
            <a:ext cx="2628715" cy="234933"/>
          </a:xfrm>
          <a:prstGeom prst="rect">
            <a:avLst/>
          </a:prstGeom>
          <a:blipFill>
            <a:blip r:embed="rId3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40" name="object 40"/>
          <p:cNvSpPr/>
          <p:nvPr/>
        </p:nvSpPr>
        <p:spPr>
          <a:xfrm>
            <a:off x="8826308" y="5911435"/>
            <a:ext cx="1987410" cy="234933"/>
          </a:xfrm>
          <a:prstGeom prst="rect">
            <a:avLst/>
          </a:prstGeom>
          <a:blipFill>
            <a:blip r:embed="rId3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41" name="object 41"/>
          <p:cNvSpPr/>
          <p:nvPr/>
        </p:nvSpPr>
        <p:spPr>
          <a:xfrm>
            <a:off x="9137437" y="6159068"/>
            <a:ext cx="1346105" cy="234933"/>
          </a:xfrm>
          <a:prstGeom prst="rect">
            <a:avLst/>
          </a:prstGeom>
          <a:blipFill>
            <a:blip r:embed="rId3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42" name="object 42"/>
          <p:cNvSpPr txBox="1"/>
          <p:nvPr/>
        </p:nvSpPr>
        <p:spPr>
          <a:xfrm>
            <a:off x="8375491" y="133341"/>
            <a:ext cx="2882978" cy="6387838"/>
          </a:xfrm>
          <a:prstGeom prst="rect">
            <a:avLst/>
          </a:prstGeom>
          <a:ln w="41883">
            <a:solidFill>
              <a:srgbClr val="378698"/>
            </a:solidFill>
          </a:ln>
        </p:spPr>
        <p:txBody>
          <a:bodyPr vert="horz" wrap="square" lIns="0" tIns="204469" rIns="0" bIns="0" rtlCol="0">
            <a:spAutoFit/>
          </a:bodyPr>
          <a:lstStyle/>
          <a:p>
            <a:pPr marL="280327" marR="276091" algn="ctr">
              <a:lnSpc>
                <a:spcPts val="3050"/>
              </a:lnSpc>
              <a:spcBef>
                <a:spcPts val="1610"/>
              </a:spcBef>
            </a:pPr>
            <a:r>
              <a:rPr sz="2547" b="1" spc="-106" dirty="0">
                <a:solidFill>
                  <a:srgbClr val="FFFFFF"/>
                </a:solidFill>
                <a:latin typeface="Gill Sans MT"/>
                <a:cs typeface="Gill Sans MT"/>
              </a:rPr>
              <a:t>It </a:t>
            </a:r>
            <a:r>
              <a:rPr sz="2547" b="1" spc="-109" dirty="0">
                <a:solidFill>
                  <a:srgbClr val="FFFFFF"/>
                </a:solidFill>
                <a:latin typeface="Gill Sans MT"/>
                <a:cs typeface="Gill Sans MT"/>
              </a:rPr>
              <a:t>can </a:t>
            </a:r>
            <a:r>
              <a:rPr sz="2547" b="1" spc="-100" dirty="0">
                <a:solidFill>
                  <a:srgbClr val="FFFFFF"/>
                </a:solidFill>
                <a:latin typeface="Gill Sans MT"/>
                <a:cs typeface="Gill Sans MT"/>
              </a:rPr>
              <a:t>take up </a:t>
            </a:r>
            <a:r>
              <a:rPr sz="2547" b="1" spc="-76" dirty="0">
                <a:solidFill>
                  <a:srgbClr val="FFFFFF"/>
                </a:solidFill>
                <a:latin typeface="Gill Sans MT"/>
                <a:cs typeface="Gill Sans MT"/>
              </a:rPr>
              <a:t>to  </a:t>
            </a:r>
            <a:r>
              <a:rPr sz="2547" b="1" spc="-61" dirty="0">
                <a:solidFill>
                  <a:srgbClr val="FFFFFF"/>
                </a:solidFill>
                <a:latin typeface="Gill Sans MT"/>
                <a:cs typeface="Gill Sans MT"/>
              </a:rPr>
              <a:t>2 </a:t>
            </a:r>
            <a:r>
              <a:rPr sz="2547" b="1" spc="-41" baseline="25793" dirty="0">
                <a:solidFill>
                  <a:srgbClr val="FFFFFF"/>
                </a:solidFill>
                <a:latin typeface="Gill Sans MT"/>
                <a:cs typeface="Gill Sans MT"/>
              </a:rPr>
              <a:t>1</a:t>
            </a:r>
            <a:r>
              <a:rPr sz="2547" b="1" spc="-27" dirty="0">
                <a:solidFill>
                  <a:srgbClr val="FFFFFF"/>
                </a:solidFill>
                <a:latin typeface="Gill Sans MT"/>
                <a:cs typeface="Gill Sans MT"/>
              </a:rPr>
              <a:t>/</a:t>
            </a:r>
            <a:r>
              <a:rPr sz="2547" b="1" spc="-41" baseline="-6944" dirty="0">
                <a:solidFill>
                  <a:srgbClr val="FFFFFF"/>
                </a:solidFill>
                <a:latin typeface="Gill Sans MT"/>
                <a:cs typeface="Gill Sans MT"/>
              </a:rPr>
              <a:t>2 </a:t>
            </a:r>
            <a:r>
              <a:rPr sz="2547" b="1" spc="-88" dirty="0">
                <a:solidFill>
                  <a:srgbClr val="FFFFFF"/>
                </a:solidFill>
                <a:latin typeface="Gill Sans MT"/>
                <a:cs typeface="Gill Sans MT"/>
              </a:rPr>
              <a:t>years</a:t>
            </a:r>
            <a:r>
              <a:rPr sz="2547" b="1" spc="64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2547" b="1" spc="-76" dirty="0">
                <a:solidFill>
                  <a:srgbClr val="FFFFFF"/>
                </a:solidFill>
                <a:latin typeface="Gill Sans MT"/>
                <a:cs typeface="Gill Sans MT"/>
              </a:rPr>
              <a:t>to</a:t>
            </a:r>
            <a:endParaRPr sz="2547">
              <a:latin typeface="Gill Sans MT"/>
              <a:cs typeface="Gill Sans MT"/>
            </a:endParaRPr>
          </a:p>
          <a:p>
            <a:pPr marL="2695" algn="ctr">
              <a:lnSpc>
                <a:spcPts val="2944"/>
              </a:lnSpc>
              <a:tabLst>
                <a:tab pos="1252228" algn="l"/>
              </a:tabLst>
            </a:pPr>
            <a:r>
              <a:rPr sz="2547" b="1" spc="-97" dirty="0">
                <a:solidFill>
                  <a:srgbClr val="FFFFFF"/>
                </a:solidFill>
                <a:latin typeface="Gill Sans MT"/>
                <a:cs typeface="Gill Sans MT"/>
              </a:rPr>
              <a:t>produce	</a:t>
            </a:r>
            <a:r>
              <a:rPr sz="2547" b="1" spc="-85" dirty="0">
                <a:solidFill>
                  <a:srgbClr val="FFFFFF"/>
                </a:solidFill>
                <a:latin typeface="Gill Sans MT"/>
                <a:cs typeface="Gill Sans MT"/>
              </a:rPr>
              <a:t>beef</a:t>
            </a:r>
            <a:r>
              <a:rPr sz="2547" b="1" spc="-24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2547" b="1" spc="-94" dirty="0">
                <a:solidFill>
                  <a:srgbClr val="FFFFFF"/>
                </a:solidFill>
                <a:latin typeface="Gill Sans MT"/>
                <a:cs typeface="Gill Sans MT"/>
              </a:rPr>
              <a:t>cattle</a:t>
            </a:r>
            <a:endParaRPr sz="2547">
              <a:latin typeface="Gill Sans MT"/>
              <a:cs typeface="Gill Sans MT"/>
            </a:endParaRPr>
          </a:p>
          <a:p>
            <a:pPr marL="47363" marR="43127" indent="-385" algn="ctr">
              <a:lnSpc>
                <a:spcPts val="3050"/>
              </a:lnSpc>
              <a:spcBef>
                <a:spcPts val="103"/>
              </a:spcBef>
              <a:tabLst>
                <a:tab pos="1302672" algn="l"/>
                <a:tab pos="1560664" algn="l"/>
                <a:tab pos="1650384" algn="l"/>
              </a:tabLst>
            </a:pPr>
            <a:r>
              <a:rPr sz="2547" b="1" spc="-103" dirty="0">
                <a:solidFill>
                  <a:srgbClr val="FFFFFF"/>
                </a:solidFill>
                <a:latin typeface="Gill Sans MT"/>
                <a:cs typeface="Gill Sans MT"/>
              </a:rPr>
              <a:t>ready </a:t>
            </a:r>
            <a:r>
              <a:rPr sz="2547" b="1" spc="-69" dirty="0">
                <a:solidFill>
                  <a:srgbClr val="FFFFFF"/>
                </a:solidFill>
                <a:latin typeface="Gill Sans MT"/>
                <a:cs typeface="Gill Sans MT"/>
              </a:rPr>
              <a:t>for </a:t>
            </a:r>
            <a:r>
              <a:rPr sz="2547" b="1" spc="-109" dirty="0">
                <a:solidFill>
                  <a:srgbClr val="FFFFFF"/>
                </a:solidFill>
                <a:latin typeface="Gill Sans MT"/>
                <a:cs typeface="Gill Sans MT"/>
              </a:rPr>
              <a:t>slaughter.  </a:t>
            </a:r>
            <a:r>
              <a:rPr sz="2547" b="1" spc="-106" dirty="0">
                <a:solidFill>
                  <a:srgbClr val="FFFFFF"/>
                </a:solidFill>
                <a:latin typeface="Gill Sans MT"/>
                <a:cs typeface="Gill Sans MT"/>
              </a:rPr>
              <a:t>Because</a:t>
            </a:r>
            <a:r>
              <a:rPr sz="2547" b="1" spc="3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2547" b="1" spc="-64" dirty="0">
                <a:solidFill>
                  <a:srgbClr val="FFFFFF"/>
                </a:solidFill>
                <a:latin typeface="Gill Sans MT"/>
                <a:cs typeface="Gill Sans MT"/>
              </a:rPr>
              <a:t>of	</a:t>
            </a:r>
            <a:r>
              <a:rPr sz="2547" b="1" spc="-79" dirty="0">
                <a:solidFill>
                  <a:srgbClr val="FFFFFF"/>
                </a:solidFill>
                <a:latin typeface="Gill Sans MT"/>
                <a:cs typeface="Gill Sans MT"/>
              </a:rPr>
              <a:t>this, </a:t>
            </a:r>
            <a:r>
              <a:rPr sz="2547" b="1" spc="-106" dirty="0">
                <a:solidFill>
                  <a:srgbClr val="FFFFFF"/>
                </a:solidFill>
                <a:latin typeface="Gill Sans MT"/>
                <a:cs typeface="Gill Sans MT"/>
              </a:rPr>
              <a:t>and  </a:t>
            </a:r>
            <a:r>
              <a:rPr sz="2547" b="1" spc="-100" dirty="0">
                <a:solidFill>
                  <a:srgbClr val="FFFFFF"/>
                </a:solidFill>
                <a:latin typeface="Gill Sans MT"/>
                <a:cs typeface="Gill Sans MT"/>
              </a:rPr>
              <a:t>the </a:t>
            </a:r>
            <a:r>
              <a:rPr sz="2547" b="1" spc="-97" dirty="0">
                <a:solidFill>
                  <a:srgbClr val="FFFFFF"/>
                </a:solidFill>
                <a:latin typeface="Gill Sans MT"/>
                <a:cs typeface="Gill Sans MT"/>
              </a:rPr>
              <a:t>fact </a:t>
            </a:r>
            <a:r>
              <a:rPr sz="2547" b="1" spc="-106" dirty="0">
                <a:solidFill>
                  <a:srgbClr val="FFFFFF"/>
                </a:solidFill>
                <a:latin typeface="Gill Sans MT"/>
                <a:cs typeface="Gill Sans MT"/>
              </a:rPr>
              <a:t>that </a:t>
            </a:r>
            <a:r>
              <a:rPr sz="2547" b="1" spc="-100" dirty="0">
                <a:solidFill>
                  <a:srgbClr val="FFFFFF"/>
                </a:solidFill>
                <a:latin typeface="Gill Sans MT"/>
                <a:cs typeface="Gill Sans MT"/>
              </a:rPr>
              <a:t>young  </a:t>
            </a:r>
            <a:r>
              <a:rPr sz="2547" b="1" spc="-85" dirty="0">
                <a:solidFill>
                  <a:srgbClr val="FFFFFF"/>
                </a:solidFill>
                <a:latin typeface="Gill Sans MT"/>
                <a:cs typeface="Gill Sans MT"/>
              </a:rPr>
              <a:t>calves </a:t>
            </a:r>
            <a:r>
              <a:rPr sz="2547" b="1" spc="-88" dirty="0">
                <a:solidFill>
                  <a:srgbClr val="FFFFFF"/>
                </a:solidFill>
                <a:latin typeface="Gill Sans MT"/>
                <a:cs typeface="Gill Sans MT"/>
              </a:rPr>
              <a:t>usually </a:t>
            </a:r>
            <a:r>
              <a:rPr sz="2547" b="1" spc="-97" dirty="0">
                <a:solidFill>
                  <a:srgbClr val="FFFFFF"/>
                </a:solidFill>
                <a:latin typeface="Gill Sans MT"/>
                <a:cs typeface="Gill Sans MT"/>
              </a:rPr>
              <a:t>need  </a:t>
            </a:r>
            <a:r>
              <a:rPr sz="2547" b="1" spc="-76" dirty="0">
                <a:solidFill>
                  <a:srgbClr val="FFFFFF"/>
                </a:solidFill>
                <a:latin typeface="Gill Sans MT"/>
                <a:cs typeface="Gill Sans MT"/>
              </a:rPr>
              <a:t>to</a:t>
            </a:r>
            <a:r>
              <a:rPr sz="2547" b="1" spc="9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2547" b="1" spc="-112" dirty="0">
                <a:solidFill>
                  <a:srgbClr val="FFFFFF"/>
                </a:solidFill>
                <a:latin typeface="Gill Sans MT"/>
                <a:cs typeface="Gill Sans MT"/>
              </a:rPr>
              <a:t>graze	</a:t>
            </a:r>
            <a:r>
              <a:rPr sz="2547" b="1" spc="-82" dirty="0">
                <a:solidFill>
                  <a:srgbClr val="FFFFFF"/>
                </a:solidFill>
                <a:latin typeface="Gill Sans MT"/>
                <a:cs typeface="Gill Sans MT"/>
              </a:rPr>
              <a:t>outside,  </a:t>
            </a:r>
            <a:r>
              <a:rPr sz="2547" b="1" spc="-69" dirty="0">
                <a:solidFill>
                  <a:srgbClr val="FFFFFF"/>
                </a:solidFill>
                <a:latin typeface="Gill Sans MT"/>
                <a:cs typeface="Gill Sans MT"/>
              </a:rPr>
              <a:t>top-quality </a:t>
            </a:r>
            <a:r>
              <a:rPr sz="2547" b="1" spc="-85" dirty="0">
                <a:solidFill>
                  <a:srgbClr val="FFFFFF"/>
                </a:solidFill>
                <a:latin typeface="Gill Sans MT"/>
                <a:cs typeface="Gill Sans MT"/>
              </a:rPr>
              <a:t>beef </a:t>
            </a:r>
            <a:r>
              <a:rPr sz="2547" b="1" spc="-61" dirty="0">
                <a:solidFill>
                  <a:srgbClr val="FFFFFF"/>
                </a:solidFill>
                <a:latin typeface="Gill Sans MT"/>
                <a:cs typeface="Gill Sans MT"/>
              </a:rPr>
              <a:t>is  </a:t>
            </a:r>
            <a:r>
              <a:rPr sz="2547" b="1" spc="-109" dirty="0">
                <a:solidFill>
                  <a:srgbClr val="FFFFFF"/>
                </a:solidFill>
                <a:latin typeface="Gill Sans MT"/>
                <a:cs typeface="Gill Sans MT"/>
              </a:rPr>
              <a:t>at </a:t>
            </a:r>
            <a:r>
              <a:rPr sz="2547" b="1" spc="-73" dirty="0">
                <a:solidFill>
                  <a:srgbClr val="FFFFFF"/>
                </a:solidFill>
                <a:latin typeface="Gill Sans MT"/>
                <a:cs typeface="Gill Sans MT"/>
              </a:rPr>
              <a:t>its </a:t>
            </a:r>
            <a:r>
              <a:rPr sz="2547" b="1" spc="-82" dirty="0">
                <a:solidFill>
                  <a:srgbClr val="FFFFFF"/>
                </a:solidFill>
                <a:latin typeface="Gill Sans MT"/>
                <a:cs typeface="Gill Sans MT"/>
              </a:rPr>
              <a:t>best </a:t>
            </a:r>
            <a:r>
              <a:rPr sz="2547" b="1" spc="-69" dirty="0">
                <a:solidFill>
                  <a:srgbClr val="FFFFFF"/>
                </a:solidFill>
                <a:latin typeface="Gill Sans MT"/>
                <a:cs typeface="Gill Sans MT"/>
              </a:rPr>
              <a:t>for </a:t>
            </a:r>
            <a:r>
              <a:rPr sz="2547" b="1" spc="-121" dirty="0">
                <a:solidFill>
                  <a:srgbClr val="FFFFFF"/>
                </a:solidFill>
                <a:latin typeface="Gill Sans MT"/>
                <a:cs typeface="Gill Sans MT"/>
              </a:rPr>
              <a:t>a </a:t>
            </a:r>
            <a:r>
              <a:rPr sz="2547" b="1" spc="-76" dirty="0">
                <a:solidFill>
                  <a:srgbClr val="FFFFFF"/>
                </a:solidFill>
                <a:latin typeface="Gill Sans MT"/>
                <a:cs typeface="Gill Sans MT"/>
              </a:rPr>
              <a:t>few  </a:t>
            </a:r>
            <a:r>
              <a:rPr sz="2547" b="1" spc="-118" dirty="0">
                <a:solidFill>
                  <a:srgbClr val="FFFFFF"/>
                </a:solidFill>
                <a:latin typeface="Gill Sans MT"/>
                <a:cs typeface="Gill Sans MT"/>
              </a:rPr>
              <a:t>months</a:t>
            </a:r>
            <a:r>
              <a:rPr sz="2547" b="1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2547" b="1" spc="-64" dirty="0">
                <a:solidFill>
                  <a:srgbClr val="FFFFFF"/>
                </a:solidFill>
                <a:latin typeface="Gill Sans MT"/>
                <a:cs typeface="Gill Sans MT"/>
              </a:rPr>
              <a:t>of	</a:t>
            </a:r>
            <a:r>
              <a:rPr sz="2547" b="1" spc="-100" dirty="0">
                <a:solidFill>
                  <a:srgbClr val="FFFFFF"/>
                </a:solidFill>
                <a:latin typeface="Gill Sans MT"/>
                <a:cs typeface="Gill Sans MT"/>
              </a:rPr>
              <a:t>the  </a:t>
            </a:r>
            <a:r>
              <a:rPr sz="2547" b="1" spc="-91" dirty="0">
                <a:solidFill>
                  <a:srgbClr val="FFFFFF"/>
                </a:solidFill>
                <a:latin typeface="Gill Sans MT"/>
                <a:cs typeface="Gill Sans MT"/>
              </a:rPr>
              <a:t>year*.</a:t>
            </a:r>
            <a:endParaRPr sz="2547">
              <a:latin typeface="Gill Sans MT"/>
              <a:cs typeface="Gill Sans MT"/>
            </a:endParaRPr>
          </a:p>
          <a:p>
            <a:pPr>
              <a:spcBef>
                <a:spcPts val="6"/>
              </a:spcBef>
            </a:pPr>
            <a:endParaRPr sz="2668">
              <a:latin typeface="Times New Roman"/>
              <a:cs typeface="Times New Roman"/>
            </a:endParaRPr>
          </a:p>
          <a:p>
            <a:pPr marL="139008" marR="134772" indent="385" algn="ctr">
              <a:lnSpc>
                <a:spcPts val="1953"/>
              </a:lnSpc>
            </a:pPr>
            <a:r>
              <a:rPr sz="1637" b="1" spc="-88" dirty="0">
                <a:solidFill>
                  <a:srgbClr val="FFFFFF"/>
                </a:solidFill>
                <a:latin typeface="Gill Sans MT"/>
                <a:cs typeface="Gill Sans MT"/>
              </a:rPr>
              <a:t>*Some </a:t>
            </a:r>
            <a:r>
              <a:rPr sz="1637" b="1" spc="-67" dirty="0">
                <a:solidFill>
                  <a:srgbClr val="FFFFFF"/>
                </a:solidFill>
                <a:latin typeface="Gill Sans MT"/>
                <a:cs typeface="Gill Sans MT"/>
              </a:rPr>
              <a:t>farmers </a:t>
            </a:r>
            <a:r>
              <a:rPr sz="1637" b="1" spc="-52" dirty="0">
                <a:solidFill>
                  <a:srgbClr val="FFFFFF"/>
                </a:solidFill>
                <a:latin typeface="Gill Sans MT"/>
                <a:cs typeface="Gill Sans MT"/>
              </a:rPr>
              <a:t>use </a:t>
            </a:r>
            <a:r>
              <a:rPr sz="1637" b="1" spc="-55" dirty="0">
                <a:solidFill>
                  <a:srgbClr val="FFFFFF"/>
                </a:solidFill>
                <a:latin typeface="Gill Sans MT"/>
                <a:cs typeface="Gill Sans MT"/>
              </a:rPr>
              <a:t>different  </a:t>
            </a:r>
            <a:r>
              <a:rPr sz="1637" b="1" spc="-64" dirty="0">
                <a:solidFill>
                  <a:srgbClr val="FFFFFF"/>
                </a:solidFill>
                <a:latin typeface="Gill Sans MT"/>
                <a:cs typeface="Gill Sans MT"/>
              </a:rPr>
              <a:t>rearing and </a:t>
            </a:r>
            <a:r>
              <a:rPr sz="1637" b="1" spc="-55" dirty="0">
                <a:solidFill>
                  <a:srgbClr val="FFFFFF"/>
                </a:solidFill>
                <a:latin typeface="Gill Sans MT"/>
                <a:cs typeface="Gill Sans MT"/>
              </a:rPr>
              <a:t>feeding </a:t>
            </a:r>
            <a:r>
              <a:rPr sz="1637" b="1" spc="-69" dirty="0">
                <a:solidFill>
                  <a:srgbClr val="FFFFFF"/>
                </a:solidFill>
                <a:latin typeface="Gill Sans MT"/>
                <a:cs typeface="Gill Sans MT"/>
              </a:rPr>
              <a:t>methods  </a:t>
            </a:r>
            <a:r>
              <a:rPr sz="1637" b="1" spc="-45" dirty="0">
                <a:solidFill>
                  <a:srgbClr val="FFFFFF"/>
                </a:solidFill>
                <a:latin typeface="Gill Sans MT"/>
                <a:cs typeface="Gill Sans MT"/>
              </a:rPr>
              <a:t>to </a:t>
            </a:r>
            <a:r>
              <a:rPr sz="1637" b="1" spc="-55" dirty="0">
                <a:solidFill>
                  <a:srgbClr val="FFFFFF"/>
                </a:solidFill>
                <a:latin typeface="Gill Sans MT"/>
                <a:cs typeface="Gill Sans MT"/>
              </a:rPr>
              <a:t>bring </a:t>
            </a:r>
            <a:r>
              <a:rPr sz="1637" b="1" spc="-52" dirty="0">
                <a:solidFill>
                  <a:srgbClr val="FFFFFF"/>
                </a:solidFill>
                <a:latin typeface="Gill Sans MT"/>
                <a:cs typeface="Gill Sans MT"/>
              </a:rPr>
              <a:t>us </a:t>
            </a:r>
            <a:r>
              <a:rPr sz="1637" b="1" spc="-58" dirty="0">
                <a:solidFill>
                  <a:srgbClr val="FFFFFF"/>
                </a:solidFill>
                <a:latin typeface="Gill Sans MT"/>
                <a:cs typeface="Gill Sans MT"/>
              </a:rPr>
              <a:t>fresh</a:t>
            </a:r>
            <a:r>
              <a:rPr sz="1637" b="1" spc="152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1637" b="1" spc="-52" dirty="0">
                <a:solidFill>
                  <a:srgbClr val="FFFFFF"/>
                </a:solidFill>
                <a:latin typeface="Gill Sans MT"/>
                <a:cs typeface="Gill Sans MT"/>
              </a:rPr>
              <a:t>beef</a:t>
            </a:r>
            <a:endParaRPr sz="1637">
              <a:latin typeface="Gill Sans MT"/>
              <a:cs typeface="Gill Sans MT"/>
            </a:endParaRPr>
          </a:p>
          <a:p>
            <a:pPr algn="ctr">
              <a:lnSpc>
                <a:spcPts val="1880"/>
              </a:lnSpc>
            </a:pPr>
            <a:r>
              <a:rPr sz="1637" b="1" spc="-49" dirty="0">
                <a:solidFill>
                  <a:srgbClr val="FFFFFF"/>
                </a:solidFill>
                <a:latin typeface="Gill Sans MT"/>
                <a:cs typeface="Gill Sans MT"/>
              </a:rPr>
              <a:t>all </a:t>
            </a:r>
            <a:r>
              <a:rPr sz="1637" b="1" spc="-58" dirty="0">
                <a:solidFill>
                  <a:srgbClr val="FFFFFF"/>
                </a:solidFill>
                <a:latin typeface="Gill Sans MT"/>
                <a:cs typeface="Gill Sans MT"/>
              </a:rPr>
              <a:t>year</a:t>
            </a:r>
            <a:r>
              <a:rPr sz="1637" b="1" spc="49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1637" b="1" spc="-58" dirty="0">
                <a:solidFill>
                  <a:srgbClr val="FFFFFF"/>
                </a:solidFill>
                <a:latin typeface="Gill Sans MT"/>
                <a:cs typeface="Gill Sans MT"/>
              </a:rPr>
              <a:t>round.</a:t>
            </a:r>
            <a:endParaRPr sz="1637">
              <a:latin typeface="Gill Sans MT"/>
              <a:cs typeface="Gill Sans MT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5248489" y="6607493"/>
            <a:ext cx="1694284" cy="224006"/>
          </a:xfrm>
          <a:prstGeom prst="rect">
            <a:avLst/>
          </a:prstGeom>
        </p:spPr>
        <p:txBody>
          <a:bodyPr vert="horz" wrap="square" lIns="0" tIns="9242" rIns="0" bIns="0" rtlCol="0">
            <a:spAutoFit/>
          </a:bodyPr>
          <a:lstStyle/>
          <a:p>
            <a:pPr marL="7701">
              <a:spcBef>
                <a:spcPts val="73"/>
              </a:spcBef>
            </a:pPr>
            <a:r>
              <a:rPr sz="1395" dirty="0">
                <a:solidFill>
                  <a:srgbClr val="EE3734"/>
                </a:solidFill>
                <a:latin typeface="Century Gothic"/>
                <a:cs typeface="Century Gothic"/>
                <a:hlinkClick r:id="rId37"/>
              </a:rPr>
              <a:t>www.planbee.com</a:t>
            </a:r>
            <a:endParaRPr sz="1395">
              <a:latin typeface="Century Gothic"/>
              <a:cs typeface="Century Gothic"/>
            </a:endParaRPr>
          </a:p>
        </p:txBody>
      </p:sp>
      <p:pic>
        <p:nvPicPr>
          <p:cNvPr id="4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E06F906-07E0-4BD7-B1F1-F4596BBD07A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8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493236" y="1992857"/>
            <a:ext cx="1511647" cy="1511647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3369" fill="hold"/>
                                        <p:tgtEl>
                                          <p:spTgt spid="4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5175" y="5893415"/>
            <a:ext cx="230832" cy="633046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7701">
              <a:lnSpc>
                <a:spcPts val="1771"/>
              </a:lnSpc>
            </a:pPr>
            <a:r>
              <a:rPr sz="1577" spc="-24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B</a:t>
            </a:r>
            <a:r>
              <a:rPr sz="1577" spc="-61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A</a:t>
            </a:r>
            <a:r>
              <a:rPr sz="1577" spc="-3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C</a:t>
            </a:r>
            <a:r>
              <a:rPr sz="1577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K</a:t>
            </a:r>
            <a:endParaRPr sz="1577">
              <a:latin typeface="Copperplate Gothic Light"/>
              <a:cs typeface="Copperplate Gothic Ligh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697793" y="5893822"/>
            <a:ext cx="230832" cy="607246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7701">
              <a:lnSpc>
                <a:spcPts val="1771"/>
              </a:lnSpc>
            </a:pPr>
            <a:r>
              <a:rPr sz="1577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NEXT</a:t>
            </a:r>
            <a:endParaRPr sz="1577">
              <a:latin typeface="Copperplate Gothic Light"/>
              <a:cs typeface="Copperplate Gothic Light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622903" y="3104932"/>
            <a:ext cx="2958892" cy="345415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5" name="object 5"/>
          <p:cNvSpPr/>
          <p:nvPr/>
        </p:nvSpPr>
        <p:spPr>
          <a:xfrm>
            <a:off x="5920316" y="6295555"/>
            <a:ext cx="701973" cy="224493"/>
          </a:xfrm>
          <a:custGeom>
            <a:avLst/>
            <a:gdLst/>
            <a:ahLst/>
            <a:cxnLst/>
            <a:rect l="l" t="t" r="r" b="b"/>
            <a:pathLst>
              <a:path w="1157604" h="370204">
                <a:moveTo>
                  <a:pt x="607705" y="0"/>
                </a:moveTo>
                <a:lnTo>
                  <a:pt x="500308" y="8018"/>
                </a:lnTo>
                <a:lnTo>
                  <a:pt x="441911" y="22887"/>
                </a:lnTo>
                <a:lnTo>
                  <a:pt x="424277" y="30890"/>
                </a:lnTo>
                <a:lnTo>
                  <a:pt x="94161" y="49162"/>
                </a:lnTo>
                <a:lnTo>
                  <a:pt x="74177" y="60607"/>
                </a:lnTo>
                <a:lnTo>
                  <a:pt x="33267" y="106385"/>
                </a:lnTo>
                <a:lnTo>
                  <a:pt x="0" y="203665"/>
                </a:lnTo>
                <a:lnTo>
                  <a:pt x="2939" y="369613"/>
                </a:lnTo>
                <a:lnTo>
                  <a:pt x="1157333" y="369613"/>
                </a:lnTo>
                <a:lnTo>
                  <a:pt x="1133932" y="318970"/>
                </a:lnTo>
                <a:lnTo>
                  <a:pt x="1062847" y="204811"/>
                </a:lnTo>
                <a:lnTo>
                  <a:pt x="942757" y="83785"/>
                </a:lnTo>
                <a:lnTo>
                  <a:pt x="772339" y="12545"/>
                </a:lnTo>
                <a:lnTo>
                  <a:pt x="607705" y="0"/>
                </a:lnTo>
                <a:close/>
              </a:path>
            </a:pathLst>
          </a:custGeom>
          <a:solidFill>
            <a:srgbClr val="1F3D59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6" name="object 6"/>
          <p:cNvSpPr/>
          <p:nvPr/>
        </p:nvSpPr>
        <p:spPr>
          <a:xfrm>
            <a:off x="5917749" y="6365176"/>
            <a:ext cx="92415" cy="154796"/>
          </a:xfrm>
          <a:custGeom>
            <a:avLst/>
            <a:gdLst/>
            <a:ahLst/>
            <a:cxnLst/>
            <a:rect l="l" t="t" r="r" b="b"/>
            <a:pathLst>
              <a:path w="152400" h="255270">
                <a:moveTo>
                  <a:pt x="32994" y="0"/>
                </a:moveTo>
                <a:lnTo>
                  <a:pt x="18631" y="31963"/>
                </a:lnTo>
                <a:lnTo>
                  <a:pt x="7298" y="72479"/>
                </a:lnTo>
                <a:lnTo>
                  <a:pt x="564" y="122493"/>
                </a:lnTo>
                <a:lnTo>
                  <a:pt x="0" y="182948"/>
                </a:lnTo>
                <a:lnTo>
                  <a:pt x="7173" y="254788"/>
                </a:lnTo>
                <a:lnTo>
                  <a:pt x="152048" y="254788"/>
                </a:lnTo>
                <a:lnTo>
                  <a:pt x="152060" y="225749"/>
                </a:lnTo>
                <a:lnTo>
                  <a:pt x="147469" y="161669"/>
                </a:lnTo>
                <a:lnTo>
                  <a:pt x="122822" y="78229"/>
                </a:lnTo>
                <a:lnTo>
                  <a:pt x="93826" y="41336"/>
                </a:lnTo>
                <a:lnTo>
                  <a:pt x="61628" y="15763"/>
                </a:lnTo>
                <a:lnTo>
                  <a:pt x="32994" y="0"/>
                </a:lnTo>
                <a:close/>
              </a:path>
            </a:pathLst>
          </a:custGeom>
          <a:solidFill>
            <a:srgbClr val="6B809C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7" name="object 7"/>
          <p:cNvSpPr/>
          <p:nvPr/>
        </p:nvSpPr>
        <p:spPr>
          <a:xfrm>
            <a:off x="6421860" y="6334703"/>
            <a:ext cx="200619" cy="185216"/>
          </a:xfrm>
          <a:custGeom>
            <a:avLst/>
            <a:gdLst/>
            <a:ahLst/>
            <a:cxnLst/>
            <a:rect l="l" t="t" r="r" b="b"/>
            <a:pathLst>
              <a:path w="330834" h="305434">
                <a:moveTo>
                  <a:pt x="85943" y="0"/>
                </a:moveTo>
                <a:lnTo>
                  <a:pt x="56963" y="33512"/>
                </a:lnTo>
                <a:lnTo>
                  <a:pt x="29066" y="79557"/>
                </a:lnTo>
                <a:lnTo>
                  <a:pt x="13205" y="121017"/>
                </a:lnTo>
                <a:lnTo>
                  <a:pt x="3920" y="166379"/>
                </a:lnTo>
                <a:lnTo>
                  <a:pt x="0" y="213562"/>
                </a:lnTo>
                <a:lnTo>
                  <a:pt x="234" y="260483"/>
                </a:lnTo>
                <a:lnTo>
                  <a:pt x="3412" y="305058"/>
                </a:lnTo>
                <a:lnTo>
                  <a:pt x="330240" y="305058"/>
                </a:lnTo>
                <a:lnTo>
                  <a:pt x="315283" y="271579"/>
                </a:lnTo>
                <a:lnTo>
                  <a:pt x="269998" y="190358"/>
                </a:lnTo>
                <a:lnTo>
                  <a:pt x="193759" y="90222"/>
                </a:lnTo>
                <a:lnTo>
                  <a:pt x="85943" y="0"/>
                </a:lnTo>
                <a:close/>
              </a:path>
            </a:pathLst>
          </a:custGeom>
          <a:solidFill>
            <a:srgbClr val="6B809C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8" name="object 8"/>
          <p:cNvSpPr/>
          <p:nvPr/>
        </p:nvSpPr>
        <p:spPr>
          <a:xfrm>
            <a:off x="5919002" y="6506324"/>
            <a:ext cx="703128" cy="0"/>
          </a:xfrm>
          <a:custGeom>
            <a:avLst/>
            <a:gdLst/>
            <a:ahLst/>
            <a:cxnLst/>
            <a:rect l="l" t="t" r="r" b="b"/>
            <a:pathLst>
              <a:path w="1159509">
                <a:moveTo>
                  <a:pt x="0" y="0"/>
                </a:moveTo>
                <a:lnTo>
                  <a:pt x="1159503" y="0"/>
                </a:lnTo>
              </a:path>
            </a:pathLst>
          </a:custGeom>
          <a:ln w="44082">
            <a:solidFill>
              <a:srgbClr val="8C9EB3"/>
            </a:solidFill>
          </a:ln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9" name="object 9"/>
          <p:cNvSpPr/>
          <p:nvPr/>
        </p:nvSpPr>
        <p:spPr>
          <a:xfrm>
            <a:off x="5954960" y="6295881"/>
            <a:ext cx="320759" cy="114364"/>
          </a:xfrm>
          <a:custGeom>
            <a:avLst/>
            <a:gdLst/>
            <a:ahLst/>
            <a:cxnLst/>
            <a:rect l="l" t="t" r="r" b="b"/>
            <a:pathLst>
              <a:path w="528954" h="188595">
                <a:moveTo>
                  <a:pt x="528926" y="0"/>
                </a:moveTo>
                <a:lnTo>
                  <a:pt x="453843" y="6044"/>
                </a:lnTo>
                <a:lnTo>
                  <a:pt x="403759" y="16330"/>
                </a:lnTo>
                <a:lnTo>
                  <a:pt x="375810" y="26037"/>
                </a:lnTo>
                <a:lnTo>
                  <a:pt x="367130" y="30344"/>
                </a:lnTo>
                <a:lnTo>
                  <a:pt x="37025" y="48605"/>
                </a:lnTo>
                <a:lnTo>
                  <a:pt x="34012" y="49912"/>
                </a:lnTo>
                <a:lnTo>
                  <a:pt x="25906" y="54296"/>
                </a:lnTo>
                <a:lnTo>
                  <a:pt x="14103" y="62458"/>
                </a:lnTo>
                <a:lnTo>
                  <a:pt x="0" y="75097"/>
                </a:lnTo>
                <a:lnTo>
                  <a:pt x="24790" y="98542"/>
                </a:lnTo>
                <a:lnTo>
                  <a:pt x="55501" y="123241"/>
                </a:lnTo>
                <a:lnTo>
                  <a:pt x="91691" y="146891"/>
                </a:lnTo>
                <a:lnTo>
                  <a:pt x="132920" y="167190"/>
                </a:lnTo>
                <a:lnTo>
                  <a:pt x="178746" y="181835"/>
                </a:lnTo>
                <a:lnTo>
                  <a:pt x="228730" y="188525"/>
                </a:lnTo>
                <a:lnTo>
                  <a:pt x="282431" y="184957"/>
                </a:lnTo>
                <a:lnTo>
                  <a:pt x="344272" y="168359"/>
                </a:lnTo>
                <a:lnTo>
                  <a:pt x="396279" y="143382"/>
                </a:lnTo>
                <a:lnTo>
                  <a:pt x="439027" y="113090"/>
                </a:lnTo>
                <a:lnTo>
                  <a:pt x="473091" y="80544"/>
                </a:lnTo>
                <a:lnTo>
                  <a:pt x="499046" y="48806"/>
                </a:lnTo>
                <a:lnTo>
                  <a:pt x="517466" y="20937"/>
                </a:lnTo>
                <a:lnTo>
                  <a:pt x="528926" y="0"/>
                </a:lnTo>
                <a:close/>
              </a:path>
            </a:pathLst>
          </a:custGeom>
          <a:solidFill>
            <a:srgbClr val="94B0C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0" name="object 10"/>
          <p:cNvSpPr/>
          <p:nvPr/>
        </p:nvSpPr>
        <p:spPr>
          <a:xfrm>
            <a:off x="4975809" y="6281505"/>
            <a:ext cx="700047" cy="238355"/>
          </a:xfrm>
          <a:custGeom>
            <a:avLst/>
            <a:gdLst/>
            <a:ahLst/>
            <a:cxnLst/>
            <a:rect l="l" t="t" r="r" b="b"/>
            <a:pathLst>
              <a:path w="1154429" h="393065">
                <a:moveTo>
                  <a:pt x="483733" y="0"/>
                </a:moveTo>
                <a:lnTo>
                  <a:pt x="315016" y="8344"/>
                </a:lnTo>
                <a:lnTo>
                  <a:pt x="157241" y="83811"/>
                </a:lnTo>
                <a:lnTo>
                  <a:pt x="61016" y="214251"/>
                </a:lnTo>
                <a:lnTo>
                  <a:pt x="13036" y="337847"/>
                </a:lnTo>
                <a:lnTo>
                  <a:pt x="0" y="392782"/>
                </a:lnTo>
                <a:lnTo>
                  <a:pt x="1154394" y="392782"/>
                </a:lnTo>
                <a:lnTo>
                  <a:pt x="1139402" y="222774"/>
                </a:lnTo>
                <a:lnTo>
                  <a:pt x="1093792" y="116560"/>
                </a:lnTo>
                <a:lnTo>
                  <a:pt x="1045753" y="61848"/>
                </a:lnTo>
                <a:lnTo>
                  <a:pt x="698648" y="54060"/>
                </a:lnTo>
                <a:lnTo>
                  <a:pt x="674964" y="41754"/>
                </a:lnTo>
                <a:lnTo>
                  <a:pt x="603520" y="17435"/>
                </a:lnTo>
                <a:lnTo>
                  <a:pt x="483733" y="0"/>
                </a:lnTo>
                <a:close/>
              </a:path>
              <a:path w="1154429" h="393065">
                <a:moveTo>
                  <a:pt x="1023476" y="46343"/>
                </a:moveTo>
                <a:lnTo>
                  <a:pt x="698648" y="54060"/>
                </a:lnTo>
                <a:lnTo>
                  <a:pt x="1034564" y="54060"/>
                </a:lnTo>
                <a:lnTo>
                  <a:pt x="1023476" y="46343"/>
                </a:lnTo>
                <a:close/>
              </a:path>
            </a:pathLst>
          </a:custGeom>
          <a:solidFill>
            <a:srgbClr val="1F3D59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1" name="object 11"/>
          <p:cNvSpPr/>
          <p:nvPr/>
        </p:nvSpPr>
        <p:spPr>
          <a:xfrm>
            <a:off x="5192012" y="6359778"/>
            <a:ext cx="96811" cy="72550"/>
          </a:xfrm>
          <a:prstGeom prst="rect">
            <a:avLst/>
          </a:prstGeom>
          <a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2" name="object 12"/>
          <p:cNvSpPr/>
          <p:nvPr/>
        </p:nvSpPr>
        <p:spPr>
          <a:xfrm>
            <a:off x="6284416" y="6383837"/>
            <a:ext cx="96773" cy="72461"/>
          </a:xfrm>
          <a:prstGeom prst="rect">
            <a:avLst/>
          </a:prstGeom>
          <a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3" name="object 13"/>
          <p:cNvSpPr/>
          <p:nvPr/>
        </p:nvSpPr>
        <p:spPr>
          <a:xfrm>
            <a:off x="4978124" y="6332062"/>
            <a:ext cx="139393" cy="178285"/>
          </a:xfrm>
          <a:custGeom>
            <a:avLst/>
            <a:gdLst/>
            <a:ahLst/>
            <a:cxnLst/>
            <a:rect l="l" t="t" r="r" b="b"/>
            <a:pathLst>
              <a:path w="229870" h="294004">
                <a:moveTo>
                  <a:pt x="154005" y="0"/>
                </a:moveTo>
                <a:lnTo>
                  <a:pt x="113846" y="42568"/>
                </a:lnTo>
                <a:lnTo>
                  <a:pt x="80690" y="89237"/>
                </a:lnTo>
                <a:lnTo>
                  <a:pt x="53968" y="137349"/>
                </a:lnTo>
                <a:lnTo>
                  <a:pt x="33109" y="184248"/>
                </a:lnTo>
                <a:lnTo>
                  <a:pt x="17541" y="227279"/>
                </a:lnTo>
                <a:lnTo>
                  <a:pt x="0" y="291111"/>
                </a:lnTo>
                <a:lnTo>
                  <a:pt x="210684" y="293813"/>
                </a:lnTo>
                <a:lnTo>
                  <a:pt x="214506" y="286577"/>
                </a:lnTo>
                <a:lnTo>
                  <a:pt x="222446" y="262075"/>
                </a:lnTo>
                <a:lnTo>
                  <a:pt x="229211" y="216110"/>
                </a:lnTo>
                <a:lnTo>
                  <a:pt x="229511" y="144487"/>
                </a:lnTo>
                <a:lnTo>
                  <a:pt x="219498" y="90066"/>
                </a:lnTo>
                <a:lnTo>
                  <a:pt x="199823" y="48649"/>
                </a:lnTo>
                <a:lnTo>
                  <a:pt x="176116" y="19029"/>
                </a:lnTo>
                <a:lnTo>
                  <a:pt x="154005" y="0"/>
                </a:lnTo>
                <a:close/>
              </a:path>
            </a:pathLst>
          </a:custGeom>
          <a:solidFill>
            <a:srgbClr val="6B809C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4" name="object 14"/>
          <p:cNvSpPr/>
          <p:nvPr/>
        </p:nvSpPr>
        <p:spPr>
          <a:xfrm>
            <a:off x="5571800" y="6350689"/>
            <a:ext cx="104352" cy="169043"/>
          </a:xfrm>
          <a:custGeom>
            <a:avLst/>
            <a:gdLst/>
            <a:ahLst/>
            <a:cxnLst/>
            <a:rect l="l" t="t" r="r" b="b"/>
            <a:pathLst>
              <a:path w="172084" h="278765">
                <a:moveTo>
                  <a:pt x="109033" y="0"/>
                </a:moveTo>
                <a:lnTo>
                  <a:pt x="58866" y="64628"/>
                </a:lnTo>
                <a:lnTo>
                  <a:pt x="25067" y="151374"/>
                </a:lnTo>
                <a:lnTo>
                  <a:pt x="5992" y="227461"/>
                </a:lnTo>
                <a:lnTo>
                  <a:pt x="0" y="260107"/>
                </a:lnTo>
                <a:lnTo>
                  <a:pt x="54794" y="278693"/>
                </a:lnTo>
                <a:lnTo>
                  <a:pt x="171544" y="278693"/>
                </a:lnTo>
                <a:lnTo>
                  <a:pt x="171568" y="213174"/>
                </a:lnTo>
                <a:lnTo>
                  <a:pt x="165960" y="155934"/>
                </a:lnTo>
                <a:lnTo>
                  <a:pt x="155810" y="106484"/>
                </a:lnTo>
                <a:lnTo>
                  <a:pt x="142212" y="64337"/>
                </a:lnTo>
                <a:lnTo>
                  <a:pt x="126255" y="29005"/>
                </a:lnTo>
                <a:lnTo>
                  <a:pt x="109033" y="0"/>
                </a:lnTo>
                <a:close/>
              </a:path>
            </a:pathLst>
          </a:custGeom>
          <a:solidFill>
            <a:srgbClr val="6B809C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5" name="object 15"/>
          <p:cNvSpPr/>
          <p:nvPr/>
        </p:nvSpPr>
        <p:spPr>
          <a:xfrm>
            <a:off x="4975799" y="6483566"/>
            <a:ext cx="700432" cy="36196"/>
          </a:xfrm>
          <a:custGeom>
            <a:avLst/>
            <a:gdLst/>
            <a:ahLst/>
            <a:cxnLst/>
            <a:rect l="l" t="t" r="r" b="b"/>
            <a:pathLst>
              <a:path w="1155065" h="59690">
                <a:moveTo>
                  <a:pt x="14449" y="0"/>
                </a:moveTo>
                <a:lnTo>
                  <a:pt x="7805" y="24298"/>
                </a:lnTo>
                <a:lnTo>
                  <a:pt x="3325" y="43106"/>
                </a:lnTo>
                <a:lnTo>
                  <a:pt x="795" y="55249"/>
                </a:lnTo>
                <a:lnTo>
                  <a:pt x="0" y="59558"/>
                </a:lnTo>
                <a:lnTo>
                  <a:pt x="1154415" y="59558"/>
                </a:lnTo>
                <a:lnTo>
                  <a:pt x="1154765" y="48112"/>
                </a:lnTo>
                <a:lnTo>
                  <a:pt x="1154979" y="36922"/>
                </a:lnTo>
                <a:lnTo>
                  <a:pt x="1154970" y="15214"/>
                </a:lnTo>
                <a:lnTo>
                  <a:pt x="14449" y="0"/>
                </a:lnTo>
                <a:close/>
              </a:path>
            </a:pathLst>
          </a:custGeom>
          <a:solidFill>
            <a:srgbClr val="8C9EB3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6" name="object 16"/>
          <p:cNvSpPr/>
          <p:nvPr/>
        </p:nvSpPr>
        <p:spPr>
          <a:xfrm>
            <a:off x="5275043" y="6281988"/>
            <a:ext cx="341937" cy="105123"/>
          </a:xfrm>
          <a:custGeom>
            <a:avLst/>
            <a:gdLst/>
            <a:ahLst/>
            <a:cxnLst/>
            <a:rect l="l" t="t" r="r" b="b"/>
            <a:pathLst>
              <a:path w="563879" h="173354">
                <a:moveTo>
                  <a:pt x="0" y="0"/>
                </a:moveTo>
                <a:lnTo>
                  <a:pt x="37222" y="47116"/>
                </a:lnTo>
                <a:lnTo>
                  <a:pt x="65494" y="75637"/>
                </a:lnTo>
                <a:lnTo>
                  <a:pt x="100184" y="104300"/>
                </a:lnTo>
                <a:lnTo>
                  <a:pt x="141273" y="130729"/>
                </a:lnTo>
                <a:lnTo>
                  <a:pt x="188745" y="152547"/>
                </a:lnTo>
                <a:lnTo>
                  <a:pt x="242581" y="167381"/>
                </a:lnTo>
                <a:lnTo>
                  <a:pt x="302765" y="172853"/>
                </a:lnTo>
                <a:lnTo>
                  <a:pt x="370078" y="167985"/>
                </a:lnTo>
                <a:lnTo>
                  <a:pt x="427089" y="155016"/>
                </a:lnTo>
                <a:lnTo>
                  <a:pt x="474367" y="136397"/>
                </a:lnTo>
                <a:lnTo>
                  <a:pt x="512480" y="114580"/>
                </a:lnTo>
                <a:lnTo>
                  <a:pt x="563480" y="71160"/>
                </a:lnTo>
                <a:lnTo>
                  <a:pt x="550110" y="59388"/>
                </a:lnTo>
                <a:lnTo>
                  <a:pt x="541951" y="53275"/>
                </a:lnTo>
                <a:lnTo>
                  <a:pt x="205197" y="53275"/>
                </a:lnTo>
                <a:lnTo>
                  <a:pt x="192467" y="46256"/>
                </a:lnTo>
                <a:lnTo>
                  <a:pt x="154151" y="30116"/>
                </a:lnTo>
                <a:lnTo>
                  <a:pt x="90058" y="12238"/>
                </a:lnTo>
                <a:lnTo>
                  <a:pt x="0" y="0"/>
                </a:lnTo>
                <a:close/>
              </a:path>
              <a:path w="563879" h="173354">
                <a:moveTo>
                  <a:pt x="530015" y="45548"/>
                </a:moveTo>
                <a:lnTo>
                  <a:pt x="205197" y="53275"/>
                </a:lnTo>
                <a:lnTo>
                  <a:pt x="541951" y="53275"/>
                </a:lnTo>
                <a:lnTo>
                  <a:pt x="539511" y="51447"/>
                </a:lnTo>
                <a:lnTo>
                  <a:pt x="532530" y="46960"/>
                </a:lnTo>
                <a:lnTo>
                  <a:pt x="530015" y="45548"/>
                </a:lnTo>
                <a:close/>
              </a:path>
            </a:pathLst>
          </a:custGeom>
          <a:solidFill>
            <a:srgbClr val="94B0C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7" name="object 17"/>
          <p:cNvSpPr/>
          <p:nvPr/>
        </p:nvSpPr>
        <p:spPr>
          <a:xfrm>
            <a:off x="5982398" y="5955744"/>
            <a:ext cx="260689" cy="417795"/>
          </a:xfrm>
          <a:custGeom>
            <a:avLst/>
            <a:gdLst/>
            <a:ahLst/>
            <a:cxnLst/>
            <a:rect l="l" t="t" r="r" b="b"/>
            <a:pathLst>
              <a:path w="429895" h="688975">
                <a:moveTo>
                  <a:pt x="125305" y="0"/>
                </a:moveTo>
                <a:lnTo>
                  <a:pt x="0" y="616975"/>
                </a:lnTo>
                <a:lnTo>
                  <a:pt x="14380" y="627806"/>
                </a:lnTo>
                <a:lnTo>
                  <a:pt x="54760" y="651817"/>
                </a:lnTo>
                <a:lnTo>
                  <a:pt x="116999" y="676292"/>
                </a:lnTo>
                <a:lnTo>
                  <a:pt x="196957" y="688513"/>
                </a:lnTo>
                <a:lnTo>
                  <a:pt x="291822" y="672642"/>
                </a:lnTo>
                <a:lnTo>
                  <a:pt x="365234" y="634745"/>
                </a:lnTo>
                <a:lnTo>
                  <a:pt x="412629" y="596274"/>
                </a:lnTo>
                <a:lnTo>
                  <a:pt x="429442" y="578683"/>
                </a:lnTo>
                <a:lnTo>
                  <a:pt x="384899" y="17978"/>
                </a:lnTo>
                <a:lnTo>
                  <a:pt x="125305" y="0"/>
                </a:lnTo>
                <a:close/>
              </a:path>
            </a:pathLst>
          </a:custGeom>
          <a:solidFill>
            <a:srgbClr val="E8C78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8" name="object 18"/>
          <p:cNvSpPr/>
          <p:nvPr/>
        </p:nvSpPr>
        <p:spPr>
          <a:xfrm>
            <a:off x="5309597" y="5852664"/>
            <a:ext cx="390841" cy="493652"/>
          </a:xfrm>
          <a:custGeom>
            <a:avLst/>
            <a:gdLst/>
            <a:ahLst/>
            <a:cxnLst/>
            <a:rect l="l" t="t" r="r" b="b"/>
            <a:pathLst>
              <a:path w="644525" h="814070">
                <a:moveTo>
                  <a:pt x="384993" y="0"/>
                </a:moveTo>
                <a:lnTo>
                  <a:pt x="0" y="712261"/>
                </a:lnTo>
                <a:lnTo>
                  <a:pt x="22210" y="727206"/>
                </a:lnTo>
                <a:lnTo>
                  <a:pt x="77887" y="760569"/>
                </a:lnTo>
                <a:lnTo>
                  <a:pt x="150598" y="795144"/>
                </a:lnTo>
                <a:lnTo>
                  <a:pt x="223909" y="813723"/>
                </a:lnTo>
                <a:lnTo>
                  <a:pt x="320514" y="809653"/>
                </a:lnTo>
                <a:lnTo>
                  <a:pt x="402430" y="791419"/>
                </a:lnTo>
                <a:lnTo>
                  <a:pt x="459227" y="771400"/>
                </a:lnTo>
                <a:lnTo>
                  <a:pt x="480477" y="761976"/>
                </a:lnTo>
                <a:lnTo>
                  <a:pt x="644420" y="35852"/>
                </a:lnTo>
                <a:lnTo>
                  <a:pt x="384993" y="0"/>
                </a:lnTo>
                <a:close/>
              </a:path>
            </a:pathLst>
          </a:custGeom>
          <a:solidFill>
            <a:srgbClr val="E8C78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19" name="object 19"/>
          <p:cNvSpPr/>
          <p:nvPr/>
        </p:nvSpPr>
        <p:spPr>
          <a:xfrm>
            <a:off x="5380375" y="5359240"/>
            <a:ext cx="987691" cy="644598"/>
          </a:xfrm>
          <a:custGeom>
            <a:avLst/>
            <a:gdLst/>
            <a:ahLst/>
            <a:cxnLst/>
            <a:rect l="l" t="t" r="r" b="b"/>
            <a:pathLst>
              <a:path w="1628775" h="1062990">
                <a:moveTo>
                  <a:pt x="1602253" y="697549"/>
                </a:moveTo>
                <a:lnTo>
                  <a:pt x="966148" y="697549"/>
                </a:lnTo>
                <a:lnTo>
                  <a:pt x="930369" y="956798"/>
                </a:lnTo>
                <a:lnTo>
                  <a:pt x="979584" y="986444"/>
                </a:lnTo>
                <a:lnTo>
                  <a:pt x="1116035" y="1039592"/>
                </a:lnTo>
                <a:lnTo>
                  <a:pt x="1322931" y="1062555"/>
                </a:lnTo>
                <a:lnTo>
                  <a:pt x="1583480" y="1001644"/>
                </a:lnTo>
                <a:lnTo>
                  <a:pt x="1602253" y="697549"/>
                </a:lnTo>
                <a:close/>
              </a:path>
              <a:path w="1628775" h="1062990">
                <a:moveTo>
                  <a:pt x="393569" y="0"/>
                </a:moveTo>
                <a:lnTo>
                  <a:pt x="0" y="804802"/>
                </a:lnTo>
                <a:lnTo>
                  <a:pt x="70861" y="830088"/>
                </a:lnTo>
                <a:lnTo>
                  <a:pt x="244873" y="879677"/>
                </a:lnTo>
                <a:lnTo>
                  <a:pt x="464176" y="914168"/>
                </a:lnTo>
                <a:lnTo>
                  <a:pt x="670911" y="894161"/>
                </a:lnTo>
                <a:lnTo>
                  <a:pt x="778206" y="679696"/>
                </a:lnTo>
                <a:lnTo>
                  <a:pt x="1603355" y="679696"/>
                </a:lnTo>
                <a:lnTo>
                  <a:pt x="1628201" y="277227"/>
                </a:lnTo>
                <a:lnTo>
                  <a:pt x="393569" y="0"/>
                </a:lnTo>
                <a:close/>
              </a:path>
              <a:path w="1628775" h="1062990">
                <a:moveTo>
                  <a:pt x="1603355" y="679696"/>
                </a:moveTo>
                <a:lnTo>
                  <a:pt x="778206" y="679696"/>
                </a:lnTo>
                <a:lnTo>
                  <a:pt x="789948" y="684989"/>
                </a:lnTo>
                <a:lnTo>
                  <a:pt x="825180" y="695298"/>
                </a:lnTo>
                <a:lnTo>
                  <a:pt x="883910" y="702269"/>
                </a:lnTo>
                <a:lnTo>
                  <a:pt x="966148" y="697549"/>
                </a:lnTo>
                <a:lnTo>
                  <a:pt x="1602253" y="697549"/>
                </a:lnTo>
                <a:lnTo>
                  <a:pt x="1603355" y="679696"/>
                </a:lnTo>
                <a:close/>
              </a:path>
            </a:pathLst>
          </a:custGeom>
          <a:solidFill>
            <a:srgbClr val="1F3D59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0" name="object 20"/>
          <p:cNvSpPr/>
          <p:nvPr/>
        </p:nvSpPr>
        <p:spPr>
          <a:xfrm>
            <a:off x="5510546" y="4371564"/>
            <a:ext cx="1098589" cy="1209488"/>
          </a:xfrm>
          <a:custGeom>
            <a:avLst/>
            <a:gdLst/>
            <a:ahLst/>
            <a:cxnLst/>
            <a:rect l="l" t="t" r="r" b="b"/>
            <a:pathLst>
              <a:path w="1811654" h="1994534">
                <a:moveTo>
                  <a:pt x="450562" y="0"/>
                </a:moveTo>
                <a:lnTo>
                  <a:pt x="447159" y="439421"/>
                </a:lnTo>
                <a:lnTo>
                  <a:pt x="0" y="1512571"/>
                </a:lnTo>
                <a:lnTo>
                  <a:pt x="34108" y="1544840"/>
                </a:lnTo>
                <a:lnTo>
                  <a:pt x="138677" y="1629911"/>
                </a:lnTo>
                <a:lnTo>
                  <a:pt x="317076" y="1750183"/>
                </a:lnTo>
                <a:lnTo>
                  <a:pt x="572673" y="1888057"/>
                </a:lnTo>
                <a:lnTo>
                  <a:pt x="885440" y="1978459"/>
                </a:lnTo>
                <a:lnTo>
                  <a:pt x="1189827" y="1994292"/>
                </a:lnTo>
                <a:lnTo>
                  <a:pt x="1420426" y="1974924"/>
                </a:lnTo>
                <a:lnTo>
                  <a:pt x="1511828" y="1959720"/>
                </a:lnTo>
                <a:lnTo>
                  <a:pt x="1780238" y="671885"/>
                </a:lnTo>
                <a:lnTo>
                  <a:pt x="1806483" y="181336"/>
                </a:lnTo>
                <a:lnTo>
                  <a:pt x="1220924" y="181336"/>
                </a:lnTo>
                <a:lnTo>
                  <a:pt x="977357" y="145431"/>
                </a:lnTo>
                <a:lnTo>
                  <a:pt x="817694" y="64270"/>
                </a:lnTo>
                <a:lnTo>
                  <a:pt x="760374" y="19151"/>
                </a:lnTo>
                <a:lnTo>
                  <a:pt x="450562" y="0"/>
                </a:lnTo>
                <a:close/>
              </a:path>
              <a:path w="1811654" h="1994534">
                <a:moveTo>
                  <a:pt x="1529953" y="90688"/>
                </a:moveTo>
                <a:lnTo>
                  <a:pt x="1220924" y="181336"/>
                </a:lnTo>
                <a:lnTo>
                  <a:pt x="1806483" y="181336"/>
                </a:lnTo>
                <a:lnTo>
                  <a:pt x="1811180" y="93536"/>
                </a:lnTo>
                <a:lnTo>
                  <a:pt x="1529953" y="90688"/>
                </a:lnTo>
                <a:close/>
              </a:path>
            </a:pathLst>
          </a:custGeom>
          <a:solidFill>
            <a:srgbClr val="8096BC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1" name="object 21"/>
          <p:cNvSpPr/>
          <p:nvPr/>
        </p:nvSpPr>
        <p:spPr>
          <a:xfrm>
            <a:off x="5719934" y="4638030"/>
            <a:ext cx="870246" cy="322299"/>
          </a:xfrm>
          <a:custGeom>
            <a:avLst/>
            <a:gdLst/>
            <a:ahLst/>
            <a:cxnLst/>
            <a:rect l="l" t="t" r="r" b="b"/>
            <a:pathLst>
              <a:path w="1435100" h="531495">
                <a:moveTo>
                  <a:pt x="101860" y="0"/>
                </a:moveTo>
                <a:lnTo>
                  <a:pt x="0" y="244537"/>
                </a:lnTo>
                <a:lnTo>
                  <a:pt x="20246" y="258674"/>
                </a:lnTo>
                <a:lnTo>
                  <a:pt x="44874" y="274907"/>
                </a:lnTo>
                <a:lnTo>
                  <a:pt x="107506" y="312517"/>
                </a:lnTo>
                <a:lnTo>
                  <a:pt x="145625" y="333322"/>
                </a:lnTo>
                <a:lnTo>
                  <a:pt x="188356" y="355080"/>
                </a:lnTo>
                <a:lnTo>
                  <a:pt x="235758" y="377506"/>
                </a:lnTo>
                <a:lnTo>
                  <a:pt x="287888" y="400312"/>
                </a:lnTo>
                <a:lnTo>
                  <a:pt x="344803" y="423215"/>
                </a:lnTo>
                <a:lnTo>
                  <a:pt x="406562" y="445927"/>
                </a:lnTo>
                <a:lnTo>
                  <a:pt x="473222" y="468164"/>
                </a:lnTo>
                <a:lnTo>
                  <a:pt x="544842" y="489639"/>
                </a:lnTo>
                <a:lnTo>
                  <a:pt x="604852" y="504594"/>
                </a:lnTo>
                <a:lnTo>
                  <a:pt x="665520" y="515945"/>
                </a:lnTo>
                <a:lnTo>
                  <a:pt x="726452" y="523995"/>
                </a:lnTo>
                <a:lnTo>
                  <a:pt x="787257" y="529049"/>
                </a:lnTo>
                <a:lnTo>
                  <a:pt x="847542" y="531409"/>
                </a:lnTo>
                <a:lnTo>
                  <a:pt x="906914" y="531378"/>
                </a:lnTo>
                <a:lnTo>
                  <a:pt x="964981" y="529260"/>
                </a:lnTo>
                <a:lnTo>
                  <a:pt x="1021350" y="525358"/>
                </a:lnTo>
                <a:lnTo>
                  <a:pt x="1075629" y="519976"/>
                </a:lnTo>
                <a:lnTo>
                  <a:pt x="1127425" y="513416"/>
                </a:lnTo>
                <a:lnTo>
                  <a:pt x="1176347" y="505982"/>
                </a:lnTo>
                <a:lnTo>
                  <a:pt x="1222000" y="497977"/>
                </a:lnTo>
                <a:lnTo>
                  <a:pt x="1263994" y="489705"/>
                </a:lnTo>
                <a:lnTo>
                  <a:pt x="1301935" y="481468"/>
                </a:lnTo>
                <a:lnTo>
                  <a:pt x="1364089" y="466316"/>
                </a:lnTo>
                <a:lnTo>
                  <a:pt x="1426865" y="271175"/>
                </a:lnTo>
                <a:lnTo>
                  <a:pt x="1074500" y="271175"/>
                </a:lnTo>
                <a:lnTo>
                  <a:pt x="793075" y="248180"/>
                </a:lnTo>
                <a:lnTo>
                  <a:pt x="503924" y="183918"/>
                </a:lnTo>
                <a:lnTo>
                  <a:pt x="286446" y="101438"/>
                </a:lnTo>
                <a:lnTo>
                  <a:pt x="149480" y="30283"/>
                </a:lnTo>
                <a:lnTo>
                  <a:pt x="101860" y="0"/>
                </a:lnTo>
                <a:close/>
              </a:path>
              <a:path w="1435100" h="531495">
                <a:moveTo>
                  <a:pt x="1434930" y="232474"/>
                </a:moveTo>
                <a:lnTo>
                  <a:pt x="1395018" y="243411"/>
                </a:lnTo>
                <a:lnTo>
                  <a:pt x="1275012" y="262948"/>
                </a:lnTo>
                <a:lnTo>
                  <a:pt x="1074500" y="271175"/>
                </a:lnTo>
                <a:lnTo>
                  <a:pt x="1426865" y="271175"/>
                </a:lnTo>
                <a:lnTo>
                  <a:pt x="1434930" y="232474"/>
                </a:lnTo>
                <a:close/>
              </a:path>
            </a:pathLst>
          </a:custGeom>
          <a:solidFill>
            <a:srgbClr val="94B0C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2" name="object 22"/>
          <p:cNvSpPr/>
          <p:nvPr/>
        </p:nvSpPr>
        <p:spPr>
          <a:xfrm>
            <a:off x="5668128" y="4837609"/>
            <a:ext cx="876407" cy="278402"/>
          </a:xfrm>
          <a:custGeom>
            <a:avLst/>
            <a:gdLst/>
            <a:ahLst/>
            <a:cxnLst/>
            <a:rect l="l" t="t" r="r" b="b"/>
            <a:pathLst>
              <a:path w="1445259" h="459104">
                <a:moveTo>
                  <a:pt x="50124" y="0"/>
                </a:moveTo>
                <a:lnTo>
                  <a:pt x="0" y="120614"/>
                </a:lnTo>
                <a:lnTo>
                  <a:pt x="22132" y="134727"/>
                </a:lnTo>
                <a:lnTo>
                  <a:pt x="48646" y="151132"/>
                </a:lnTo>
                <a:lnTo>
                  <a:pt x="113926" y="189494"/>
                </a:lnTo>
                <a:lnTo>
                  <a:pt x="152244" y="210786"/>
                </a:lnTo>
                <a:lnTo>
                  <a:pt x="194050" y="233044"/>
                </a:lnTo>
                <a:lnTo>
                  <a:pt x="239121" y="255934"/>
                </a:lnTo>
                <a:lnTo>
                  <a:pt x="287233" y="279127"/>
                </a:lnTo>
                <a:lnTo>
                  <a:pt x="338162" y="302289"/>
                </a:lnTo>
                <a:lnTo>
                  <a:pt x="391686" y="325088"/>
                </a:lnTo>
                <a:lnTo>
                  <a:pt x="447580" y="347194"/>
                </a:lnTo>
                <a:lnTo>
                  <a:pt x="505622" y="368274"/>
                </a:lnTo>
                <a:lnTo>
                  <a:pt x="565588" y="387996"/>
                </a:lnTo>
                <a:lnTo>
                  <a:pt x="627254" y="406028"/>
                </a:lnTo>
                <a:lnTo>
                  <a:pt x="690397" y="422039"/>
                </a:lnTo>
                <a:lnTo>
                  <a:pt x="754434" y="435347"/>
                </a:lnTo>
                <a:lnTo>
                  <a:pt x="817478" y="445399"/>
                </a:lnTo>
                <a:lnTo>
                  <a:pt x="879239" y="452488"/>
                </a:lnTo>
                <a:lnTo>
                  <a:pt x="939426" y="456906"/>
                </a:lnTo>
                <a:lnTo>
                  <a:pt x="997747" y="458947"/>
                </a:lnTo>
                <a:lnTo>
                  <a:pt x="1053910" y="458905"/>
                </a:lnTo>
                <a:lnTo>
                  <a:pt x="1107626" y="457071"/>
                </a:lnTo>
                <a:lnTo>
                  <a:pt x="1158603" y="453740"/>
                </a:lnTo>
                <a:lnTo>
                  <a:pt x="1206550" y="449204"/>
                </a:lnTo>
                <a:lnTo>
                  <a:pt x="1251175" y="443757"/>
                </a:lnTo>
                <a:lnTo>
                  <a:pt x="1292188" y="437692"/>
                </a:lnTo>
                <a:lnTo>
                  <a:pt x="1362212" y="424878"/>
                </a:lnTo>
                <a:lnTo>
                  <a:pt x="1414292" y="413107"/>
                </a:lnTo>
                <a:lnTo>
                  <a:pt x="1434467" y="315452"/>
                </a:lnTo>
                <a:lnTo>
                  <a:pt x="1102093" y="315452"/>
                </a:lnTo>
                <a:lnTo>
                  <a:pt x="1042977" y="315125"/>
                </a:lnTo>
                <a:lnTo>
                  <a:pt x="979649" y="312503"/>
                </a:lnTo>
                <a:lnTo>
                  <a:pt x="912107" y="307285"/>
                </a:lnTo>
                <a:lnTo>
                  <a:pt x="840350" y="299169"/>
                </a:lnTo>
                <a:lnTo>
                  <a:pt x="764374" y="287855"/>
                </a:lnTo>
                <a:lnTo>
                  <a:pt x="689284" y="273873"/>
                </a:lnTo>
                <a:lnTo>
                  <a:pt x="618208" y="257836"/>
                </a:lnTo>
                <a:lnTo>
                  <a:pt x="551156" y="240070"/>
                </a:lnTo>
                <a:lnTo>
                  <a:pt x="488139" y="220901"/>
                </a:lnTo>
                <a:lnTo>
                  <a:pt x="429165" y="200654"/>
                </a:lnTo>
                <a:lnTo>
                  <a:pt x="374245" y="179655"/>
                </a:lnTo>
                <a:lnTo>
                  <a:pt x="323388" y="158231"/>
                </a:lnTo>
                <a:lnTo>
                  <a:pt x="276604" y="136706"/>
                </a:lnTo>
                <a:lnTo>
                  <a:pt x="233902" y="115407"/>
                </a:lnTo>
                <a:lnTo>
                  <a:pt x="195293" y="94660"/>
                </a:lnTo>
                <a:lnTo>
                  <a:pt x="160786" y="74789"/>
                </a:lnTo>
                <a:lnTo>
                  <a:pt x="104118" y="38984"/>
                </a:lnTo>
                <a:lnTo>
                  <a:pt x="63974" y="10597"/>
                </a:lnTo>
                <a:lnTo>
                  <a:pt x="50124" y="0"/>
                </a:lnTo>
                <a:close/>
              </a:path>
              <a:path w="1445259" h="459104">
                <a:moveTo>
                  <a:pt x="1444929" y="264808"/>
                </a:moveTo>
                <a:lnTo>
                  <a:pt x="1398138" y="278777"/>
                </a:lnTo>
                <a:lnTo>
                  <a:pt x="1334564" y="293202"/>
                </a:lnTo>
                <a:lnTo>
                  <a:pt x="1296477" y="299833"/>
                </a:lnTo>
                <a:lnTo>
                  <a:pt x="1254189" y="305675"/>
                </a:lnTo>
                <a:lnTo>
                  <a:pt x="1207697" y="310426"/>
                </a:lnTo>
                <a:lnTo>
                  <a:pt x="1156999" y="313785"/>
                </a:lnTo>
                <a:lnTo>
                  <a:pt x="1102093" y="315452"/>
                </a:lnTo>
                <a:lnTo>
                  <a:pt x="1434467" y="315452"/>
                </a:lnTo>
                <a:lnTo>
                  <a:pt x="1444929" y="264808"/>
                </a:lnTo>
                <a:close/>
              </a:path>
            </a:pathLst>
          </a:custGeom>
          <a:solidFill>
            <a:srgbClr val="6B809C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3" name="object 23"/>
          <p:cNvSpPr/>
          <p:nvPr/>
        </p:nvSpPr>
        <p:spPr>
          <a:xfrm>
            <a:off x="5587356" y="4983060"/>
            <a:ext cx="916069" cy="347713"/>
          </a:xfrm>
          <a:custGeom>
            <a:avLst/>
            <a:gdLst/>
            <a:ahLst/>
            <a:cxnLst/>
            <a:rect l="l" t="t" r="r" b="b"/>
            <a:pathLst>
              <a:path w="1510665" h="573404">
                <a:moveTo>
                  <a:pt x="83379" y="0"/>
                </a:moveTo>
                <a:lnTo>
                  <a:pt x="0" y="199931"/>
                </a:lnTo>
                <a:lnTo>
                  <a:pt x="20818" y="214942"/>
                </a:lnTo>
                <a:lnTo>
                  <a:pt x="45154" y="231837"/>
                </a:lnTo>
                <a:lnTo>
                  <a:pt x="104056" y="270216"/>
                </a:lnTo>
                <a:lnTo>
                  <a:pt x="138459" y="291169"/>
                </a:lnTo>
                <a:lnTo>
                  <a:pt x="176055" y="312943"/>
                </a:lnTo>
                <a:lnTo>
                  <a:pt x="216763" y="335273"/>
                </a:lnTo>
                <a:lnTo>
                  <a:pt x="260502" y="357893"/>
                </a:lnTo>
                <a:lnTo>
                  <a:pt x="307191" y="380537"/>
                </a:lnTo>
                <a:lnTo>
                  <a:pt x="356748" y="402941"/>
                </a:lnTo>
                <a:lnTo>
                  <a:pt x="409092" y="424837"/>
                </a:lnTo>
                <a:lnTo>
                  <a:pt x="464142" y="445961"/>
                </a:lnTo>
                <a:lnTo>
                  <a:pt x="521817" y="466047"/>
                </a:lnTo>
                <a:lnTo>
                  <a:pt x="582036" y="484828"/>
                </a:lnTo>
                <a:lnTo>
                  <a:pt x="644717" y="502041"/>
                </a:lnTo>
                <a:lnTo>
                  <a:pt x="709779" y="517418"/>
                </a:lnTo>
                <a:lnTo>
                  <a:pt x="777693" y="531178"/>
                </a:lnTo>
                <a:lnTo>
                  <a:pt x="843928" y="542640"/>
                </a:lnTo>
                <a:lnTo>
                  <a:pt x="908295" y="551975"/>
                </a:lnTo>
                <a:lnTo>
                  <a:pt x="970607" y="559355"/>
                </a:lnTo>
                <a:lnTo>
                  <a:pt x="1030675" y="564951"/>
                </a:lnTo>
                <a:lnTo>
                  <a:pt x="1088310" y="568933"/>
                </a:lnTo>
                <a:lnTo>
                  <a:pt x="1143325" y="571473"/>
                </a:lnTo>
                <a:lnTo>
                  <a:pt x="1195531" y="572742"/>
                </a:lnTo>
                <a:lnTo>
                  <a:pt x="1244741" y="572909"/>
                </a:lnTo>
                <a:lnTo>
                  <a:pt x="1290765" y="572148"/>
                </a:lnTo>
                <a:lnTo>
                  <a:pt x="1333416" y="570627"/>
                </a:lnTo>
                <a:lnTo>
                  <a:pt x="1372505" y="568520"/>
                </a:lnTo>
                <a:lnTo>
                  <a:pt x="1439245" y="563225"/>
                </a:lnTo>
                <a:lnTo>
                  <a:pt x="1507151" y="365352"/>
                </a:lnTo>
                <a:lnTo>
                  <a:pt x="1246003" y="365352"/>
                </a:lnTo>
                <a:lnTo>
                  <a:pt x="1192751" y="365036"/>
                </a:lnTo>
                <a:lnTo>
                  <a:pt x="1135731" y="363577"/>
                </a:lnTo>
                <a:lnTo>
                  <a:pt x="1074972" y="360819"/>
                </a:lnTo>
                <a:lnTo>
                  <a:pt x="1010507" y="356605"/>
                </a:lnTo>
                <a:lnTo>
                  <a:pt x="942366" y="350778"/>
                </a:lnTo>
                <a:lnTo>
                  <a:pt x="870580" y="343183"/>
                </a:lnTo>
                <a:lnTo>
                  <a:pt x="803844" y="333541"/>
                </a:lnTo>
                <a:lnTo>
                  <a:pt x="738807" y="320595"/>
                </a:lnTo>
                <a:lnTo>
                  <a:pt x="675640" y="304741"/>
                </a:lnTo>
                <a:lnTo>
                  <a:pt x="614516" y="286378"/>
                </a:lnTo>
                <a:lnTo>
                  <a:pt x="555603" y="265901"/>
                </a:lnTo>
                <a:lnTo>
                  <a:pt x="499074" y="243709"/>
                </a:lnTo>
                <a:lnTo>
                  <a:pt x="445098" y="220199"/>
                </a:lnTo>
                <a:lnTo>
                  <a:pt x="393847" y="195768"/>
                </a:lnTo>
                <a:lnTo>
                  <a:pt x="345492" y="170814"/>
                </a:lnTo>
                <a:lnTo>
                  <a:pt x="300203" y="145733"/>
                </a:lnTo>
                <a:lnTo>
                  <a:pt x="258151" y="120923"/>
                </a:lnTo>
                <a:lnTo>
                  <a:pt x="219506" y="96781"/>
                </a:lnTo>
                <a:lnTo>
                  <a:pt x="184440" y="73704"/>
                </a:lnTo>
                <a:lnTo>
                  <a:pt x="125728" y="32337"/>
                </a:lnTo>
                <a:lnTo>
                  <a:pt x="102423" y="14841"/>
                </a:lnTo>
                <a:lnTo>
                  <a:pt x="83379" y="0"/>
                </a:lnTo>
                <a:close/>
              </a:path>
              <a:path w="1510665" h="573404">
                <a:moveTo>
                  <a:pt x="1510613" y="348732"/>
                </a:moveTo>
                <a:lnTo>
                  <a:pt x="1454634" y="355278"/>
                </a:lnTo>
                <a:lnTo>
                  <a:pt x="1382832" y="361013"/>
                </a:lnTo>
                <a:lnTo>
                  <a:pt x="1341074" y="363184"/>
                </a:lnTo>
                <a:lnTo>
                  <a:pt x="1295454" y="364683"/>
                </a:lnTo>
                <a:lnTo>
                  <a:pt x="1246003" y="365352"/>
                </a:lnTo>
                <a:lnTo>
                  <a:pt x="1507151" y="365352"/>
                </a:lnTo>
                <a:lnTo>
                  <a:pt x="1510613" y="348732"/>
                </a:lnTo>
                <a:close/>
              </a:path>
            </a:pathLst>
          </a:custGeom>
          <a:solidFill>
            <a:srgbClr val="94B0C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4" name="object 24"/>
          <p:cNvSpPr/>
          <p:nvPr/>
        </p:nvSpPr>
        <p:spPr>
          <a:xfrm>
            <a:off x="5510547" y="5217305"/>
            <a:ext cx="927621" cy="363886"/>
          </a:xfrm>
          <a:custGeom>
            <a:avLst/>
            <a:gdLst/>
            <a:ahLst/>
            <a:cxnLst/>
            <a:rect l="l" t="t" r="r" b="b"/>
            <a:pathLst>
              <a:path w="1529715" h="600075">
                <a:moveTo>
                  <a:pt x="48951" y="0"/>
                </a:moveTo>
                <a:lnTo>
                  <a:pt x="0" y="117881"/>
                </a:lnTo>
                <a:lnTo>
                  <a:pt x="34104" y="150149"/>
                </a:lnTo>
                <a:lnTo>
                  <a:pt x="138665" y="235220"/>
                </a:lnTo>
                <a:lnTo>
                  <a:pt x="317054" y="355493"/>
                </a:lnTo>
                <a:lnTo>
                  <a:pt x="572642" y="493367"/>
                </a:lnTo>
                <a:lnTo>
                  <a:pt x="885431" y="583766"/>
                </a:lnTo>
                <a:lnTo>
                  <a:pt x="1189827" y="599596"/>
                </a:lnTo>
                <a:lnTo>
                  <a:pt x="1420427" y="580225"/>
                </a:lnTo>
                <a:lnTo>
                  <a:pt x="1511828" y="565019"/>
                </a:lnTo>
                <a:lnTo>
                  <a:pt x="1524557" y="504252"/>
                </a:lnTo>
                <a:lnTo>
                  <a:pt x="1217434" y="504252"/>
                </a:lnTo>
                <a:lnTo>
                  <a:pt x="1164442" y="503248"/>
                </a:lnTo>
                <a:lnTo>
                  <a:pt x="1108997" y="500643"/>
                </a:lnTo>
                <a:lnTo>
                  <a:pt x="1051293" y="496229"/>
                </a:lnTo>
                <a:lnTo>
                  <a:pt x="991525" y="489797"/>
                </a:lnTo>
                <a:lnTo>
                  <a:pt x="929887" y="481138"/>
                </a:lnTo>
                <a:lnTo>
                  <a:pt x="866575" y="470044"/>
                </a:lnTo>
                <a:lnTo>
                  <a:pt x="801783" y="456305"/>
                </a:lnTo>
                <a:lnTo>
                  <a:pt x="735705" y="439714"/>
                </a:lnTo>
                <a:lnTo>
                  <a:pt x="667495" y="419267"/>
                </a:lnTo>
                <a:lnTo>
                  <a:pt x="602770" y="396157"/>
                </a:lnTo>
                <a:lnTo>
                  <a:pt x="541528" y="370780"/>
                </a:lnTo>
                <a:lnTo>
                  <a:pt x="483767" y="343535"/>
                </a:lnTo>
                <a:lnTo>
                  <a:pt x="429486" y="314817"/>
                </a:lnTo>
                <a:lnTo>
                  <a:pt x="378683" y="285025"/>
                </a:lnTo>
                <a:lnTo>
                  <a:pt x="331356" y="254555"/>
                </a:lnTo>
                <a:lnTo>
                  <a:pt x="287505" y="223806"/>
                </a:lnTo>
                <a:lnTo>
                  <a:pt x="247126" y="193173"/>
                </a:lnTo>
                <a:lnTo>
                  <a:pt x="210220" y="163055"/>
                </a:lnTo>
                <a:lnTo>
                  <a:pt x="176784" y="133849"/>
                </a:lnTo>
                <a:lnTo>
                  <a:pt x="146816" y="105951"/>
                </a:lnTo>
                <a:lnTo>
                  <a:pt x="97280" y="55671"/>
                </a:lnTo>
                <a:lnTo>
                  <a:pt x="61599" y="15394"/>
                </a:lnTo>
                <a:lnTo>
                  <a:pt x="48951" y="0"/>
                </a:lnTo>
                <a:close/>
              </a:path>
              <a:path w="1529715" h="600075">
                <a:moveTo>
                  <a:pt x="1529691" y="479744"/>
                </a:moveTo>
                <a:lnTo>
                  <a:pt x="1472965" y="488372"/>
                </a:lnTo>
                <a:lnTo>
                  <a:pt x="1400975" y="496447"/>
                </a:lnTo>
                <a:lnTo>
                  <a:pt x="1359743" y="499754"/>
                </a:lnTo>
                <a:lnTo>
                  <a:pt x="1315279" y="502297"/>
                </a:lnTo>
                <a:lnTo>
                  <a:pt x="1267778" y="503866"/>
                </a:lnTo>
                <a:lnTo>
                  <a:pt x="1217434" y="504252"/>
                </a:lnTo>
                <a:lnTo>
                  <a:pt x="1524557" y="504252"/>
                </a:lnTo>
                <a:lnTo>
                  <a:pt x="1529691" y="479744"/>
                </a:lnTo>
                <a:close/>
              </a:path>
            </a:pathLst>
          </a:custGeom>
          <a:solidFill>
            <a:srgbClr val="6B809C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5" name="object 25"/>
          <p:cNvSpPr/>
          <p:nvPr/>
        </p:nvSpPr>
        <p:spPr>
          <a:xfrm>
            <a:off x="5789905" y="4479404"/>
            <a:ext cx="809791" cy="235274"/>
          </a:xfrm>
          <a:custGeom>
            <a:avLst/>
            <a:gdLst/>
            <a:ahLst/>
            <a:cxnLst/>
            <a:rect l="l" t="t" r="r" b="b"/>
            <a:pathLst>
              <a:path w="1335404" h="387984">
                <a:moveTo>
                  <a:pt x="26973" y="0"/>
                </a:moveTo>
                <a:lnTo>
                  <a:pt x="0" y="87159"/>
                </a:lnTo>
                <a:lnTo>
                  <a:pt x="56831" y="124588"/>
                </a:lnTo>
                <a:lnTo>
                  <a:pt x="213064" y="210450"/>
                </a:lnTo>
                <a:lnTo>
                  <a:pt x="447306" y="305109"/>
                </a:lnTo>
                <a:lnTo>
                  <a:pt x="738166" y="368931"/>
                </a:lnTo>
                <a:lnTo>
                  <a:pt x="1006892" y="387720"/>
                </a:lnTo>
                <a:lnTo>
                  <a:pt x="1192646" y="383239"/>
                </a:lnTo>
                <a:lnTo>
                  <a:pt x="1300430" y="369947"/>
                </a:lnTo>
                <a:lnTo>
                  <a:pt x="1335247" y="362303"/>
                </a:lnTo>
                <a:lnTo>
                  <a:pt x="1335247" y="264965"/>
                </a:lnTo>
                <a:lnTo>
                  <a:pt x="1098686" y="264965"/>
                </a:lnTo>
                <a:lnTo>
                  <a:pt x="876588" y="260539"/>
                </a:lnTo>
                <a:lnTo>
                  <a:pt x="650702" y="234694"/>
                </a:lnTo>
                <a:lnTo>
                  <a:pt x="434443" y="175415"/>
                </a:lnTo>
                <a:lnTo>
                  <a:pt x="233236" y="97250"/>
                </a:lnTo>
                <a:lnTo>
                  <a:pt x="84830" y="29134"/>
                </a:lnTo>
                <a:lnTo>
                  <a:pt x="26973" y="0"/>
                </a:lnTo>
                <a:close/>
              </a:path>
              <a:path w="1335404" h="387984">
                <a:moveTo>
                  <a:pt x="1335247" y="254903"/>
                </a:moveTo>
                <a:lnTo>
                  <a:pt x="1267928" y="259308"/>
                </a:lnTo>
                <a:lnTo>
                  <a:pt x="1098686" y="264965"/>
                </a:lnTo>
                <a:lnTo>
                  <a:pt x="1335247" y="264965"/>
                </a:lnTo>
                <a:lnTo>
                  <a:pt x="1335247" y="254903"/>
                </a:lnTo>
                <a:close/>
              </a:path>
            </a:pathLst>
          </a:custGeom>
          <a:solidFill>
            <a:srgbClr val="6B809C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6" name="object 26"/>
          <p:cNvSpPr/>
          <p:nvPr/>
        </p:nvSpPr>
        <p:spPr>
          <a:xfrm>
            <a:off x="6803327" y="6467567"/>
            <a:ext cx="499044" cy="53524"/>
          </a:xfrm>
          <a:custGeom>
            <a:avLst/>
            <a:gdLst/>
            <a:ahLst/>
            <a:cxnLst/>
            <a:rect l="l" t="t" r="r" b="b"/>
            <a:pathLst>
              <a:path w="822959" h="88265">
                <a:moveTo>
                  <a:pt x="741841" y="0"/>
                </a:moveTo>
                <a:lnTo>
                  <a:pt x="66102" y="0"/>
                </a:lnTo>
                <a:lnTo>
                  <a:pt x="0" y="88102"/>
                </a:lnTo>
                <a:lnTo>
                  <a:pt x="822634" y="88102"/>
                </a:lnTo>
                <a:lnTo>
                  <a:pt x="741841" y="0"/>
                </a:lnTo>
                <a:close/>
              </a:path>
            </a:pathLst>
          </a:custGeom>
          <a:solidFill>
            <a:srgbClr val="F2EBB8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7" name="object 27"/>
          <p:cNvSpPr/>
          <p:nvPr/>
        </p:nvSpPr>
        <p:spPr>
          <a:xfrm>
            <a:off x="7072513" y="5655070"/>
            <a:ext cx="469009" cy="318448"/>
          </a:xfrm>
          <a:custGeom>
            <a:avLst/>
            <a:gdLst/>
            <a:ahLst/>
            <a:cxnLst/>
            <a:rect l="l" t="t" r="r" b="b"/>
            <a:pathLst>
              <a:path w="773429" h="525145">
                <a:moveTo>
                  <a:pt x="108621" y="318892"/>
                </a:moveTo>
                <a:lnTo>
                  <a:pt x="73910" y="326712"/>
                </a:lnTo>
                <a:lnTo>
                  <a:pt x="7172" y="379365"/>
                </a:lnTo>
                <a:lnTo>
                  <a:pt x="0" y="445096"/>
                </a:lnTo>
                <a:lnTo>
                  <a:pt x="19683" y="501191"/>
                </a:lnTo>
                <a:lnTo>
                  <a:pt x="33513" y="524936"/>
                </a:lnTo>
                <a:lnTo>
                  <a:pt x="92275" y="524936"/>
                </a:lnTo>
                <a:lnTo>
                  <a:pt x="83866" y="507047"/>
                </a:lnTo>
                <a:lnTo>
                  <a:pt x="70462" y="465607"/>
                </a:lnTo>
                <a:lnTo>
                  <a:pt x="69800" y="418958"/>
                </a:lnTo>
                <a:lnTo>
                  <a:pt x="99616" y="385443"/>
                </a:lnTo>
                <a:lnTo>
                  <a:pt x="120118" y="382255"/>
                </a:lnTo>
                <a:lnTo>
                  <a:pt x="325023" y="382255"/>
                </a:lnTo>
                <a:lnTo>
                  <a:pt x="257696" y="352362"/>
                </a:lnTo>
                <a:lnTo>
                  <a:pt x="219019" y="337151"/>
                </a:lnTo>
                <a:lnTo>
                  <a:pt x="181238" y="325546"/>
                </a:lnTo>
                <a:lnTo>
                  <a:pt x="144418" y="318981"/>
                </a:lnTo>
                <a:lnTo>
                  <a:pt x="108621" y="318892"/>
                </a:lnTo>
                <a:close/>
              </a:path>
              <a:path w="773429" h="525145">
                <a:moveTo>
                  <a:pt x="325023" y="382255"/>
                </a:moveTo>
                <a:lnTo>
                  <a:pt x="120118" y="382255"/>
                </a:lnTo>
                <a:lnTo>
                  <a:pt x="144312" y="386844"/>
                </a:lnTo>
                <a:lnTo>
                  <a:pt x="172159" y="397567"/>
                </a:lnTo>
                <a:lnTo>
                  <a:pt x="203620" y="412783"/>
                </a:lnTo>
                <a:lnTo>
                  <a:pt x="238658" y="430848"/>
                </a:lnTo>
                <a:lnTo>
                  <a:pt x="277234" y="450120"/>
                </a:lnTo>
                <a:lnTo>
                  <a:pt x="319311" y="468958"/>
                </a:lnTo>
                <a:lnTo>
                  <a:pt x="364850" y="485719"/>
                </a:lnTo>
                <a:lnTo>
                  <a:pt x="413814" y="498760"/>
                </a:lnTo>
                <a:lnTo>
                  <a:pt x="466163" y="506440"/>
                </a:lnTo>
                <a:lnTo>
                  <a:pt x="521861" y="507115"/>
                </a:lnTo>
                <a:lnTo>
                  <a:pt x="580869" y="499145"/>
                </a:lnTo>
                <a:lnTo>
                  <a:pt x="643149" y="480885"/>
                </a:lnTo>
                <a:lnTo>
                  <a:pt x="685985" y="439296"/>
                </a:lnTo>
                <a:lnTo>
                  <a:pt x="548280" y="439296"/>
                </a:lnTo>
                <a:lnTo>
                  <a:pt x="505082" y="439013"/>
                </a:lnTo>
                <a:lnTo>
                  <a:pt x="462341" y="432294"/>
                </a:lnTo>
                <a:lnTo>
                  <a:pt x="420120" y="420573"/>
                </a:lnTo>
                <a:lnTo>
                  <a:pt x="378482" y="405284"/>
                </a:lnTo>
                <a:lnTo>
                  <a:pt x="337491" y="387863"/>
                </a:lnTo>
                <a:lnTo>
                  <a:pt x="325023" y="382255"/>
                </a:lnTo>
                <a:close/>
              </a:path>
              <a:path w="773429" h="525145">
                <a:moveTo>
                  <a:pt x="602752" y="0"/>
                </a:moveTo>
                <a:lnTo>
                  <a:pt x="555005" y="47726"/>
                </a:lnTo>
                <a:lnTo>
                  <a:pt x="596550" y="90630"/>
                </a:lnTo>
                <a:lnTo>
                  <a:pt x="672524" y="192727"/>
                </a:lnTo>
                <a:lnTo>
                  <a:pt x="709936" y="314095"/>
                </a:lnTo>
                <a:lnTo>
                  <a:pt x="635798" y="414814"/>
                </a:lnTo>
                <a:lnTo>
                  <a:pt x="591873" y="431708"/>
                </a:lnTo>
                <a:lnTo>
                  <a:pt x="548280" y="439296"/>
                </a:lnTo>
                <a:lnTo>
                  <a:pt x="685985" y="439296"/>
                </a:lnTo>
                <a:lnTo>
                  <a:pt x="773176" y="354642"/>
                </a:lnTo>
                <a:lnTo>
                  <a:pt x="744140" y="195016"/>
                </a:lnTo>
                <a:lnTo>
                  <a:pt x="654510" y="58103"/>
                </a:lnTo>
                <a:lnTo>
                  <a:pt x="602752" y="0"/>
                </a:lnTo>
                <a:close/>
              </a:path>
            </a:pathLst>
          </a:custGeom>
          <a:solidFill>
            <a:srgbClr val="DBC791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8" name="object 28"/>
          <p:cNvSpPr/>
          <p:nvPr/>
        </p:nvSpPr>
        <p:spPr>
          <a:xfrm>
            <a:off x="6870137" y="5937776"/>
            <a:ext cx="427807" cy="138238"/>
          </a:xfrm>
          <a:custGeom>
            <a:avLst/>
            <a:gdLst/>
            <a:ahLst/>
            <a:cxnLst/>
            <a:rect l="l" t="t" r="r" b="b"/>
            <a:pathLst>
              <a:path w="705484" h="227965">
                <a:moveTo>
                  <a:pt x="705109" y="0"/>
                </a:moveTo>
                <a:lnTo>
                  <a:pt x="0" y="73421"/>
                </a:lnTo>
                <a:lnTo>
                  <a:pt x="88133" y="227595"/>
                </a:lnTo>
                <a:lnTo>
                  <a:pt x="594934" y="227595"/>
                </a:lnTo>
                <a:lnTo>
                  <a:pt x="605185" y="206420"/>
                </a:lnTo>
                <a:lnTo>
                  <a:pt x="332498" y="206420"/>
                </a:lnTo>
                <a:lnTo>
                  <a:pt x="287820" y="201415"/>
                </a:lnTo>
                <a:lnTo>
                  <a:pt x="250634" y="191121"/>
                </a:lnTo>
                <a:lnTo>
                  <a:pt x="224504" y="175418"/>
                </a:lnTo>
                <a:lnTo>
                  <a:pt x="212998" y="154183"/>
                </a:lnTo>
                <a:lnTo>
                  <a:pt x="221475" y="136913"/>
                </a:lnTo>
                <a:lnTo>
                  <a:pt x="288491" y="106868"/>
                </a:lnTo>
                <a:lnTo>
                  <a:pt x="337688" y="95679"/>
                </a:lnTo>
                <a:lnTo>
                  <a:pt x="391115" y="88102"/>
                </a:lnTo>
                <a:lnTo>
                  <a:pt x="444101" y="84930"/>
                </a:lnTo>
                <a:lnTo>
                  <a:pt x="663996" y="84930"/>
                </a:lnTo>
                <a:lnTo>
                  <a:pt x="705109" y="0"/>
                </a:lnTo>
                <a:close/>
              </a:path>
              <a:path w="705484" h="227965">
                <a:moveTo>
                  <a:pt x="663996" y="84930"/>
                </a:moveTo>
                <a:lnTo>
                  <a:pt x="444101" y="84930"/>
                </a:lnTo>
                <a:lnTo>
                  <a:pt x="491975" y="86956"/>
                </a:lnTo>
                <a:lnTo>
                  <a:pt x="530066" y="94973"/>
                </a:lnTo>
                <a:lnTo>
                  <a:pt x="553702" y="109775"/>
                </a:lnTo>
                <a:lnTo>
                  <a:pt x="558213" y="132153"/>
                </a:lnTo>
                <a:lnTo>
                  <a:pt x="543464" y="156342"/>
                </a:lnTo>
                <a:lnTo>
                  <a:pt x="475825" y="190909"/>
                </a:lnTo>
                <a:lnTo>
                  <a:pt x="430066" y="201046"/>
                </a:lnTo>
                <a:lnTo>
                  <a:pt x="381102" y="206256"/>
                </a:lnTo>
                <a:lnTo>
                  <a:pt x="332498" y="206420"/>
                </a:lnTo>
                <a:lnTo>
                  <a:pt x="605185" y="206420"/>
                </a:lnTo>
                <a:lnTo>
                  <a:pt x="663996" y="84930"/>
                </a:lnTo>
                <a:close/>
              </a:path>
            </a:pathLst>
          </a:custGeom>
          <a:solidFill>
            <a:srgbClr val="F2EBB8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9" name="object 29"/>
          <p:cNvSpPr/>
          <p:nvPr/>
        </p:nvSpPr>
        <p:spPr>
          <a:xfrm>
            <a:off x="6766343" y="6066887"/>
            <a:ext cx="550642" cy="418565"/>
          </a:xfrm>
          <a:custGeom>
            <a:avLst/>
            <a:gdLst/>
            <a:ahLst/>
            <a:cxnLst/>
            <a:rect l="l" t="t" r="r" b="b"/>
            <a:pathLst>
              <a:path w="908050" h="690245">
                <a:moveTo>
                  <a:pt x="758758" y="0"/>
                </a:moveTo>
                <a:lnTo>
                  <a:pt x="704789" y="123"/>
                </a:lnTo>
                <a:lnTo>
                  <a:pt x="119751" y="7340"/>
                </a:lnTo>
                <a:lnTo>
                  <a:pt x="74941" y="23242"/>
                </a:lnTo>
                <a:lnTo>
                  <a:pt x="40627" y="66845"/>
                </a:lnTo>
                <a:lnTo>
                  <a:pt x="16743" y="131993"/>
                </a:lnTo>
                <a:lnTo>
                  <a:pt x="8692" y="170723"/>
                </a:lnTo>
                <a:lnTo>
                  <a:pt x="3223" y="212531"/>
                </a:lnTo>
                <a:lnTo>
                  <a:pt x="328" y="256647"/>
                </a:lnTo>
                <a:lnTo>
                  <a:pt x="0" y="302303"/>
                </a:lnTo>
                <a:lnTo>
                  <a:pt x="2229" y="348727"/>
                </a:lnTo>
                <a:lnTo>
                  <a:pt x="7007" y="395152"/>
                </a:lnTo>
                <a:lnTo>
                  <a:pt x="14327" y="440807"/>
                </a:lnTo>
                <a:lnTo>
                  <a:pt x="24180" y="484923"/>
                </a:lnTo>
                <a:lnTo>
                  <a:pt x="36558" y="526731"/>
                </a:lnTo>
                <a:lnTo>
                  <a:pt x="51452" y="565461"/>
                </a:lnTo>
                <a:lnTo>
                  <a:pt x="68853" y="600343"/>
                </a:lnTo>
                <a:lnTo>
                  <a:pt x="111148" y="655489"/>
                </a:lnTo>
                <a:lnTo>
                  <a:pt x="163376" y="686011"/>
                </a:lnTo>
                <a:lnTo>
                  <a:pt x="193194" y="690115"/>
                </a:lnTo>
                <a:lnTo>
                  <a:pt x="379920" y="687821"/>
                </a:lnTo>
                <a:lnTo>
                  <a:pt x="773449" y="675434"/>
                </a:lnTo>
                <a:lnTo>
                  <a:pt x="811501" y="658222"/>
                </a:lnTo>
                <a:lnTo>
                  <a:pt x="845023" y="611253"/>
                </a:lnTo>
                <a:lnTo>
                  <a:pt x="872681" y="541529"/>
                </a:lnTo>
                <a:lnTo>
                  <a:pt x="883896" y="500322"/>
                </a:lnTo>
                <a:lnTo>
                  <a:pt x="893145" y="456051"/>
                </a:lnTo>
                <a:lnTo>
                  <a:pt x="900263" y="409593"/>
                </a:lnTo>
                <a:lnTo>
                  <a:pt x="905081" y="361821"/>
                </a:lnTo>
                <a:lnTo>
                  <a:pt x="907435" y="313613"/>
                </a:lnTo>
                <a:lnTo>
                  <a:pt x="907158" y="265841"/>
                </a:lnTo>
                <a:lnTo>
                  <a:pt x="904082" y="219383"/>
                </a:lnTo>
                <a:lnTo>
                  <a:pt x="898041" y="175112"/>
                </a:lnTo>
                <a:lnTo>
                  <a:pt x="888870" y="133905"/>
                </a:lnTo>
                <a:lnTo>
                  <a:pt x="876400" y="96636"/>
                </a:lnTo>
                <a:lnTo>
                  <a:pt x="840902" y="37414"/>
                </a:lnTo>
                <a:lnTo>
                  <a:pt x="790214" y="4448"/>
                </a:lnTo>
                <a:lnTo>
                  <a:pt x="758758" y="0"/>
                </a:lnTo>
                <a:close/>
              </a:path>
            </a:pathLst>
          </a:custGeom>
          <a:solidFill>
            <a:srgbClr val="FFFFE8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30" name="object 30"/>
          <p:cNvSpPr/>
          <p:nvPr/>
        </p:nvSpPr>
        <p:spPr>
          <a:xfrm>
            <a:off x="6901733" y="5715180"/>
            <a:ext cx="262614" cy="804785"/>
          </a:xfrm>
          <a:custGeom>
            <a:avLst/>
            <a:gdLst/>
            <a:ahLst/>
            <a:cxnLst/>
            <a:rect l="l" t="t" r="r" b="b"/>
            <a:pathLst>
              <a:path w="433070" h="1327150">
                <a:moveTo>
                  <a:pt x="432677" y="0"/>
                </a:moveTo>
                <a:lnTo>
                  <a:pt x="307393" y="31307"/>
                </a:lnTo>
                <a:lnTo>
                  <a:pt x="0" y="1326682"/>
                </a:lnTo>
                <a:lnTo>
                  <a:pt x="281865" y="1326682"/>
                </a:lnTo>
                <a:lnTo>
                  <a:pt x="432677" y="0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31" name="object 31"/>
          <p:cNvSpPr/>
          <p:nvPr/>
        </p:nvSpPr>
        <p:spPr>
          <a:xfrm>
            <a:off x="4865410" y="5655405"/>
            <a:ext cx="227958" cy="864470"/>
          </a:xfrm>
          <a:custGeom>
            <a:avLst/>
            <a:gdLst/>
            <a:ahLst/>
            <a:cxnLst/>
            <a:rect l="l" t="t" r="r" b="b"/>
            <a:pathLst>
              <a:path w="375920" h="1425575">
                <a:moveTo>
                  <a:pt x="25674" y="0"/>
                </a:moveTo>
                <a:lnTo>
                  <a:pt x="0" y="1425265"/>
                </a:lnTo>
                <a:lnTo>
                  <a:pt x="375412" y="1425265"/>
                </a:lnTo>
                <a:lnTo>
                  <a:pt x="132906" y="10449"/>
                </a:lnTo>
                <a:lnTo>
                  <a:pt x="25674" y="0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32" name="object 32"/>
          <p:cNvSpPr/>
          <p:nvPr/>
        </p:nvSpPr>
        <p:spPr>
          <a:xfrm>
            <a:off x="4635604" y="5215035"/>
            <a:ext cx="2905697" cy="354644"/>
          </a:xfrm>
          <a:custGeom>
            <a:avLst/>
            <a:gdLst/>
            <a:ahLst/>
            <a:cxnLst/>
            <a:rect l="l" t="t" r="r" b="b"/>
            <a:pathLst>
              <a:path w="4791709" h="584834">
                <a:moveTo>
                  <a:pt x="240086" y="0"/>
                </a:moveTo>
                <a:lnTo>
                  <a:pt x="0" y="511272"/>
                </a:lnTo>
                <a:lnTo>
                  <a:pt x="4791309" y="584317"/>
                </a:lnTo>
                <a:lnTo>
                  <a:pt x="4425980" y="41757"/>
                </a:lnTo>
                <a:lnTo>
                  <a:pt x="240086" y="0"/>
                </a:lnTo>
                <a:close/>
              </a:path>
            </a:pathLst>
          </a:custGeom>
          <a:solidFill>
            <a:srgbClr val="484546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33" name="object 33"/>
          <p:cNvSpPr/>
          <p:nvPr/>
        </p:nvSpPr>
        <p:spPr>
          <a:xfrm>
            <a:off x="5983794" y="5269972"/>
            <a:ext cx="1358508" cy="244901"/>
          </a:xfrm>
          <a:custGeom>
            <a:avLst/>
            <a:gdLst/>
            <a:ahLst/>
            <a:cxnLst/>
            <a:rect l="l" t="t" r="r" b="b"/>
            <a:pathLst>
              <a:path w="2240279" h="403859">
                <a:moveTo>
                  <a:pt x="66102" y="0"/>
                </a:moveTo>
                <a:lnTo>
                  <a:pt x="0" y="367088"/>
                </a:lnTo>
                <a:lnTo>
                  <a:pt x="2240204" y="403799"/>
                </a:lnTo>
                <a:lnTo>
                  <a:pt x="2012514" y="14680"/>
                </a:lnTo>
                <a:lnTo>
                  <a:pt x="66102" y="0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34" name="object 34"/>
          <p:cNvSpPr/>
          <p:nvPr/>
        </p:nvSpPr>
        <p:spPr>
          <a:xfrm>
            <a:off x="5796728" y="5269972"/>
            <a:ext cx="155951" cy="222952"/>
          </a:xfrm>
          <a:custGeom>
            <a:avLst/>
            <a:gdLst/>
            <a:ahLst/>
            <a:cxnLst/>
            <a:rect l="l" t="t" r="r" b="b"/>
            <a:pathLst>
              <a:path w="257175" h="367665">
                <a:moveTo>
                  <a:pt x="257070" y="0"/>
                </a:moveTo>
                <a:lnTo>
                  <a:pt x="146896" y="14680"/>
                </a:lnTo>
                <a:lnTo>
                  <a:pt x="0" y="359748"/>
                </a:lnTo>
                <a:lnTo>
                  <a:pt x="198308" y="367088"/>
                </a:lnTo>
                <a:lnTo>
                  <a:pt x="257070" y="0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35" name="object 35"/>
          <p:cNvSpPr/>
          <p:nvPr/>
        </p:nvSpPr>
        <p:spPr>
          <a:xfrm>
            <a:off x="5640836" y="5274425"/>
            <a:ext cx="191762" cy="204854"/>
          </a:xfrm>
          <a:custGeom>
            <a:avLst/>
            <a:gdLst/>
            <a:ahLst/>
            <a:cxnLst/>
            <a:rect l="l" t="t" r="r" b="b"/>
            <a:pathLst>
              <a:path w="316229" h="337820">
                <a:moveTo>
                  <a:pt x="315833" y="0"/>
                </a:moveTo>
                <a:lnTo>
                  <a:pt x="198318" y="0"/>
                </a:lnTo>
                <a:lnTo>
                  <a:pt x="0" y="337717"/>
                </a:lnTo>
                <a:lnTo>
                  <a:pt x="146896" y="337717"/>
                </a:lnTo>
                <a:lnTo>
                  <a:pt x="315833" y="0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36" name="object 36"/>
          <p:cNvSpPr/>
          <p:nvPr/>
        </p:nvSpPr>
        <p:spPr>
          <a:xfrm>
            <a:off x="5484944" y="5261065"/>
            <a:ext cx="178285" cy="218332"/>
          </a:xfrm>
          <a:custGeom>
            <a:avLst/>
            <a:gdLst/>
            <a:ahLst/>
            <a:cxnLst/>
            <a:rect l="l" t="t" r="r" b="b"/>
            <a:pathLst>
              <a:path w="294004" h="360045">
                <a:moveTo>
                  <a:pt x="213009" y="0"/>
                </a:moveTo>
                <a:lnTo>
                  <a:pt x="0" y="359748"/>
                </a:lnTo>
                <a:lnTo>
                  <a:pt x="132215" y="352408"/>
                </a:lnTo>
                <a:lnTo>
                  <a:pt x="293802" y="22030"/>
                </a:lnTo>
                <a:lnTo>
                  <a:pt x="213009" y="0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37" name="object 37"/>
          <p:cNvSpPr/>
          <p:nvPr/>
        </p:nvSpPr>
        <p:spPr>
          <a:xfrm>
            <a:off x="5333510" y="5278878"/>
            <a:ext cx="209475" cy="204854"/>
          </a:xfrm>
          <a:custGeom>
            <a:avLst/>
            <a:gdLst/>
            <a:ahLst/>
            <a:cxnLst/>
            <a:rect l="l" t="t" r="r" b="b"/>
            <a:pathLst>
              <a:path w="345440" h="337820">
                <a:moveTo>
                  <a:pt x="257070" y="0"/>
                </a:moveTo>
                <a:lnTo>
                  <a:pt x="0" y="337717"/>
                </a:lnTo>
                <a:lnTo>
                  <a:pt x="117525" y="323037"/>
                </a:lnTo>
                <a:lnTo>
                  <a:pt x="345214" y="7340"/>
                </a:lnTo>
                <a:lnTo>
                  <a:pt x="257070" y="0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38" name="object 38"/>
          <p:cNvSpPr/>
          <p:nvPr/>
        </p:nvSpPr>
        <p:spPr>
          <a:xfrm>
            <a:off x="5164257" y="5252162"/>
            <a:ext cx="236430" cy="218332"/>
          </a:xfrm>
          <a:custGeom>
            <a:avLst/>
            <a:gdLst/>
            <a:ahLst/>
            <a:cxnLst/>
            <a:rect l="l" t="t" r="r" b="b"/>
            <a:pathLst>
              <a:path w="389890" h="360045">
                <a:moveTo>
                  <a:pt x="315833" y="0"/>
                </a:moveTo>
                <a:lnTo>
                  <a:pt x="0" y="359748"/>
                </a:lnTo>
                <a:lnTo>
                  <a:pt x="176287" y="359748"/>
                </a:lnTo>
                <a:lnTo>
                  <a:pt x="389286" y="29370"/>
                </a:lnTo>
                <a:lnTo>
                  <a:pt x="315833" y="0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39" name="object 39"/>
          <p:cNvSpPr/>
          <p:nvPr/>
        </p:nvSpPr>
        <p:spPr>
          <a:xfrm>
            <a:off x="5017278" y="5261069"/>
            <a:ext cx="258378" cy="218332"/>
          </a:xfrm>
          <a:custGeom>
            <a:avLst/>
            <a:gdLst/>
            <a:ahLst/>
            <a:cxnLst/>
            <a:rect l="l" t="t" r="r" b="b"/>
            <a:pathLst>
              <a:path w="426084" h="360045">
                <a:moveTo>
                  <a:pt x="242380" y="0"/>
                </a:moveTo>
                <a:lnTo>
                  <a:pt x="0" y="359748"/>
                </a:lnTo>
                <a:lnTo>
                  <a:pt x="154246" y="352397"/>
                </a:lnTo>
                <a:lnTo>
                  <a:pt x="426007" y="7340"/>
                </a:lnTo>
                <a:lnTo>
                  <a:pt x="242380" y="0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40" name="object 40"/>
          <p:cNvSpPr/>
          <p:nvPr/>
        </p:nvSpPr>
        <p:spPr>
          <a:xfrm>
            <a:off x="4901475" y="5252162"/>
            <a:ext cx="182906" cy="218332"/>
          </a:xfrm>
          <a:custGeom>
            <a:avLst/>
            <a:gdLst/>
            <a:ahLst/>
            <a:cxnLst/>
            <a:rect l="l" t="t" r="r" b="b"/>
            <a:pathLst>
              <a:path w="301625" h="360045">
                <a:moveTo>
                  <a:pt x="198318" y="0"/>
                </a:moveTo>
                <a:lnTo>
                  <a:pt x="0" y="359748"/>
                </a:lnTo>
                <a:lnTo>
                  <a:pt x="132205" y="359748"/>
                </a:lnTo>
                <a:lnTo>
                  <a:pt x="301142" y="29370"/>
                </a:lnTo>
                <a:lnTo>
                  <a:pt x="198318" y="0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41" name="object 41"/>
          <p:cNvSpPr/>
          <p:nvPr/>
        </p:nvSpPr>
        <p:spPr>
          <a:xfrm>
            <a:off x="4635602" y="5525077"/>
            <a:ext cx="2905697" cy="266079"/>
          </a:xfrm>
          <a:custGeom>
            <a:avLst/>
            <a:gdLst/>
            <a:ahLst/>
            <a:cxnLst/>
            <a:rect l="l" t="t" r="r" b="b"/>
            <a:pathLst>
              <a:path w="4791709" h="438784">
                <a:moveTo>
                  <a:pt x="0" y="0"/>
                </a:moveTo>
                <a:lnTo>
                  <a:pt x="135734" y="365182"/>
                </a:lnTo>
                <a:lnTo>
                  <a:pt x="4582541" y="438237"/>
                </a:lnTo>
                <a:lnTo>
                  <a:pt x="4791320" y="73034"/>
                </a:lnTo>
                <a:lnTo>
                  <a:pt x="0" y="0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42" name="object 42"/>
          <p:cNvSpPr/>
          <p:nvPr/>
        </p:nvSpPr>
        <p:spPr>
          <a:xfrm>
            <a:off x="7142267" y="5619996"/>
            <a:ext cx="139393" cy="69697"/>
          </a:xfrm>
          <a:custGeom>
            <a:avLst/>
            <a:gdLst/>
            <a:ahLst/>
            <a:cxnLst/>
            <a:rect l="l" t="t" r="r" b="b"/>
            <a:pathLst>
              <a:path w="229870" h="114934">
                <a:moveTo>
                  <a:pt x="229657" y="0"/>
                </a:moveTo>
                <a:lnTo>
                  <a:pt x="0" y="20847"/>
                </a:lnTo>
                <a:lnTo>
                  <a:pt x="0" y="114729"/>
                </a:lnTo>
                <a:lnTo>
                  <a:pt x="219197" y="114729"/>
                </a:lnTo>
                <a:lnTo>
                  <a:pt x="229657" y="0"/>
                </a:lnTo>
                <a:close/>
              </a:path>
            </a:pathLst>
          </a:custGeom>
          <a:solidFill>
            <a:srgbClr val="484546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43" name="object 43"/>
          <p:cNvSpPr/>
          <p:nvPr/>
        </p:nvSpPr>
        <p:spPr>
          <a:xfrm>
            <a:off x="4819167" y="5607334"/>
            <a:ext cx="69642" cy="50625"/>
          </a:xfrm>
          <a:prstGeom prst="rect">
            <a:avLst/>
          </a:prstGeom>
          <a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44" name="object 44"/>
          <p:cNvSpPr/>
          <p:nvPr/>
        </p:nvSpPr>
        <p:spPr>
          <a:xfrm>
            <a:off x="4933111" y="5600996"/>
            <a:ext cx="63299" cy="56968"/>
          </a:xfrm>
          <a:prstGeom prst="rect">
            <a:avLst/>
          </a:prstGeom>
          <a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45" name="object 45"/>
          <p:cNvSpPr/>
          <p:nvPr/>
        </p:nvSpPr>
        <p:spPr>
          <a:xfrm>
            <a:off x="5012825" y="4368955"/>
            <a:ext cx="491727" cy="691961"/>
          </a:xfrm>
          <a:custGeom>
            <a:avLst/>
            <a:gdLst/>
            <a:ahLst/>
            <a:cxnLst/>
            <a:rect l="l" t="t" r="r" b="b"/>
            <a:pathLst>
              <a:path w="810895" h="1141095">
                <a:moveTo>
                  <a:pt x="700537" y="996713"/>
                </a:moveTo>
                <a:lnTo>
                  <a:pt x="346481" y="996713"/>
                </a:lnTo>
                <a:lnTo>
                  <a:pt x="349786" y="1016027"/>
                </a:lnTo>
                <a:lnTo>
                  <a:pt x="363147" y="1060222"/>
                </a:lnTo>
                <a:lnTo>
                  <a:pt x="391729" y="1108681"/>
                </a:lnTo>
                <a:lnTo>
                  <a:pt x="440698" y="1140782"/>
                </a:lnTo>
                <a:lnTo>
                  <a:pt x="487035" y="1134602"/>
                </a:lnTo>
                <a:lnTo>
                  <a:pt x="509693" y="1098842"/>
                </a:lnTo>
                <a:lnTo>
                  <a:pt x="517105" y="1058820"/>
                </a:lnTo>
                <a:lnTo>
                  <a:pt x="517701" y="1039853"/>
                </a:lnTo>
                <a:lnTo>
                  <a:pt x="725717" y="1039853"/>
                </a:lnTo>
                <a:lnTo>
                  <a:pt x="706973" y="1005121"/>
                </a:lnTo>
                <a:lnTo>
                  <a:pt x="700537" y="996713"/>
                </a:lnTo>
                <a:close/>
              </a:path>
              <a:path w="810895" h="1141095">
                <a:moveTo>
                  <a:pt x="725717" y="1039853"/>
                </a:moveTo>
                <a:lnTo>
                  <a:pt x="517701" y="1039853"/>
                </a:lnTo>
                <a:lnTo>
                  <a:pt x="543315" y="1059674"/>
                </a:lnTo>
                <a:lnTo>
                  <a:pt x="604435" y="1100479"/>
                </a:lnTo>
                <a:lnTo>
                  <a:pt x="677483" y="1134279"/>
                </a:lnTo>
                <a:lnTo>
                  <a:pt x="738878" y="1133085"/>
                </a:lnTo>
                <a:lnTo>
                  <a:pt x="748330" y="1081752"/>
                </a:lnTo>
                <a:lnTo>
                  <a:pt x="725717" y="1039853"/>
                </a:lnTo>
                <a:close/>
              </a:path>
              <a:path w="810895" h="1141095">
                <a:moveTo>
                  <a:pt x="389223" y="0"/>
                </a:moveTo>
                <a:lnTo>
                  <a:pt x="0" y="46867"/>
                </a:lnTo>
                <a:lnTo>
                  <a:pt x="329382" y="843115"/>
                </a:lnTo>
                <a:lnTo>
                  <a:pt x="302202" y="864075"/>
                </a:lnTo>
                <a:lnTo>
                  <a:pt x="244742" y="915791"/>
                </a:lnTo>
                <a:lnTo>
                  <a:pt x="193127" y="981521"/>
                </a:lnTo>
                <a:lnTo>
                  <a:pt x="183481" y="1044523"/>
                </a:lnTo>
                <a:lnTo>
                  <a:pt x="222100" y="1068518"/>
                </a:lnTo>
                <a:lnTo>
                  <a:pt x="276670" y="1048587"/>
                </a:lnTo>
                <a:lnTo>
                  <a:pt x="325396" y="1014671"/>
                </a:lnTo>
                <a:lnTo>
                  <a:pt x="346481" y="996713"/>
                </a:lnTo>
                <a:lnTo>
                  <a:pt x="700537" y="996713"/>
                </a:lnTo>
                <a:lnTo>
                  <a:pt x="653663" y="935471"/>
                </a:lnTo>
                <a:lnTo>
                  <a:pt x="627258" y="905082"/>
                </a:lnTo>
                <a:lnTo>
                  <a:pt x="660652" y="903397"/>
                </a:lnTo>
                <a:lnTo>
                  <a:pt x="731591" y="893451"/>
                </a:lnTo>
                <a:lnTo>
                  <a:pt x="796210" y="867905"/>
                </a:lnTo>
                <a:lnTo>
                  <a:pt x="810645" y="819420"/>
                </a:lnTo>
                <a:lnTo>
                  <a:pt x="755174" y="773427"/>
                </a:lnTo>
                <a:lnTo>
                  <a:pt x="666022" y="753415"/>
                </a:lnTo>
                <a:lnTo>
                  <a:pt x="598954" y="749851"/>
                </a:lnTo>
                <a:lnTo>
                  <a:pt x="546695" y="749851"/>
                </a:lnTo>
                <a:lnTo>
                  <a:pt x="389223" y="0"/>
                </a:lnTo>
                <a:close/>
              </a:path>
              <a:path w="810895" h="1141095">
                <a:moveTo>
                  <a:pt x="583194" y="749014"/>
                </a:moveTo>
                <a:lnTo>
                  <a:pt x="546695" y="749851"/>
                </a:lnTo>
                <a:lnTo>
                  <a:pt x="598954" y="749851"/>
                </a:lnTo>
                <a:lnTo>
                  <a:pt x="583194" y="749014"/>
                </a:lnTo>
                <a:close/>
              </a:path>
            </a:pathLst>
          </a:custGeom>
          <a:solidFill>
            <a:srgbClr val="E8C78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46" name="object 46"/>
          <p:cNvSpPr/>
          <p:nvPr/>
        </p:nvSpPr>
        <p:spPr>
          <a:xfrm>
            <a:off x="5238107" y="4192686"/>
            <a:ext cx="567585" cy="403163"/>
          </a:xfrm>
          <a:custGeom>
            <a:avLst/>
            <a:gdLst/>
            <a:ahLst/>
            <a:cxnLst/>
            <a:rect l="l" t="t" r="r" b="b"/>
            <a:pathLst>
              <a:path w="935990" h="664845">
                <a:moveTo>
                  <a:pt x="87934" y="0"/>
                </a:moveTo>
                <a:lnTo>
                  <a:pt x="74422" y="17719"/>
                </a:lnTo>
                <a:lnTo>
                  <a:pt x="44575" y="75063"/>
                </a:lnTo>
                <a:lnTo>
                  <a:pt x="14424" y="178312"/>
                </a:lnTo>
                <a:lnTo>
                  <a:pt x="0" y="333749"/>
                </a:lnTo>
                <a:lnTo>
                  <a:pt x="15547" y="488677"/>
                </a:lnTo>
                <a:lnTo>
                  <a:pt x="51325" y="590830"/>
                </a:lnTo>
                <a:lnTo>
                  <a:pt x="87405" y="647081"/>
                </a:lnTo>
                <a:lnTo>
                  <a:pt x="103860" y="664304"/>
                </a:lnTo>
                <a:lnTo>
                  <a:pt x="916275" y="517649"/>
                </a:lnTo>
                <a:lnTo>
                  <a:pt x="935866" y="120048"/>
                </a:lnTo>
                <a:lnTo>
                  <a:pt x="87934" y="0"/>
                </a:lnTo>
                <a:close/>
              </a:path>
            </a:pathLst>
          </a:custGeom>
          <a:solidFill>
            <a:srgbClr val="8096BC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47" name="object 47"/>
          <p:cNvSpPr/>
          <p:nvPr/>
        </p:nvSpPr>
        <p:spPr>
          <a:xfrm>
            <a:off x="5609571" y="4242090"/>
            <a:ext cx="128997" cy="298040"/>
          </a:xfrm>
          <a:custGeom>
            <a:avLst/>
            <a:gdLst/>
            <a:ahLst/>
            <a:cxnLst/>
            <a:rect l="l" t="t" r="r" b="b"/>
            <a:pathLst>
              <a:path w="212725" h="491490">
                <a:moveTo>
                  <a:pt x="50919" y="0"/>
                </a:moveTo>
                <a:lnTo>
                  <a:pt x="59083" y="40124"/>
                </a:lnTo>
                <a:lnTo>
                  <a:pt x="65060" y="87482"/>
                </a:lnTo>
                <a:lnTo>
                  <a:pt x="67441" y="141773"/>
                </a:lnTo>
                <a:lnTo>
                  <a:pt x="64814" y="202695"/>
                </a:lnTo>
                <a:lnTo>
                  <a:pt x="58304" y="256639"/>
                </a:lnTo>
                <a:lnTo>
                  <a:pt x="48930" y="309873"/>
                </a:lnTo>
                <a:lnTo>
                  <a:pt x="37551" y="361161"/>
                </a:lnTo>
                <a:lnTo>
                  <a:pt x="25029" y="409270"/>
                </a:lnTo>
                <a:lnTo>
                  <a:pt x="12225" y="452965"/>
                </a:lnTo>
                <a:lnTo>
                  <a:pt x="0" y="491011"/>
                </a:lnTo>
                <a:lnTo>
                  <a:pt x="144550" y="464907"/>
                </a:lnTo>
                <a:lnTo>
                  <a:pt x="160260" y="427271"/>
                </a:lnTo>
                <a:lnTo>
                  <a:pt x="177339" y="379789"/>
                </a:lnTo>
                <a:lnTo>
                  <a:pt x="193344" y="324718"/>
                </a:lnTo>
                <a:lnTo>
                  <a:pt x="205832" y="264316"/>
                </a:lnTo>
                <a:lnTo>
                  <a:pt x="212360" y="200842"/>
                </a:lnTo>
                <a:lnTo>
                  <a:pt x="211615" y="146904"/>
                </a:lnTo>
                <a:lnTo>
                  <a:pt x="206047" y="98392"/>
                </a:lnTo>
                <a:lnTo>
                  <a:pt x="197136" y="55694"/>
                </a:lnTo>
                <a:lnTo>
                  <a:pt x="186360" y="19203"/>
                </a:lnTo>
                <a:lnTo>
                  <a:pt x="50919" y="0"/>
                </a:lnTo>
                <a:close/>
              </a:path>
            </a:pathLst>
          </a:custGeom>
          <a:solidFill>
            <a:srgbClr val="94B0C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48" name="object 48"/>
          <p:cNvSpPr/>
          <p:nvPr/>
        </p:nvSpPr>
        <p:spPr>
          <a:xfrm>
            <a:off x="5455501" y="4222223"/>
            <a:ext cx="119370" cy="339242"/>
          </a:xfrm>
          <a:custGeom>
            <a:avLst/>
            <a:gdLst/>
            <a:ahLst/>
            <a:cxnLst/>
            <a:rect l="l" t="t" r="r" b="b"/>
            <a:pathLst>
              <a:path w="196850" h="559434">
                <a:moveTo>
                  <a:pt x="73568" y="0"/>
                </a:moveTo>
                <a:lnTo>
                  <a:pt x="42944" y="74537"/>
                </a:lnTo>
                <a:lnTo>
                  <a:pt x="27804" y="120738"/>
                </a:lnTo>
                <a:lnTo>
                  <a:pt x="14659" y="171475"/>
                </a:lnTo>
                <a:lnTo>
                  <a:pt x="4920" y="225686"/>
                </a:lnTo>
                <a:lnTo>
                  <a:pt x="0" y="282305"/>
                </a:lnTo>
                <a:lnTo>
                  <a:pt x="1038" y="335024"/>
                </a:lnTo>
                <a:lnTo>
                  <a:pt x="7077" y="386482"/>
                </a:lnTo>
                <a:lnTo>
                  <a:pt x="16909" y="435660"/>
                </a:lnTo>
                <a:lnTo>
                  <a:pt x="29326" y="481540"/>
                </a:lnTo>
                <a:lnTo>
                  <a:pt x="43121" y="523100"/>
                </a:lnTo>
                <a:lnTo>
                  <a:pt x="57087" y="559323"/>
                </a:lnTo>
                <a:lnTo>
                  <a:pt x="176895" y="537711"/>
                </a:lnTo>
                <a:lnTo>
                  <a:pt x="167322" y="485619"/>
                </a:lnTo>
                <a:lnTo>
                  <a:pt x="158643" y="430677"/>
                </a:lnTo>
                <a:lnTo>
                  <a:pt x="151780" y="375291"/>
                </a:lnTo>
                <a:lnTo>
                  <a:pt x="147655" y="321870"/>
                </a:lnTo>
                <a:lnTo>
                  <a:pt x="147189" y="272818"/>
                </a:lnTo>
                <a:lnTo>
                  <a:pt x="151261" y="223521"/>
                </a:lnTo>
                <a:lnTo>
                  <a:pt x="159370" y="171164"/>
                </a:lnTo>
                <a:lnTo>
                  <a:pt x="170385" y="117914"/>
                </a:lnTo>
                <a:lnTo>
                  <a:pt x="183175" y="65941"/>
                </a:lnTo>
                <a:lnTo>
                  <a:pt x="196611" y="17413"/>
                </a:lnTo>
                <a:lnTo>
                  <a:pt x="73568" y="0"/>
                </a:lnTo>
                <a:close/>
              </a:path>
            </a:pathLst>
          </a:custGeom>
          <a:solidFill>
            <a:srgbClr val="6B809C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49" name="object 49"/>
          <p:cNvSpPr/>
          <p:nvPr/>
        </p:nvSpPr>
        <p:spPr>
          <a:xfrm>
            <a:off x="5297897" y="4200532"/>
            <a:ext cx="125531" cy="388145"/>
          </a:xfrm>
          <a:custGeom>
            <a:avLst/>
            <a:gdLst/>
            <a:ahLst/>
            <a:cxnLst/>
            <a:rect l="l" t="t" r="r" b="b"/>
            <a:pathLst>
              <a:path w="207009" h="640079">
                <a:moveTo>
                  <a:pt x="80646" y="0"/>
                </a:moveTo>
                <a:lnTo>
                  <a:pt x="59967" y="49115"/>
                </a:lnTo>
                <a:lnTo>
                  <a:pt x="41393" y="98449"/>
                </a:lnTo>
                <a:lnTo>
                  <a:pt x="25516" y="148148"/>
                </a:lnTo>
                <a:lnTo>
                  <a:pt x="12929" y="198362"/>
                </a:lnTo>
                <a:lnTo>
                  <a:pt x="4226" y="249237"/>
                </a:lnTo>
                <a:lnTo>
                  <a:pt x="0" y="300922"/>
                </a:lnTo>
                <a:lnTo>
                  <a:pt x="358" y="354250"/>
                </a:lnTo>
                <a:lnTo>
                  <a:pt x="4749" y="407255"/>
                </a:lnTo>
                <a:lnTo>
                  <a:pt x="12631" y="459156"/>
                </a:lnTo>
                <a:lnTo>
                  <a:pt x="23459" y="509167"/>
                </a:lnTo>
                <a:lnTo>
                  <a:pt x="36690" y="556505"/>
                </a:lnTo>
                <a:lnTo>
                  <a:pt x="51780" y="600384"/>
                </a:lnTo>
                <a:lnTo>
                  <a:pt x="68186" y="640022"/>
                </a:lnTo>
                <a:lnTo>
                  <a:pt x="185209" y="618881"/>
                </a:lnTo>
                <a:lnTo>
                  <a:pt x="174046" y="575709"/>
                </a:lnTo>
                <a:lnTo>
                  <a:pt x="165265" y="528587"/>
                </a:lnTo>
                <a:lnTo>
                  <a:pt x="158711" y="479003"/>
                </a:lnTo>
                <a:lnTo>
                  <a:pt x="154233" y="428447"/>
                </a:lnTo>
                <a:lnTo>
                  <a:pt x="151678" y="378406"/>
                </a:lnTo>
                <a:lnTo>
                  <a:pt x="150892" y="330369"/>
                </a:lnTo>
                <a:lnTo>
                  <a:pt x="151723" y="285823"/>
                </a:lnTo>
                <a:lnTo>
                  <a:pt x="155874" y="231427"/>
                </a:lnTo>
                <a:lnTo>
                  <a:pt x="163749" y="178874"/>
                </a:lnTo>
                <a:lnTo>
                  <a:pt x="175022" y="126717"/>
                </a:lnTo>
                <a:lnTo>
                  <a:pt x="189366" y="73509"/>
                </a:lnTo>
                <a:lnTo>
                  <a:pt x="206454" y="17800"/>
                </a:lnTo>
                <a:lnTo>
                  <a:pt x="80646" y="0"/>
                </a:lnTo>
                <a:close/>
              </a:path>
            </a:pathLst>
          </a:custGeom>
          <a:solidFill>
            <a:srgbClr val="94B0C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50" name="object 50"/>
          <p:cNvSpPr/>
          <p:nvPr/>
        </p:nvSpPr>
        <p:spPr>
          <a:xfrm>
            <a:off x="6326749" y="5060727"/>
            <a:ext cx="931086" cy="458612"/>
          </a:xfrm>
          <a:custGeom>
            <a:avLst/>
            <a:gdLst/>
            <a:ahLst/>
            <a:cxnLst/>
            <a:rect l="l" t="t" r="r" b="b"/>
            <a:pathLst>
              <a:path w="1535429" h="756284">
                <a:moveTo>
                  <a:pt x="455389" y="389108"/>
                </a:moveTo>
                <a:lnTo>
                  <a:pt x="0" y="491890"/>
                </a:lnTo>
                <a:lnTo>
                  <a:pt x="396626" y="756196"/>
                </a:lnTo>
                <a:lnTo>
                  <a:pt x="778562" y="605688"/>
                </a:lnTo>
                <a:lnTo>
                  <a:pt x="683078" y="484550"/>
                </a:lnTo>
                <a:lnTo>
                  <a:pt x="785906" y="433159"/>
                </a:lnTo>
                <a:lnTo>
                  <a:pt x="616975" y="433159"/>
                </a:lnTo>
                <a:lnTo>
                  <a:pt x="455389" y="389108"/>
                </a:lnTo>
                <a:close/>
              </a:path>
              <a:path w="1535429" h="756284">
                <a:moveTo>
                  <a:pt x="1446961" y="0"/>
                </a:moveTo>
                <a:lnTo>
                  <a:pt x="616975" y="433159"/>
                </a:lnTo>
                <a:lnTo>
                  <a:pt x="785906" y="433159"/>
                </a:lnTo>
                <a:lnTo>
                  <a:pt x="1535094" y="58731"/>
                </a:lnTo>
                <a:lnTo>
                  <a:pt x="1446961" y="0"/>
                </a:lnTo>
                <a:close/>
              </a:path>
            </a:pathLst>
          </a:custGeom>
          <a:solidFill>
            <a:srgbClr val="BBBBB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51" name="object 51"/>
          <p:cNvSpPr/>
          <p:nvPr/>
        </p:nvSpPr>
        <p:spPr>
          <a:xfrm>
            <a:off x="6997072" y="4971690"/>
            <a:ext cx="423186" cy="238355"/>
          </a:xfrm>
          <a:custGeom>
            <a:avLst/>
            <a:gdLst/>
            <a:ahLst/>
            <a:cxnLst/>
            <a:rect l="l" t="t" r="r" b="b"/>
            <a:pathLst>
              <a:path w="697865" h="393065">
                <a:moveTo>
                  <a:pt x="495785" y="0"/>
                </a:moveTo>
                <a:lnTo>
                  <a:pt x="0" y="308346"/>
                </a:lnTo>
                <a:lnTo>
                  <a:pt x="117525" y="392773"/>
                </a:lnTo>
                <a:lnTo>
                  <a:pt x="697779" y="132142"/>
                </a:lnTo>
                <a:lnTo>
                  <a:pt x="495785" y="0"/>
                </a:lnTo>
                <a:close/>
              </a:path>
            </a:pathLst>
          </a:custGeom>
          <a:solidFill>
            <a:srgbClr val="91694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52" name="object 52"/>
          <p:cNvSpPr/>
          <p:nvPr/>
        </p:nvSpPr>
        <p:spPr>
          <a:xfrm>
            <a:off x="6701309" y="4624097"/>
            <a:ext cx="674633" cy="594925"/>
          </a:xfrm>
          <a:custGeom>
            <a:avLst/>
            <a:gdLst/>
            <a:ahLst/>
            <a:cxnLst/>
            <a:rect l="l" t="t" r="r" b="b"/>
            <a:pathLst>
              <a:path w="1112520" h="981075">
                <a:moveTo>
                  <a:pt x="1112060" y="793462"/>
                </a:moveTo>
                <a:lnTo>
                  <a:pt x="645655" y="793462"/>
                </a:lnTo>
                <a:lnTo>
                  <a:pt x="664000" y="823507"/>
                </a:lnTo>
                <a:lnTo>
                  <a:pt x="709876" y="889184"/>
                </a:lnTo>
                <a:lnTo>
                  <a:pt x="769546" y="953805"/>
                </a:lnTo>
                <a:lnTo>
                  <a:pt x="829273" y="980682"/>
                </a:lnTo>
                <a:lnTo>
                  <a:pt x="855155" y="963644"/>
                </a:lnTo>
                <a:lnTo>
                  <a:pt x="865544" y="929745"/>
                </a:lnTo>
                <a:lnTo>
                  <a:pt x="866980" y="896535"/>
                </a:lnTo>
                <a:lnTo>
                  <a:pt x="866005" y="881564"/>
                </a:lnTo>
                <a:lnTo>
                  <a:pt x="1026853" y="881564"/>
                </a:lnTo>
                <a:lnTo>
                  <a:pt x="1026671" y="879728"/>
                </a:lnTo>
                <a:lnTo>
                  <a:pt x="1015538" y="842444"/>
                </a:lnTo>
                <a:lnTo>
                  <a:pt x="1009225" y="826498"/>
                </a:lnTo>
                <a:lnTo>
                  <a:pt x="1079551" y="826498"/>
                </a:lnTo>
                <a:lnTo>
                  <a:pt x="1099561" y="821568"/>
                </a:lnTo>
                <a:lnTo>
                  <a:pt x="1112060" y="793462"/>
                </a:lnTo>
                <a:close/>
              </a:path>
              <a:path w="1112520" h="981075">
                <a:moveTo>
                  <a:pt x="1026853" y="881564"/>
                </a:moveTo>
                <a:lnTo>
                  <a:pt x="866005" y="881564"/>
                </a:lnTo>
                <a:lnTo>
                  <a:pt x="880268" y="900444"/>
                </a:lnTo>
                <a:lnTo>
                  <a:pt x="916588" y="938030"/>
                </a:lnTo>
                <a:lnTo>
                  <a:pt x="965259" y="965738"/>
                </a:lnTo>
                <a:lnTo>
                  <a:pt x="1016576" y="954986"/>
                </a:lnTo>
                <a:lnTo>
                  <a:pt x="1030919" y="922519"/>
                </a:lnTo>
                <a:lnTo>
                  <a:pt x="1026853" y="881564"/>
                </a:lnTo>
                <a:close/>
              </a:path>
              <a:path w="1112520" h="981075">
                <a:moveTo>
                  <a:pt x="316482" y="0"/>
                </a:moveTo>
                <a:lnTo>
                  <a:pt x="0" y="218401"/>
                </a:lnTo>
                <a:lnTo>
                  <a:pt x="572202" y="679665"/>
                </a:lnTo>
                <a:lnTo>
                  <a:pt x="548613" y="698282"/>
                </a:lnTo>
                <a:lnTo>
                  <a:pt x="502258" y="743078"/>
                </a:lnTo>
                <a:lnTo>
                  <a:pt x="469758" y="797464"/>
                </a:lnTo>
                <a:lnTo>
                  <a:pt x="487733" y="844853"/>
                </a:lnTo>
                <a:lnTo>
                  <a:pt x="532552" y="850760"/>
                </a:lnTo>
                <a:lnTo>
                  <a:pt x="584600" y="831546"/>
                </a:lnTo>
                <a:lnTo>
                  <a:pt x="627694" y="806138"/>
                </a:lnTo>
                <a:lnTo>
                  <a:pt x="645655" y="793462"/>
                </a:lnTo>
                <a:lnTo>
                  <a:pt x="1112060" y="793462"/>
                </a:lnTo>
                <a:lnTo>
                  <a:pt x="1058752" y="695669"/>
                </a:lnTo>
                <a:lnTo>
                  <a:pt x="966539" y="641582"/>
                </a:lnTo>
                <a:lnTo>
                  <a:pt x="879146" y="618468"/>
                </a:lnTo>
                <a:lnTo>
                  <a:pt x="840299" y="613593"/>
                </a:lnTo>
                <a:lnTo>
                  <a:pt x="316482" y="0"/>
                </a:lnTo>
                <a:close/>
              </a:path>
              <a:path w="1112520" h="981075">
                <a:moveTo>
                  <a:pt x="1079551" y="826498"/>
                </a:moveTo>
                <a:lnTo>
                  <a:pt x="1009225" y="826498"/>
                </a:lnTo>
                <a:lnTo>
                  <a:pt x="1026483" y="828984"/>
                </a:lnTo>
                <a:lnTo>
                  <a:pt x="1063815" y="830375"/>
                </a:lnTo>
                <a:lnTo>
                  <a:pt x="1079551" y="826498"/>
                </a:lnTo>
                <a:close/>
              </a:path>
            </a:pathLst>
          </a:custGeom>
          <a:solidFill>
            <a:srgbClr val="E8C78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53" name="object 53"/>
          <p:cNvSpPr/>
          <p:nvPr/>
        </p:nvSpPr>
        <p:spPr>
          <a:xfrm>
            <a:off x="6463037" y="4323064"/>
            <a:ext cx="587223" cy="537165"/>
          </a:xfrm>
          <a:custGeom>
            <a:avLst/>
            <a:gdLst/>
            <a:ahLst/>
            <a:cxnLst/>
            <a:rect l="l" t="t" r="r" b="b"/>
            <a:pathLst>
              <a:path w="968375" h="885825">
                <a:moveTo>
                  <a:pt x="269091" y="0"/>
                </a:moveTo>
                <a:lnTo>
                  <a:pt x="0" y="261719"/>
                </a:lnTo>
                <a:lnTo>
                  <a:pt x="337686" y="884946"/>
                </a:lnTo>
                <a:lnTo>
                  <a:pt x="361677" y="885477"/>
                </a:lnTo>
                <a:lnTo>
                  <a:pt x="430420" y="876419"/>
                </a:lnTo>
                <a:lnTo>
                  <a:pt x="539062" y="841802"/>
                </a:lnTo>
                <a:lnTo>
                  <a:pt x="682754" y="765652"/>
                </a:lnTo>
                <a:lnTo>
                  <a:pt x="817107" y="667922"/>
                </a:lnTo>
                <a:lnTo>
                  <a:pt x="905143" y="585768"/>
                </a:lnTo>
                <a:lnTo>
                  <a:pt x="953268" y="529163"/>
                </a:lnTo>
                <a:lnTo>
                  <a:pt x="967886" y="508078"/>
                </a:lnTo>
                <a:lnTo>
                  <a:pt x="269091" y="0"/>
                </a:lnTo>
                <a:close/>
              </a:path>
            </a:pathLst>
          </a:custGeom>
          <a:solidFill>
            <a:srgbClr val="8096BC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54" name="object 54"/>
          <p:cNvSpPr/>
          <p:nvPr/>
        </p:nvSpPr>
        <p:spPr>
          <a:xfrm>
            <a:off x="6523001" y="4383138"/>
            <a:ext cx="249137" cy="250676"/>
          </a:xfrm>
          <a:custGeom>
            <a:avLst/>
            <a:gdLst/>
            <a:ahLst/>
            <a:cxnLst/>
            <a:rect l="l" t="t" r="r" b="b"/>
            <a:pathLst>
              <a:path w="410845" h="413384">
                <a:moveTo>
                  <a:pt x="306461" y="0"/>
                </a:moveTo>
                <a:lnTo>
                  <a:pt x="274416" y="21331"/>
                </a:lnTo>
                <a:lnTo>
                  <a:pt x="240168" y="47294"/>
                </a:lnTo>
                <a:lnTo>
                  <a:pt x="204266" y="78373"/>
                </a:lnTo>
                <a:lnTo>
                  <a:pt x="167261" y="115054"/>
                </a:lnTo>
                <a:lnTo>
                  <a:pt x="129134" y="157766"/>
                </a:lnTo>
                <a:lnTo>
                  <a:pt x="95086" y="200152"/>
                </a:lnTo>
                <a:lnTo>
                  <a:pt x="65132" y="241151"/>
                </a:lnTo>
                <a:lnTo>
                  <a:pt x="39289" y="279699"/>
                </a:lnTo>
                <a:lnTo>
                  <a:pt x="17573" y="314737"/>
                </a:lnTo>
                <a:lnTo>
                  <a:pt x="0" y="345204"/>
                </a:lnTo>
                <a:lnTo>
                  <a:pt x="36930" y="413306"/>
                </a:lnTo>
                <a:lnTo>
                  <a:pt x="65236" y="379727"/>
                </a:lnTo>
                <a:lnTo>
                  <a:pt x="98510" y="340859"/>
                </a:lnTo>
                <a:lnTo>
                  <a:pt x="135224" y="298791"/>
                </a:lnTo>
                <a:lnTo>
                  <a:pt x="173851" y="255610"/>
                </a:lnTo>
                <a:lnTo>
                  <a:pt x="212862" y="213407"/>
                </a:lnTo>
                <a:lnTo>
                  <a:pt x="247134" y="181118"/>
                </a:lnTo>
                <a:lnTo>
                  <a:pt x="286053" y="150798"/>
                </a:lnTo>
                <a:lnTo>
                  <a:pt x="327578" y="122830"/>
                </a:lnTo>
                <a:lnTo>
                  <a:pt x="369671" y="97595"/>
                </a:lnTo>
                <a:lnTo>
                  <a:pt x="410291" y="75474"/>
                </a:lnTo>
                <a:lnTo>
                  <a:pt x="306461" y="0"/>
                </a:lnTo>
                <a:close/>
              </a:path>
            </a:pathLst>
          </a:custGeom>
          <a:solidFill>
            <a:srgbClr val="94B0C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55" name="object 55"/>
          <p:cNvSpPr/>
          <p:nvPr/>
        </p:nvSpPr>
        <p:spPr>
          <a:xfrm>
            <a:off x="6577233" y="4475086"/>
            <a:ext cx="342322" cy="279556"/>
          </a:xfrm>
          <a:custGeom>
            <a:avLst/>
            <a:gdLst/>
            <a:ahLst/>
            <a:cxnLst/>
            <a:rect l="l" t="t" r="r" b="b"/>
            <a:pathLst>
              <a:path w="564515" h="461009">
                <a:moveTo>
                  <a:pt x="425568" y="0"/>
                </a:moveTo>
                <a:lnTo>
                  <a:pt x="391796" y="18953"/>
                </a:lnTo>
                <a:lnTo>
                  <a:pt x="355046" y="40728"/>
                </a:lnTo>
                <a:lnTo>
                  <a:pt x="316038" y="65249"/>
                </a:lnTo>
                <a:lnTo>
                  <a:pt x="275496" y="92440"/>
                </a:lnTo>
                <a:lnTo>
                  <a:pt x="234141" y="122225"/>
                </a:lnTo>
                <a:lnTo>
                  <a:pt x="192695" y="154529"/>
                </a:lnTo>
                <a:lnTo>
                  <a:pt x="149316" y="191738"/>
                </a:lnTo>
                <a:lnTo>
                  <a:pt x="110512" y="228717"/>
                </a:lnTo>
                <a:lnTo>
                  <a:pt x="76231" y="264679"/>
                </a:lnTo>
                <a:lnTo>
                  <a:pt x="46421" y="298837"/>
                </a:lnTo>
                <a:lnTo>
                  <a:pt x="21028" y="330405"/>
                </a:lnTo>
                <a:lnTo>
                  <a:pt x="0" y="358596"/>
                </a:lnTo>
                <a:lnTo>
                  <a:pt x="55411" y="460823"/>
                </a:lnTo>
                <a:lnTo>
                  <a:pt x="80139" y="438286"/>
                </a:lnTo>
                <a:lnTo>
                  <a:pt x="110258" y="411299"/>
                </a:lnTo>
                <a:lnTo>
                  <a:pt x="145371" y="380453"/>
                </a:lnTo>
                <a:lnTo>
                  <a:pt x="185079" y="346338"/>
                </a:lnTo>
                <a:lnTo>
                  <a:pt x="228985" y="309548"/>
                </a:lnTo>
                <a:lnTo>
                  <a:pt x="276693" y="270672"/>
                </a:lnTo>
                <a:lnTo>
                  <a:pt x="316818" y="240318"/>
                </a:lnTo>
                <a:lnTo>
                  <a:pt x="359080" y="211719"/>
                </a:lnTo>
                <a:lnTo>
                  <a:pt x="402389" y="185042"/>
                </a:lnTo>
                <a:lnTo>
                  <a:pt x="445661" y="160456"/>
                </a:lnTo>
                <a:lnTo>
                  <a:pt x="487808" y="138130"/>
                </a:lnTo>
                <a:lnTo>
                  <a:pt x="527743" y="118231"/>
                </a:lnTo>
                <a:lnTo>
                  <a:pt x="564380" y="100928"/>
                </a:lnTo>
                <a:lnTo>
                  <a:pt x="425568" y="0"/>
                </a:lnTo>
                <a:close/>
              </a:path>
            </a:pathLst>
          </a:custGeom>
          <a:solidFill>
            <a:srgbClr val="6B809C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56" name="object 56"/>
          <p:cNvSpPr/>
          <p:nvPr/>
        </p:nvSpPr>
        <p:spPr>
          <a:xfrm>
            <a:off x="6639827" y="4567925"/>
            <a:ext cx="358495" cy="263384"/>
          </a:xfrm>
          <a:custGeom>
            <a:avLst/>
            <a:gdLst/>
            <a:ahLst/>
            <a:cxnLst/>
            <a:rect l="l" t="t" r="r" b="b"/>
            <a:pathLst>
              <a:path w="591184" h="434340">
                <a:moveTo>
                  <a:pt x="532926" y="0"/>
                </a:moveTo>
                <a:lnTo>
                  <a:pt x="481173" y="49773"/>
                </a:lnTo>
                <a:lnTo>
                  <a:pt x="448417" y="79254"/>
                </a:lnTo>
                <a:lnTo>
                  <a:pt x="411322" y="111015"/>
                </a:lnTo>
                <a:lnTo>
                  <a:pt x="370073" y="144466"/>
                </a:lnTo>
                <a:lnTo>
                  <a:pt x="324855" y="179020"/>
                </a:lnTo>
                <a:lnTo>
                  <a:pt x="275855" y="214087"/>
                </a:lnTo>
                <a:lnTo>
                  <a:pt x="227501" y="247286"/>
                </a:lnTo>
                <a:lnTo>
                  <a:pt x="181384" y="278407"/>
                </a:lnTo>
                <a:lnTo>
                  <a:pt x="137950" y="307256"/>
                </a:lnTo>
                <a:lnTo>
                  <a:pt x="60923" y="357354"/>
                </a:lnTo>
                <a:lnTo>
                  <a:pt x="0" y="396019"/>
                </a:lnTo>
                <a:lnTo>
                  <a:pt x="20512" y="433808"/>
                </a:lnTo>
                <a:lnTo>
                  <a:pt x="94241" y="398812"/>
                </a:lnTo>
                <a:lnTo>
                  <a:pt x="137626" y="377135"/>
                </a:lnTo>
                <a:lnTo>
                  <a:pt x="183641" y="353140"/>
                </a:lnTo>
                <a:lnTo>
                  <a:pt x="230999" y="327179"/>
                </a:lnTo>
                <a:lnTo>
                  <a:pt x="278410" y="299603"/>
                </a:lnTo>
                <a:lnTo>
                  <a:pt x="321148" y="271871"/>
                </a:lnTo>
                <a:lnTo>
                  <a:pt x="365229" y="239931"/>
                </a:lnTo>
                <a:lnTo>
                  <a:pt x="409460" y="205280"/>
                </a:lnTo>
                <a:lnTo>
                  <a:pt x="452648" y="169412"/>
                </a:lnTo>
                <a:lnTo>
                  <a:pt x="493601" y="133822"/>
                </a:lnTo>
                <a:lnTo>
                  <a:pt x="531127" y="100005"/>
                </a:lnTo>
                <a:lnTo>
                  <a:pt x="564031" y="69458"/>
                </a:lnTo>
                <a:lnTo>
                  <a:pt x="591123" y="43674"/>
                </a:lnTo>
                <a:lnTo>
                  <a:pt x="585280" y="38061"/>
                </a:lnTo>
                <a:lnTo>
                  <a:pt x="532926" y="0"/>
                </a:lnTo>
                <a:close/>
              </a:path>
            </a:pathLst>
          </a:custGeom>
          <a:solidFill>
            <a:srgbClr val="94B0C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57" name="object 57"/>
          <p:cNvSpPr/>
          <p:nvPr/>
        </p:nvSpPr>
        <p:spPr>
          <a:xfrm>
            <a:off x="5505212" y="3173942"/>
            <a:ext cx="1366979" cy="1366594"/>
          </a:xfrm>
          <a:custGeom>
            <a:avLst/>
            <a:gdLst/>
            <a:ahLst/>
            <a:cxnLst/>
            <a:rect l="l" t="t" r="r" b="b"/>
            <a:pathLst>
              <a:path w="2254250" h="2253615">
                <a:moveTo>
                  <a:pt x="1127033" y="0"/>
                </a:moveTo>
                <a:lnTo>
                  <a:pt x="1079388" y="988"/>
                </a:lnTo>
                <a:lnTo>
                  <a:pt x="1032248" y="3927"/>
                </a:lnTo>
                <a:lnTo>
                  <a:pt x="985651" y="8777"/>
                </a:lnTo>
                <a:lnTo>
                  <a:pt x="939636" y="15500"/>
                </a:lnTo>
                <a:lnTo>
                  <a:pt x="894243" y="24056"/>
                </a:lnTo>
                <a:lnTo>
                  <a:pt x="849511" y="34406"/>
                </a:lnTo>
                <a:lnTo>
                  <a:pt x="805479" y="46512"/>
                </a:lnTo>
                <a:lnTo>
                  <a:pt x="762186" y="60333"/>
                </a:lnTo>
                <a:lnTo>
                  <a:pt x="719672" y="75832"/>
                </a:lnTo>
                <a:lnTo>
                  <a:pt x="677974" y="92969"/>
                </a:lnTo>
                <a:lnTo>
                  <a:pt x="637133" y="111704"/>
                </a:lnTo>
                <a:lnTo>
                  <a:pt x="597187" y="132000"/>
                </a:lnTo>
                <a:lnTo>
                  <a:pt x="558175" y="153816"/>
                </a:lnTo>
                <a:lnTo>
                  <a:pt x="520138" y="177113"/>
                </a:lnTo>
                <a:lnTo>
                  <a:pt x="483113" y="201854"/>
                </a:lnTo>
                <a:lnTo>
                  <a:pt x="447139" y="227998"/>
                </a:lnTo>
                <a:lnTo>
                  <a:pt x="412257" y="255506"/>
                </a:lnTo>
                <a:lnTo>
                  <a:pt x="378505" y="284339"/>
                </a:lnTo>
                <a:lnTo>
                  <a:pt x="345922" y="314459"/>
                </a:lnTo>
                <a:lnTo>
                  <a:pt x="314547" y="345826"/>
                </a:lnTo>
                <a:lnTo>
                  <a:pt x="284420" y="378402"/>
                </a:lnTo>
                <a:lnTo>
                  <a:pt x="255579" y="412146"/>
                </a:lnTo>
                <a:lnTo>
                  <a:pt x="228063" y="447020"/>
                </a:lnTo>
                <a:lnTo>
                  <a:pt x="201913" y="482986"/>
                </a:lnTo>
                <a:lnTo>
                  <a:pt x="177166" y="520003"/>
                </a:lnTo>
                <a:lnTo>
                  <a:pt x="153861" y="558033"/>
                </a:lnTo>
                <a:lnTo>
                  <a:pt x="132039" y="597036"/>
                </a:lnTo>
                <a:lnTo>
                  <a:pt x="111738" y="636974"/>
                </a:lnTo>
                <a:lnTo>
                  <a:pt x="92997" y="677808"/>
                </a:lnTo>
                <a:lnTo>
                  <a:pt x="75855" y="719498"/>
                </a:lnTo>
                <a:lnTo>
                  <a:pt x="60352" y="762006"/>
                </a:lnTo>
                <a:lnTo>
                  <a:pt x="46526" y="805291"/>
                </a:lnTo>
                <a:lnTo>
                  <a:pt x="34417" y="849316"/>
                </a:lnTo>
                <a:lnTo>
                  <a:pt x="24064" y="894042"/>
                </a:lnTo>
                <a:lnTo>
                  <a:pt x="15505" y="939428"/>
                </a:lnTo>
                <a:lnTo>
                  <a:pt x="8780" y="985436"/>
                </a:lnTo>
                <a:lnTo>
                  <a:pt x="3928" y="1032028"/>
                </a:lnTo>
                <a:lnTo>
                  <a:pt x="988" y="1079163"/>
                </a:lnTo>
                <a:lnTo>
                  <a:pt x="0" y="1126803"/>
                </a:lnTo>
                <a:lnTo>
                  <a:pt x="988" y="1174417"/>
                </a:lnTo>
                <a:lnTo>
                  <a:pt x="3928" y="1221528"/>
                </a:lnTo>
                <a:lnTo>
                  <a:pt x="8780" y="1268097"/>
                </a:lnTo>
                <a:lnTo>
                  <a:pt x="15505" y="1314086"/>
                </a:lnTo>
                <a:lnTo>
                  <a:pt x="24064" y="1359455"/>
                </a:lnTo>
                <a:lnTo>
                  <a:pt x="34417" y="1404164"/>
                </a:lnTo>
                <a:lnTo>
                  <a:pt x="46526" y="1448176"/>
                </a:lnTo>
                <a:lnTo>
                  <a:pt x="60352" y="1491449"/>
                </a:lnTo>
                <a:lnTo>
                  <a:pt x="75855" y="1533946"/>
                </a:lnTo>
                <a:lnTo>
                  <a:pt x="92997" y="1575628"/>
                </a:lnTo>
                <a:lnTo>
                  <a:pt x="111738" y="1616454"/>
                </a:lnTo>
                <a:lnTo>
                  <a:pt x="132039" y="1656386"/>
                </a:lnTo>
                <a:lnTo>
                  <a:pt x="153861" y="1695385"/>
                </a:lnTo>
                <a:lnTo>
                  <a:pt x="177166" y="1733412"/>
                </a:lnTo>
                <a:lnTo>
                  <a:pt x="201913" y="1770427"/>
                </a:lnTo>
                <a:lnTo>
                  <a:pt x="228063" y="1806391"/>
                </a:lnTo>
                <a:lnTo>
                  <a:pt x="255579" y="1841265"/>
                </a:lnTo>
                <a:lnTo>
                  <a:pt x="284420" y="1875010"/>
                </a:lnTo>
                <a:lnTo>
                  <a:pt x="314547" y="1907587"/>
                </a:lnTo>
                <a:lnTo>
                  <a:pt x="345922" y="1938957"/>
                </a:lnTo>
                <a:lnTo>
                  <a:pt x="378505" y="1969080"/>
                </a:lnTo>
                <a:lnTo>
                  <a:pt x="412257" y="1997917"/>
                </a:lnTo>
                <a:lnTo>
                  <a:pt x="447139" y="2025429"/>
                </a:lnTo>
                <a:lnTo>
                  <a:pt x="483113" y="2051578"/>
                </a:lnTo>
                <a:lnTo>
                  <a:pt x="520138" y="2076323"/>
                </a:lnTo>
                <a:lnTo>
                  <a:pt x="558175" y="2099626"/>
                </a:lnTo>
                <a:lnTo>
                  <a:pt x="597187" y="2121447"/>
                </a:lnTo>
                <a:lnTo>
                  <a:pt x="637133" y="2141748"/>
                </a:lnTo>
                <a:lnTo>
                  <a:pt x="677974" y="2160489"/>
                </a:lnTo>
                <a:lnTo>
                  <a:pt x="719672" y="2177630"/>
                </a:lnTo>
                <a:lnTo>
                  <a:pt x="762186" y="2193134"/>
                </a:lnTo>
                <a:lnTo>
                  <a:pt x="805479" y="2206960"/>
                </a:lnTo>
                <a:lnTo>
                  <a:pt x="849511" y="2219070"/>
                </a:lnTo>
                <a:lnTo>
                  <a:pt x="894243" y="2229425"/>
                </a:lnTo>
                <a:lnTo>
                  <a:pt x="939636" y="2237984"/>
                </a:lnTo>
                <a:lnTo>
                  <a:pt x="985651" y="2244710"/>
                </a:lnTo>
                <a:lnTo>
                  <a:pt x="1032248" y="2249562"/>
                </a:lnTo>
                <a:lnTo>
                  <a:pt x="1079388" y="2252502"/>
                </a:lnTo>
                <a:lnTo>
                  <a:pt x="1127033" y="2253491"/>
                </a:lnTo>
                <a:lnTo>
                  <a:pt x="1174677" y="2252502"/>
                </a:lnTo>
                <a:lnTo>
                  <a:pt x="1221816" y="2249562"/>
                </a:lnTo>
                <a:lnTo>
                  <a:pt x="1268411" y="2244710"/>
                </a:lnTo>
                <a:lnTo>
                  <a:pt x="1314425" y="2237984"/>
                </a:lnTo>
                <a:lnTo>
                  <a:pt x="1359816" y="2229425"/>
                </a:lnTo>
                <a:lnTo>
                  <a:pt x="1404547" y="2219070"/>
                </a:lnTo>
                <a:lnTo>
                  <a:pt x="1448578" y="2206960"/>
                </a:lnTo>
                <a:lnTo>
                  <a:pt x="1491870" y="2193134"/>
                </a:lnTo>
                <a:lnTo>
                  <a:pt x="1534384" y="2177630"/>
                </a:lnTo>
                <a:lnTo>
                  <a:pt x="1576080" y="2160489"/>
                </a:lnTo>
                <a:lnTo>
                  <a:pt x="1616921" y="2141748"/>
                </a:lnTo>
                <a:lnTo>
                  <a:pt x="1656866" y="2121447"/>
                </a:lnTo>
                <a:lnTo>
                  <a:pt x="1695877" y="2099626"/>
                </a:lnTo>
                <a:lnTo>
                  <a:pt x="1733914" y="2076323"/>
                </a:lnTo>
                <a:lnTo>
                  <a:pt x="1770938" y="2051578"/>
                </a:lnTo>
                <a:lnTo>
                  <a:pt x="1806910" y="2025429"/>
                </a:lnTo>
                <a:lnTo>
                  <a:pt x="1841792" y="1997917"/>
                </a:lnTo>
                <a:lnTo>
                  <a:pt x="1875544" y="1969080"/>
                </a:lnTo>
                <a:lnTo>
                  <a:pt x="1908126" y="1938957"/>
                </a:lnTo>
                <a:lnTo>
                  <a:pt x="1939501" y="1907587"/>
                </a:lnTo>
                <a:lnTo>
                  <a:pt x="1969628" y="1875010"/>
                </a:lnTo>
                <a:lnTo>
                  <a:pt x="1998469" y="1841265"/>
                </a:lnTo>
                <a:lnTo>
                  <a:pt x="2025984" y="1806391"/>
                </a:lnTo>
                <a:lnTo>
                  <a:pt x="2052134" y="1770427"/>
                </a:lnTo>
                <a:lnTo>
                  <a:pt x="2076881" y="1733412"/>
                </a:lnTo>
                <a:lnTo>
                  <a:pt x="2100185" y="1695385"/>
                </a:lnTo>
                <a:lnTo>
                  <a:pt x="2122007" y="1656386"/>
                </a:lnTo>
                <a:lnTo>
                  <a:pt x="2142308" y="1616454"/>
                </a:lnTo>
                <a:lnTo>
                  <a:pt x="2161049" y="1575628"/>
                </a:lnTo>
                <a:lnTo>
                  <a:pt x="2178190" y="1533946"/>
                </a:lnTo>
                <a:lnTo>
                  <a:pt x="2193694" y="1491449"/>
                </a:lnTo>
                <a:lnTo>
                  <a:pt x="2207519" y="1448176"/>
                </a:lnTo>
                <a:lnTo>
                  <a:pt x="2219629" y="1404164"/>
                </a:lnTo>
                <a:lnTo>
                  <a:pt x="2229982" y="1359455"/>
                </a:lnTo>
                <a:lnTo>
                  <a:pt x="2238541" y="1314086"/>
                </a:lnTo>
                <a:lnTo>
                  <a:pt x="2245266" y="1268097"/>
                </a:lnTo>
                <a:lnTo>
                  <a:pt x="2250118" y="1221528"/>
                </a:lnTo>
                <a:lnTo>
                  <a:pt x="2253057" y="1174417"/>
                </a:lnTo>
                <a:lnTo>
                  <a:pt x="2254046" y="1126803"/>
                </a:lnTo>
                <a:lnTo>
                  <a:pt x="2253057" y="1079163"/>
                </a:lnTo>
                <a:lnTo>
                  <a:pt x="2250118" y="1032028"/>
                </a:lnTo>
                <a:lnTo>
                  <a:pt x="2245266" y="985436"/>
                </a:lnTo>
                <a:lnTo>
                  <a:pt x="2238541" y="939428"/>
                </a:lnTo>
                <a:lnTo>
                  <a:pt x="2229982" y="894042"/>
                </a:lnTo>
                <a:lnTo>
                  <a:pt x="2219629" y="849316"/>
                </a:lnTo>
                <a:lnTo>
                  <a:pt x="2207519" y="805291"/>
                </a:lnTo>
                <a:lnTo>
                  <a:pt x="2193694" y="762006"/>
                </a:lnTo>
                <a:lnTo>
                  <a:pt x="2178190" y="719498"/>
                </a:lnTo>
                <a:lnTo>
                  <a:pt x="2161049" y="677808"/>
                </a:lnTo>
                <a:lnTo>
                  <a:pt x="2142308" y="636974"/>
                </a:lnTo>
                <a:lnTo>
                  <a:pt x="2122007" y="597036"/>
                </a:lnTo>
                <a:lnTo>
                  <a:pt x="2100185" y="558033"/>
                </a:lnTo>
                <a:lnTo>
                  <a:pt x="2076881" y="520003"/>
                </a:lnTo>
                <a:lnTo>
                  <a:pt x="2052134" y="482986"/>
                </a:lnTo>
                <a:lnTo>
                  <a:pt x="2025984" y="447020"/>
                </a:lnTo>
                <a:lnTo>
                  <a:pt x="1998469" y="412146"/>
                </a:lnTo>
                <a:lnTo>
                  <a:pt x="1969628" y="378402"/>
                </a:lnTo>
                <a:lnTo>
                  <a:pt x="1939501" y="345826"/>
                </a:lnTo>
                <a:lnTo>
                  <a:pt x="1908126" y="314459"/>
                </a:lnTo>
                <a:lnTo>
                  <a:pt x="1875544" y="284339"/>
                </a:lnTo>
                <a:lnTo>
                  <a:pt x="1841792" y="255506"/>
                </a:lnTo>
                <a:lnTo>
                  <a:pt x="1806910" y="227998"/>
                </a:lnTo>
                <a:lnTo>
                  <a:pt x="1770938" y="201854"/>
                </a:lnTo>
                <a:lnTo>
                  <a:pt x="1733914" y="177113"/>
                </a:lnTo>
                <a:lnTo>
                  <a:pt x="1695877" y="153816"/>
                </a:lnTo>
                <a:lnTo>
                  <a:pt x="1656866" y="132000"/>
                </a:lnTo>
                <a:lnTo>
                  <a:pt x="1616921" y="111704"/>
                </a:lnTo>
                <a:lnTo>
                  <a:pt x="1576080" y="92969"/>
                </a:lnTo>
                <a:lnTo>
                  <a:pt x="1534384" y="75832"/>
                </a:lnTo>
                <a:lnTo>
                  <a:pt x="1491870" y="60333"/>
                </a:lnTo>
                <a:lnTo>
                  <a:pt x="1448578" y="46512"/>
                </a:lnTo>
                <a:lnTo>
                  <a:pt x="1404547" y="34406"/>
                </a:lnTo>
                <a:lnTo>
                  <a:pt x="1359816" y="24056"/>
                </a:lnTo>
                <a:lnTo>
                  <a:pt x="1314425" y="15500"/>
                </a:lnTo>
                <a:lnTo>
                  <a:pt x="1268411" y="8777"/>
                </a:lnTo>
                <a:lnTo>
                  <a:pt x="1221816" y="3927"/>
                </a:lnTo>
                <a:lnTo>
                  <a:pt x="1174677" y="988"/>
                </a:lnTo>
                <a:lnTo>
                  <a:pt x="1127033" y="0"/>
                </a:lnTo>
                <a:close/>
              </a:path>
            </a:pathLst>
          </a:custGeom>
          <a:solidFill>
            <a:srgbClr val="E8C78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58" name="object 58"/>
          <p:cNvSpPr/>
          <p:nvPr/>
        </p:nvSpPr>
        <p:spPr>
          <a:xfrm>
            <a:off x="6053013" y="3586096"/>
            <a:ext cx="59755" cy="92176"/>
          </a:xfrm>
          <a:prstGeom prst="rect">
            <a:avLst/>
          </a:prstGeom>
          <a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59" name="object 59"/>
          <p:cNvSpPr/>
          <p:nvPr/>
        </p:nvSpPr>
        <p:spPr>
          <a:xfrm>
            <a:off x="6234684" y="3588773"/>
            <a:ext cx="59774" cy="92157"/>
          </a:xfrm>
          <a:prstGeom prst="rect">
            <a:avLst/>
          </a:prstGeom>
          <a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60" name="object 60"/>
          <p:cNvSpPr/>
          <p:nvPr/>
        </p:nvSpPr>
        <p:spPr>
          <a:xfrm>
            <a:off x="5770704" y="4002276"/>
            <a:ext cx="833665" cy="283407"/>
          </a:xfrm>
          <a:custGeom>
            <a:avLst/>
            <a:gdLst/>
            <a:ahLst/>
            <a:cxnLst/>
            <a:rect l="l" t="t" r="r" b="b"/>
            <a:pathLst>
              <a:path w="1374775" h="467359">
                <a:moveTo>
                  <a:pt x="18104" y="52911"/>
                </a:moveTo>
                <a:lnTo>
                  <a:pt x="1501" y="63669"/>
                </a:lnTo>
                <a:lnTo>
                  <a:pt x="0" y="86138"/>
                </a:lnTo>
                <a:lnTo>
                  <a:pt x="9422" y="109426"/>
                </a:lnTo>
                <a:lnTo>
                  <a:pt x="43684" y="148572"/>
                </a:lnTo>
                <a:lnTo>
                  <a:pt x="92119" y="195883"/>
                </a:lnTo>
                <a:lnTo>
                  <a:pt x="123294" y="223576"/>
                </a:lnTo>
                <a:lnTo>
                  <a:pt x="158787" y="252928"/>
                </a:lnTo>
                <a:lnTo>
                  <a:pt x="198356" y="283164"/>
                </a:lnTo>
                <a:lnTo>
                  <a:pt x="241763" y="313509"/>
                </a:lnTo>
                <a:lnTo>
                  <a:pt x="288766" y="343186"/>
                </a:lnTo>
                <a:lnTo>
                  <a:pt x="339124" y="371421"/>
                </a:lnTo>
                <a:lnTo>
                  <a:pt x="392599" y="397440"/>
                </a:lnTo>
                <a:lnTo>
                  <a:pt x="448948" y="420465"/>
                </a:lnTo>
                <a:lnTo>
                  <a:pt x="507933" y="439724"/>
                </a:lnTo>
                <a:lnTo>
                  <a:pt x="569312" y="454440"/>
                </a:lnTo>
                <a:lnTo>
                  <a:pt x="632845" y="463837"/>
                </a:lnTo>
                <a:lnTo>
                  <a:pt x="698291" y="467142"/>
                </a:lnTo>
                <a:lnTo>
                  <a:pt x="757317" y="463907"/>
                </a:lnTo>
                <a:lnTo>
                  <a:pt x="815571" y="454633"/>
                </a:lnTo>
                <a:lnTo>
                  <a:pt x="872725" y="439969"/>
                </a:lnTo>
                <a:lnTo>
                  <a:pt x="922792" y="422536"/>
                </a:lnTo>
                <a:lnTo>
                  <a:pt x="769828" y="422536"/>
                </a:lnTo>
                <a:lnTo>
                  <a:pt x="488111" y="400603"/>
                </a:lnTo>
                <a:lnTo>
                  <a:pt x="260914" y="273842"/>
                </a:lnTo>
                <a:lnTo>
                  <a:pt x="109214" y="131983"/>
                </a:lnTo>
                <a:lnTo>
                  <a:pt x="53986" y="64757"/>
                </a:lnTo>
                <a:lnTo>
                  <a:pt x="18104" y="52911"/>
                </a:lnTo>
                <a:close/>
              </a:path>
              <a:path w="1374775" h="467359">
                <a:moveTo>
                  <a:pt x="1362256" y="0"/>
                </a:moveTo>
                <a:lnTo>
                  <a:pt x="1352396" y="5388"/>
                </a:lnTo>
                <a:lnTo>
                  <a:pt x="1339498" y="17619"/>
                </a:lnTo>
                <a:lnTo>
                  <a:pt x="1323437" y="35826"/>
                </a:lnTo>
                <a:lnTo>
                  <a:pt x="1281325" y="86707"/>
                </a:lnTo>
                <a:lnTo>
                  <a:pt x="1255023" y="117650"/>
                </a:lnTo>
                <a:lnTo>
                  <a:pt x="1225058" y="151108"/>
                </a:lnTo>
                <a:lnTo>
                  <a:pt x="1191303" y="186214"/>
                </a:lnTo>
                <a:lnTo>
                  <a:pt x="1153633" y="222103"/>
                </a:lnTo>
                <a:lnTo>
                  <a:pt x="1111925" y="257909"/>
                </a:lnTo>
                <a:lnTo>
                  <a:pt x="1066051" y="292767"/>
                </a:lnTo>
                <a:lnTo>
                  <a:pt x="1015887" y="325811"/>
                </a:lnTo>
                <a:lnTo>
                  <a:pt x="961308" y="356175"/>
                </a:lnTo>
                <a:lnTo>
                  <a:pt x="902189" y="382995"/>
                </a:lnTo>
                <a:lnTo>
                  <a:pt x="838404" y="405404"/>
                </a:lnTo>
                <a:lnTo>
                  <a:pt x="769828" y="422536"/>
                </a:lnTo>
                <a:lnTo>
                  <a:pt x="922792" y="422536"/>
                </a:lnTo>
                <a:lnTo>
                  <a:pt x="982417" y="397073"/>
                </a:lnTo>
                <a:lnTo>
                  <a:pt x="1034297" y="370138"/>
                </a:lnTo>
                <a:lnTo>
                  <a:pt x="1083760" y="340412"/>
                </a:lnTo>
                <a:lnTo>
                  <a:pt x="1130480" y="308544"/>
                </a:lnTo>
                <a:lnTo>
                  <a:pt x="1174126" y="275182"/>
                </a:lnTo>
                <a:lnTo>
                  <a:pt x="1214369" y="240978"/>
                </a:lnTo>
                <a:lnTo>
                  <a:pt x="1250882" y="206578"/>
                </a:lnTo>
                <a:lnTo>
                  <a:pt x="1283335" y="172635"/>
                </a:lnTo>
                <a:lnTo>
                  <a:pt x="1311399" y="139795"/>
                </a:lnTo>
                <a:lnTo>
                  <a:pt x="1334745" y="108710"/>
                </a:lnTo>
                <a:lnTo>
                  <a:pt x="1365969" y="54398"/>
                </a:lnTo>
                <a:lnTo>
                  <a:pt x="1374377" y="14894"/>
                </a:lnTo>
                <a:lnTo>
                  <a:pt x="1369203" y="2319"/>
                </a:lnTo>
                <a:lnTo>
                  <a:pt x="1362256" y="0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61" name="object 61"/>
          <p:cNvSpPr/>
          <p:nvPr/>
        </p:nvSpPr>
        <p:spPr>
          <a:xfrm>
            <a:off x="5657041" y="3732532"/>
            <a:ext cx="227958" cy="157491"/>
          </a:xfrm>
          <a:custGeom>
            <a:avLst/>
            <a:gdLst/>
            <a:ahLst/>
            <a:cxnLst/>
            <a:rect l="l" t="t" r="r" b="b"/>
            <a:pathLst>
              <a:path w="375920" h="259714">
                <a:moveTo>
                  <a:pt x="187816" y="0"/>
                </a:moveTo>
                <a:lnTo>
                  <a:pt x="128481" y="6610"/>
                </a:lnTo>
                <a:lnTo>
                  <a:pt x="76927" y="25016"/>
                </a:lnTo>
                <a:lnTo>
                  <a:pt x="36259" y="53082"/>
                </a:lnTo>
                <a:lnTo>
                  <a:pt x="9582" y="88672"/>
                </a:lnTo>
                <a:lnTo>
                  <a:pt x="0" y="129650"/>
                </a:lnTo>
                <a:lnTo>
                  <a:pt x="9582" y="170619"/>
                </a:lnTo>
                <a:lnTo>
                  <a:pt x="36259" y="206189"/>
                </a:lnTo>
                <a:lnTo>
                  <a:pt x="76927" y="234230"/>
                </a:lnTo>
                <a:lnTo>
                  <a:pt x="128481" y="252615"/>
                </a:lnTo>
                <a:lnTo>
                  <a:pt x="187816" y="259217"/>
                </a:lnTo>
                <a:lnTo>
                  <a:pt x="247200" y="252615"/>
                </a:lnTo>
                <a:lnTo>
                  <a:pt x="298735" y="234230"/>
                </a:lnTo>
                <a:lnTo>
                  <a:pt x="339350" y="206189"/>
                </a:lnTo>
                <a:lnTo>
                  <a:pt x="365971" y="170619"/>
                </a:lnTo>
                <a:lnTo>
                  <a:pt x="375527" y="129650"/>
                </a:lnTo>
                <a:lnTo>
                  <a:pt x="365971" y="88672"/>
                </a:lnTo>
                <a:lnTo>
                  <a:pt x="339350" y="53082"/>
                </a:lnTo>
                <a:lnTo>
                  <a:pt x="298735" y="25016"/>
                </a:lnTo>
                <a:lnTo>
                  <a:pt x="247200" y="6610"/>
                </a:lnTo>
                <a:lnTo>
                  <a:pt x="187816" y="0"/>
                </a:lnTo>
                <a:close/>
              </a:path>
            </a:pathLst>
          </a:custGeom>
          <a:solidFill>
            <a:srgbClr val="D6AD8C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62" name="object 62"/>
          <p:cNvSpPr/>
          <p:nvPr/>
        </p:nvSpPr>
        <p:spPr>
          <a:xfrm>
            <a:off x="6459848" y="3721657"/>
            <a:ext cx="227958" cy="157491"/>
          </a:xfrm>
          <a:custGeom>
            <a:avLst/>
            <a:gdLst/>
            <a:ahLst/>
            <a:cxnLst/>
            <a:rect l="l" t="t" r="r" b="b"/>
            <a:pathLst>
              <a:path w="375920" h="259714">
                <a:moveTo>
                  <a:pt x="187941" y="0"/>
                </a:moveTo>
                <a:lnTo>
                  <a:pt x="128537" y="6616"/>
                </a:lnTo>
                <a:lnTo>
                  <a:pt x="76945" y="25035"/>
                </a:lnTo>
                <a:lnTo>
                  <a:pt x="36261" y="53109"/>
                </a:lnTo>
                <a:lnTo>
                  <a:pt x="9581" y="88689"/>
                </a:lnTo>
                <a:lnTo>
                  <a:pt x="0" y="129629"/>
                </a:lnTo>
                <a:lnTo>
                  <a:pt x="9581" y="170605"/>
                </a:lnTo>
                <a:lnTo>
                  <a:pt x="36261" y="206190"/>
                </a:lnTo>
                <a:lnTo>
                  <a:pt x="76945" y="234250"/>
                </a:lnTo>
                <a:lnTo>
                  <a:pt x="128537" y="252651"/>
                </a:lnTo>
                <a:lnTo>
                  <a:pt x="187941" y="259259"/>
                </a:lnTo>
                <a:lnTo>
                  <a:pt x="247373" y="252651"/>
                </a:lnTo>
                <a:lnTo>
                  <a:pt x="298949" y="234250"/>
                </a:lnTo>
                <a:lnTo>
                  <a:pt x="339594" y="206190"/>
                </a:lnTo>
                <a:lnTo>
                  <a:pt x="366236" y="170605"/>
                </a:lnTo>
                <a:lnTo>
                  <a:pt x="375800" y="129629"/>
                </a:lnTo>
                <a:lnTo>
                  <a:pt x="366236" y="88689"/>
                </a:lnTo>
                <a:lnTo>
                  <a:pt x="339594" y="53109"/>
                </a:lnTo>
                <a:lnTo>
                  <a:pt x="298949" y="25035"/>
                </a:lnTo>
                <a:lnTo>
                  <a:pt x="247373" y="6616"/>
                </a:lnTo>
                <a:lnTo>
                  <a:pt x="187941" y="0"/>
                </a:lnTo>
                <a:close/>
              </a:path>
            </a:pathLst>
          </a:custGeom>
          <a:solidFill>
            <a:srgbClr val="D6AD8C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63" name="object 63"/>
          <p:cNvSpPr/>
          <p:nvPr/>
        </p:nvSpPr>
        <p:spPr>
          <a:xfrm>
            <a:off x="5431899" y="3788078"/>
            <a:ext cx="167118" cy="175204"/>
          </a:xfrm>
          <a:custGeom>
            <a:avLst/>
            <a:gdLst/>
            <a:ahLst/>
            <a:cxnLst/>
            <a:rect l="l" t="t" r="r" b="b"/>
            <a:pathLst>
              <a:path w="275590" h="288925">
                <a:moveTo>
                  <a:pt x="137524" y="0"/>
                </a:moveTo>
                <a:lnTo>
                  <a:pt x="94002" y="7347"/>
                </a:lnTo>
                <a:lnTo>
                  <a:pt x="56244" y="27811"/>
                </a:lnTo>
                <a:lnTo>
                  <a:pt x="26494" y="59026"/>
                </a:lnTo>
                <a:lnTo>
                  <a:pt x="6997" y="98626"/>
                </a:lnTo>
                <a:lnTo>
                  <a:pt x="0" y="144246"/>
                </a:lnTo>
                <a:lnTo>
                  <a:pt x="6997" y="189780"/>
                </a:lnTo>
                <a:lnTo>
                  <a:pt x="26494" y="229328"/>
                </a:lnTo>
                <a:lnTo>
                  <a:pt x="56244" y="260516"/>
                </a:lnTo>
                <a:lnTo>
                  <a:pt x="94002" y="280970"/>
                </a:lnTo>
                <a:lnTo>
                  <a:pt x="137524" y="288315"/>
                </a:lnTo>
                <a:lnTo>
                  <a:pt x="180990" y="280970"/>
                </a:lnTo>
                <a:lnTo>
                  <a:pt x="218741" y="260516"/>
                </a:lnTo>
                <a:lnTo>
                  <a:pt x="248512" y="229328"/>
                </a:lnTo>
                <a:lnTo>
                  <a:pt x="268037" y="189780"/>
                </a:lnTo>
                <a:lnTo>
                  <a:pt x="275049" y="144246"/>
                </a:lnTo>
                <a:lnTo>
                  <a:pt x="268037" y="98626"/>
                </a:lnTo>
                <a:lnTo>
                  <a:pt x="248512" y="59026"/>
                </a:lnTo>
                <a:lnTo>
                  <a:pt x="218741" y="27811"/>
                </a:lnTo>
                <a:lnTo>
                  <a:pt x="180990" y="7347"/>
                </a:lnTo>
                <a:lnTo>
                  <a:pt x="137524" y="0"/>
                </a:lnTo>
                <a:close/>
              </a:path>
            </a:pathLst>
          </a:custGeom>
          <a:solidFill>
            <a:srgbClr val="E8C78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64" name="object 64"/>
          <p:cNvSpPr/>
          <p:nvPr/>
        </p:nvSpPr>
        <p:spPr>
          <a:xfrm>
            <a:off x="6800997" y="3741333"/>
            <a:ext cx="167118" cy="175204"/>
          </a:xfrm>
          <a:custGeom>
            <a:avLst/>
            <a:gdLst/>
            <a:ahLst/>
            <a:cxnLst/>
            <a:rect l="l" t="t" r="r" b="b"/>
            <a:pathLst>
              <a:path w="275590" h="288925">
                <a:moveTo>
                  <a:pt x="137556" y="0"/>
                </a:moveTo>
                <a:lnTo>
                  <a:pt x="94099" y="7344"/>
                </a:lnTo>
                <a:lnTo>
                  <a:pt x="56341" y="27797"/>
                </a:lnTo>
                <a:lnTo>
                  <a:pt x="26556" y="58992"/>
                </a:lnTo>
                <a:lnTo>
                  <a:pt x="7018" y="98559"/>
                </a:lnTo>
                <a:lnTo>
                  <a:pt x="0" y="144131"/>
                </a:lnTo>
                <a:lnTo>
                  <a:pt x="7018" y="189678"/>
                </a:lnTo>
                <a:lnTo>
                  <a:pt x="26556" y="229257"/>
                </a:lnTo>
                <a:lnTo>
                  <a:pt x="56341" y="260482"/>
                </a:lnTo>
                <a:lnTo>
                  <a:pt x="94099" y="280967"/>
                </a:lnTo>
                <a:lnTo>
                  <a:pt x="137556" y="288326"/>
                </a:lnTo>
                <a:lnTo>
                  <a:pt x="180987" y="280967"/>
                </a:lnTo>
                <a:lnTo>
                  <a:pt x="218756" y="260482"/>
                </a:lnTo>
                <a:lnTo>
                  <a:pt x="248572" y="229257"/>
                </a:lnTo>
                <a:lnTo>
                  <a:pt x="268142" y="189678"/>
                </a:lnTo>
                <a:lnTo>
                  <a:pt x="275174" y="144131"/>
                </a:lnTo>
                <a:lnTo>
                  <a:pt x="268142" y="98559"/>
                </a:lnTo>
                <a:lnTo>
                  <a:pt x="248572" y="58992"/>
                </a:lnTo>
                <a:lnTo>
                  <a:pt x="218756" y="27797"/>
                </a:lnTo>
                <a:lnTo>
                  <a:pt x="180987" y="7344"/>
                </a:lnTo>
                <a:lnTo>
                  <a:pt x="137556" y="0"/>
                </a:lnTo>
                <a:close/>
              </a:path>
            </a:pathLst>
          </a:custGeom>
          <a:solidFill>
            <a:srgbClr val="E8C78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65" name="object 65"/>
          <p:cNvSpPr/>
          <p:nvPr/>
        </p:nvSpPr>
        <p:spPr>
          <a:xfrm>
            <a:off x="5575712" y="3118962"/>
            <a:ext cx="1228741" cy="426652"/>
          </a:xfrm>
          <a:custGeom>
            <a:avLst/>
            <a:gdLst/>
            <a:ahLst/>
            <a:cxnLst/>
            <a:rect l="l" t="t" r="r" b="b"/>
            <a:pathLst>
              <a:path w="2026284" h="703579">
                <a:moveTo>
                  <a:pt x="1404541" y="528807"/>
                </a:moveTo>
                <a:lnTo>
                  <a:pt x="733412" y="528807"/>
                </a:lnTo>
                <a:lnTo>
                  <a:pt x="713025" y="696017"/>
                </a:lnTo>
                <a:lnTo>
                  <a:pt x="805450" y="699573"/>
                </a:lnTo>
                <a:lnTo>
                  <a:pt x="904598" y="702055"/>
                </a:lnTo>
                <a:lnTo>
                  <a:pt x="1072882" y="703462"/>
                </a:lnTo>
                <a:lnTo>
                  <a:pt x="1189748" y="702671"/>
                </a:lnTo>
                <a:lnTo>
                  <a:pt x="1297065" y="700495"/>
                </a:lnTo>
                <a:lnTo>
                  <a:pt x="1395200" y="697140"/>
                </a:lnTo>
                <a:lnTo>
                  <a:pt x="1440940" y="695085"/>
                </a:lnTo>
                <a:lnTo>
                  <a:pt x="1404541" y="528807"/>
                </a:lnTo>
                <a:close/>
              </a:path>
              <a:path w="2026284" h="703579">
                <a:moveTo>
                  <a:pt x="1270440" y="0"/>
                </a:moveTo>
                <a:lnTo>
                  <a:pt x="1125880" y="4610"/>
                </a:lnTo>
                <a:lnTo>
                  <a:pt x="1036628" y="27661"/>
                </a:lnTo>
                <a:lnTo>
                  <a:pt x="1006115" y="41492"/>
                </a:lnTo>
                <a:lnTo>
                  <a:pt x="618803" y="42046"/>
                </a:lnTo>
                <a:lnTo>
                  <a:pt x="298518" y="243781"/>
                </a:lnTo>
                <a:lnTo>
                  <a:pt x="80503" y="484076"/>
                </a:lnTo>
                <a:lnTo>
                  <a:pt x="0" y="600313"/>
                </a:lnTo>
                <a:lnTo>
                  <a:pt x="34199" y="611427"/>
                </a:lnTo>
                <a:lnTo>
                  <a:pt x="147195" y="637772"/>
                </a:lnTo>
                <a:lnTo>
                  <a:pt x="354589" y="668853"/>
                </a:lnTo>
                <a:lnTo>
                  <a:pt x="671979" y="694174"/>
                </a:lnTo>
                <a:lnTo>
                  <a:pt x="733412" y="528807"/>
                </a:lnTo>
                <a:lnTo>
                  <a:pt x="1404541" y="528807"/>
                </a:lnTo>
                <a:lnTo>
                  <a:pt x="1390847" y="466254"/>
                </a:lnTo>
                <a:lnTo>
                  <a:pt x="1929358" y="466254"/>
                </a:lnTo>
                <a:lnTo>
                  <a:pt x="1857316" y="364544"/>
                </a:lnTo>
                <a:lnTo>
                  <a:pt x="1678917" y="172438"/>
                </a:lnTo>
                <a:lnTo>
                  <a:pt x="1466876" y="41492"/>
                </a:lnTo>
                <a:lnTo>
                  <a:pt x="1270440" y="0"/>
                </a:lnTo>
                <a:close/>
              </a:path>
              <a:path w="2026284" h="703579">
                <a:moveTo>
                  <a:pt x="1929358" y="466254"/>
                </a:moveTo>
                <a:lnTo>
                  <a:pt x="1390847" y="466254"/>
                </a:lnTo>
                <a:lnTo>
                  <a:pt x="1549293" y="688771"/>
                </a:lnTo>
                <a:lnTo>
                  <a:pt x="1766103" y="667227"/>
                </a:lnTo>
                <a:lnTo>
                  <a:pt x="1914211" y="642537"/>
                </a:lnTo>
                <a:lnTo>
                  <a:pt x="1999073" y="622212"/>
                </a:lnTo>
                <a:lnTo>
                  <a:pt x="2026147" y="613768"/>
                </a:lnTo>
                <a:lnTo>
                  <a:pt x="1980313" y="538193"/>
                </a:lnTo>
                <a:lnTo>
                  <a:pt x="1929358" y="466254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66" name="object 66"/>
          <p:cNvSpPr/>
          <p:nvPr/>
        </p:nvSpPr>
        <p:spPr>
          <a:xfrm>
            <a:off x="6009038" y="5303936"/>
            <a:ext cx="291879" cy="77783"/>
          </a:xfrm>
          <a:custGeom>
            <a:avLst/>
            <a:gdLst/>
            <a:ahLst/>
            <a:cxnLst/>
            <a:rect l="l" t="t" r="r" b="b"/>
            <a:pathLst>
              <a:path w="481329" h="128270">
                <a:moveTo>
                  <a:pt x="481095" y="0"/>
                </a:moveTo>
                <a:lnTo>
                  <a:pt x="0" y="0"/>
                </a:lnTo>
                <a:lnTo>
                  <a:pt x="14041" y="65139"/>
                </a:lnTo>
                <a:lnTo>
                  <a:pt x="28743" y="75842"/>
                </a:lnTo>
                <a:lnTo>
                  <a:pt x="73042" y="98939"/>
                </a:lnTo>
                <a:lnTo>
                  <a:pt x="147226" y="120913"/>
                </a:lnTo>
                <a:lnTo>
                  <a:pt x="251583" y="128247"/>
                </a:lnTo>
                <a:lnTo>
                  <a:pt x="351699" y="117250"/>
                </a:lnTo>
                <a:lnTo>
                  <a:pt x="416580" y="98927"/>
                </a:lnTo>
                <a:lnTo>
                  <a:pt x="451581" y="81733"/>
                </a:lnTo>
                <a:lnTo>
                  <a:pt x="462059" y="74123"/>
                </a:lnTo>
                <a:lnTo>
                  <a:pt x="481095" y="0"/>
                </a:lnTo>
                <a:close/>
              </a:path>
            </a:pathLst>
          </a:custGeom>
          <a:solidFill>
            <a:srgbClr val="91694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67" name="object 67"/>
          <p:cNvSpPr/>
          <p:nvPr/>
        </p:nvSpPr>
        <p:spPr>
          <a:xfrm>
            <a:off x="6009037" y="5252918"/>
            <a:ext cx="291879" cy="102427"/>
          </a:xfrm>
          <a:custGeom>
            <a:avLst/>
            <a:gdLst/>
            <a:ahLst/>
            <a:cxnLst/>
            <a:rect l="l" t="t" r="r" b="b"/>
            <a:pathLst>
              <a:path w="481329" h="168909">
                <a:moveTo>
                  <a:pt x="240537" y="0"/>
                </a:moveTo>
                <a:lnTo>
                  <a:pt x="176596" y="3005"/>
                </a:lnTo>
                <a:lnTo>
                  <a:pt x="119138" y="11488"/>
                </a:lnTo>
                <a:lnTo>
                  <a:pt x="70455" y="24644"/>
                </a:lnTo>
                <a:lnTo>
                  <a:pt x="32842" y="41672"/>
                </a:lnTo>
                <a:lnTo>
                  <a:pt x="0" y="84133"/>
                </a:lnTo>
                <a:lnTo>
                  <a:pt x="8593" y="106510"/>
                </a:lnTo>
                <a:lnTo>
                  <a:pt x="70455" y="143650"/>
                </a:lnTo>
                <a:lnTo>
                  <a:pt x="119138" y="156809"/>
                </a:lnTo>
                <a:lnTo>
                  <a:pt x="176596" y="165292"/>
                </a:lnTo>
                <a:lnTo>
                  <a:pt x="240537" y="168298"/>
                </a:lnTo>
                <a:lnTo>
                  <a:pt x="304486" y="165292"/>
                </a:lnTo>
                <a:lnTo>
                  <a:pt x="361950" y="156809"/>
                </a:lnTo>
                <a:lnTo>
                  <a:pt x="410636" y="143650"/>
                </a:lnTo>
                <a:lnTo>
                  <a:pt x="448251" y="126616"/>
                </a:lnTo>
                <a:lnTo>
                  <a:pt x="481095" y="84133"/>
                </a:lnTo>
                <a:lnTo>
                  <a:pt x="472502" y="61769"/>
                </a:lnTo>
                <a:lnTo>
                  <a:pt x="410636" y="24644"/>
                </a:lnTo>
                <a:lnTo>
                  <a:pt x="361950" y="11488"/>
                </a:lnTo>
                <a:lnTo>
                  <a:pt x="304486" y="3005"/>
                </a:lnTo>
                <a:lnTo>
                  <a:pt x="240537" y="0"/>
                </a:lnTo>
                <a:close/>
              </a:path>
            </a:pathLst>
          </a:custGeom>
          <a:solidFill>
            <a:srgbClr val="BF9C78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68" name="object 68"/>
          <p:cNvSpPr/>
          <p:nvPr/>
        </p:nvSpPr>
        <p:spPr>
          <a:xfrm>
            <a:off x="6240645" y="5388699"/>
            <a:ext cx="356570" cy="95111"/>
          </a:xfrm>
          <a:custGeom>
            <a:avLst/>
            <a:gdLst/>
            <a:ahLst/>
            <a:cxnLst/>
            <a:rect l="l" t="t" r="r" b="b"/>
            <a:pathLst>
              <a:path w="588009" h="156845">
                <a:moveTo>
                  <a:pt x="587594" y="0"/>
                </a:moveTo>
                <a:lnTo>
                  <a:pt x="0" y="0"/>
                </a:lnTo>
                <a:lnTo>
                  <a:pt x="17130" y="79526"/>
                </a:lnTo>
                <a:lnTo>
                  <a:pt x="35091" y="92603"/>
                </a:lnTo>
                <a:lnTo>
                  <a:pt x="89211" y="120824"/>
                </a:lnTo>
                <a:lnTo>
                  <a:pt x="179810" y="147664"/>
                </a:lnTo>
                <a:lnTo>
                  <a:pt x="307257" y="156613"/>
                </a:lnTo>
                <a:lnTo>
                  <a:pt x="429535" y="143192"/>
                </a:lnTo>
                <a:lnTo>
                  <a:pt x="508785" y="120822"/>
                </a:lnTo>
                <a:lnTo>
                  <a:pt x="551531" y="99833"/>
                </a:lnTo>
                <a:lnTo>
                  <a:pt x="564328" y="90541"/>
                </a:lnTo>
                <a:lnTo>
                  <a:pt x="587594" y="0"/>
                </a:lnTo>
                <a:close/>
              </a:path>
            </a:pathLst>
          </a:custGeom>
          <a:solidFill>
            <a:srgbClr val="91694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69" name="object 69"/>
          <p:cNvSpPr/>
          <p:nvPr/>
        </p:nvSpPr>
        <p:spPr>
          <a:xfrm>
            <a:off x="6240648" y="5326371"/>
            <a:ext cx="356570" cy="124761"/>
          </a:xfrm>
          <a:custGeom>
            <a:avLst/>
            <a:gdLst/>
            <a:ahLst/>
            <a:cxnLst/>
            <a:rect l="l" t="t" r="r" b="b"/>
            <a:pathLst>
              <a:path w="588009" h="205740">
                <a:moveTo>
                  <a:pt x="293792" y="0"/>
                </a:moveTo>
                <a:lnTo>
                  <a:pt x="226434" y="2714"/>
                </a:lnTo>
                <a:lnTo>
                  <a:pt x="164598" y="10447"/>
                </a:lnTo>
                <a:lnTo>
                  <a:pt x="110048" y="22580"/>
                </a:lnTo>
                <a:lnTo>
                  <a:pt x="64549" y="38498"/>
                </a:lnTo>
                <a:lnTo>
                  <a:pt x="29865" y="57582"/>
                </a:lnTo>
                <a:lnTo>
                  <a:pt x="0" y="102782"/>
                </a:lnTo>
                <a:lnTo>
                  <a:pt x="7760" y="126348"/>
                </a:lnTo>
                <a:lnTo>
                  <a:pt x="64549" y="167066"/>
                </a:lnTo>
                <a:lnTo>
                  <a:pt x="110048" y="182983"/>
                </a:lnTo>
                <a:lnTo>
                  <a:pt x="164598" y="195117"/>
                </a:lnTo>
                <a:lnTo>
                  <a:pt x="226434" y="202849"/>
                </a:lnTo>
                <a:lnTo>
                  <a:pt x="293792" y="205564"/>
                </a:lnTo>
                <a:lnTo>
                  <a:pt x="361149" y="202849"/>
                </a:lnTo>
                <a:lnTo>
                  <a:pt x="422987" y="195117"/>
                </a:lnTo>
                <a:lnTo>
                  <a:pt x="477539" y="182983"/>
                </a:lnTo>
                <a:lnTo>
                  <a:pt x="523041" y="167066"/>
                </a:lnTo>
                <a:lnTo>
                  <a:pt x="557727" y="147982"/>
                </a:lnTo>
                <a:lnTo>
                  <a:pt x="587594" y="102782"/>
                </a:lnTo>
                <a:lnTo>
                  <a:pt x="579833" y="79215"/>
                </a:lnTo>
                <a:lnTo>
                  <a:pt x="523041" y="38498"/>
                </a:lnTo>
                <a:lnTo>
                  <a:pt x="477539" y="22580"/>
                </a:lnTo>
                <a:lnTo>
                  <a:pt x="422987" y="10447"/>
                </a:lnTo>
                <a:lnTo>
                  <a:pt x="361149" y="2714"/>
                </a:lnTo>
                <a:lnTo>
                  <a:pt x="293792" y="0"/>
                </a:lnTo>
                <a:close/>
              </a:path>
            </a:pathLst>
          </a:custGeom>
          <a:solidFill>
            <a:srgbClr val="BF9C78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70" name="object 70"/>
          <p:cNvSpPr/>
          <p:nvPr/>
        </p:nvSpPr>
        <p:spPr>
          <a:xfrm>
            <a:off x="6872366" y="5337866"/>
            <a:ext cx="175975" cy="95881"/>
          </a:xfrm>
          <a:custGeom>
            <a:avLst/>
            <a:gdLst/>
            <a:ahLst/>
            <a:cxnLst/>
            <a:rect l="l" t="t" r="r" b="b"/>
            <a:pathLst>
              <a:path w="290195" h="158115">
                <a:moveTo>
                  <a:pt x="0" y="0"/>
                </a:moveTo>
                <a:lnTo>
                  <a:pt x="0" y="77086"/>
                </a:lnTo>
                <a:lnTo>
                  <a:pt x="1606" y="86263"/>
                </a:lnTo>
                <a:lnTo>
                  <a:pt x="12853" y="106452"/>
                </a:lnTo>
                <a:lnTo>
                  <a:pt x="43378" y="126641"/>
                </a:lnTo>
                <a:lnTo>
                  <a:pt x="102824" y="135817"/>
                </a:lnTo>
                <a:lnTo>
                  <a:pt x="174320" y="139260"/>
                </a:lnTo>
                <a:lnTo>
                  <a:pt x="231359" y="146833"/>
                </a:lnTo>
                <a:lnTo>
                  <a:pt x="269118" y="154406"/>
                </a:lnTo>
                <a:lnTo>
                  <a:pt x="282776" y="157848"/>
                </a:lnTo>
                <a:lnTo>
                  <a:pt x="290116" y="69746"/>
                </a:lnTo>
                <a:lnTo>
                  <a:pt x="0" y="0"/>
                </a:lnTo>
                <a:close/>
              </a:path>
            </a:pathLst>
          </a:custGeom>
          <a:solidFill>
            <a:srgbClr val="FFFFE8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71" name="object 71"/>
          <p:cNvSpPr/>
          <p:nvPr/>
        </p:nvSpPr>
        <p:spPr>
          <a:xfrm>
            <a:off x="7019346" y="5377933"/>
            <a:ext cx="220642" cy="122451"/>
          </a:xfrm>
          <a:custGeom>
            <a:avLst/>
            <a:gdLst/>
            <a:ahLst/>
            <a:cxnLst/>
            <a:rect l="l" t="t" r="r" b="b"/>
            <a:pathLst>
              <a:path w="363854" h="201929">
                <a:moveTo>
                  <a:pt x="363570" y="0"/>
                </a:moveTo>
                <a:lnTo>
                  <a:pt x="0" y="62406"/>
                </a:lnTo>
                <a:lnTo>
                  <a:pt x="0" y="139493"/>
                </a:lnTo>
                <a:lnTo>
                  <a:pt x="9869" y="149244"/>
                </a:lnTo>
                <a:lnTo>
                  <a:pt x="40396" y="170696"/>
                </a:lnTo>
                <a:lnTo>
                  <a:pt x="92959" y="192148"/>
                </a:lnTo>
                <a:lnTo>
                  <a:pt x="168937" y="201899"/>
                </a:lnTo>
                <a:lnTo>
                  <a:pt x="247778" y="188133"/>
                </a:lnTo>
                <a:lnTo>
                  <a:pt x="306651" y="157848"/>
                </a:lnTo>
                <a:lnTo>
                  <a:pt x="343491" y="127563"/>
                </a:lnTo>
                <a:lnTo>
                  <a:pt x="356229" y="113797"/>
                </a:lnTo>
                <a:lnTo>
                  <a:pt x="363570" y="0"/>
                </a:lnTo>
                <a:close/>
              </a:path>
            </a:pathLst>
          </a:custGeom>
          <a:solidFill>
            <a:srgbClr val="FFFFE8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72" name="object 72"/>
          <p:cNvSpPr/>
          <p:nvPr/>
        </p:nvSpPr>
        <p:spPr>
          <a:xfrm>
            <a:off x="6872842" y="5288233"/>
            <a:ext cx="365426" cy="157106"/>
          </a:xfrm>
          <a:custGeom>
            <a:avLst/>
            <a:gdLst/>
            <a:ahLst/>
            <a:cxnLst/>
            <a:rect l="l" t="t" r="r" b="b"/>
            <a:pathLst>
              <a:path w="602615" h="259079">
                <a:moveTo>
                  <a:pt x="259685" y="0"/>
                </a:moveTo>
                <a:lnTo>
                  <a:pt x="210379" y="2292"/>
                </a:lnTo>
                <a:lnTo>
                  <a:pt x="163216" y="6611"/>
                </a:lnTo>
                <a:lnTo>
                  <a:pt x="119368" y="12485"/>
                </a:lnTo>
                <a:lnTo>
                  <a:pt x="80009" y="19443"/>
                </a:lnTo>
                <a:lnTo>
                  <a:pt x="18322" y="46117"/>
                </a:lnTo>
                <a:lnTo>
                  <a:pt x="0" y="85314"/>
                </a:lnTo>
                <a:lnTo>
                  <a:pt x="8429" y="105840"/>
                </a:lnTo>
                <a:lnTo>
                  <a:pt x="63126" y="141205"/>
                </a:lnTo>
                <a:lnTo>
                  <a:pt x="110457" y="153029"/>
                </a:lnTo>
                <a:lnTo>
                  <a:pt x="171817" y="158936"/>
                </a:lnTo>
                <a:lnTo>
                  <a:pt x="222274" y="161693"/>
                </a:lnTo>
                <a:lnTo>
                  <a:pt x="252876" y="165572"/>
                </a:lnTo>
                <a:lnTo>
                  <a:pt x="267570" y="170598"/>
                </a:lnTo>
                <a:lnTo>
                  <a:pt x="270299" y="176790"/>
                </a:lnTo>
                <a:lnTo>
                  <a:pt x="265007" y="184172"/>
                </a:lnTo>
                <a:lnTo>
                  <a:pt x="255639" y="192766"/>
                </a:lnTo>
                <a:lnTo>
                  <a:pt x="246138" y="202594"/>
                </a:lnTo>
                <a:lnTo>
                  <a:pt x="240450" y="213677"/>
                </a:lnTo>
                <a:lnTo>
                  <a:pt x="242518" y="226038"/>
                </a:lnTo>
                <a:lnTo>
                  <a:pt x="256286" y="239698"/>
                </a:lnTo>
                <a:lnTo>
                  <a:pt x="279063" y="249788"/>
                </a:lnTo>
                <a:lnTo>
                  <a:pt x="310880" y="256181"/>
                </a:lnTo>
                <a:lnTo>
                  <a:pt x="349302" y="258853"/>
                </a:lnTo>
                <a:lnTo>
                  <a:pt x="391894" y="257778"/>
                </a:lnTo>
                <a:lnTo>
                  <a:pt x="436220" y="252930"/>
                </a:lnTo>
                <a:lnTo>
                  <a:pt x="479845" y="244284"/>
                </a:lnTo>
                <a:lnTo>
                  <a:pt x="520332" y="231815"/>
                </a:lnTo>
                <a:lnTo>
                  <a:pt x="555248" y="215497"/>
                </a:lnTo>
                <a:lnTo>
                  <a:pt x="598619" y="171210"/>
                </a:lnTo>
                <a:lnTo>
                  <a:pt x="602204" y="143191"/>
                </a:lnTo>
                <a:lnTo>
                  <a:pt x="590475" y="111220"/>
                </a:lnTo>
                <a:lnTo>
                  <a:pt x="566264" y="80320"/>
                </a:lnTo>
                <a:lnTo>
                  <a:pt x="534810" y="55220"/>
                </a:lnTo>
                <a:lnTo>
                  <a:pt x="497287" y="35447"/>
                </a:lnTo>
                <a:lnTo>
                  <a:pt x="454867" y="20531"/>
                </a:lnTo>
                <a:lnTo>
                  <a:pt x="408724" y="10000"/>
                </a:lnTo>
                <a:lnTo>
                  <a:pt x="360030" y="3382"/>
                </a:lnTo>
                <a:lnTo>
                  <a:pt x="309960" y="206"/>
                </a:lnTo>
                <a:lnTo>
                  <a:pt x="259685" y="0"/>
                </a:lnTo>
                <a:close/>
              </a:path>
            </a:pathLst>
          </a:custGeom>
          <a:solidFill>
            <a:srgbClr val="D1694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73" name="object 73"/>
          <p:cNvSpPr/>
          <p:nvPr/>
        </p:nvSpPr>
        <p:spPr>
          <a:xfrm>
            <a:off x="7083921" y="5389065"/>
            <a:ext cx="84714" cy="38121"/>
          </a:xfrm>
          <a:custGeom>
            <a:avLst/>
            <a:gdLst/>
            <a:ahLst/>
            <a:cxnLst/>
            <a:rect l="l" t="t" r="r" b="b"/>
            <a:pathLst>
              <a:path w="139700" h="62865">
                <a:moveTo>
                  <a:pt x="69777" y="0"/>
                </a:moveTo>
                <a:lnTo>
                  <a:pt x="42623" y="2452"/>
                </a:lnTo>
                <a:lnTo>
                  <a:pt x="20443" y="9139"/>
                </a:lnTo>
                <a:lnTo>
                  <a:pt x="5485" y="19052"/>
                </a:lnTo>
                <a:lnTo>
                  <a:pt x="0" y="31182"/>
                </a:lnTo>
                <a:lnTo>
                  <a:pt x="5485" y="43336"/>
                </a:lnTo>
                <a:lnTo>
                  <a:pt x="20443" y="53261"/>
                </a:lnTo>
                <a:lnTo>
                  <a:pt x="42623" y="59952"/>
                </a:lnTo>
                <a:lnTo>
                  <a:pt x="69777" y="62406"/>
                </a:lnTo>
                <a:lnTo>
                  <a:pt x="96944" y="59952"/>
                </a:lnTo>
                <a:lnTo>
                  <a:pt x="119131" y="53261"/>
                </a:lnTo>
                <a:lnTo>
                  <a:pt x="121950" y="51391"/>
                </a:lnTo>
                <a:lnTo>
                  <a:pt x="75296" y="51391"/>
                </a:lnTo>
                <a:lnTo>
                  <a:pt x="61710" y="50380"/>
                </a:lnTo>
                <a:lnTo>
                  <a:pt x="50617" y="47624"/>
                </a:lnTo>
                <a:lnTo>
                  <a:pt x="43138" y="43536"/>
                </a:lnTo>
                <a:lnTo>
                  <a:pt x="40396" y="38532"/>
                </a:lnTo>
                <a:lnTo>
                  <a:pt x="43138" y="33540"/>
                </a:lnTo>
                <a:lnTo>
                  <a:pt x="50617" y="29459"/>
                </a:lnTo>
                <a:lnTo>
                  <a:pt x="61710" y="26705"/>
                </a:lnTo>
                <a:lnTo>
                  <a:pt x="75296" y="25695"/>
                </a:lnTo>
                <a:lnTo>
                  <a:pt x="137095" y="25695"/>
                </a:lnTo>
                <a:lnTo>
                  <a:pt x="134090" y="19052"/>
                </a:lnTo>
                <a:lnTo>
                  <a:pt x="119131" y="9139"/>
                </a:lnTo>
                <a:lnTo>
                  <a:pt x="96944" y="2452"/>
                </a:lnTo>
                <a:lnTo>
                  <a:pt x="69777" y="0"/>
                </a:lnTo>
                <a:close/>
              </a:path>
              <a:path w="139700" h="62865">
                <a:moveTo>
                  <a:pt x="137095" y="25695"/>
                </a:moveTo>
                <a:lnTo>
                  <a:pt x="75296" y="25695"/>
                </a:lnTo>
                <a:lnTo>
                  <a:pt x="88881" y="26705"/>
                </a:lnTo>
                <a:lnTo>
                  <a:pt x="99974" y="29459"/>
                </a:lnTo>
                <a:lnTo>
                  <a:pt x="107453" y="33540"/>
                </a:lnTo>
                <a:lnTo>
                  <a:pt x="110195" y="38532"/>
                </a:lnTo>
                <a:lnTo>
                  <a:pt x="107453" y="43536"/>
                </a:lnTo>
                <a:lnTo>
                  <a:pt x="99974" y="47624"/>
                </a:lnTo>
                <a:lnTo>
                  <a:pt x="88881" y="50380"/>
                </a:lnTo>
                <a:lnTo>
                  <a:pt x="75296" y="51391"/>
                </a:lnTo>
                <a:lnTo>
                  <a:pt x="121950" y="51391"/>
                </a:lnTo>
                <a:lnTo>
                  <a:pt x="134090" y="43336"/>
                </a:lnTo>
                <a:lnTo>
                  <a:pt x="139576" y="31182"/>
                </a:lnTo>
                <a:lnTo>
                  <a:pt x="137095" y="25695"/>
                </a:lnTo>
                <a:close/>
              </a:path>
            </a:pathLst>
          </a:custGeom>
          <a:solidFill>
            <a:srgbClr val="FFFFE8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74" name="object 74"/>
          <p:cNvSpPr/>
          <p:nvPr/>
        </p:nvSpPr>
        <p:spPr>
          <a:xfrm>
            <a:off x="5610588" y="5340153"/>
            <a:ext cx="306896" cy="97036"/>
          </a:xfrm>
          <a:custGeom>
            <a:avLst/>
            <a:gdLst/>
            <a:ahLst/>
            <a:cxnLst/>
            <a:rect l="l" t="t" r="r" b="b"/>
            <a:pathLst>
              <a:path w="506095" h="160020">
                <a:moveTo>
                  <a:pt x="48858" y="13920"/>
                </a:moveTo>
                <a:lnTo>
                  <a:pt x="13932" y="31474"/>
                </a:lnTo>
                <a:lnTo>
                  <a:pt x="0" y="49542"/>
                </a:lnTo>
                <a:lnTo>
                  <a:pt x="1108" y="69950"/>
                </a:lnTo>
                <a:lnTo>
                  <a:pt x="43063" y="111934"/>
                </a:lnTo>
                <a:lnTo>
                  <a:pt x="81216" y="130581"/>
                </a:lnTo>
                <a:lnTo>
                  <a:pt x="129022" y="145713"/>
                </a:lnTo>
                <a:lnTo>
                  <a:pt x="185135" y="155866"/>
                </a:lnTo>
                <a:lnTo>
                  <a:pt x="248208" y="159575"/>
                </a:lnTo>
                <a:lnTo>
                  <a:pt x="311206" y="155983"/>
                </a:lnTo>
                <a:lnTo>
                  <a:pt x="367276" y="145981"/>
                </a:lnTo>
                <a:lnTo>
                  <a:pt x="415341" y="130731"/>
                </a:lnTo>
                <a:lnTo>
                  <a:pt x="454326" y="111393"/>
                </a:lnTo>
                <a:lnTo>
                  <a:pt x="496085" y="71473"/>
                </a:lnTo>
                <a:lnTo>
                  <a:pt x="240857" y="71473"/>
                </a:lnTo>
                <a:lnTo>
                  <a:pt x="184828" y="63182"/>
                </a:lnTo>
                <a:lnTo>
                  <a:pt x="142208" y="46502"/>
                </a:lnTo>
                <a:lnTo>
                  <a:pt x="108402" y="28213"/>
                </a:lnTo>
                <a:lnTo>
                  <a:pt x="78817" y="15092"/>
                </a:lnTo>
                <a:lnTo>
                  <a:pt x="48858" y="13920"/>
                </a:lnTo>
                <a:close/>
              </a:path>
              <a:path w="506095" h="160020">
                <a:moveTo>
                  <a:pt x="477724" y="0"/>
                </a:moveTo>
                <a:lnTo>
                  <a:pt x="451791" y="673"/>
                </a:lnTo>
                <a:lnTo>
                  <a:pt x="420269" y="13034"/>
                </a:lnTo>
                <a:lnTo>
                  <a:pt x="383286" y="31688"/>
                </a:lnTo>
                <a:lnTo>
                  <a:pt x="340970" y="51242"/>
                </a:lnTo>
                <a:lnTo>
                  <a:pt x="293451" y="66302"/>
                </a:lnTo>
                <a:lnTo>
                  <a:pt x="240857" y="71473"/>
                </a:lnTo>
                <a:lnTo>
                  <a:pt x="496085" y="71473"/>
                </a:lnTo>
                <a:lnTo>
                  <a:pt x="500749" y="65105"/>
                </a:lnTo>
                <a:lnTo>
                  <a:pt x="506036" y="40476"/>
                </a:lnTo>
                <a:lnTo>
                  <a:pt x="497938" y="16407"/>
                </a:lnTo>
                <a:lnTo>
                  <a:pt x="477724" y="0"/>
                </a:lnTo>
                <a:close/>
              </a:path>
            </a:pathLst>
          </a:custGeom>
          <a:solidFill>
            <a:srgbClr val="D1694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75" name="object 75"/>
          <p:cNvSpPr/>
          <p:nvPr/>
        </p:nvSpPr>
        <p:spPr>
          <a:xfrm>
            <a:off x="5335699" y="5291657"/>
            <a:ext cx="269545" cy="145939"/>
          </a:xfrm>
          <a:custGeom>
            <a:avLst/>
            <a:gdLst/>
            <a:ahLst/>
            <a:cxnLst/>
            <a:rect l="l" t="t" r="r" b="b"/>
            <a:pathLst>
              <a:path w="444500" h="240665">
                <a:moveTo>
                  <a:pt x="313583" y="0"/>
                </a:moveTo>
                <a:lnTo>
                  <a:pt x="249504" y="7410"/>
                </a:lnTo>
                <a:lnTo>
                  <a:pt x="176346" y="26648"/>
                </a:lnTo>
                <a:lnTo>
                  <a:pt x="116151" y="52290"/>
                </a:lnTo>
                <a:lnTo>
                  <a:pt x="68033" y="83454"/>
                </a:lnTo>
                <a:lnTo>
                  <a:pt x="32378" y="117572"/>
                </a:lnTo>
                <a:lnTo>
                  <a:pt x="9572" y="152075"/>
                </a:lnTo>
                <a:lnTo>
                  <a:pt x="0" y="184395"/>
                </a:lnTo>
                <a:lnTo>
                  <a:pt x="4047" y="211964"/>
                </a:lnTo>
                <a:lnTo>
                  <a:pt x="22100" y="232213"/>
                </a:lnTo>
                <a:lnTo>
                  <a:pt x="51056" y="240636"/>
                </a:lnTo>
                <a:lnTo>
                  <a:pt x="76844" y="230855"/>
                </a:lnTo>
                <a:lnTo>
                  <a:pt x="101554" y="208857"/>
                </a:lnTo>
                <a:lnTo>
                  <a:pt x="127277" y="180628"/>
                </a:lnTo>
                <a:lnTo>
                  <a:pt x="156105" y="152153"/>
                </a:lnTo>
                <a:lnTo>
                  <a:pt x="190126" y="129420"/>
                </a:lnTo>
                <a:lnTo>
                  <a:pt x="231434" y="118415"/>
                </a:lnTo>
                <a:lnTo>
                  <a:pt x="294834" y="114040"/>
                </a:lnTo>
                <a:lnTo>
                  <a:pt x="353476" y="108078"/>
                </a:lnTo>
                <a:lnTo>
                  <a:pt x="401717" y="98063"/>
                </a:lnTo>
                <a:lnTo>
                  <a:pt x="433916" y="81528"/>
                </a:lnTo>
                <a:lnTo>
                  <a:pt x="444433" y="56009"/>
                </a:lnTo>
                <a:lnTo>
                  <a:pt x="434009" y="32421"/>
                </a:lnTo>
                <a:lnTo>
                  <a:pt x="407570" y="14136"/>
                </a:lnTo>
                <a:lnTo>
                  <a:pt x="366850" y="2785"/>
                </a:lnTo>
                <a:lnTo>
                  <a:pt x="313583" y="0"/>
                </a:lnTo>
                <a:close/>
              </a:path>
            </a:pathLst>
          </a:custGeom>
          <a:solidFill>
            <a:srgbClr val="D1694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76" name="object 76"/>
          <p:cNvSpPr/>
          <p:nvPr/>
        </p:nvSpPr>
        <p:spPr>
          <a:xfrm>
            <a:off x="5097451" y="4880412"/>
            <a:ext cx="995777" cy="198308"/>
          </a:xfrm>
          <a:custGeom>
            <a:avLst/>
            <a:gdLst/>
            <a:ahLst/>
            <a:cxnLst/>
            <a:rect l="l" t="t" r="r" b="b"/>
            <a:pathLst>
              <a:path w="1642109" h="327025">
                <a:moveTo>
                  <a:pt x="820781" y="0"/>
                </a:moveTo>
                <a:lnTo>
                  <a:pt x="746074" y="667"/>
                </a:lnTo>
                <a:lnTo>
                  <a:pt x="673247" y="2632"/>
                </a:lnTo>
                <a:lnTo>
                  <a:pt x="602588" y="5836"/>
                </a:lnTo>
                <a:lnTo>
                  <a:pt x="534388" y="10221"/>
                </a:lnTo>
                <a:lnTo>
                  <a:pt x="468935" y="15730"/>
                </a:lnTo>
                <a:lnTo>
                  <a:pt x="406521" y="22306"/>
                </a:lnTo>
                <a:lnTo>
                  <a:pt x="347435" y="29889"/>
                </a:lnTo>
                <a:lnTo>
                  <a:pt x="291966" y="38424"/>
                </a:lnTo>
                <a:lnTo>
                  <a:pt x="240404" y="47851"/>
                </a:lnTo>
                <a:lnTo>
                  <a:pt x="193040" y="58114"/>
                </a:lnTo>
                <a:lnTo>
                  <a:pt x="150163" y="69155"/>
                </a:lnTo>
                <a:lnTo>
                  <a:pt x="112062" y="80915"/>
                </a:lnTo>
                <a:lnTo>
                  <a:pt x="51351" y="106365"/>
                </a:lnTo>
                <a:lnTo>
                  <a:pt x="13224" y="134003"/>
                </a:lnTo>
                <a:lnTo>
                  <a:pt x="0" y="163366"/>
                </a:lnTo>
                <a:lnTo>
                  <a:pt x="3354" y="178235"/>
                </a:lnTo>
                <a:lnTo>
                  <a:pt x="29319" y="206793"/>
                </a:lnTo>
                <a:lnTo>
                  <a:pt x="79028" y="233394"/>
                </a:lnTo>
                <a:lnTo>
                  <a:pt x="150163" y="257578"/>
                </a:lnTo>
                <a:lnTo>
                  <a:pt x="193040" y="268618"/>
                </a:lnTo>
                <a:lnTo>
                  <a:pt x="240404" y="278881"/>
                </a:lnTo>
                <a:lnTo>
                  <a:pt x="291966" y="288309"/>
                </a:lnTo>
                <a:lnTo>
                  <a:pt x="347435" y="296843"/>
                </a:lnTo>
                <a:lnTo>
                  <a:pt x="406521" y="304427"/>
                </a:lnTo>
                <a:lnTo>
                  <a:pt x="468935" y="311002"/>
                </a:lnTo>
                <a:lnTo>
                  <a:pt x="534388" y="316511"/>
                </a:lnTo>
                <a:lnTo>
                  <a:pt x="602588" y="320897"/>
                </a:lnTo>
                <a:lnTo>
                  <a:pt x="673247" y="324101"/>
                </a:lnTo>
                <a:lnTo>
                  <a:pt x="746074" y="326065"/>
                </a:lnTo>
                <a:lnTo>
                  <a:pt x="820781" y="326733"/>
                </a:lnTo>
                <a:lnTo>
                  <a:pt x="895492" y="326065"/>
                </a:lnTo>
                <a:lnTo>
                  <a:pt x="968324" y="324101"/>
                </a:lnTo>
                <a:lnTo>
                  <a:pt x="1038987" y="320897"/>
                </a:lnTo>
                <a:lnTo>
                  <a:pt x="1107191" y="316511"/>
                </a:lnTo>
                <a:lnTo>
                  <a:pt x="1172646" y="311002"/>
                </a:lnTo>
                <a:lnTo>
                  <a:pt x="1235063" y="304427"/>
                </a:lnTo>
                <a:lnTo>
                  <a:pt x="1294151" y="296843"/>
                </a:lnTo>
                <a:lnTo>
                  <a:pt x="1349622" y="288309"/>
                </a:lnTo>
                <a:lnTo>
                  <a:pt x="1401185" y="278881"/>
                </a:lnTo>
                <a:lnTo>
                  <a:pt x="1448550" y="268618"/>
                </a:lnTo>
                <a:lnTo>
                  <a:pt x="1491428" y="257578"/>
                </a:lnTo>
                <a:lnTo>
                  <a:pt x="1529529" y="245817"/>
                </a:lnTo>
                <a:lnTo>
                  <a:pt x="1590242" y="220367"/>
                </a:lnTo>
                <a:lnTo>
                  <a:pt x="1628369" y="192730"/>
                </a:lnTo>
                <a:lnTo>
                  <a:pt x="1641593" y="163366"/>
                </a:lnTo>
                <a:lnTo>
                  <a:pt x="1638239" y="148498"/>
                </a:lnTo>
                <a:lnTo>
                  <a:pt x="1612274" y="119940"/>
                </a:lnTo>
                <a:lnTo>
                  <a:pt x="1562564" y="93338"/>
                </a:lnTo>
                <a:lnTo>
                  <a:pt x="1491428" y="69155"/>
                </a:lnTo>
                <a:lnTo>
                  <a:pt x="1448550" y="58114"/>
                </a:lnTo>
                <a:lnTo>
                  <a:pt x="1401185" y="47851"/>
                </a:lnTo>
                <a:lnTo>
                  <a:pt x="1349622" y="38424"/>
                </a:lnTo>
                <a:lnTo>
                  <a:pt x="1294151" y="29889"/>
                </a:lnTo>
                <a:lnTo>
                  <a:pt x="1235063" y="22306"/>
                </a:lnTo>
                <a:lnTo>
                  <a:pt x="1172646" y="15730"/>
                </a:lnTo>
                <a:lnTo>
                  <a:pt x="1107191" y="10221"/>
                </a:lnTo>
                <a:lnTo>
                  <a:pt x="1038987" y="5836"/>
                </a:lnTo>
                <a:lnTo>
                  <a:pt x="968324" y="2632"/>
                </a:lnTo>
                <a:lnTo>
                  <a:pt x="895492" y="667"/>
                </a:lnTo>
                <a:lnTo>
                  <a:pt x="820781" y="0"/>
                </a:lnTo>
                <a:close/>
              </a:path>
            </a:pathLst>
          </a:custGeom>
          <a:solidFill>
            <a:srgbClr val="BBBBB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77" name="object 77"/>
          <p:cNvSpPr/>
          <p:nvPr/>
        </p:nvSpPr>
        <p:spPr>
          <a:xfrm>
            <a:off x="5208798" y="4913798"/>
            <a:ext cx="759732" cy="131692"/>
          </a:xfrm>
          <a:custGeom>
            <a:avLst/>
            <a:gdLst/>
            <a:ahLst/>
            <a:cxnLst/>
            <a:rect l="l" t="t" r="r" b="b"/>
            <a:pathLst>
              <a:path w="1252854" h="217170">
                <a:moveTo>
                  <a:pt x="626148" y="0"/>
                </a:moveTo>
                <a:lnTo>
                  <a:pt x="553128" y="728"/>
                </a:lnTo>
                <a:lnTo>
                  <a:pt x="482581" y="2860"/>
                </a:lnTo>
                <a:lnTo>
                  <a:pt x="414978" y="6314"/>
                </a:lnTo>
                <a:lnTo>
                  <a:pt x="350789" y="11008"/>
                </a:lnTo>
                <a:lnTo>
                  <a:pt x="290482" y="16862"/>
                </a:lnTo>
                <a:lnTo>
                  <a:pt x="234529" y="23794"/>
                </a:lnTo>
                <a:lnTo>
                  <a:pt x="183398" y="31722"/>
                </a:lnTo>
                <a:lnTo>
                  <a:pt x="137561" y="40567"/>
                </a:lnTo>
                <a:lnTo>
                  <a:pt x="97486" y="50245"/>
                </a:lnTo>
                <a:lnTo>
                  <a:pt x="36504" y="71781"/>
                </a:lnTo>
                <a:lnTo>
                  <a:pt x="4212" y="95679"/>
                </a:lnTo>
                <a:lnTo>
                  <a:pt x="0" y="108310"/>
                </a:lnTo>
                <a:lnTo>
                  <a:pt x="4212" y="120942"/>
                </a:lnTo>
                <a:lnTo>
                  <a:pt x="36504" y="144839"/>
                </a:lnTo>
                <a:lnTo>
                  <a:pt x="97486" y="166372"/>
                </a:lnTo>
                <a:lnTo>
                  <a:pt x="137561" y="176050"/>
                </a:lnTo>
                <a:lnTo>
                  <a:pt x="183398" y="184893"/>
                </a:lnTo>
                <a:lnTo>
                  <a:pt x="234529" y="192821"/>
                </a:lnTo>
                <a:lnTo>
                  <a:pt x="290482" y="199751"/>
                </a:lnTo>
                <a:lnTo>
                  <a:pt x="350789" y="205604"/>
                </a:lnTo>
                <a:lnTo>
                  <a:pt x="414978" y="210298"/>
                </a:lnTo>
                <a:lnTo>
                  <a:pt x="482581" y="213751"/>
                </a:lnTo>
                <a:lnTo>
                  <a:pt x="553128" y="215882"/>
                </a:lnTo>
                <a:lnTo>
                  <a:pt x="626148" y="216611"/>
                </a:lnTo>
                <a:lnTo>
                  <a:pt x="699174" y="215882"/>
                </a:lnTo>
                <a:lnTo>
                  <a:pt x="769726" y="213751"/>
                </a:lnTo>
                <a:lnTo>
                  <a:pt x="837333" y="210298"/>
                </a:lnTo>
                <a:lnTo>
                  <a:pt x="901525" y="205604"/>
                </a:lnTo>
                <a:lnTo>
                  <a:pt x="961834" y="199751"/>
                </a:lnTo>
                <a:lnTo>
                  <a:pt x="1017789" y="192821"/>
                </a:lnTo>
                <a:lnTo>
                  <a:pt x="1068920" y="184893"/>
                </a:lnTo>
                <a:lnTo>
                  <a:pt x="1114758" y="176050"/>
                </a:lnTo>
                <a:lnTo>
                  <a:pt x="1154832" y="166372"/>
                </a:lnTo>
                <a:lnTo>
                  <a:pt x="1215814" y="144839"/>
                </a:lnTo>
                <a:lnTo>
                  <a:pt x="1248105" y="120942"/>
                </a:lnTo>
                <a:lnTo>
                  <a:pt x="1252317" y="108310"/>
                </a:lnTo>
                <a:lnTo>
                  <a:pt x="1248105" y="95679"/>
                </a:lnTo>
                <a:lnTo>
                  <a:pt x="1215814" y="71781"/>
                </a:lnTo>
                <a:lnTo>
                  <a:pt x="1154832" y="50245"/>
                </a:lnTo>
                <a:lnTo>
                  <a:pt x="1114758" y="40567"/>
                </a:lnTo>
                <a:lnTo>
                  <a:pt x="1068920" y="31722"/>
                </a:lnTo>
                <a:lnTo>
                  <a:pt x="1017789" y="23794"/>
                </a:lnTo>
                <a:lnTo>
                  <a:pt x="961834" y="16862"/>
                </a:lnTo>
                <a:lnTo>
                  <a:pt x="901525" y="11008"/>
                </a:lnTo>
                <a:lnTo>
                  <a:pt x="837333" y="6314"/>
                </a:lnTo>
                <a:lnTo>
                  <a:pt x="769726" y="2860"/>
                </a:lnTo>
                <a:lnTo>
                  <a:pt x="699174" y="728"/>
                </a:lnTo>
                <a:lnTo>
                  <a:pt x="626148" y="0"/>
                </a:lnTo>
                <a:close/>
              </a:path>
            </a:pathLst>
          </a:custGeom>
          <a:solidFill>
            <a:srgbClr val="7F7F7D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78" name="object 78"/>
          <p:cNvSpPr/>
          <p:nvPr/>
        </p:nvSpPr>
        <p:spPr>
          <a:xfrm>
            <a:off x="5280612" y="4895318"/>
            <a:ext cx="242976" cy="89335"/>
          </a:xfrm>
          <a:custGeom>
            <a:avLst/>
            <a:gdLst/>
            <a:ahLst/>
            <a:cxnLst/>
            <a:rect l="l" t="t" r="r" b="b"/>
            <a:pathLst>
              <a:path w="400684" h="147320">
                <a:moveTo>
                  <a:pt x="400595" y="0"/>
                </a:moveTo>
                <a:lnTo>
                  <a:pt x="0" y="66542"/>
                </a:lnTo>
                <a:lnTo>
                  <a:pt x="20679" y="118813"/>
                </a:lnTo>
                <a:lnTo>
                  <a:pt x="34410" y="125695"/>
                </a:lnTo>
                <a:lnTo>
                  <a:pt x="74506" y="138808"/>
                </a:lnTo>
                <a:lnTo>
                  <a:pt x="139327" y="146850"/>
                </a:lnTo>
                <a:lnTo>
                  <a:pt x="227228" y="138519"/>
                </a:lnTo>
                <a:lnTo>
                  <a:pt x="309064" y="115514"/>
                </a:lnTo>
                <a:lnTo>
                  <a:pt x="360549" y="91303"/>
                </a:lnTo>
                <a:lnTo>
                  <a:pt x="394982" y="64395"/>
                </a:lnTo>
                <a:lnTo>
                  <a:pt x="400595" y="0"/>
                </a:lnTo>
                <a:close/>
              </a:path>
            </a:pathLst>
          </a:custGeom>
          <a:solidFill>
            <a:srgbClr val="7A4A2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79" name="object 79"/>
          <p:cNvSpPr/>
          <p:nvPr/>
        </p:nvSpPr>
        <p:spPr>
          <a:xfrm>
            <a:off x="5280608" y="4868782"/>
            <a:ext cx="242976" cy="93571"/>
          </a:xfrm>
          <a:custGeom>
            <a:avLst/>
            <a:gdLst/>
            <a:ahLst/>
            <a:cxnLst/>
            <a:rect l="l" t="t" r="r" b="b"/>
            <a:pathLst>
              <a:path w="400684" h="154304">
                <a:moveTo>
                  <a:pt x="252564" y="0"/>
                </a:moveTo>
                <a:lnTo>
                  <a:pt x="188674" y="6943"/>
                </a:lnTo>
                <a:lnTo>
                  <a:pt x="125947" y="21039"/>
                </a:lnTo>
                <a:lnTo>
                  <a:pt x="72610" y="40127"/>
                </a:lnTo>
                <a:lnTo>
                  <a:pt x="31770" y="62503"/>
                </a:lnTo>
                <a:lnTo>
                  <a:pt x="0" y="110312"/>
                </a:lnTo>
                <a:lnTo>
                  <a:pt x="13896" y="130757"/>
                </a:lnTo>
                <a:lnTo>
                  <a:pt x="45533" y="145271"/>
                </a:lnTo>
                <a:lnTo>
                  <a:pt x="91418" y="153245"/>
                </a:lnTo>
                <a:lnTo>
                  <a:pt x="148061" y="154070"/>
                </a:lnTo>
                <a:lnTo>
                  <a:pt x="211972" y="147138"/>
                </a:lnTo>
                <a:lnTo>
                  <a:pt x="274675" y="133040"/>
                </a:lnTo>
                <a:lnTo>
                  <a:pt x="327998" y="113949"/>
                </a:lnTo>
                <a:lnTo>
                  <a:pt x="368832" y="91569"/>
                </a:lnTo>
                <a:lnTo>
                  <a:pt x="400595" y="43769"/>
                </a:lnTo>
                <a:lnTo>
                  <a:pt x="386699" y="23322"/>
                </a:lnTo>
                <a:lnTo>
                  <a:pt x="355068" y="8802"/>
                </a:lnTo>
                <a:lnTo>
                  <a:pt x="309192" y="823"/>
                </a:lnTo>
                <a:lnTo>
                  <a:pt x="252564" y="0"/>
                </a:lnTo>
                <a:close/>
              </a:path>
            </a:pathLst>
          </a:custGeom>
          <a:solidFill>
            <a:srgbClr val="91694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80" name="object 80"/>
          <p:cNvSpPr/>
          <p:nvPr/>
        </p:nvSpPr>
        <p:spPr>
          <a:xfrm>
            <a:off x="5169644" y="4930566"/>
            <a:ext cx="306896" cy="97036"/>
          </a:xfrm>
          <a:custGeom>
            <a:avLst/>
            <a:gdLst/>
            <a:ahLst/>
            <a:cxnLst/>
            <a:rect l="l" t="t" r="r" b="b"/>
            <a:pathLst>
              <a:path w="506095" h="160020">
                <a:moveTo>
                  <a:pt x="48858" y="13920"/>
                </a:moveTo>
                <a:lnTo>
                  <a:pt x="13932" y="31474"/>
                </a:lnTo>
                <a:lnTo>
                  <a:pt x="0" y="49541"/>
                </a:lnTo>
                <a:lnTo>
                  <a:pt x="1108" y="69950"/>
                </a:lnTo>
                <a:lnTo>
                  <a:pt x="43063" y="111933"/>
                </a:lnTo>
                <a:lnTo>
                  <a:pt x="81216" y="130580"/>
                </a:lnTo>
                <a:lnTo>
                  <a:pt x="129022" y="145712"/>
                </a:lnTo>
                <a:lnTo>
                  <a:pt x="185135" y="155865"/>
                </a:lnTo>
                <a:lnTo>
                  <a:pt x="248208" y="159575"/>
                </a:lnTo>
                <a:lnTo>
                  <a:pt x="311206" y="155982"/>
                </a:lnTo>
                <a:lnTo>
                  <a:pt x="367276" y="145980"/>
                </a:lnTo>
                <a:lnTo>
                  <a:pt x="415341" y="130730"/>
                </a:lnTo>
                <a:lnTo>
                  <a:pt x="454326" y="111393"/>
                </a:lnTo>
                <a:lnTo>
                  <a:pt x="496085" y="71473"/>
                </a:lnTo>
                <a:lnTo>
                  <a:pt x="240857" y="71473"/>
                </a:lnTo>
                <a:lnTo>
                  <a:pt x="184828" y="63181"/>
                </a:lnTo>
                <a:lnTo>
                  <a:pt x="142208" y="46501"/>
                </a:lnTo>
                <a:lnTo>
                  <a:pt x="108402" y="28212"/>
                </a:lnTo>
                <a:lnTo>
                  <a:pt x="78817" y="15092"/>
                </a:lnTo>
                <a:lnTo>
                  <a:pt x="48858" y="13920"/>
                </a:lnTo>
                <a:close/>
              </a:path>
              <a:path w="506095" h="160020">
                <a:moveTo>
                  <a:pt x="477724" y="0"/>
                </a:moveTo>
                <a:lnTo>
                  <a:pt x="451791" y="675"/>
                </a:lnTo>
                <a:lnTo>
                  <a:pt x="420269" y="13037"/>
                </a:lnTo>
                <a:lnTo>
                  <a:pt x="383286" y="31692"/>
                </a:lnTo>
                <a:lnTo>
                  <a:pt x="340970" y="51246"/>
                </a:lnTo>
                <a:lnTo>
                  <a:pt x="293451" y="66304"/>
                </a:lnTo>
                <a:lnTo>
                  <a:pt x="240857" y="71473"/>
                </a:lnTo>
                <a:lnTo>
                  <a:pt x="496085" y="71473"/>
                </a:lnTo>
                <a:lnTo>
                  <a:pt x="500749" y="65104"/>
                </a:lnTo>
                <a:lnTo>
                  <a:pt x="506036" y="40475"/>
                </a:lnTo>
                <a:lnTo>
                  <a:pt x="497938" y="16406"/>
                </a:lnTo>
                <a:lnTo>
                  <a:pt x="477724" y="0"/>
                </a:lnTo>
                <a:close/>
              </a:path>
            </a:pathLst>
          </a:custGeom>
          <a:solidFill>
            <a:srgbClr val="D1694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81" name="object 81"/>
          <p:cNvSpPr/>
          <p:nvPr/>
        </p:nvSpPr>
        <p:spPr>
          <a:xfrm>
            <a:off x="5478227" y="4882071"/>
            <a:ext cx="269545" cy="145939"/>
          </a:xfrm>
          <a:custGeom>
            <a:avLst/>
            <a:gdLst/>
            <a:ahLst/>
            <a:cxnLst/>
            <a:rect l="l" t="t" r="r" b="b"/>
            <a:pathLst>
              <a:path w="444500" h="240665">
                <a:moveTo>
                  <a:pt x="313583" y="0"/>
                </a:moveTo>
                <a:lnTo>
                  <a:pt x="249504" y="7410"/>
                </a:lnTo>
                <a:lnTo>
                  <a:pt x="176346" y="26648"/>
                </a:lnTo>
                <a:lnTo>
                  <a:pt x="116151" y="52290"/>
                </a:lnTo>
                <a:lnTo>
                  <a:pt x="68033" y="83454"/>
                </a:lnTo>
                <a:lnTo>
                  <a:pt x="32378" y="117572"/>
                </a:lnTo>
                <a:lnTo>
                  <a:pt x="9572" y="152075"/>
                </a:lnTo>
                <a:lnTo>
                  <a:pt x="0" y="184395"/>
                </a:lnTo>
                <a:lnTo>
                  <a:pt x="4047" y="211964"/>
                </a:lnTo>
                <a:lnTo>
                  <a:pt x="22100" y="232213"/>
                </a:lnTo>
                <a:lnTo>
                  <a:pt x="51056" y="240636"/>
                </a:lnTo>
                <a:lnTo>
                  <a:pt x="76844" y="230855"/>
                </a:lnTo>
                <a:lnTo>
                  <a:pt x="101554" y="208857"/>
                </a:lnTo>
                <a:lnTo>
                  <a:pt x="127277" y="180628"/>
                </a:lnTo>
                <a:lnTo>
                  <a:pt x="156105" y="152153"/>
                </a:lnTo>
                <a:lnTo>
                  <a:pt x="190126" y="129420"/>
                </a:lnTo>
                <a:lnTo>
                  <a:pt x="231434" y="118415"/>
                </a:lnTo>
                <a:lnTo>
                  <a:pt x="294834" y="114040"/>
                </a:lnTo>
                <a:lnTo>
                  <a:pt x="353476" y="108078"/>
                </a:lnTo>
                <a:lnTo>
                  <a:pt x="401717" y="98063"/>
                </a:lnTo>
                <a:lnTo>
                  <a:pt x="433916" y="81528"/>
                </a:lnTo>
                <a:lnTo>
                  <a:pt x="444433" y="56009"/>
                </a:lnTo>
                <a:lnTo>
                  <a:pt x="434009" y="32421"/>
                </a:lnTo>
                <a:lnTo>
                  <a:pt x="407570" y="14136"/>
                </a:lnTo>
                <a:lnTo>
                  <a:pt x="366850" y="2785"/>
                </a:lnTo>
                <a:lnTo>
                  <a:pt x="313583" y="0"/>
                </a:lnTo>
                <a:close/>
              </a:path>
            </a:pathLst>
          </a:custGeom>
          <a:solidFill>
            <a:srgbClr val="D1694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82" name="object 82"/>
          <p:cNvSpPr/>
          <p:nvPr/>
        </p:nvSpPr>
        <p:spPr>
          <a:xfrm>
            <a:off x="5710622" y="4961914"/>
            <a:ext cx="271085" cy="72392"/>
          </a:xfrm>
          <a:custGeom>
            <a:avLst/>
            <a:gdLst/>
            <a:ahLst/>
            <a:cxnLst/>
            <a:rect l="l" t="t" r="r" b="b"/>
            <a:pathLst>
              <a:path w="447040" h="119379">
                <a:moveTo>
                  <a:pt x="446489" y="0"/>
                </a:moveTo>
                <a:lnTo>
                  <a:pt x="0" y="0"/>
                </a:lnTo>
                <a:lnTo>
                  <a:pt x="13015" y="60437"/>
                </a:lnTo>
                <a:lnTo>
                  <a:pt x="26663" y="70372"/>
                </a:lnTo>
                <a:lnTo>
                  <a:pt x="67780" y="91811"/>
                </a:lnTo>
                <a:lnTo>
                  <a:pt x="136623" y="112209"/>
                </a:lnTo>
                <a:lnTo>
                  <a:pt x="233448" y="119022"/>
                </a:lnTo>
                <a:lnTo>
                  <a:pt x="326366" y="108808"/>
                </a:lnTo>
                <a:lnTo>
                  <a:pt x="386583" y="91808"/>
                </a:lnTo>
                <a:lnTo>
                  <a:pt x="419069" y="75861"/>
                </a:lnTo>
                <a:lnTo>
                  <a:pt x="428793" y="68804"/>
                </a:lnTo>
                <a:lnTo>
                  <a:pt x="446489" y="0"/>
                </a:lnTo>
                <a:close/>
              </a:path>
            </a:pathLst>
          </a:custGeom>
          <a:solidFill>
            <a:srgbClr val="7A4A2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83" name="object 83"/>
          <p:cNvSpPr/>
          <p:nvPr/>
        </p:nvSpPr>
        <p:spPr>
          <a:xfrm>
            <a:off x="5710615" y="4914565"/>
            <a:ext cx="271085" cy="94726"/>
          </a:xfrm>
          <a:custGeom>
            <a:avLst/>
            <a:gdLst/>
            <a:ahLst/>
            <a:cxnLst/>
            <a:rect l="l" t="t" r="r" b="b"/>
            <a:pathLst>
              <a:path w="447040" h="156209">
                <a:moveTo>
                  <a:pt x="223260" y="0"/>
                </a:moveTo>
                <a:lnTo>
                  <a:pt x="152691" y="3982"/>
                </a:lnTo>
                <a:lnTo>
                  <a:pt x="91404" y="15069"/>
                </a:lnTo>
                <a:lnTo>
                  <a:pt x="43075" y="31973"/>
                </a:lnTo>
                <a:lnTo>
                  <a:pt x="11381" y="53407"/>
                </a:lnTo>
                <a:lnTo>
                  <a:pt x="0" y="78081"/>
                </a:lnTo>
                <a:lnTo>
                  <a:pt x="11381" y="102770"/>
                </a:lnTo>
                <a:lnTo>
                  <a:pt x="43075" y="124213"/>
                </a:lnTo>
                <a:lnTo>
                  <a:pt x="91404" y="141122"/>
                </a:lnTo>
                <a:lnTo>
                  <a:pt x="152691" y="152211"/>
                </a:lnTo>
                <a:lnTo>
                  <a:pt x="223260" y="156194"/>
                </a:lnTo>
                <a:lnTo>
                  <a:pt x="293817" y="152211"/>
                </a:lnTo>
                <a:lnTo>
                  <a:pt x="355095" y="141122"/>
                </a:lnTo>
                <a:lnTo>
                  <a:pt x="403418" y="124213"/>
                </a:lnTo>
                <a:lnTo>
                  <a:pt x="435108" y="102770"/>
                </a:lnTo>
                <a:lnTo>
                  <a:pt x="446489" y="78081"/>
                </a:lnTo>
                <a:lnTo>
                  <a:pt x="435108" y="53407"/>
                </a:lnTo>
                <a:lnTo>
                  <a:pt x="403418" y="31973"/>
                </a:lnTo>
                <a:lnTo>
                  <a:pt x="355095" y="15069"/>
                </a:lnTo>
                <a:lnTo>
                  <a:pt x="293817" y="3982"/>
                </a:lnTo>
                <a:lnTo>
                  <a:pt x="223260" y="0"/>
                </a:lnTo>
                <a:close/>
              </a:path>
            </a:pathLst>
          </a:custGeom>
          <a:solidFill>
            <a:srgbClr val="91694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84" name="object 84"/>
          <p:cNvSpPr/>
          <p:nvPr/>
        </p:nvSpPr>
        <p:spPr>
          <a:xfrm>
            <a:off x="5494787" y="4966731"/>
            <a:ext cx="244516" cy="82404"/>
          </a:xfrm>
          <a:custGeom>
            <a:avLst/>
            <a:gdLst/>
            <a:ahLst/>
            <a:cxnLst/>
            <a:rect l="l" t="t" r="r" b="b"/>
            <a:pathLst>
              <a:path w="403225" h="135890">
                <a:moveTo>
                  <a:pt x="0" y="0"/>
                </a:moveTo>
                <a:lnTo>
                  <a:pt x="4816" y="55998"/>
                </a:lnTo>
                <a:lnTo>
                  <a:pt x="50650" y="90579"/>
                </a:lnTo>
                <a:lnTo>
                  <a:pt x="110445" y="116856"/>
                </a:lnTo>
                <a:lnTo>
                  <a:pt x="197051" y="134058"/>
                </a:lnTo>
                <a:lnTo>
                  <a:pt x="282054" y="135493"/>
                </a:lnTo>
                <a:lnTo>
                  <a:pt x="338322" y="127053"/>
                </a:lnTo>
                <a:lnTo>
                  <a:pt x="369448" y="116383"/>
                </a:lnTo>
                <a:lnTo>
                  <a:pt x="379025" y="111127"/>
                </a:lnTo>
                <a:lnTo>
                  <a:pt x="402856" y="51035"/>
                </a:lnTo>
                <a:lnTo>
                  <a:pt x="0" y="0"/>
                </a:lnTo>
                <a:close/>
              </a:path>
            </a:pathLst>
          </a:custGeom>
          <a:solidFill>
            <a:srgbClr val="7A4A2A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85" name="object 85"/>
          <p:cNvSpPr/>
          <p:nvPr/>
        </p:nvSpPr>
        <p:spPr>
          <a:xfrm>
            <a:off x="5494784" y="4936762"/>
            <a:ext cx="244516" cy="91260"/>
          </a:xfrm>
          <a:custGeom>
            <a:avLst/>
            <a:gdLst/>
            <a:ahLst/>
            <a:cxnLst/>
            <a:rect l="l" t="t" r="r" b="b"/>
            <a:pathLst>
              <a:path w="403225" h="150495">
                <a:moveTo>
                  <a:pt x="146259" y="0"/>
                </a:moveTo>
                <a:lnTo>
                  <a:pt x="89688" y="3003"/>
                </a:lnTo>
                <a:lnTo>
                  <a:pt x="44144" y="12738"/>
                </a:lnTo>
                <a:lnTo>
                  <a:pt x="13093" y="28462"/>
                </a:lnTo>
                <a:lnTo>
                  <a:pt x="0" y="49433"/>
                </a:lnTo>
                <a:lnTo>
                  <a:pt x="7444" y="73005"/>
                </a:lnTo>
                <a:lnTo>
                  <a:pt x="75251" y="116756"/>
                </a:lnTo>
                <a:lnTo>
                  <a:pt x="129278" y="133770"/>
                </a:lnTo>
                <a:lnTo>
                  <a:pt x="192496" y="145430"/>
                </a:lnTo>
                <a:lnTo>
                  <a:pt x="256601" y="149901"/>
                </a:lnTo>
                <a:lnTo>
                  <a:pt x="313161" y="146898"/>
                </a:lnTo>
                <a:lnTo>
                  <a:pt x="358705" y="137163"/>
                </a:lnTo>
                <a:lnTo>
                  <a:pt x="389760" y="121438"/>
                </a:lnTo>
                <a:lnTo>
                  <a:pt x="402856" y="100468"/>
                </a:lnTo>
                <a:lnTo>
                  <a:pt x="395409" y="76908"/>
                </a:lnTo>
                <a:lnTo>
                  <a:pt x="327598" y="33153"/>
                </a:lnTo>
                <a:lnTo>
                  <a:pt x="273582" y="16134"/>
                </a:lnTo>
                <a:lnTo>
                  <a:pt x="210391" y="4471"/>
                </a:lnTo>
                <a:lnTo>
                  <a:pt x="146259" y="0"/>
                </a:lnTo>
                <a:close/>
              </a:path>
            </a:pathLst>
          </a:custGeom>
          <a:solidFill>
            <a:srgbClr val="91694F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87" name="object 87"/>
          <p:cNvSpPr/>
          <p:nvPr/>
        </p:nvSpPr>
        <p:spPr>
          <a:xfrm>
            <a:off x="1124300" y="179481"/>
            <a:ext cx="9981643" cy="2772465"/>
          </a:xfrm>
          <a:custGeom>
            <a:avLst/>
            <a:gdLst/>
            <a:ahLst/>
            <a:cxnLst/>
            <a:rect l="l" t="t" r="r" b="b"/>
            <a:pathLst>
              <a:path w="16460469" h="4572000">
                <a:moveTo>
                  <a:pt x="8522976" y="4140200"/>
                </a:moveTo>
                <a:lnTo>
                  <a:pt x="8312574" y="4140200"/>
                </a:lnTo>
                <a:lnTo>
                  <a:pt x="8460475" y="4572000"/>
                </a:lnTo>
                <a:lnTo>
                  <a:pt x="8522976" y="4140200"/>
                </a:lnTo>
                <a:close/>
              </a:path>
              <a:path w="16460469" h="4572000">
                <a:moveTo>
                  <a:pt x="14609207" y="4127500"/>
                </a:moveTo>
                <a:lnTo>
                  <a:pt x="1851024" y="4127500"/>
                </a:lnTo>
                <a:lnTo>
                  <a:pt x="1898369" y="4140200"/>
                </a:lnTo>
                <a:lnTo>
                  <a:pt x="14561862" y="4140200"/>
                </a:lnTo>
                <a:lnTo>
                  <a:pt x="14609207" y="4127500"/>
                </a:lnTo>
                <a:close/>
              </a:path>
              <a:path w="16460469" h="4572000">
                <a:moveTo>
                  <a:pt x="14702955" y="4114800"/>
                </a:moveTo>
                <a:lnTo>
                  <a:pt x="1757276" y="4114800"/>
                </a:lnTo>
                <a:lnTo>
                  <a:pt x="1803989" y="4127500"/>
                </a:lnTo>
                <a:lnTo>
                  <a:pt x="14656242" y="4127500"/>
                </a:lnTo>
                <a:lnTo>
                  <a:pt x="14702955" y="4114800"/>
                </a:lnTo>
                <a:close/>
              </a:path>
              <a:path w="16460469" h="4572000">
                <a:moveTo>
                  <a:pt x="14841032" y="4089400"/>
                </a:moveTo>
                <a:lnTo>
                  <a:pt x="1619199" y="4089400"/>
                </a:lnTo>
                <a:lnTo>
                  <a:pt x="1710899" y="4114800"/>
                </a:lnTo>
                <a:lnTo>
                  <a:pt x="14749332" y="4114800"/>
                </a:lnTo>
                <a:lnTo>
                  <a:pt x="14841032" y="4089400"/>
                </a:lnTo>
                <a:close/>
              </a:path>
              <a:path w="16460469" h="4572000">
                <a:moveTo>
                  <a:pt x="14931245" y="63500"/>
                </a:moveTo>
                <a:lnTo>
                  <a:pt x="1528985" y="63500"/>
                </a:lnTo>
                <a:lnTo>
                  <a:pt x="1396669" y="101600"/>
                </a:lnTo>
                <a:lnTo>
                  <a:pt x="1353413" y="127000"/>
                </a:lnTo>
                <a:lnTo>
                  <a:pt x="1268250" y="152400"/>
                </a:lnTo>
                <a:lnTo>
                  <a:pt x="1226367" y="177800"/>
                </a:lnTo>
                <a:lnTo>
                  <a:pt x="1184967" y="190500"/>
                </a:lnTo>
                <a:lnTo>
                  <a:pt x="1144060" y="215900"/>
                </a:lnTo>
                <a:lnTo>
                  <a:pt x="1103661" y="228600"/>
                </a:lnTo>
                <a:lnTo>
                  <a:pt x="1024431" y="279400"/>
                </a:lnTo>
                <a:lnTo>
                  <a:pt x="985625" y="292100"/>
                </a:lnTo>
                <a:lnTo>
                  <a:pt x="947374" y="317500"/>
                </a:lnTo>
                <a:lnTo>
                  <a:pt x="909692" y="342900"/>
                </a:lnTo>
                <a:lnTo>
                  <a:pt x="872589" y="368300"/>
                </a:lnTo>
                <a:lnTo>
                  <a:pt x="836080" y="393700"/>
                </a:lnTo>
                <a:lnTo>
                  <a:pt x="800174" y="419100"/>
                </a:lnTo>
                <a:lnTo>
                  <a:pt x="764886" y="457200"/>
                </a:lnTo>
                <a:lnTo>
                  <a:pt x="730227" y="482600"/>
                </a:lnTo>
                <a:lnTo>
                  <a:pt x="696210" y="508000"/>
                </a:lnTo>
                <a:lnTo>
                  <a:pt x="662846" y="533400"/>
                </a:lnTo>
                <a:lnTo>
                  <a:pt x="630149" y="571500"/>
                </a:lnTo>
                <a:lnTo>
                  <a:pt x="598129" y="596900"/>
                </a:lnTo>
                <a:lnTo>
                  <a:pt x="566800" y="635000"/>
                </a:lnTo>
                <a:lnTo>
                  <a:pt x="536174" y="660400"/>
                </a:lnTo>
                <a:lnTo>
                  <a:pt x="506263" y="698500"/>
                </a:lnTo>
                <a:lnTo>
                  <a:pt x="477079" y="736600"/>
                </a:lnTo>
                <a:lnTo>
                  <a:pt x="448635" y="774700"/>
                </a:lnTo>
                <a:lnTo>
                  <a:pt x="420943" y="800100"/>
                </a:lnTo>
                <a:lnTo>
                  <a:pt x="394014" y="838200"/>
                </a:lnTo>
                <a:lnTo>
                  <a:pt x="367862" y="876300"/>
                </a:lnTo>
                <a:lnTo>
                  <a:pt x="342499" y="914400"/>
                </a:lnTo>
                <a:lnTo>
                  <a:pt x="317936" y="952500"/>
                </a:lnTo>
                <a:lnTo>
                  <a:pt x="294187" y="990600"/>
                </a:lnTo>
                <a:lnTo>
                  <a:pt x="271263" y="1028700"/>
                </a:lnTo>
                <a:lnTo>
                  <a:pt x="249176" y="1066800"/>
                </a:lnTo>
                <a:lnTo>
                  <a:pt x="227940" y="1104900"/>
                </a:lnTo>
                <a:lnTo>
                  <a:pt x="207565" y="1143000"/>
                </a:lnTo>
                <a:lnTo>
                  <a:pt x="188065" y="1193800"/>
                </a:lnTo>
                <a:lnTo>
                  <a:pt x="169451" y="1231900"/>
                </a:lnTo>
                <a:lnTo>
                  <a:pt x="151737" y="1270000"/>
                </a:lnTo>
                <a:lnTo>
                  <a:pt x="134933" y="1308100"/>
                </a:lnTo>
                <a:lnTo>
                  <a:pt x="119053" y="1358900"/>
                </a:lnTo>
                <a:lnTo>
                  <a:pt x="104109" y="1397000"/>
                </a:lnTo>
                <a:lnTo>
                  <a:pt x="90113" y="1447800"/>
                </a:lnTo>
                <a:lnTo>
                  <a:pt x="77077" y="1485900"/>
                </a:lnTo>
                <a:lnTo>
                  <a:pt x="65013" y="1536700"/>
                </a:lnTo>
                <a:lnTo>
                  <a:pt x="53934" y="1574800"/>
                </a:lnTo>
                <a:lnTo>
                  <a:pt x="43852" y="1625600"/>
                </a:lnTo>
                <a:lnTo>
                  <a:pt x="34779" y="1663700"/>
                </a:lnTo>
                <a:lnTo>
                  <a:pt x="26728" y="1714500"/>
                </a:lnTo>
                <a:lnTo>
                  <a:pt x="19710" y="1765300"/>
                </a:lnTo>
                <a:lnTo>
                  <a:pt x="13738" y="1803400"/>
                </a:lnTo>
                <a:lnTo>
                  <a:pt x="8825" y="1854200"/>
                </a:lnTo>
                <a:lnTo>
                  <a:pt x="4982" y="1905000"/>
                </a:lnTo>
                <a:lnTo>
                  <a:pt x="2222" y="1955800"/>
                </a:lnTo>
                <a:lnTo>
                  <a:pt x="557" y="1993900"/>
                </a:lnTo>
                <a:lnTo>
                  <a:pt x="0" y="2044700"/>
                </a:lnTo>
                <a:lnTo>
                  <a:pt x="0" y="2095500"/>
                </a:lnTo>
                <a:lnTo>
                  <a:pt x="557" y="2146300"/>
                </a:lnTo>
                <a:lnTo>
                  <a:pt x="2222" y="2197100"/>
                </a:lnTo>
                <a:lnTo>
                  <a:pt x="4982" y="2235200"/>
                </a:lnTo>
                <a:lnTo>
                  <a:pt x="8825" y="2286000"/>
                </a:lnTo>
                <a:lnTo>
                  <a:pt x="13738" y="2336800"/>
                </a:lnTo>
                <a:lnTo>
                  <a:pt x="19710" y="2387600"/>
                </a:lnTo>
                <a:lnTo>
                  <a:pt x="26728" y="2425700"/>
                </a:lnTo>
                <a:lnTo>
                  <a:pt x="34779" y="2476500"/>
                </a:lnTo>
                <a:lnTo>
                  <a:pt x="43852" y="2514600"/>
                </a:lnTo>
                <a:lnTo>
                  <a:pt x="53934" y="2565400"/>
                </a:lnTo>
                <a:lnTo>
                  <a:pt x="65013" y="2616200"/>
                </a:lnTo>
                <a:lnTo>
                  <a:pt x="77077" y="2654300"/>
                </a:lnTo>
                <a:lnTo>
                  <a:pt x="90113" y="2705100"/>
                </a:lnTo>
                <a:lnTo>
                  <a:pt x="104109" y="2743200"/>
                </a:lnTo>
                <a:lnTo>
                  <a:pt x="119053" y="2781300"/>
                </a:lnTo>
                <a:lnTo>
                  <a:pt x="134933" y="2832100"/>
                </a:lnTo>
                <a:lnTo>
                  <a:pt x="151737" y="2870200"/>
                </a:lnTo>
                <a:lnTo>
                  <a:pt x="169451" y="2908300"/>
                </a:lnTo>
                <a:lnTo>
                  <a:pt x="188065" y="2959100"/>
                </a:lnTo>
                <a:lnTo>
                  <a:pt x="207565" y="2997200"/>
                </a:lnTo>
                <a:lnTo>
                  <a:pt x="227940" y="3035300"/>
                </a:lnTo>
                <a:lnTo>
                  <a:pt x="249176" y="3073400"/>
                </a:lnTo>
                <a:lnTo>
                  <a:pt x="271263" y="3111500"/>
                </a:lnTo>
                <a:lnTo>
                  <a:pt x="294187" y="3149600"/>
                </a:lnTo>
                <a:lnTo>
                  <a:pt x="317936" y="3187700"/>
                </a:lnTo>
                <a:lnTo>
                  <a:pt x="342499" y="3225800"/>
                </a:lnTo>
                <a:lnTo>
                  <a:pt x="367862" y="3263900"/>
                </a:lnTo>
                <a:lnTo>
                  <a:pt x="394014" y="3302000"/>
                </a:lnTo>
                <a:lnTo>
                  <a:pt x="420943" y="3340100"/>
                </a:lnTo>
                <a:lnTo>
                  <a:pt x="448635" y="3378200"/>
                </a:lnTo>
                <a:lnTo>
                  <a:pt x="477079" y="3403600"/>
                </a:lnTo>
                <a:lnTo>
                  <a:pt x="506263" y="3441700"/>
                </a:lnTo>
                <a:lnTo>
                  <a:pt x="536174" y="3479800"/>
                </a:lnTo>
                <a:lnTo>
                  <a:pt x="566800" y="3505200"/>
                </a:lnTo>
                <a:lnTo>
                  <a:pt x="598129" y="3543300"/>
                </a:lnTo>
                <a:lnTo>
                  <a:pt x="630149" y="3568700"/>
                </a:lnTo>
                <a:lnTo>
                  <a:pt x="662846" y="3606800"/>
                </a:lnTo>
                <a:lnTo>
                  <a:pt x="696210" y="3632200"/>
                </a:lnTo>
                <a:lnTo>
                  <a:pt x="730227" y="3657600"/>
                </a:lnTo>
                <a:lnTo>
                  <a:pt x="764886" y="3695700"/>
                </a:lnTo>
                <a:lnTo>
                  <a:pt x="800174" y="3721100"/>
                </a:lnTo>
                <a:lnTo>
                  <a:pt x="836080" y="3746500"/>
                </a:lnTo>
                <a:lnTo>
                  <a:pt x="872589" y="3771900"/>
                </a:lnTo>
                <a:lnTo>
                  <a:pt x="909692" y="3797300"/>
                </a:lnTo>
                <a:lnTo>
                  <a:pt x="947374" y="3822700"/>
                </a:lnTo>
                <a:lnTo>
                  <a:pt x="1024431" y="3873500"/>
                </a:lnTo>
                <a:lnTo>
                  <a:pt x="1063780" y="3886200"/>
                </a:lnTo>
                <a:lnTo>
                  <a:pt x="1144060" y="3937000"/>
                </a:lnTo>
                <a:lnTo>
                  <a:pt x="1184967" y="3949700"/>
                </a:lnTo>
                <a:lnTo>
                  <a:pt x="1226367" y="3975100"/>
                </a:lnTo>
                <a:lnTo>
                  <a:pt x="1310603" y="4000500"/>
                </a:lnTo>
                <a:lnTo>
                  <a:pt x="1353413" y="4025900"/>
                </a:lnTo>
                <a:lnTo>
                  <a:pt x="1573900" y="4089400"/>
                </a:lnTo>
                <a:lnTo>
                  <a:pt x="14886331" y="4089400"/>
                </a:lnTo>
                <a:lnTo>
                  <a:pt x="15106818" y="4025900"/>
                </a:lnTo>
                <a:lnTo>
                  <a:pt x="15149628" y="4000500"/>
                </a:lnTo>
                <a:lnTo>
                  <a:pt x="15233863" y="3975100"/>
                </a:lnTo>
                <a:lnTo>
                  <a:pt x="15275264" y="3949700"/>
                </a:lnTo>
                <a:lnTo>
                  <a:pt x="15316170" y="3937000"/>
                </a:lnTo>
                <a:lnTo>
                  <a:pt x="15396451" y="3886200"/>
                </a:lnTo>
                <a:lnTo>
                  <a:pt x="15435800" y="3873500"/>
                </a:lnTo>
                <a:lnTo>
                  <a:pt x="15512857" y="3822700"/>
                </a:lnTo>
                <a:lnTo>
                  <a:pt x="15550539" y="3797300"/>
                </a:lnTo>
                <a:lnTo>
                  <a:pt x="15587641" y="3771900"/>
                </a:lnTo>
                <a:lnTo>
                  <a:pt x="15624151" y="3746500"/>
                </a:lnTo>
                <a:lnTo>
                  <a:pt x="15660056" y="3721100"/>
                </a:lnTo>
                <a:lnTo>
                  <a:pt x="15695345" y="3695700"/>
                </a:lnTo>
                <a:lnTo>
                  <a:pt x="15730003" y="3657600"/>
                </a:lnTo>
                <a:lnTo>
                  <a:pt x="15764021" y="3632200"/>
                </a:lnTo>
                <a:lnTo>
                  <a:pt x="15797385" y="3606800"/>
                </a:lnTo>
                <a:lnTo>
                  <a:pt x="15830082" y="3568700"/>
                </a:lnTo>
                <a:lnTo>
                  <a:pt x="15862102" y="3543300"/>
                </a:lnTo>
                <a:lnTo>
                  <a:pt x="15893430" y="3505200"/>
                </a:lnTo>
                <a:lnTo>
                  <a:pt x="15924057" y="3479800"/>
                </a:lnTo>
                <a:lnTo>
                  <a:pt x="15953968" y="3441700"/>
                </a:lnTo>
                <a:lnTo>
                  <a:pt x="15983151" y="3403600"/>
                </a:lnTo>
                <a:lnTo>
                  <a:pt x="16011596" y="3378200"/>
                </a:lnTo>
                <a:lnTo>
                  <a:pt x="16039288" y="3340100"/>
                </a:lnTo>
                <a:lnTo>
                  <a:pt x="16066216" y="3302000"/>
                </a:lnTo>
                <a:lnTo>
                  <a:pt x="16092368" y="3263900"/>
                </a:lnTo>
                <a:lnTo>
                  <a:pt x="16117732" y="3225800"/>
                </a:lnTo>
                <a:lnTo>
                  <a:pt x="16142294" y="3187700"/>
                </a:lnTo>
                <a:lnTo>
                  <a:pt x="16166044" y="3149600"/>
                </a:lnTo>
                <a:lnTo>
                  <a:pt x="16188968" y="3111500"/>
                </a:lnTo>
                <a:lnTo>
                  <a:pt x="16211055" y="3073400"/>
                </a:lnTo>
                <a:lnTo>
                  <a:pt x="16232291" y="3035300"/>
                </a:lnTo>
                <a:lnTo>
                  <a:pt x="16252666" y="2997200"/>
                </a:lnTo>
                <a:lnTo>
                  <a:pt x="16272166" y="2959100"/>
                </a:lnTo>
                <a:lnTo>
                  <a:pt x="16290779" y="2908300"/>
                </a:lnTo>
                <a:lnTo>
                  <a:pt x="16308494" y="2870200"/>
                </a:lnTo>
                <a:lnTo>
                  <a:pt x="16325297" y="2832100"/>
                </a:lnTo>
                <a:lnTo>
                  <a:pt x="16341177" y="2781300"/>
                </a:lnTo>
                <a:lnTo>
                  <a:pt x="16356122" y="2743200"/>
                </a:lnTo>
                <a:lnTo>
                  <a:pt x="16370118" y="2705100"/>
                </a:lnTo>
                <a:lnTo>
                  <a:pt x="16383154" y="2654300"/>
                </a:lnTo>
                <a:lnTo>
                  <a:pt x="16395218" y="2616200"/>
                </a:lnTo>
                <a:lnTo>
                  <a:pt x="16406297" y="2565400"/>
                </a:lnTo>
                <a:lnTo>
                  <a:pt x="16416379" y="2514600"/>
                </a:lnTo>
                <a:lnTo>
                  <a:pt x="16425452" y="2476500"/>
                </a:lnTo>
                <a:lnTo>
                  <a:pt x="16433503" y="2425700"/>
                </a:lnTo>
                <a:lnTo>
                  <a:pt x="16440521" y="2387600"/>
                </a:lnTo>
                <a:lnTo>
                  <a:pt x="16446492" y="2336800"/>
                </a:lnTo>
                <a:lnTo>
                  <a:pt x="16451406" y="2286000"/>
                </a:lnTo>
                <a:lnTo>
                  <a:pt x="16455248" y="2235200"/>
                </a:lnTo>
                <a:lnTo>
                  <a:pt x="16458009" y="2197100"/>
                </a:lnTo>
                <a:lnTo>
                  <a:pt x="16459674" y="2146300"/>
                </a:lnTo>
                <a:lnTo>
                  <a:pt x="16460231" y="2095500"/>
                </a:lnTo>
                <a:lnTo>
                  <a:pt x="16460231" y="2044700"/>
                </a:lnTo>
                <a:lnTo>
                  <a:pt x="16459674" y="1993900"/>
                </a:lnTo>
                <a:lnTo>
                  <a:pt x="16458009" y="1955800"/>
                </a:lnTo>
                <a:lnTo>
                  <a:pt x="16455248" y="1905000"/>
                </a:lnTo>
                <a:lnTo>
                  <a:pt x="16451406" y="1854200"/>
                </a:lnTo>
                <a:lnTo>
                  <a:pt x="16446492" y="1803400"/>
                </a:lnTo>
                <a:lnTo>
                  <a:pt x="16440521" y="1765300"/>
                </a:lnTo>
                <a:lnTo>
                  <a:pt x="16433503" y="1714500"/>
                </a:lnTo>
                <a:lnTo>
                  <a:pt x="16425452" y="1663700"/>
                </a:lnTo>
                <a:lnTo>
                  <a:pt x="16416379" y="1625600"/>
                </a:lnTo>
                <a:lnTo>
                  <a:pt x="16406297" y="1574800"/>
                </a:lnTo>
                <a:lnTo>
                  <a:pt x="16395218" y="1536700"/>
                </a:lnTo>
                <a:lnTo>
                  <a:pt x="16383154" y="1485900"/>
                </a:lnTo>
                <a:lnTo>
                  <a:pt x="16370118" y="1447800"/>
                </a:lnTo>
                <a:lnTo>
                  <a:pt x="16356122" y="1397000"/>
                </a:lnTo>
                <a:lnTo>
                  <a:pt x="16341177" y="1358900"/>
                </a:lnTo>
                <a:lnTo>
                  <a:pt x="16325297" y="1308100"/>
                </a:lnTo>
                <a:lnTo>
                  <a:pt x="16308494" y="1270000"/>
                </a:lnTo>
                <a:lnTo>
                  <a:pt x="16290779" y="1231900"/>
                </a:lnTo>
                <a:lnTo>
                  <a:pt x="16272166" y="1193800"/>
                </a:lnTo>
                <a:lnTo>
                  <a:pt x="16252666" y="1143000"/>
                </a:lnTo>
                <a:lnTo>
                  <a:pt x="16232291" y="1104900"/>
                </a:lnTo>
                <a:lnTo>
                  <a:pt x="16211055" y="1066800"/>
                </a:lnTo>
                <a:lnTo>
                  <a:pt x="16188968" y="1028700"/>
                </a:lnTo>
                <a:lnTo>
                  <a:pt x="16166044" y="990600"/>
                </a:lnTo>
                <a:lnTo>
                  <a:pt x="16142294" y="952500"/>
                </a:lnTo>
                <a:lnTo>
                  <a:pt x="16117732" y="914400"/>
                </a:lnTo>
                <a:lnTo>
                  <a:pt x="16092368" y="876300"/>
                </a:lnTo>
                <a:lnTo>
                  <a:pt x="16066216" y="838200"/>
                </a:lnTo>
                <a:lnTo>
                  <a:pt x="16039288" y="800100"/>
                </a:lnTo>
                <a:lnTo>
                  <a:pt x="16011596" y="774700"/>
                </a:lnTo>
                <a:lnTo>
                  <a:pt x="15983151" y="736600"/>
                </a:lnTo>
                <a:lnTo>
                  <a:pt x="15953968" y="698500"/>
                </a:lnTo>
                <a:lnTo>
                  <a:pt x="15924057" y="660400"/>
                </a:lnTo>
                <a:lnTo>
                  <a:pt x="15893430" y="635000"/>
                </a:lnTo>
                <a:lnTo>
                  <a:pt x="15862102" y="596900"/>
                </a:lnTo>
                <a:lnTo>
                  <a:pt x="15830082" y="571500"/>
                </a:lnTo>
                <a:lnTo>
                  <a:pt x="15797385" y="533400"/>
                </a:lnTo>
                <a:lnTo>
                  <a:pt x="15764021" y="508000"/>
                </a:lnTo>
                <a:lnTo>
                  <a:pt x="15730003" y="482600"/>
                </a:lnTo>
                <a:lnTo>
                  <a:pt x="15695345" y="457200"/>
                </a:lnTo>
                <a:lnTo>
                  <a:pt x="15660056" y="419100"/>
                </a:lnTo>
                <a:lnTo>
                  <a:pt x="15624151" y="393700"/>
                </a:lnTo>
                <a:lnTo>
                  <a:pt x="15587641" y="368300"/>
                </a:lnTo>
                <a:lnTo>
                  <a:pt x="15550539" y="342900"/>
                </a:lnTo>
                <a:lnTo>
                  <a:pt x="15512857" y="317500"/>
                </a:lnTo>
                <a:lnTo>
                  <a:pt x="15474606" y="292100"/>
                </a:lnTo>
                <a:lnTo>
                  <a:pt x="15435800" y="279400"/>
                </a:lnTo>
                <a:lnTo>
                  <a:pt x="15356570" y="228600"/>
                </a:lnTo>
                <a:lnTo>
                  <a:pt x="15316170" y="215900"/>
                </a:lnTo>
                <a:lnTo>
                  <a:pt x="15275264" y="190500"/>
                </a:lnTo>
                <a:lnTo>
                  <a:pt x="15233863" y="177800"/>
                </a:lnTo>
                <a:lnTo>
                  <a:pt x="15191981" y="152400"/>
                </a:lnTo>
                <a:lnTo>
                  <a:pt x="15106818" y="127000"/>
                </a:lnTo>
                <a:lnTo>
                  <a:pt x="15063562" y="101600"/>
                </a:lnTo>
                <a:lnTo>
                  <a:pt x="14931245" y="63500"/>
                </a:lnTo>
                <a:close/>
              </a:path>
              <a:path w="16460469" h="4572000">
                <a:moveTo>
                  <a:pt x="14749332" y="25400"/>
                </a:moveTo>
                <a:lnTo>
                  <a:pt x="1710899" y="25400"/>
                </a:lnTo>
                <a:lnTo>
                  <a:pt x="1573900" y="63500"/>
                </a:lnTo>
                <a:lnTo>
                  <a:pt x="14886331" y="63500"/>
                </a:lnTo>
                <a:lnTo>
                  <a:pt x="14749332" y="25400"/>
                </a:lnTo>
                <a:close/>
              </a:path>
              <a:path w="16460469" h="4572000">
                <a:moveTo>
                  <a:pt x="14656242" y="12700"/>
                </a:moveTo>
                <a:lnTo>
                  <a:pt x="1803989" y="12700"/>
                </a:lnTo>
                <a:lnTo>
                  <a:pt x="1757276" y="25400"/>
                </a:lnTo>
                <a:lnTo>
                  <a:pt x="14702955" y="25400"/>
                </a:lnTo>
                <a:lnTo>
                  <a:pt x="14656242" y="12700"/>
                </a:lnTo>
                <a:close/>
              </a:path>
              <a:path w="16460469" h="4572000">
                <a:moveTo>
                  <a:pt x="14514218" y="0"/>
                </a:moveTo>
                <a:lnTo>
                  <a:pt x="1946013" y="0"/>
                </a:lnTo>
                <a:lnTo>
                  <a:pt x="1898369" y="12700"/>
                </a:lnTo>
                <a:lnTo>
                  <a:pt x="14561862" y="12700"/>
                </a:lnTo>
                <a:lnTo>
                  <a:pt x="14514218" y="0"/>
                </a:lnTo>
                <a:close/>
              </a:path>
            </a:pathLst>
          </a:custGeom>
          <a:solidFill>
            <a:srgbClr val="FFF8E5"/>
          </a:solid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88" name="object 88"/>
          <p:cNvSpPr/>
          <p:nvPr/>
        </p:nvSpPr>
        <p:spPr>
          <a:xfrm>
            <a:off x="1124300" y="177787"/>
            <a:ext cx="9981643" cy="2774390"/>
          </a:xfrm>
          <a:custGeom>
            <a:avLst/>
            <a:gdLst/>
            <a:ahLst/>
            <a:cxnLst/>
            <a:rect l="l" t="t" r="r" b="b"/>
            <a:pathLst>
              <a:path w="16460469" h="4575175">
                <a:moveTo>
                  <a:pt x="2042147" y="0"/>
                </a:moveTo>
                <a:lnTo>
                  <a:pt x="1993943" y="557"/>
                </a:lnTo>
                <a:lnTo>
                  <a:pt x="1946013" y="2222"/>
                </a:lnTo>
                <a:lnTo>
                  <a:pt x="1898369" y="4982"/>
                </a:lnTo>
                <a:lnTo>
                  <a:pt x="1851024" y="8825"/>
                </a:lnTo>
                <a:lnTo>
                  <a:pt x="1803989" y="13738"/>
                </a:lnTo>
                <a:lnTo>
                  <a:pt x="1757276" y="19710"/>
                </a:lnTo>
                <a:lnTo>
                  <a:pt x="1710899" y="26728"/>
                </a:lnTo>
                <a:lnTo>
                  <a:pt x="1664869" y="34779"/>
                </a:lnTo>
                <a:lnTo>
                  <a:pt x="1619199" y="43852"/>
                </a:lnTo>
                <a:lnTo>
                  <a:pt x="1573900" y="53934"/>
                </a:lnTo>
                <a:lnTo>
                  <a:pt x="1528985" y="65013"/>
                </a:lnTo>
                <a:lnTo>
                  <a:pt x="1484467" y="77077"/>
                </a:lnTo>
                <a:lnTo>
                  <a:pt x="1440358" y="90113"/>
                </a:lnTo>
                <a:lnTo>
                  <a:pt x="1396669" y="104109"/>
                </a:lnTo>
                <a:lnTo>
                  <a:pt x="1353413" y="119053"/>
                </a:lnTo>
                <a:lnTo>
                  <a:pt x="1310603" y="134933"/>
                </a:lnTo>
                <a:lnTo>
                  <a:pt x="1268250" y="151737"/>
                </a:lnTo>
                <a:lnTo>
                  <a:pt x="1226367" y="169451"/>
                </a:lnTo>
                <a:lnTo>
                  <a:pt x="1184967" y="188065"/>
                </a:lnTo>
                <a:lnTo>
                  <a:pt x="1144060" y="207565"/>
                </a:lnTo>
                <a:lnTo>
                  <a:pt x="1103661" y="227940"/>
                </a:lnTo>
                <a:lnTo>
                  <a:pt x="1063780" y="249176"/>
                </a:lnTo>
                <a:lnTo>
                  <a:pt x="1024431" y="271263"/>
                </a:lnTo>
                <a:lnTo>
                  <a:pt x="985625" y="294187"/>
                </a:lnTo>
                <a:lnTo>
                  <a:pt x="947374" y="317936"/>
                </a:lnTo>
                <a:lnTo>
                  <a:pt x="909692" y="342499"/>
                </a:lnTo>
                <a:lnTo>
                  <a:pt x="872589" y="367862"/>
                </a:lnTo>
                <a:lnTo>
                  <a:pt x="836080" y="394014"/>
                </a:lnTo>
                <a:lnTo>
                  <a:pt x="800174" y="420943"/>
                </a:lnTo>
                <a:lnTo>
                  <a:pt x="764886" y="448635"/>
                </a:lnTo>
                <a:lnTo>
                  <a:pt x="730227" y="477079"/>
                </a:lnTo>
                <a:lnTo>
                  <a:pt x="696210" y="506263"/>
                </a:lnTo>
                <a:lnTo>
                  <a:pt x="662846" y="536174"/>
                </a:lnTo>
                <a:lnTo>
                  <a:pt x="630149" y="566800"/>
                </a:lnTo>
                <a:lnTo>
                  <a:pt x="598129" y="598129"/>
                </a:lnTo>
                <a:lnTo>
                  <a:pt x="566800" y="630149"/>
                </a:lnTo>
                <a:lnTo>
                  <a:pt x="536174" y="662846"/>
                </a:lnTo>
                <a:lnTo>
                  <a:pt x="506263" y="696210"/>
                </a:lnTo>
                <a:lnTo>
                  <a:pt x="477079" y="730227"/>
                </a:lnTo>
                <a:lnTo>
                  <a:pt x="448635" y="764886"/>
                </a:lnTo>
                <a:lnTo>
                  <a:pt x="420943" y="800174"/>
                </a:lnTo>
                <a:lnTo>
                  <a:pt x="394014" y="836080"/>
                </a:lnTo>
                <a:lnTo>
                  <a:pt x="367862" y="872589"/>
                </a:lnTo>
                <a:lnTo>
                  <a:pt x="342499" y="909692"/>
                </a:lnTo>
                <a:lnTo>
                  <a:pt x="317936" y="947374"/>
                </a:lnTo>
                <a:lnTo>
                  <a:pt x="294187" y="985625"/>
                </a:lnTo>
                <a:lnTo>
                  <a:pt x="271263" y="1024431"/>
                </a:lnTo>
                <a:lnTo>
                  <a:pt x="249176" y="1063780"/>
                </a:lnTo>
                <a:lnTo>
                  <a:pt x="227940" y="1103661"/>
                </a:lnTo>
                <a:lnTo>
                  <a:pt x="207565" y="1144060"/>
                </a:lnTo>
                <a:lnTo>
                  <a:pt x="188065" y="1184967"/>
                </a:lnTo>
                <a:lnTo>
                  <a:pt x="169451" y="1226367"/>
                </a:lnTo>
                <a:lnTo>
                  <a:pt x="151737" y="1268250"/>
                </a:lnTo>
                <a:lnTo>
                  <a:pt x="134933" y="1310603"/>
                </a:lnTo>
                <a:lnTo>
                  <a:pt x="119053" y="1353413"/>
                </a:lnTo>
                <a:lnTo>
                  <a:pt x="104109" y="1396669"/>
                </a:lnTo>
                <a:lnTo>
                  <a:pt x="90113" y="1440358"/>
                </a:lnTo>
                <a:lnTo>
                  <a:pt x="77077" y="1484467"/>
                </a:lnTo>
                <a:lnTo>
                  <a:pt x="65013" y="1528985"/>
                </a:lnTo>
                <a:lnTo>
                  <a:pt x="53934" y="1573900"/>
                </a:lnTo>
                <a:lnTo>
                  <a:pt x="43852" y="1619199"/>
                </a:lnTo>
                <a:lnTo>
                  <a:pt x="34779" y="1664869"/>
                </a:lnTo>
                <a:lnTo>
                  <a:pt x="26728" y="1710899"/>
                </a:lnTo>
                <a:lnTo>
                  <a:pt x="19710" y="1757276"/>
                </a:lnTo>
                <a:lnTo>
                  <a:pt x="13738" y="1803989"/>
                </a:lnTo>
                <a:lnTo>
                  <a:pt x="8825" y="1851024"/>
                </a:lnTo>
                <a:lnTo>
                  <a:pt x="4982" y="1898369"/>
                </a:lnTo>
                <a:lnTo>
                  <a:pt x="2222" y="1946013"/>
                </a:lnTo>
                <a:lnTo>
                  <a:pt x="557" y="1993943"/>
                </a:lnTo>
                <a:lnTo>
                  <a:pt x="0" y="2042147"/>
                </a:lnTo>
                <a:lnTo>
                  <a:pt x="0" y="2093852"/>
                </a:lnTo>
                <a:lnTo>
                  <a:pt x="557" y="2142056"/>
                </a:lnTo>
                <a:lnTo>
                  <a:pt x="2222" y="2189986"/>
                </a:lnTo>
                <a:lnTo>
                  <a:pt x="4982" y="2237629"/>
                </a:lnTo>
                <a:lnTo>
                  <a:pt x="8825" y="2284975"/>
                </a:lnTo>
                <a:lnTo>
                  <a:pt x="13738" y="2332010"/>
                </a:lnTo>
                <a:lnTo>
                  <a:pt x="19710" y="2378722"/>
                </a:lnTo>
                <a:lnTo>
                  <a:pt x="26728" y="2425100"/>
                </a:lnTo>
                <a:lnTo>
                  <a:pt x="34779" y="2471130"/>
                </a:lnTo>
                <a:lnTo>
                  <a:pt x="43852" y="2516800"/>
                </a:lnTo>
                <a:lnTo>
                  <a:pt x="53934" y="2562099"/>
                </a:lnTo>
                <a:lnTo>
                  <a:pt x="65013" y="2607013"/>
                </a:lnTo>
                <a:lnTo>
                  <a:pt x="77077" y="2651531"/>
                </a:lnTo>
                <a:lnTo>
                  <a:pt x="90113" y="2695641"/>
                </a:lnTo>
                <a:lnTo>
                  <a:pt x="104109" y="2739330"/>
                </a:lnTo>
                <a:lnTo>
                  <a:pt x="119053" y="2782586"/>
                </a:lnTo>
                <a:lnTo>
                  <a:pt x="134933" y="2825396"/>
                </a:lnTo>
                <a:lnTo>
                  <a:pt x="151737" y="2867749"/>
                </a:lnTo>
                <a:lnTo>
                  <a:pt x="169451" y="2909631"/>
                </a:lnTo>
                <a:lnTo>
                  <a:pt x="188065" y="2951032"/>
                </a:lnTo>
                <a:lnTo>
                  <a:pt x="207565" y="2991938"/>
                </a:lnTo>
                <a:lnTo>
                  <a:pt x="227940" y="3032338"/>
                </a:lnTo>
                <a:lnTo>
                  <a:pt x="249176" y="3072219"/>
                </a:lnTo>
                <a:lnTo>
                  <a:pt x="271263" y="3111568"/>
                </a:lnTo>
                <a:lnTo>
                  <a:pt x="294187" y="3150374"/>
                </a:lnTo>
                <a:lnTo>
                  <a:pt x="317936" y="3188625"/>
                </a:lnTo>
                <a:lnTo>
                  <a:pt x="342499" y="3226307"/>
                </a:lnTo>
                <a:lnTo>
                  <a:pt x="367862" y="3263409"/>
                </a:lnTo>
                <a:lnTo>
                  <a:pt x="394014" y="3299919"/>
                </a:lnTo>
                <a:lnTo>
                  <a:pt x="420943" y="3335824"/>
                </a:lnTo>
                <a:lnTo>
                  <a:pt x="448635" y="3371112"/>
                </a:lnTo>
                <a:lnTo>
                  <a:pt x="477079" y="3405771"/>
                </a:lnTo>
                <a:lnTo>
                  <a:pt x="506263" y="3439789"/>
                </a:lnTo>
                <a:lnTo>
                  <a:pt x="536174" y="3473152"/>
                </a:lnTo>
                <a:lnTo>
                  <a:pt x="566800" y="3505850"/>
                </a:lnTo>
                <a:lnTo>
                  <a:pt x="598129" y="3537870"/>
                </a:lnTo>
                <a:lnTo>
                  <a:pt x="630149" y="3569198"/>
                </a:lnTo>
                <a:lnTo>
                  <a:pt x="662846" y="3599825"/>
                </a:lnTo>
                <a:lnTo>
                  <a:pt x="696210" y="3629736"/>
                </a:lnTo>
                <a:lnTo>
                  <a:pt x="730227" y="3658919"/>
                </a:lnTo>
                <a:lnTo>
                  <a:pt x="764886" y="3687364"/>
                </a:lnTo>
                <a:lnTo>
                  <a:pt x="800174" y="3715056"/>
                </a:lnTo>
                <a:lnTo>
                  <a:pt x="836080" y="3741984"/>
                </a:lnTo>
                <a:lnTo>
                  <a:pt x="872589" y="3768136"/>
                </a:lnTo>
                <a:lnTo>
                  <a:pt x="909692" y="3793500"/>
                </a:lnTo>
                <a:lnTo>
                  <a:pt x="947374" y="3818062"/>
                </a:lnTo>
                <a:lnTo>
                  <a:pt x="985625" y="3841812"/>
                </a:lnTo>
                <a:lnTo>
                  <a:pt x="1024431" y="3864736"/>
                </a:lnTo>
                <a:lnTo>
                  <a:pt x="1063780" y="3886823"/>
                </a:lnTo>
                <a:lnTo>
                  <a:pt x="1103661" y="3908059"/>
                </a:lnTo>
                <a:lnTo>
                  <a:pt x="1144060" y="3928434"/>
                </a:lnTo>
                <a:lnTo>
                  <a:pt x="1184967" y="3947934"/>
                </a:lnTo>
                <a:lnTo>
                  <a:pt x="1226367" y="3966547"/>
                </a:lnTo>
                <a:lnTo>
                  <a:pt x="1268250" y="3984262"/>
                </a:lnTo>
                <a:lnTo>
                  <a:pt x="1310603" y="4001065"/>
                </a:lnTo>
                <a:lnTo>
                  <a:pt x="1353413" y="4016945"/>
                </a:lnTo>
                <a:lnTo>
                  <a:pt x="1396669" y="4031890"/>
                </a:lnTo>
                <a:lnTo>
                  <a:pt x="1440358" y="4045886"/>
                </a:lnTo>
                <a:lnTo>
                  <a:pt x="1484467" y="4058922"/>
                </a:lnTo>
                <a:lnTo>
                  <a:pt x="1528985" y="4070986"/>
                </a:lnTo>
                <a:lnTo>
                  <a:pt x="1573900" y="4082065"/>
                </a:lnTo>
                <a:lnTo>
                  <a:pt x="1619199" y="4092147"/>
                </a:lnTo>
                <a:lnTo>
                  <a:pt x="1664869" y="4101220"/>
                </a:lnTo>
                <a:lnTo>
                  <a:pt x="1710899" y="4109271"/>
                </a:lnTo>
                <a:lnTo>
                  <a:pt x="1757276" y="4116289"/>
                </a:lnTo>
                <a:lnTo>
                  <a:pt x="1803989" y="4122260"/>
                </a:lnTo>
                <a:lnTo>
                  <a:pt x="1851024" y="4127174"/>
                </a:lnTo>
                <a:lnTo>
                  <a:pt x="1898369" y="4131016"/>
                </a:lnTo>
                <a:lnTo>
                  <a:pt x="1946013" y="4133776"/>
                </a:lnTo>
                <a:lnTo>
                  <a:pt x="1993943" y="4135441"/>
                </a:lnTo>
                <a:lnTo>
                  <a:pt x="2042147" y="4135999"/>
                </a:lnTo>
                <a:lnTo>
                  <a:pt x="8312574" y="4135999"/>
                </a:lnTo>
                <a:lnTo>
                  <a:pt x="8460475" y="4574792"/>
                </a:lnTo>
                <a:lnTo>
                  <a:pt x="8522976" y="4135999"/>
                </a:lnTo>
                <a:lnTo>
                  <a:pt x="14418084" y="4135999"/>
                </a:lnTo>
                <a:lnTo>
                  <a:pt x="14466288" y="4135441"/>
                </a:lnTo>
                <a:lnTo>
                  <a:pt x="14514218" y="4133776"/>
                </a:lnTo>
                <a:lnTo>
                  <a:pt x="14561862" y="4131016"/>
                </a:lnTo>
                <a:lnTo>
                  <a:pt x="14609207" y="4127173"/>
                </a:lnTo>
                <a:lnTo>
                  <a:pt x="14656242" y="4122260"/>
                </a:lnTo>
                <a:lnTo>
                  <a:pt x="14702955" y="4116288"/>
                </a:lnTo>
                <a:lnTo>
                  <a:pt x="14749332" y="4109271"/>
                </a:lnTo>
                <a:lnTo>
                  <a:pt x="14795362" y="4101219"/>
                </a:lnTo>
                <a:lnTo>
                  <a:pt x="14841032" y="4092146"/>
                </a:lnTo>
                <a:lnTo>
                  <a:pt x="14886331" y="4082064"/>
                </a:lnTo>
                <a:lnTo>
                  <a:pt x="14931245" y="4070985"/>
                </a:lnTo>
                <a:lnTo>
                  <a:pt x="14975764" y="4058921"/>
                </a:lnTo>
                <a:lnTo>
                  <a:pt x="15019873" y="4045885"/>
                </a:lnTo>
                <a:lnTo>
                  <a:pt x="15063562" y="4031889"/>
                </a:lnTo>
                <a:lnTo>
                  <a:pt x="15106818" y="4016944"/>
                </a:lnTo>
                <a:lnTo>
                  <a:pt x="15149628" y="4001064"/>
                </a:lnTo>
                <a:lnTo>
                  <a:pt x="15191981" y="3984260"/>
                </a:lnTo>
                <a:lnTo>
                  <a:pt x="15233863" y="3966546"/>
                </a:lnTo>
                <a:lnTo>
                  <a:pt x="15275264" y="3947932"/>
                </a:lnTo>
                <a:lnTo>
                  <a:pt x="15316170" y="3928432"/>
                </a:lnTo>
                <a:lnTo>
                  <a:pt x="15356570" y="3908057"/>
                </a:lnTo>
                <a:lnTo>
                  <a:pt x="15396451" y="3886820"/>
                </a:lnTo>
                <a:lnTo>
                  <a:pt x="15435800" y="3864734"/>
                </a:lnTo>
                <a:lnTo>
                  <a:pt x="15474606" y="3841809"/>
                </a:lnTo>
                <a:lnTo>
                  <a:pt x="15512857" y="3818060"/>
                </a:lnTo>
                <a:lnTo>
                  <a:pt x="15550539" y="3793497"/>
                </a:lnTo>
                <a:lnTo>
                  <a:pt x="15587641" y="3768133"/>
                </a:lnTo>
                <a:lnTo>
                  <a:pt x="15624151" y="3741981"/>
                </a:lnTo>
                <a:lnTo>
                  <a:pt x="15660056" y="3715053"/>
                </a:lnTo>
                <a:lnTo>
                  <a:pt x="15695345" y="3687360"/>
                </a:lnTo>
                <a:lnTo>
                  <a:pt x="15730003" y="3658916"/>
                </a:lnTo>
                <a:lnTo>
                  <a:pt x="15764021" y="3629732"/>
                </a:lnTo>
                <a:lnTo>
                  <a:pt x="15797385" y="3599821"/>
                </a:lnTo>
                <a:lnTo>
                  <a:pt x="15830082" y="3569195"/>
                </a:lnTo>
                <a:lnTo>
                  <a:pt x="15862102" y="3537866"/>
                </a:lnTo>
                <a:lnTo>
                  <a:pt x="15893430" y="3505846"/>
                </a:lnTo>
                <a:lnTo>
                  <a:pt x="15924057" y="3473148"/>
                </a:lnTo>
                <a:lnTo>
                  <a:pt x="15953968" y="3439785"/>
                </a:lnTo>
                <a:lnTo>
                  <a:pt x="15983151" y="3405767"/>
                </a:lnTo>
                <a:lnTo>
                  <a:pt x="16011596" y="3371108"/>
                </a:lnTo>
                <a:lnTo>
                  <a:pt x="16039288" y="3335820"/>
                </a:lnTo>
                <a:lnTo>
                  <a:pt x="16066216" y="3299915"/>
                </a:lnTo>
                <a:lnTo>
                  <a:pt x="16092368" y="3263405"/>
                </a:lnTo>
                <a:lnTo>
                  <a:pt x="16117732" y="3226302"/>
                </a:lnTo>
                <a:lnTo>
                  <a:pt x="16142294" y="3188620"/>
                </a:lnTo>
                <a:lnTo>
                  <a:pt x="16166044" y="3150370"/>
                </a:lnTo>
                <a:lnTo>
                  <a:pt x="16188968" y="3111563"/>
                </a:lnTo>
                <a:lnTo>
                  <a:pt x="16211055" y="3072214"/>
                </a:lnTo>
                <a:lnTo>
                  <a:pt x="16232291" y="3032333"/>
                </a:lnTo>
                <a:lnTo>
                  <a:pt x="16252666" y="2991934"/>
                </a:lnTo>
                <a:lnTo>
                  <a:pt x="16272166" y="2951027"/>
                </a:lnTo>
                <a:lnTo>
                  <a:pt x="16290779" y="2909627"/>
                </a:lnTo>
                <a:lnTo>
                  <a:pt x="16308494" y="2867744"/>
                </a:lnTo>
                <a:lnTo>
                  <a:pt x="16325297" y="2825392"/>
                </a:lnTo>
                <a:lnTo>
                  <a:pt x="16341177" y="2782581"/>
                </a:lnTo>
                <a:lnTo>
                  <a:pt x="16356122" y="2739326"/>
                </a:lnTo>
                <a:lnTo>
                  <a:pt x="16370118" y="2695637"/>
                </a:lnTo>
                <a:lnTo>
                  <a:pt x="16383154" y="2651528"/>
                </a:lnTo>
                <a:lnTo>
                  <a:pt x="16395218" y="2607010"/>
                </a:lnTo>
                <a:lnTo>
                  <a:pt x="16406297" y="2562095"/>
                </a:lnTo>
                <a:lnTo>
                  <a:pt x="16416379" y="2516797"/>
                </a:lnTo>
                <a:lnTo>
                  <a:pt x="16425452" y="2471127"/>
                </a:lnTo>
                <a:lnTo>
                  <a:pt x="16433503" y="2425097"/>
                </a:lnTo>
                <a:lnTo>
                  <a:pt x="16440521" y="2378720"/>
                </a:lnTo>
                <a:lnTo>
                  <a:pt x="16446492" y="2332008"/>
                </a:lnTo>
                <a:lnTo>
                  <a:pt x="16451406" y="2284973"/>
                </a:lnTo>
                <a:lnTo>
                  <a:pt x="16455248" y="2237628"/>
                </a:lnTo>
                <a:lnTo>
                  <a:pt x="16458009" y="2189985"/>
                </a:lnTo>
                <a:lnTo>
                  <a:pt x="16459674" y="2142055"/>
                </a:lnTo>
                <a:lnTo>
                  <a:pt x="16460231" y="2093852"/>
                </a:lnTo>
                <a:lnTo>
                  <a:pt x="16460231" y="2042147"/>
                </a:lnTo>
                <a:lnTo>
                  <a:pt x="16459674" y="1993943"/>
                </a:lnTo>
                <a:lnTo>
                  <a:pt x="16458009" y="1946013"/>
                </a:lnTo>
                <a:lnTo>
                  <a:pt x="16455248" y="1898369"/>
                </a:lnTo>
                <a:lnTo>
                  <a:pt x="16451406" y="1851024"/>
                </a:lnTo>
                <a:lnTo>
                  <a:pt x="16446492" y="1803989"/>
                </a:lnTo>
                <a:lnTo>
                  <a:pt x="16440521" y="1757276"/>
                </a:lnTo>
                <a:lnTo>
                  <a:pt x="16433503" y="1710899"/>
                </a:lnTo>
                <a:lnTo>
                  <a:pt x="16425452" y="1664869"/>
                </a:lnTo>
                <a:lnTo>
                  <a:pt x="16416379" y="1619199"/>
                </a:lnTo>
                <a:lnTo>
                  <a:pt x="16406297" y="1573900"/>
                </a:lnTo>
                <a:lnTo>
                  <a:pt x="16395218" y="1528985"/>
                </a:lnTo>
                <a:lnTo>
                  <a:pt x="16383154" y="1484467"/>
                </a:lnTo>
                <a:lnTo>
                  <a:pt x="16370118" y="1440358"/>
                </a:lnTo>
                <a:lnTo>
                  <a:pt x="16356122" y="1396669"/>
                </a:lnTo>
                <a:lnTo>
                  <a:pt x="16341177" y="1353413"/>
                </a:lnTo>
                <a:lnTo>
                  <a:pt x="16325297" y="1310603"/>
                </a:lnTo>
                <a:lnTo>
                  <a:pt x="16308494" y="1268250"/>
                </a:lnTo>
                <a:lnTo>
                  <a:pt x="16290779" y="1226367"/>
                </a:lnTo>
                <a:lnTo>
                  <a:pt x="16272166" y="1184967"/>
                </a:lnTo>
                <a:lnTo>
                  <a:pt x="16252666" y="1144060"/>
                </a:lnTo>
                <a:lnTo>
                  <a:pt x="16232291" y="1103661"/>
                </a:lnTo>
                <a:lnTo>
                  <a:pt x="16211055" y="1063780"/>
                </a:lnTo>
                <a:lnTo>
                  <a:pt x="16188968" y="1024431"/>
                </a:lnTo>
                <a:lnTo>
                  <a:pt x="16166044" y="985625"/>
                </a:lnTo>
                <a:lnTo>
                  <a:pt x="16142294" y="947374"/>
                </a:lnTo>
                <a:lnTo>
                  <a:pt x="16117732" y="909692"/>
                </a:lnTo>
                <a:lnTo>
                  <a:pt x="16092368" y="872589"/>
                </a:lnTo>
                <a:lnTo>
                  <a:pt x="16066216" y="836080"/>
                </a:lnTo>
                <a:lnTo>
                  <a:pt x="16039288" y="800174"/>
                </a:lnTo>
                <a:lnTo>
                  <a:pt x="16011596" y="764886"/>
                </a:lnTo>
                <a:lnTo>
                  <a:pt x="15983151" y="730227"/>
                </a:lnTo>
                <a:lnTo>
                  <a:pt x="15953968" y="696210"/>
                </a:lnTo>
                <a:lnTo>
                  <a:pt x="15924057" y="662846"/>
                </a:lnTo>
                <a:lnTo>
                  <a:pt x="15893430" y="630149"/>
                </a:lnTo>
                <a:lnTo>
                  <a:pt x="15862102" y="598129"/>
                </a:lnTo>
                <a:lnTo>
                  <a:pt x="15830082" y="566800"/>
                </a:lnTo>
                <a:lnTo>
                  <a:pt x="15797385" y="536174"/>
                </a:lnTo>
                <a:lnTo>
                  <a:pt x="15764021" y="506263"/>
                </a:lnTo>
                <a:lnTo>
                  <a:pt x="15730003" y="477079"/>
                </a:lnTo>
                <a:lnTo>
                  <a:pt x="15695345" y="448635"/>
                </a:lnTo>
                <a:lnTo>
                  <a:pt x="15660056" y="420943"/>
                </a:lnTo>
                <a:lnTo>
                  <a:pt x="15624151" y="394014"/>
                </a:lnTo>
                <a:lnTo>
                  <a:pt x="15587641" y="367862"/>
                </a:lnTo>
                <a:lnTo>
                  <a:pt x="15550539" y="342499"/>
                </a:lnTo>
                <a:lnTo>
                  <a:pt x="15512857" y="317936"/>
                </a:lnTo>
                <a:lnTo>
                  <a:pt x="15474606" y="294187"/>
                </a:lnTo>
                <a:lnTo>
                  <a:pt x="15435800" y="271263"/>
                </a:lnTo>
                <a:lnTo>
                  <a:pt x="15396451" y="249176"/>
                </a:lnTo>
                <a:lnTo>
                  <a:pt x="15356570" y="227940"/>
                </a:lnTo>
                <a:lnTo>
                  <a:pt x="15316170" y="207565"/>
                </a:lnTo>
                <a:lnTo>
                  <a:pt x="15275264" y="188065"/>
                </a:lnTo>
                <a:lnTo>
                  <a:pt x="15233863" y="169451"/>
                </a:lnTo>
                <a:lnTo>
                  <a:pt x="15191981" y="151737"/>
                </a:lnTo>
                <a:lnTo>
                  <a:pt x="15149628" y="134933"/>
                </a:lnTo>
                <a:lnTo>
                  <a:pt x="15106818" y="119053"/>
                </a:lnTo>
                <a:lnTo>
                  <a:pt x="15063562" y="104109"/>
                </a:lnTo>
                <a:lnTo>
                  <a:pt x="15019873" y="90113"/>
                </a:lnTo>
                <a:lnTo>
                  <a:pt x="14975764" y="77077"/>
                </a:lnTo>
                <a:lnTo>
                  <a:pt x="14931245" y="65013"/>
                </a:lnTo>
                <a:lnTo>
                  <a:pt x="14886331" y="53934"/>
                </a:lnTo>
                <a:lnTo>
                  <a:pt x="14841032" y="43852"/>
                </a:lnTo>
                <a:lnTo>
                  <a:pt x="14795362" y="34779"/>
                </a:lnTo>
                <a:lnTo>
                  <a:pt x="14749332" y="26728"/>
                </a:lnTo>
                <a:lnTo>
                  <a:pt x="14702955" y="19710"/>
                </a:lnTo>
                <a:lnTo>
                  <a:pt x="14656242" y="13738"/>
                </a:lnTo>
                <a:lnTo>
                  <a:pt x="14609207" y="8825"/>
                </a:lnTo>
                <a:lnTo>
                  <a:pt x="14561862" y="4982"/>
                </a:lnTo>
                <a:lnTo>
                  <a:pt x="14514218" y="2222"/>
                </a:lnTo>
                <a:lnTo>
                  <a:pt x="14466288" y="557"/>
                </a:lnTo>
                <a:lnTo>
                  <a:pt x="14418084" y="0"/>
                </a:lnTo>
                <a:lnTo>
                  <a:pt x="2042147" y="0"/>
                </a:lnTo>
                <a:close/>
              </a:path>
            </a:pathLst>
          </a:custGeom>
          <a:ln w="41883">
            <a:solidFill>
              <a:srgbClr val="1B0C06"/>
            </a:solidFill>
          </a:ln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90" name="object 90"/>
          <p:cNvSpPr txBox="1"/>
          <p:nvPr/>
        </p:nvSpPr>
        <p:spPr>
          <a:xfrm>
            <a:off x="5248489" y="6607493"/>
            <a:ext cx="1694284" cy="224006"/>
          </a:xfrm>
          <a:prstGeom prst="rect">
            <a:avLst/>
          </a:prstGeom>
        </p:spPr>
        <p:txBody>
          <a:bodyPr vert="horz" wrap="square" lIns="0" tIns="9242" rIns="0" bIns="0" rtlCol="0">
            <a:spAutoFit/>
          </a:bodyPr>
          <a:lstStyle/>
          <a:p>
            <a:pPr marL="7701">
              <a:spcBef>
                <a:spcPts val="73"/>
              </a:spcBef>
            </a:pPr>
            <a:r>
              <a:rPr sz="1395" dirty="0">
                <a:solidFill>
                  <a:srgbClr val="EE3734"/>
                </a:solidFill>
                <a:latin typeface="Century Gothic"/>
                <a:cs typeface="Century Gothic"/>
                <a:hlinkClick r:id="rId12"/>
              </a:rPr>
              <a:t>www.planbee.com</a:t>
            </a:r>
            <a:endParaRPr sz="1395">
              <a:latin typeface="Century Gothic"/>
              <a:cs typeface="Century Gothic"/>
            </a:endParaRP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9DBADB70-A2DB-40E7-879F-FDF799238FFD}"/>
              </a:ext>
            </a:extLst>
          </p:cNvPr>
          <p:cNvSpPr txBox="1"/>
          <p:nvPr/>
        </p:nvSpPr>
        <p:spPr>
          <a:xfrm>
            <a:off x="1798680" y="379289"/>
            <a:ext cx="8733264" cy="23321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26" dirty="0">
                <a:solidFill>
                  <a:srgbClr val="FF0000"/>
                </a:solidFill>
              </a:rPr>
              <a:t>Animal products are a part of many peoples diets but not everyone’s. I would like you to write down a recipe including a meat product such as spaghetti bolognaise where you would use beef mince. Then think of a vegetarian alternative for example replace the beef mice with  mushrooms. You will find a list of alternative ingredients on the next slide.</a:t>
            </a:r>
          </a:p>
        </p:txBody>
      </p:sp>
      <p:pic>
        <p:nvPicPr>
          <p:cNvPr id="8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BE63747-2B55-47DF-91CF-4BF0A91B773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3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409060" y="3015064"/>
            <a:ext cx="2541238" cy="2541238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8501" fill="hold"/>
                                        <p:tgtEl>
                                          <p:spTgt spid="8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2E7B9C6-BB98-4891-8B0E-FFBD7A21939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0678" y="489995"/>
            <a:ext cx="10910645" cy="5878011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E581E14-3802-47CC-A6F6-EF7F3B94039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12447" y="194458"/>
            <a:ext cx="1617271" cy="161727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32665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610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78259" y="463517"/>
            <a:ext cx="10273579" cy="112387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3" name="object 3"/>
          <p:cNvSpPr txBox="1"/>
          <p:nvPr/>
        </p:nvSpPr>
        <p:spPr>
          <a:xfrm>
            <a:off x="535175" y="5893415"/>
            <a:ext cx="230832" cy="633046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7701">
              <a:lnSpc>
                <a:spcPts val="1771"/>
              </a:lnSpc>
            </a:pPr>
            <a:r>
              <a:rPr sz="1577" spc="-24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B</a:t>
            </a:r>
            <a:r>
              <a:rPr sz="1577" spc="-61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A</a:t>
            </a:r>
            <a:r>
              <a:rPr sz="1577" spc="-3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C</a:t>
            </a:r>
            <a:r>
              <a:rPr sz="1577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K</a:t>
            </a:r>
            <a:endParaRPr sz="1577">
              <a:latin typeface="Copperplate Gothic Light"/>
              <a:cs typeface="Copperplate Gothic Light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324364" y="1593738"/>
            <a:ext cx="7594066" cy="510504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5" name="object 5"/>
          <p:cNvSpPr/>
          <p:nvPr/>
        </p:nvSpPr>
        <p:spPr>
          <a:xfrm>
            <a:off x="2381510" y="1608466"/>
            <a:ext cx="7467076" cy="497805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041109" y="2139"/>
            <a:ext cx="1854471" cy="438163"/>
          </a:xfrm>
          <a:prstGeom prst="rect">
            <a:avLst/>
          </a:prstGeom>
        </p:spPr>
        <p:txBody>
          <a:bodyPr vert="horz" wrap="square" lIns="0" tIns="8856" rIns="0" bIns="0" rtlCol="0" anchor="ctr">
            <a:spAutoFit/>
          </a:bodyPr>
          <a:lstStyle/>
          <a:p>
            <a:pPr marL="7701">
              <a:lnSpc>
                <a:spcPct val="100000"/>
              </a:lnSpc>
              <a:spcBef>
                <a:spcPts val="69"/>
              </a:spcBef>
            </a:pPr>
            <a:r>
              <a:rPr sz="2789" b="1" u="heavy" spc="106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Gill Sans MT"/>
                <a:cs typeface="Gill Sans MT"/>
              </a:rPr>
              <a:t>PLENARY</a:t>
            </a:r>
            <a:endParaRPr sz="2789">
              <a:latin typeface="Gill Sans MT"/>
              <a:cs typeface="Gill Sans M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248489" y="6607493"/>
            <a:ext cx="1694284" cy="224006"/>
          </a:xfrm>
          <a:prstGeom prst="rect">
            <a:avLst/>
          </a:prstGeom>
        </p:spPr>
        <p:txBody>
          <a:bodyPr vert="horz" wrap="square" lIns="0" tIns="9242" rIns="0" bIns="0" rtlCol="0">
            <a:spAutoFit/>
          </a:bodyPr>
          <a:lstStyle/>
          <a:p>
            <a:pPr marL="7701">
              <a:spcBef>
                <a:spcPts val="73"/>
              </a:spcBef>
            </a:pPr>
            <a:r>
              <a:rPr sz="1395" dirty="0">
                <a:solidFill>
                  <a:srgbClr val="EE3734"/>
                </a:solidFill>
                <a:latin typeface="Century Gothic"/>
                <a:cs typeface="Century Gothic"/>
                <a:hlinkClick r:id="rId8"/>
              </a:rPr>
              <a:t>www.planbee.com</a:t>
            </a:r>
            <a:endParaRPr sz="1395">
              <a:latin typeface="Century Gothic"/>
              <a:cs typeface="Century Gothic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19531" y="501614"/>
            <a:ext cx="10140290" cy="897711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50829" rIns="0" bIns="0" rtlCol="0">
            <a:spAutoFit/>
          </a:bodyPr>
          <a:lstStyle/>
          <a:p>
            <a:pPr marL="25799" algn="ctr">
              <a:lnSpc>
                <a:spcPts val="3335"/>
              </a:lnSpc>
              <a:spcBef>
                <a:spcPts val="400"/>
              </a:spcBef>
            </a:pPr>
            <a:r>
              <a:rPr sz="2850" spc="-42" dirty="0">
                <a:latin typeface="Gill Sans MT"/>
                <a:cs typeface="Gill Sans MT"/>
              </a:rPr>
              <a:t>The </a:t>
            </a:r>
            <a:r>
              <a:rPr sz="2850" spc="-52" dirty="0">
                <a:latin typeface="Gill Sans MT"/>
                <a:cs typeface="Gill Sans MT"/>
              </a:rPr>
              <a:t>eatwell </a:t>
            </a:r>
            <a:r>
              <a:rPr sz="2850" spc="-30" dirty="0">
                <a:latin typeface="Gill Sans MT"/>
                <a:cs typeface="Gill Sans MT"/>
              </a:rPr>
              <a:t>plate </a:t>
            </a:r>
            <a:r>
              <a:rPr sz="2850" spc="-91" dirty="0">
                <a:latin typeface="Gill Sans MT"/>
                <a:cs typeface="Gill Sans MT"/>
              </a:rPr>
              <a:t>is </a:t>
            </a:r>
            <a:r>
              <a:rPr sz="2850" dirty="0">
                <a:latin typeface="Gill Sans MT"/>
                <a:cs typeface="Gill Sans MT"/>
              </a:rPr>
              <a:t>a </a:t>
            </a:r>
            <a:r>
              <a:rPr sz="2850" b="1" spc="118" dirty="0">
                <a:latin typeface="Gill Sans MT"/>
                <a:cs typeface="Gill Sans MT"/>
              </a:rPr>
              <a:t>guideline </a:t>
            </a:r>
            <a:r>
              <a:rPr sz="2850" spc="-61" dirty="0">
                <a:latin typeface="Gill Sans MT"/>
                <a:cs typeface="Gill Sans MT"/>
              </a:rPr>
              <a:t>to </a:t>
            </a:r>
            <a:r>
              <a:rPr sz="2850" spc="-27" dirty="0">
                <a:latin typeface="Gill Sans MT"/>
                <a:cs typeface="Gill Sans MT"/>
              </a:rPr>
              <a:t>help </a:t>
            </a:r>
            <a:r>
              <a:rPr sz="2850" spc="-61" dirty="0">
                <a:latin typeface="Gill Sans MT"/>
                <a:cs typeface="Gill Sans MT"/>
              </a:rPr>
              <a:t>you </a:t>
            </a:r>
            <a:r>
              <a:rPr sz="2850" spc="-45" dirty="0">
                <a:latin typeface="Gill Sans MT"/>
                <a:cs typeface="Gill Sans MT"/>
              </a:rPr>
              <a:t>have </a:t>
            </a:r>
            <a:r>
              <a:rPr sz="2850" dirty="0">
                <a:latin typeface="Gill Sans MT"/>
                <a:cs typeface="Gill Sans MT"/>
              </a:rPr>
              <a:t>a </a:t>
            </a:r>
            <a:r>
              <a:rPr sz="2850" spc="-52" dirty="0">
                <a:latin typeface="Gill Sans MT"/>
                <a:cs typeface="Gill Sans MT"/>
              </a:rPr>
              <a:t>healthy</a:t>
            </a:r>
            <a:r>
              <a:rPr sz="2850" spc="291" dirty="0">
                <a:latin typeface="Gill Sans MT"/>
                <a:cs typeface="Gill Sans MT"/>
              </a:rPr>
              <a:t> </a:t>
            </a:r>
            <a:r>
              <a:rPr sz="2850" spc="-61" dirty="0">
                <a:latin typeface="Gill Sans MT"/>
                <a:cs typeface="Gill Sans MT"/>
              </a:rPr>
              <a:t>diet.</a:t>
            </a:r>
            <a:endParaRPr sz="2850">
              <a:latin typeface="Gill Sans MT"/>
              <a:cs typeface="Gill Sans MT"/>
            </a:endParaRPr>
          </a:p>
          <a:p>
            <a:pPr marL="385" algn="ctr">
              <a:lnSpc>
                <a:spcPts val="3335"/>
              </a:lnSpc>
            </a:pPr>
            <a:r>
              <a:rPr sz="2850" spc="-39" dirty="0">
                <a:latin typeface="Gill Sans MT"/>
                <a:cs typeface="Gill Sans MT"/>
              </a:rPr>
              <a:t>What </a:t>
            </a:r>
            <a:r>
              <a:rPr sz="2850" spc="-91" dirty="0">
                <a:latin typeface="Gill Sans MT"/>
                <a:cs typeface="Gill Sans MT"/>
              </a:rPr>
              <a:t>is </a:t>
            </a:r>
            <a:r>
              <a:rPr sz="2850" spc="-39" dirty="0">
                <a:latin typeface="Gill Sans MT"/>
                <a:cs typeface="Gill Sans MT"/>
              </a:rPr>
              <a:t>the </a:t>
            </a:r>
            <a:r>
              <a:rPr sz="2850" spc="-45" dirty="0">
                <a:latin typeface="Gill Sans MT"/>
                <a:cs typeface="Gill Sans MT"/>
              </a:rPr>
              <a:t>difference </a:t>
            </a:r>
            <a:r>
              <a:rPr sz="2850" spc="-24" dirty="0">
                <a:latin typeface="Gill Sans MT"/>
                <a:cs typeface="Gill Sans MT"/>
              </a:rPr>
              <a:t>between </a:t>
            </a:r>
            <a:r>
              <a:rPr sz="2850" dirty="0">
                <a:latin typeface="Gill Sans MT"/>
                <a:cs typeface="Gill Sans MT"/>
              </a:rPr>
              <a:t>a </a:t>
            </a:r>
            <a:r>
              <a:rPr sz="2850" spc="-36" dirty="0">
                <a:latin typeface="Gill Sans MT"/>
                <a:cs typeface="Gill Sans MT"/>
              </a:rPr>
              <a:t>guideline </a:t>
            </a:r>
            <a:r>
              <a:rPr sz="2850" spc="-12" dirty="0">
                <a:latin typeface="Gill Sans MT"/>
                <a:cs typeface="Gill Sans MT"/>
              </a:rPr>
              <a:t>and </a:t>
            </a:r>
            <a:r>
              <a:rPr sz="2850" dirty="0">
                <a:latin typeface="Gill Sans MT"/>
                <a:cs typeface="Gill Sans MT"/>
              </a:rPr>
              <a:t>a </a:t>
            </a:r>
            <a:r>
              <a:rPr sz="2850" spc="-49" dirty="0">
                <a:latin typeface="Gill Sans MT"/>
                <a:cs typeface="Gill Sans MT"/>
              </a:rPr>
              <a:t>rule </a:t>
            </a:r>
            <a:r>
              <a:rPr sz="2850" spc="-106" dirty="0">
                <a:latin typeface="Gill Sans MT"/>
                <a:cs typeface="Gill Sans MT"/>
              </a:rPr>
              <a:t>or</a:t>
            </a:r>
            <a:r>
              <a:rPr sz="2850" spc="337" dirty="0">
                <a:latin typeface="Gill Sans MT"/>
                <a:cs typeface="Gill Sans MT"/>
              </a:rPr>
              <a:t> </a:t>
            </a:r>
            <a:r>
              <a:rPr sz="2850" spc="-73" dirty="0">
                <a:latin typeface="Gill Sans MT"/>
                <a:cs typeface="Gill Sans MT"/>
              </a:rPr>
              <a:t>instruction?</a:t>
            </a:r>
            <a:endParaRPr sz="2850">
              <a:latin typeface="Gill Sans MT"/>
              <a:cs typeface="Gill Sans MT"/>
            </a:endParaRPr>
          </a:p>
        </p:txBody>
      </p:sp>
      <p:pic>
        <p:nvPicPr>
          <p:cNvPr id="9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634A540-40B9-4BED-BCC9-B889DF31441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990128" y="1667004"/>
            <a:ext cx="2479254" cy="2479254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2533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475</Words>
  <Application>Microsoft Office PowerPoint</Application>
  <PresentationFormat>Widescreen</PresentationFormat>
  <Paragraphs>45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5" baseType="lpstr">
      <vt:lpstr>Arial</vt:lpstr>
      <vt:lpstr>Calibri</vt:lpstr>
      <vt:lpstr>Calibri Light</vt:lpstr>
      <vt:lpstr>Century Gothic</vt:lpstr>
      <vt:lpstr>Copperplate Gothic Light</vt:lpstr>
      <vt:lpstr>Gill Sans MT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PLENARY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Andrews</dc:creator>
  <cp:lastModifiedBy>Emma Andrews</cp:lastModifiedBy>
  <cp:revision>1</cp:revision>
  <dcterms:created xsi:type="dcterms:W3CDTF">2021-02-28T10:59:53Z</dcterms:created>
  <dcterms:modified xsi:type="dcterms:W3CDTF">2021-02-28T11:02:47Z</dcterms:modified>
</cp:coreProperties>
</file>