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9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2" r:id="rId9"/>
    <p:sldId id="274" r:id="rId10"/>
    <p:sldId id="275" r:id="rId11"/>
    <p:sldId id="276" r:id="rId12"/>
    <p:sldId id="277" r:id="rId13"/>
    <p:sldId id="278" r:id="rId14"/>
    <p:sldId id="279" r:id="rId15"/>
    <p:sldId id="281" r:id="rId16"/>
    <p:sldId id="280" r:id="rId17"/>
    <p:sldId id="283" r:id="rId18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pitchFamily="50" charset="0"/>
      <p:regular r:id="rId28"/>
    </p:embeddedFont>
    <p:embeddedFont>
      <p:font typeface="Sassoon Infant Rg" panose="02000503030000020003" pitchFamily="50" charset="0"/>
      <p:regular r:id="rId29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F1FB"/>
    <a:srgbClr val="43CFC5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F4B77F5-A33C-4FCA-BE78-BAF1BEECDA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EAF09B-918C-4BD8-9ED2-4D36A1E40C6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F9EF9B-E305-4E64-901A-D62FCAA093EC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4BFD1B-50A5-41F9-8AB3-E32B3EFA2E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685918-B8F9-4486-9A7A-5F9130A0C1B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2993153-0B68-471B-9257-68F0848145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5F4AB86-EE6E-4ED7-9CA2-137AE68E2AD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7B6DF1B6-63DC-4F77-9874-7C28E5DF58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08075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E95A208-04A4-4F99-AD52-81892E314F8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4FDB044-D368-46FD-A5A3-31DC23EA68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96820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D5B10F3-CE0D-4ED4-B079-AE08B5BA69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5991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7881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9752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BAF93C9-8470-425F-8DFD-62F17A2BF5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1232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2511222-35A2-4041-82F9-F0B4C4A55C8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AA701DA-95B9-47EF-9925-25F8721C555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8.m4a"/><Relationship Id="rId7" Type="http://schemas.openxmlformats.org/officeDocument/2006/relationships/image" Target="../media/image11.png"/><Relationship Id="rId12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5.png"/><Relationship Id="rId3" Type="http://schemas.openxmlformats.org/officeDocument/2006/relationships/audio" Target="../media/media9.m4a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10.m4a"/><Relationship Id="rId7" Type="http://schemas.openxmlformats.org/officeDocument/2006/relationships/image" Target="../media/image25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16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media11.m4a"/><Relationship Id="rId7" Type="http://schemas.openxmlformats.org/officeDocument/2006/relationships/image" Target="../media/image29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media12.m4a"/><Relationship Id="rId7" Type="http://schemas.openxmlformats.org/officeDocument/2006/relationships/image" Target="../media/image32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31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3.m4a"/><Relationship Id="rId7" Type="http://schemas.openxmlformats.org/officeDocument/2006/relationships/image" Target="../media/image16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5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6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6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8D71C31D-4CC8-4F3C-9924-13964AF61E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0E331B87-6D41-400F-9142-F7BB56668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4F5E70E-8C9F-4626-B79F-D2E7526D8E70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99686D9-368B-48E9-86F2-AEC17BB3080C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B8C79DE0-029D-496F-8FEF-A4CE99AE3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1 | Caring for Others | Looking After Each Other | Lesson 1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F8E1658D-75D8-4A39-8172-5EAD5B4261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Caring for Others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24A68C64-B0C2-45D4-943A-8B0A54C9B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RE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8E7C1122-BF8A-4417-BF30-F1126A19ED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B7F019C-7107-4609-8DD0-84C1417B4F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94"/>
    </mc:Choice>
    <mc:Fallback>
      <p:transition spd="slow" advTm="29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>
            <a:extLst>
              <a:ext uri="{FF2B5EF4-FFF2-40B4-BE49-F238E27FC236}">
                <a16:creationId xmlns:a16="http://schemas.microsoft.com/office/drawing/2014/main" id="{17CCF33F-F080-466D-B593-9FB19BF764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6223000"/>
            <a:ext cx="6858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9AF416E-881C-499D-92D5-72EAACC153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1"/>
    </mc:Choice>
    <mc:Fallback>
      <p:transition spd="slow" advTm="6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0C57348-9BE6-4293-AD56-0FF17D70310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E3EB7242-E88D-449C-BCE7-9029474DD12F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  <a:latin typeface="Sassoon Infant Md" pitchFamily="50" charset="0"/>
              </a:rPr>
              <a:t>W</a:t>
            </a:r>
            <a:r>
              <a:rPr lang="en-US" altLang="en-US" sz="5400" b="1">
                <a:solidFill>
                  <a:schemeClr val="tx1"/>
                </a:solidFill>
                <a:latin typeface="Sassoon Infant Md" pitchFamily="50" charset="0"/>
              </a:rPr>
              <a:t>e are learning</a:t>
            </a:r>
          </a:p>
        </p:txBody>
      </p:sp>
      <p:sp>
        <p:nvSpPr>
          <p:cNvPr id="9220" name="Content Placeholder 15">
            <a:extLst>
              <a:ext uri="{FF2B5EF4-FFF2-40B4-BE49-F238E27FC236}">
                <a16:creationId xmlns:a16="http://schemas.microsoft.com/office/drawing/2014/main" id="{A92D0C8D-7748-4DD2-88F6-30F0696ED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68438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4400"/>
              <a:t>To explain how people can look after each other.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EC5D096-2C6D-489A-8201-39278D19FF8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4"/>
    </mc:Choice>
    <mc:Fallback>
      <p:transition spd="slow" advTm="7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3589335-9525-4475-AA27-2DAD616366F5}"/>
              </a:ext>
            </a:extLst>
          </p:cNvPr>
          <p:cNvSpPr/>
          <p:nvPr/>
        </p:nvSpPr>
        <p:spPr>
          <a:xfrm>
            <a:off x="755650" y="1693863"/>
            <a:ext cx="7632700" cy="406400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06E35B4E-CFCD-47E7-B684-F43EBF848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Each Other</a:t>
            </a:r>
          </a:p>
        </p:txBody>
      </p:sp>
      <p:pic>
        <p:nvPicPr>
          <p:cNvPr id="10244" name="Talking Partners">
            <a:extLst>
              <a:ext uri="{FF2B5EF4-FFF2-40B4-BE49-F238E27FC236}">
                <a16:creationId xmlns:a16="http://schemas.microsoft.com/office/drawing/2014/main" id="{3971883B-9809-4501-A94F-52F19797CA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">
            <a:extLst>
              <a:ext uri="{FF2B5EF4-FFF2-40B4-BE49-F238E27FC236}">
                <a16:creationId xmlns:a16="http://schemas.microsoft.com/office/drawing/2014/main" id="{C8EFF72A-4E55-4A62-B751-C157A44943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85938"/>
            <a:ext cx="7632700" cy="430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4">
            <a:extLst>
              <a:ext uri="{FF2B5EF4-FFF2-40B4-BE49-F238E27FC236}">
                <a16:creationId xmlns:a16="http://schemas.microsoft.com/office/drawing/2014/main" id="{4837FBC4-8250-4E08-B662-DE846F07D7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3338" y="1941513"/>
            <a:ext cx="4440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 if you can answer some of these questions: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365002A-AD0C-4171-B9E6-662A7FFD280D}"/>
              </a:ext>
            </a:extLst>
          </p:cNvPr>
          <p:cNvGrpSpPr>
            <a:grpSpLocks/>
          </p:cNvGrpSpPr>
          <p:nvPr/>
        </p:nvGrpSpPr>
        <p:grpSpPr bwMode="auto">
          <a:xfrm>
            <a:off x="4567238" y="2971800"/>
            <a:ext cx="3400425" cy="1998663"/>
            <a:chOff x="4567235" y="2971800"/>
            <a:chExt cx="3399898" cy="1998133"/>
          </a:xfrm>
        </p:grpSpPr>
        <p:sp>
          <p:nvSpPr>
            <p:cNvPr id="19" name="Oval Callout 18">
              <a:extLst>
                <a:ext uri="{FF2B5EF4-FFF2-40B4-BE49-F238E27FC236}">
                  <a16:creationId xmlns:a16="http://schemas.microsoft.com/office/drawing/2014/main" id="{4A8DE86C-87AF-4EA8-85E5-D7089F844203}"/>
                </a:ext>
              </a:extLst>
            </p:cNvPr>
            <p:cNvSpPr/>
            <p:nvPr/>
          </p:nvSpPr>
          <p:spPr>
            <a:xfrm>
              <a:off x="4567235" y="2971800"/>
              <a:ext cx="3399898" cy="1998133"/>
            </a:xfrm>
            <a:prstGeom prst="wedgeEllipseCallout">
              <a:avLst>
                <a:gd name="adj1" fmla="val -65907"/>
                <a:gd name="adj2" fmla="val -31568"/>
              </a:avLst>
            </a:prstGeom>
            <a:solidFill>
              <a:schemeClr val="bg1"/>
            </a:solidFill>
            <a:ln w="28575">
              <a:solidFill>
                <a:srgbClr val="43CF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0" name="TextBox 9">
              <a:extLst>
                <a:ext uri="{FF2B5EF4-FFF2-40B4-BE49-F238E27FC236}">
                  <a16:creationId xmlns:a16="http://schemas.microsoft.com/office/drawing/2014/main" id="{3F77A97D-C882-4E47-BE65-91F9B8DF81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2583" y="3647700"/>
              <a:ext cx="220920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do you look after yourself?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32769586-4DC6-46EB-90D0-0057A8BDA175}"/>
              </a:ext>
            </a:extLst>
          </p:cNvPr>
          <p:cNvSpPr/>
          <p:nvPr/>
        </p:nvSpPr>
        <p:spPr>
          <a:xfrm>
            <a:off x="5487988" y="1754188"/>
            <a:ext cx="576262" cy="217487"/>
          </a:xfrm>
          <a:prstGeom prst="rect">
            <a:avLst/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2C3265-7A3E-4C4A-BE7D-CD78957A4D0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0"/>
    </mc:Choice>
    <mc:Fallback>
      <p:transition spd="slow" advTm="12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4D39A57-C443-47A2-847E-B91FAA48E9BF}"/>
              </a:ext>
            </a:extLst>
          </p:cNvPr>
          <p:cNvSpPr/>
          <p:nvPr/>
        </p:nvSpPr>
        <p:spPr>
          <a:xfrm>
            <a:off x="755650" y="1693863"/>
            <a:ext cx="7632700" cy="406400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54F91512-9EC6-4E2E-B573-948B6BC34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Each Other</a:t>
            </a:r>
          </a:p>
        </p:txBody>
      </p:sp>
      <p:pic>
        <p:nvPicPr>
          <p:cNvPr id="11268" name="Talking Partners">
            <a:extLst>
              <a:ext uri="{FF2B5EF4-FFF2-40B4-BE49-F238E27FC236}">
                <a16:creationId xmlns:a16="http://schemas.microsoft.com/office/drawing/2014/main" id="{4FF89A10-6B83-4C5C-9BD5-9B57DE1B92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">
            <a:extLst>
              <a:ext uri="{FF2B5EF4-FFF2-40B4-BE49-F238E27FC236}">
                <a16:creationId xmlns:a16="http://schemas.microsoft.com/office/drawing/2014/main" id="{1DB7B49F-0BDE-449D-9E3E-3FED6DDA29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85938"/>
            <a:ext cx="7632700" cy="430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Box 4">
            <a:extLst>
              <a:ext uri="{FF2B5EF4-FFF2-40B4-BE49-F238E27FC236}">
                <a16:creationId xmlns:a16="http://schemas.microsoft.com/office/drawing/2014/main" id="{45D0F013-59A2-45D4-ADF7-66E1674F9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3338" y="1941513"/>
            <a:ext cx="4440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 if you can answer some of these questions: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DEC0E1A-25D7-422F-B97E-227399164EC7}"/>
              </a:ext>
            </a:extLst>
          </p:cNvPr>
          <p:cNvGrpSpPr>
            <a:grpSpLocks/>
          </p:cNvGrpSpPr>
          <p:nvPr/>
        </p:nvGrpSpPr>
        <p:grpSpPr bwMode="auto">
          <a:xfrm>
            <a:off x="4567238" y="2971800"/>
            <a:ext cx="3400425" cy="1998663"/>
            <a:chOff x="4567235" y="2971800"/>
            <a:chExt cx="3399898" cy="1998133"/>
          </a:xfrm>
        </p:grpSpPr>
        <p:sp>
          <p:nvSpPr>
            <p:cNvPr id="19" name="Oval Callout 18">
              <a:extLst>
                <a:ext uri="{FF2B5EF4-FFF2-40B4-BE49-F238E27FC236}">
                  <a16:creationId xmlns:a16="http://schemas.microsoft.com/office/drawing/2014/main" id="{9B731A64-C6BE-47D1-9699-B020D8735E16}"/>
                </a:ext>
              </a:extLst>
            </p:cNvPr>
            <p:cNvSpPr/>
            <p:nvPr/>
          </p:nvSpPr>
          <p:spPr>
            <a:xfrm>
              <a:off x="4567235" y="2971800"/>
              <a:ext cx="3399898" cy="1998133"/>
            </a:xfrm>
            <a:prstGeom prst="wedgeEllipseCallout">
              <a:avLst>
                <a:gd name="adj1" fmla="val -65907"/>
                <a:gd name="adj2" fmla="val -31568"/>
              </a:avLst>
            </a:prstGeom>
            <a:solidFill>
              <a:schemeClr val="bg1"/>
            </a:solidFill>
            <a:ln w="28575">
              <a:solidFill>
                <a:srgbClr val="43CF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4" name="TextBox 9">
              <a:extLst>
                <a:ext uri="{FF2B5EF4-FFF2-40B4-BE49-F238E27FC236}">
                  <a16:creationId xmlns:a16="http://schemas.microsoft.com/office/drawing/2014/main" id="{7AB7F32A-DF73-4637-AE67-0ECEC0F6B4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2583" y="3754366"/>
              <a:ext cx="220920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Who looks after you?</a:t>
              </a: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558F7E83-0EB9-401F-8E2B-DF21EB57A760}"/>
              </a:ext>
            </a:extLst>
          </p:cNvPr>
          <p:cNvSpPr/>
          <p:nvPr/>
        </p:nvSpPr>
        <p:spPr>
          <a:xfrm>
            <a:off x="5487988" y="1754188"/>
            <a:ext cx="576262" cy="217487"/>
          </a:xfrm>
          <a:prstGeom prst="rect">
            <a:avLst/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22E4297-7351-4261-AFF2-BF80E19C37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51"/>
    </mc:Choice>
    <mc:Fallback>
      <p:transition spd="slow" advTm="3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BE95560E-973A-4244-B881-136AC056771C}"/>
              </a:ext>
            </a:extLst>
          </p:cNvPr>
          <p:cNvSpPr/>
          <p:nvPr/>
        </p:nvSpPr>
        <p:spPr>
          <a:xfrm>
            <a:off x="755650" y="1693863"/>
            <a:ext cx="7632700" cy="406400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>
            <a:extLst>
              <a:ext uri="{FF2B5EF4-FFF2-40B4-BE49-F238E27FC236}">
                <a16:creationId xmlns:a16="http://schemas.microsoft.com/office/drawing/2014/main" id="{51D58C25-B3F9-46D0-8D45-AB767B565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Each Other</a:t>
            </a:r>
          </a:p>
        </p:txBody>
      </p:sp>
      <p:pic>
        <p:nvPicPr>
          <p:cNvPr id="12292" name="Talking Partners">
            <a:extLst>
              <a:ext uri="{FF2B5EF4-FFF2-40B4-BE49-F238E27FC236}">
                <a16:creationId xmlns:a16="http://schemas.microsoft.com/office/drawing/2014/main" id="{11575883-DE06-4145-8F17-FEBC7D0289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">
            <a:extLst>
              <a:ext uri="{FF2B5EF4-FFF2-40B4-BE49-F238E27FC236}">
                <a16:creationId xmlns:a16="http://schemas.microsoft.com/office/drawing/2014/main" id="{E8170538-5E29-4D7B-8913-A4D9A26224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85938"/>
            <a:ext cx="7632700" cy="430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Box 4">
            <a:extLst>
              <a:ext uri="{FF2B5EF4-FFF2-40B4-BE49-F238E27FC236}">
                <a16:creationId xmlns:a16="http://schemas.microsoft.com/office/drawing/2014/main" id="{16571508-84A6-4A22-B33D-CDA8835B7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3338" y="1941513"/>
            <a:ext cx="4440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 if you can answer some of these questions: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8807AE0-A0EC-4B33-A7E7-1B87B4418488}"/>
              </a:ext>
            </a:extLst>
          </p:cNvPr>
          <p:cNvGrpSpPr>
            <a:grpSpLocks/>
          </p:cNvGrpSpPr>
          <p:nvPr/>
        </p:nvGrpSpPr>
        <p:grpSpPr bwMode="auto">
          <a:xfrm>
            <a:off x="4567238" y="2971800"/>
            <a:ext cx="3400425" cy="1998663"/>
            <a:chOff x="4567235" y="2971800"/>
            <a:chExt cx="3399898" cy="1998133"/>
          </a:xfrm>
        </p:grpSpPr>
        <p:sp>
          <p:nvSpPr>
            <p:cNvPr id="19" name="Oval Callout 18">
              <a:extLst>
                <a:ext uri="{FF2B5EF4-FFF2-40B4-BE49-F238E27FC236}">
                  <a16:creationId xmlns:a16="http://schemas.microsoft.com/office/drawing/2014/main" id="{B7B9ADC5-43A0-4B7B-BFF9-B2C655992039}"/>
                </a:ext>
              </a:extLst>
            </p:cNvPr>
            <p:cNvSpPr/>
            <p:nvPr/>
          </p:nvSpPr>
          <p:spPr>
            <a:xfrm>
              <a:off x="4567235" y="2971800"/>
              <a:ext cx="3399898" cy="1998133"/>
            </a:xfrm>
            <a:prstGeom prst="wedgeEllipseCallout">
              <a:avLst>
                <a:gd name="adj1" fmla="val -65907"/>
                <a:gd name="adj2" fmla="val -31568"/>
              </a:avLst>
            </a:prstGeom>
            <a:solidFill>
              <a:schemeClr val="bg1"/>
            </a:solidFill>
            <a:ln w="28575">
              <a:solidFill>
                <a:srgbClr val="43CF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298" name="TextBox 9">
              <a:extLst>
                <a:ext uri="{FF2B5EF4-FFF2-40B4-BE49-F238E27FC236}">
                  <a16:creationId xmlns:a16="http://schemas.microsoft.com/office/drawing/2014/main" id="{E568B333-0D42-4732-90CF-B265EB66D4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53271" y="3803321"/>
              <a:ext cx="242782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Who do you look after?</a:t>
              </a: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EB1889A-DCDC-4462-B0C6-E67E4B37DAFB}"/>
              </a:ext>
            </a:extLst>
          </p:cNvPr>
          <p:cNvSpPr/>
          <p:nvPr/>
        </p:nvSpPr>
        <p:spPr>
          <a:xfrm>
            <a:off x="5487988" y="1754188"/>
            <a:ext cx="576262" cy="217487"/>
          </a:xfrm>
          <a:prstGeom prst="rect">
            <a:avLst/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751F35-4887-45D9-AE76-1F360F80EF2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99"/>
    </mc:Choice>
    <mc:Fallback>
      <p:transition spd="slow" advTm="4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4E297FB-C7A8-47FB-87CF-FDD7D2E10A02}"/>
              </a:ext>
            </a:extLst>
          </p:cNvPr>
          <p:cNvSpPr/>
          <p:nvPr/>
        </p:nvSpPr>
        <p:spPr>
          <a:xfrm>
            <a:off x="755650" y="1693863"/>
            <a:ext cx="7632700" cy="406400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5">
            <a:extLst>
              <a:ext uri="{FF2B5EF4-FFF2-40B4-BE49-F238E27FC236}">
                <a16:creationId xmlns:a16="http://schemas.microsoft.com/office/drawing/2014/main" id="{7C8C0AD1-88B0-40F6-B66B-4CE174453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Each Other</a:t>
            </a:r>
          </a:p>
        </p:txBody>
      </p:sp>
      <p:pic>
        <p:nvPicPr>
          <p:cNvPr id="13316" name="Talking Partners">
            <a:extLst>
              <a:ext uri="{FF2B5EF4-FFF2-40B4-BE49-F238E27FC236}">
                <a16:creationId xmlns:a16="http://schemas.microsoft.com/office/drawing/2014/main" id="{E189DAAE-B1C0-454D-92D3-62C65D46F3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">
            <a:extLst>
              <a:ext uri="{FF2B5EF4-FFF2-40B4-BE49-F238E27FC236}">
                <a16:creationId xmlns:a16="http://schemas.microsoft.com/office/drawing/2014/main" id="{D371C510-1891-4600-BE64-22BE76F4F2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85938"/>
            <a:ext cx="7632700" cy="430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4">
            <a:extLst>
              <a:ext uri="{FF2B5EF4-FFF2-40B4-BE49-F238E27FC236}">
                <a16:creationId xmlns:a16="http://schemas.microsoft.com/office/drawing/2014/main" id="{8D5A84D4-B9E5-4644-BAC6-15DA2E0BA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3338" y="1941513"/>
            <a:ext cx="4440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See if you can answer some of these questions: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DACB906-B8DE-4E54-A6E7-9C71016BD368}"/>
              </a:ext>
            </a:extLst>
          </p:cNvPr>
          <p:cNvGrpSpPr>
            <a:grpSpLocks/>
          </p:cNvGrpSpPr>
          <p:nvPr/>
        </p:nvGrpSpPr>
        <p:grpSpPr bwMode="auto">
          <a:xfrm>
            <a:off x="4567238" y="2971800"/>
            <a:ext cx="3400425" cy="1998663"/>
            <a:chOff x="4567235" y="2971800"/>
            <a:chExt cx="3399898" cy="1998133"/>
          </a:xfrm>
        </p:grpSpPr>
        <p:sp>
          <p:nvSpPr>
            <p:cNvPr id="19" name="Oval Callout 18">
              <a:extLst>
                <a:ext uri="{FF2B5EF4-FFF2-40B4-BE49-F238E27FC236}">
                  <a16:creationId xmlns:a16="http://schemas.microsoft.com/office/drawing/2014/main" id="{38E6C650-E830-44B8-809D-A91ED026AF94}"/>
                </a:ext>
              </a:extLst>
            </p:cNvPr>
            <p:cNvSpPr/>
            <p:nvPr/>
          </p:nvSpPr>
          <p:spPr>
            <a:xfrm>
              <a:off x="4567235" y="2971800"/>
              <a:ext cx="3399898" cy="1998133"/>
            </a:xfrm>
            <a:prstGeom prst="wedgeEllipseCallout">
              <a:avLst>
                <a:gd name="adj1" fmla="val -65907"/>
                <a:gd name="adj2" fmla="val -31568"/>
              </a:avLst>
            </a:prstGeom>
            <a:solidFill>
              <a:schemeClr val="bg1"/>
            </a:solidFill>
            <a:ln w="28575">
              <a:solidFill>
                <a:srgbClr val="43CF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2" name="TextBox 9">
              <a:extLst>
                <a:ext uri="{FF2B5EF4-FFF2-40B4-BE49-F238E27FC236}">
                  <a16:creationId xmlns:a16="http://schemas.microsoft.com/office/drawing/2014/main" id="{A1AD7B03-3785-4FB3-9881-D2448DAE05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53271" y="3725334"/>
              <a:ext cx="242782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What do you do to look after people?</a:t>
              </a: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474A5D11-7BA6-4F33-B4ED-436E86C4842F}"/>
              </a:ext>
            </a:extLst>
          </p:cNvPr>
          <p:cNvSpPr/>
          <p:nvPr/>
        </p:nvSpPr>
        <p:spPr>
          <a:xfrm>
            <a:off x="5487988" y="1754188"/>
            <a:ext cx="576262" cy="217487"/>
          </a:xfrm>
          <a:prstGeom prst="rect">
            <a:avLst/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A25874-06BC-462D-8CB9-DD1E7AD65B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08"/>
    </mc:Choice>
    <mc:Fallback>
      <p:transition spd="slow" advTm="5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065CFF9D-3BAE-45B2-A559-307AF6774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Each Other</a:t>
            </a:r>
          </a:p>
        </p:txBody>
      </p:sp>
      <p:pic>
        <p:nvPicPr>
          <p:cNvPr id="16387" name="Talking Partners">
            <a:extLst>
              <a:ext uri="{FF2B5EF4-FFF2-40B4-BE49-F238E27FC236}">
                <a16:creationId xmlns:a16="http://schemas.microsoft.com/office/drawing/2014/main" id="{EE354F06-49ED-4D81-8017-24BA72407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4306FAD-A634-4B19-A435-C28D06EBAF44}"/>
              </a:ext>
            </a:extLst>
          </p:cNvPr>
          <p:cNvSpPr/>
          <p:nvPr/>
        </p:nvSpPr>
        <p:spPr>
          <a:xfrm>
            <a:off x="755650" y="1693863"/>
            <a:ext cx="763270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6389" name="Group 16">
            <a:extLst>
              <a:ext uri="{FF2B5EF4-FFF2-40B4-BE49-F238E27FC236}">
                <a16:creationId xmlns:a16="http://schemas.microsoft.com/office/drawing/2014/main" id="{F53A4CE0-D194-4A5C-B939-818B0FC2A9C2}"/>
              </a:ext>
            </a:extLst>
          </p:cNvPr>
          <p:cNvGrpSpPr>
            <a:grpSpLocks/>
          </p:cNvGrpSpPr>
          <p:nvPr/>
        </p:nvGrpSpPr>
        <p:grpSpPr bwMode="auto">
          <a:xfrm>
            <a:off x="1344613" y="2008188"/>
            <a:ext cx="1654175" cy="1654175"/>
            <a:chOff x="1697194" y="1982707"/>
            <a:chExt cx="1653466" cy="165346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C838B4F-EE35-4E75-B2F6-EED106AF5C33}"/>
                </a:ext>
              </a:extLst>
            </p:cNvPr>
            <p:cNvSpPr/>
            <p:nvPr/>
          </p:nvSpPr>
          <p:spPr>
            <a:xfrm>
              <a:off x="1697194" y="1982707"/>
              <a:ext cx="1653466" cy="16534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400" name="Picture 5">
              <a:extLst>
                <a:ext uri="{FF2B5EF4-FFF2-40B4-BE49-F238E27FC236}">
                  <a16:creationId xmlns:a16="http://schemas.microsoft.com/office/drawing/2014/main" id="{36E41E45-1727-4CE5-9EF3-399C26DE5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2844" y="2160639"/>
              <a:ext cx="868013" cy="1335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0" name="Picture 6">
            <a:extLst>
              <a:ext uri="{FF2B5EF4-FFF2-40B4-BE49-F238E27FC236}">
                <a16:creationId xmlns:a16="http://schemas.microsoft.com/office/drawing/2014/main" id="{E05AF870-55B2-4A14-8F3C-F8DB6E3B84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13" y="3511550"/>
            <a:ext cx="1565275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>
            <a:extLst>
              <a:ext uri="{FF2B5EF4-FFF2-40B4-BE49-F238E27FC236}">
                <a16:creationId xmlns:a16="http://schemas.microsoft.com/office/drawing/2014/main" id="{2D0885AB-21EF-4A10-A644-8F62BD0276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913" y="4476750"/>
            <a:ext cx="255270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2" name="Group 14">
            <a:extLst>
              <a:ext uri="{FF2B5EF4-FFF2-40B4-BE49-F238E27FC236}">
                <a16:creationId xmlns:a16="http://schemas.microsoft.com/office/drawing/2014/main" id="{368B122C-0EE2-4C21-8380-5DD454D0A2C0}"/>
              </a:ext>
            </a:extLst>
          </p:cNvPr>
          <p:cNvGrpSpPr>
            <a:grpSpLocks/>
          </p:cNvGrpSpPr>
          <p:nvPr/>
        </p:nvGrpSpPr>
        <p:grpSpPr bwMode="auto">
          <a:xfrm>
            <a:off x="3587750" y="1982788"/>
            <a:ext cx="1955800" cy="2001837"/>
            <a:chOff x="3826276" y="1990955"/>
            <a:chExt cx="1956232" cy="2001141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656E22A-B4C3-458D-A981-F8BA54CCEA03}"/>
                </a:ext>
              </a:extLst>
            </p:cNvPr>
            <p:cNvSpPr/>
            <p:nvPr/>
          </p:nvSpPr>
          <p:spPr>
            <a:xfrm>
              <a:off x="3826276" y="1990955"/>
              <a:ext cx="1956232" cy="19551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6B7A96C-D3F5-4256-9ED6-53C15734BD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8082"/>
            <a:stretch/>
          </p:blipFill>
          <p:spPr>
            <a:xfrm>
              <a:off x="3909146" y="2334198"/>
              <a:ext cx="1766834" cy="1657898"/>
            </a:xfrm>
            <a:prstGeom prst="ellipse">
              <a:avLst/>
            </a:prstGeom>
          </p:spPr>
        </p:pic>
      </p:grpSp>
      <p:pic>
        <p:nvPicPr>
          <p:cNvPr id="16393" name="Picture 10">
            <a:extLst>
              <a:ext uri="{FF2B5EF4-FFF2-40B4-BE49-F238E27FC236}">
                <a16:creationId xmlns:a16="http://schemas.microsoft.com/office/drawing/2014/main" id="{55960C63-11EC-417B-93AC-A034DFCC0B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4371975"/>
            <a:ext cx="221615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4" name="Group 15">
            <a:extLst>
              <a:ext uri="{FF2B5EF4-FFF2-40B4-BE49-F238E27FC236}">
                <a16:creationId xmlns:a16="http://schemas.microsoft.com/office/drawing/2014/main" id="{671A1D24-891E-4A1F-880F-97B4A8A3C6A9}"/>
              </a:ext>
            </a:extLst>
          </p:cNvPr>
          <p:cNvGrpSpPr>
            <a:grpSpLocks/>
          </p:cNvGrpSpPr>
          <p:nvPr/>
        </p:nvGrpSpPr>
        <p:grpSpPr bwMode="auto">
          <a:xfrm>
            <a:off x="6132513" y="2003425"/>
            <a:ext cx="1654175" cy="1666875"/>
            <a:chOff x="6250974" y="1969776"/>
            <a:chExt cx="1653466" cy="166639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3AACF73-62FD-4839-94A3-AF3FD2F84070}"/>
                </a:ext>
              </a:extLst>
            </p:cNvPr>
            <p:cNvSpPr/>
            <p:nvPr/>
          </p:nvSpPr>
          <p:spPr>
            <a:xfrm>
              <a:off x="6250974" y="1969776"/>
              <a:ext cx="1653466" cy="16537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88FE647-F771-4347-A583-8D95B9930E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6732" t="-3021"/>
            <a:stretch/>
          </p:blipFill>
          <p:spPr>
            <a:xfrm>
              <a:off x="6250974" y="1970844"/>
              <a:ext cx="1636804" cy="1665330"/>
            </a:xfrm>
            <a:prstGeom prst="ellipse">
              <a:avLst/>
            </a:prstGeom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2B1F36-F99A-4D7B-AA72-74798004AA9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23"/>
    </mc:Choice>
    <mc:Fallback>
      <p:transition spd="slow" advTm="13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4ABB916-A23D-47FF-90B8-7F239E166626}"/>
              </a:ext>
            </a:extLst>
          </p:cNvPr>
          <p:cNvSpPr/>
          <p:nvPr/>
        </p:nvSpPr>
        <p:spPr>
          <a:xfrm>
            <a:off x="4678363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1">
            <a:extLst>
              <a:ext uri="{FF2B5EF4-FFF2-40B4-BE49-F238E27FC236}">
                <a16:creationId xmlns:a16="http://schemas.microsoft.com/office/drawing/2014/main" id="{3BCC630C-81A5-4703-BBF8-9399907B4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Who Looks After You?</a:t>
            </a:r>
          </a:p>
        </p:txBody>
      </p:sp>
      <p:pic>
        <p:nvPicPr>
          <p:cNvPr id="18436" name="Whole Class">
            <a:extLst>
              <a:ext uri="{FF2B5EF4-FFF2-40B4-BE49-F238E27FC236}">
                <a16:creationId xmlns:a16="http://schemas.microsoft.com/office/drawing/2014/main" id="{5247FA7C-1C9B-4E9B-A236-DB4D40E288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A45A695-ACBC-4C86-BC29-F6CB1F56BAD6}"/>
              </a:ext>
            </a:extLst>
          </p:cNvPr>
          <p:cNvSpPr/>
          <p:nvPr/>
        </p:nvSpPr>
        <p:spPr>
          <a:xfrm>
            <a:off x="750888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EA82C33-DC98-4002-B397-654A5FC96470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928813"/>
            <a:ext cx="3722688" cy="4035425"/>
            <a:chOff x="755650" y="1929356"/>
            <a:chExt cx="3722945" cy="4035538"/>
          </a:xfrm>
        </p:grpSpPr>
        <p:sp>
          <p:nvSpPr>
            <p:cNvPr id="18444" name="TextBox 5">
              <a:extLst>
                <a:ext uri="{FF2B5EF4-FFF2-40B4-BE49-F238E27FC236}">
                  <a16:creationId xmlns:a16="http://schemas.microsoft.com/office/drawing/2014/main" id="{6794FB67-ED98-4216-81F1-1E9C6F7E58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1929356"/>
              <a:ext cx="37229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Who looks after you?</a:t>
              </a:r>
            </a:p>
          </p:txBody>
        </p:sp>
        <p:pic>
          <p:nvPicPr>
            <p:cNvPr id="18445" name="Picture 7">
              <a:extLst>
                <a:ext uri="{FF2B5EF4-FFF2-40B4-BE49-F238E27FC236}">
                  <a16:creationId xmlns:a16="http://schemas.microsoft.com/office/drawing/2014/main" id="{D8DFB370-0666-4C0D-A1AC-13FDB55D9E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239" y="3156514"/>
              <a:ext cx="804329" cy="2444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Picture 9">
              <a:extLst>
                <a:ext uri="{FF2B5EF4-FFF2-40B4-BE49-F238E27FC236}">
                  <a16:creationId xmlns:a16="http://schemas.microsoft.com/office/drawing/2014/main" id="{C56D1D88-B226-4312-8251-E9AA50B652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4437" y="2554575"/>
              <a:ext cx="883092" cy="2524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7" name="Picture 10">
              <a:extLst>
                <a:ext uri="{FF2B5EF4-FFF2-40B4-BE49-F238E27FC236}">
                  <a16:creationId xmlns:a16="http://schemas.microsoft.com/office/drawing/2014/main" id="{A2DD9579-165A-4178-92FB-C9472C614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5028" y="2592600"/>
              <a:ext cx="1066972" cy="2935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11">
              <a:extLst>
                <a:ext uri="{FF2B5EF4-FFF2-40B4-BE49-F238E27FC236}">
                  <a16:creationId xmlns:a16="http://schemas.microsoft.com/office/drawing/2014/main" id="{DEE2F2EE-55DE-4420-8C9F-268DD3B2E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2192" y="3910916"/>
              <a:ext cx="1369868" cy="2053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9" name="Picture 8">
              <a:extLst>
                <a:ext uri="{FF2B5EF4-FFF2-40B4-BE49-F238E27FC236}">
                  <a16:creationId xmlns:a16="http://schemas.microsoft.com/office/drawing/2014/main" id="{022FE23B-F0E7-4A28-A265-4C4A1DD67B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361" y="2858610"/>
              <a:ext cx="1161092" cy="2475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27060E8-0325-44D8-BC67-45766794BABC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1928813"/>
            <a:ext cx="3705225" cy="2940050"/>
            <a:chOff x="4678592" y="1929356"/>
            <a:chExt cx="3704993" cy="2939702"/>
          </a:xfrm>
        </p:grpSpPr>
        <p:sp>
          <p:nvSpPr>
            <p:cNvPr id="18441" name="TextBox 6">
              <a:extLst>
                <a:ext uri="{FF2B5EF4-FFF2-40B4-BE49-F238E27FC236}">
                  <a16:creationId xmlns:a16="http://schemas.microsoft.com/office/drawing/2014/main" id="{8B7E4E31-8910-4B03-8A73-57EF151E1A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8592" y="1929356"/>
              <a:ext cx="370499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do they look after you?</a:t>
              </a:r>
            </a:p>
          </p:txBody>
        </p:sp>
        <p:pic>
          <p:nvPicPr>
            <p:cNvPr id="18442" name="Picture 13">
              <a:extLst>
                <a:ext uri="{FF2B5EF4-FFF2-40B4-BE49-F238E27FC236}">
                  <a16:creationId xmlns:a16="http://schemas.microsoft.com/office/drawing/2014/main" id="{B55441CA-9F9B-4223-A794-09B0F9ACF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0840" y="2637559"/>
              <a:ext cx="1232352" cy="2096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3" name="Picture 15">
              <a:extLst>
                <a:ext uri="{FF2B5EF4-FFF2-40B4-BE49-F238E27FC236}">
                  <a16:creationId xmlns:a16="http://schemas.microsoft.com/office/drawing/2014/main" id="{B244CD13-52C8-492A-B173-0AE8DC60A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8105" y="2917098"/>
              <a:ext cx="1547201" cy="1951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917C3CC9-E178-4A0E-9F18-CEEA420A4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8363" y="5232400"/>
            <a:ext cx="3705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does it make you feel?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8CE5731-3493-4C54-9B8A-0EAFEF7D45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97"/>
    </mc:Choice>
    <mc:Fallback>
      <p:transition spd="slow" advTm="12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82DEA85E-FA79-4895-A640-FAE7F6F96A19}"/>
              </a:ext>
            </a:extLst>
          </p:cNvPr>
          <p:cNvSpPr/>
          <p:nvPr/>
        </p:nvSpPr>
        <p:spPr>
          <a:xfrm>
            <a:off x="4678363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id="{4B9EABF9-067D-44B9-8140-610D363AB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Who Do You Look After?</a:t>
            </a:r>
          </a:p>
        </p:txBody>
      </p:sp>
      <p:pic>
        <p:nvPicPr>
          <p:cNvPr id="19460" name="Whole Class">
            <a:extLst>
              <a:ext uri="{FF2B5EF4-FFF2-40B4-BE49-F238E27FC236}">
                <a16:creationId xmlns:a16="http://schemas.microsoft.com/office/drawing/2014/main" id="{477BFD04-B325-4995-96FF-958AAF039A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51407E5-3A70-4195-8251-B4EA9AF40BDC}"/>
              </a:ext>
            </a:extLst>
          </p:cNvPr>
          <p:cNvSpPr/>
          <p:nvPr/>
        </p:nvSpPr>
        <p:spPr>
          <a:xfrm>
            <a:off x="750888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8ACA4C8-C5D5-4733-9265-BB403CF86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3600" y="5461000"/>
            <a:ext cx="3705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do you look after them?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F1810A8-8790-4210-B723-B470B79DD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5461000"/>
            <a:ext cx="3722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do you look after them?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BAF124F-CCF4-42D8-B1F2-F52E930C3BA2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928813"/>
            <a:ext cx="3722688" cy="3270250"/>
            <a:chOff x="755650" y="1929356"/>
            <a:chExt cx="3722945" cy="3269175"/>
          </a:xfrm>
        </p:grpSpPr>
        <p:sp>
          <p:nvSpPr>
            <p:cNvPr id="19469" name="TextBox 5">
              <a:extLst>
                <a:ext uri="{FF2B5EF4-FFF2-40B4-BE49-F238E27FC236}">
                  <a16:creationId xmlns:a16="http://schemas.microsoft.com/office/drawing/2014/main" id="{2E57AC32-E759-4451-8F4D-35909B89C1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650" y="1929356"/>
              <a:ext cx="372294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do you look after your family?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Do you have any brothers or sisters?</a:t>
              </a:r>
            </a:p>
          </p:txBody>
        </p:sp>
        <p:pic>
          <p:nvPicPr>
            <p:cNvPr id="19470" name="Picture 2">
              <a:extLst>
                <a:ext uri="{FF2B5EF4-FFF2-40B4-BE49-F238E27FC236}">
                  <a16:creationId xmlns:a16="http://schemas.microsoft.com/office/drawing/2014/main" id="{8313C90D-16FE-4C1A-9837-18FEE9782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7907" y="2682419"/>
              <a:ext cx="1418224" cy="2413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1" name="Picture 14">
              <a:extLst>
                <a:ext uri="{FF2B5EF4-FFF2-40B4-BE49-F238E27FC236}">
                  <a16:creationId xmlns:a16="http://schemas.microsoft.com/office/drawing/2014/main" id="{3A77D2BF-C156-401F-A89A-1E684046FB0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131" y="3583367"/>
              <a:ext cx="1825105" cy="1615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C4145A1-000B-4CA9-8BB3-2E2D710C34BF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1928813"/>
            <a:ext cx="3705225" cy="3152775"/>
            <a:chOff x="4678592" y="1929356"/>
            <a:chExt cx="3704993" cy="3152444"/>
          </a:xfrm>
        </p:grpSpPr>
        <p:sp>
          <p:nvSpPr>
            <p:cNvPr id="19466" name="TextBox 6">
              <a:extLst>
                <a:ext uri="{FF2B5EF4-FFF2-40B4-BE49-F238E27FC236}">
                  <a16:creationId xmlns:a16="http://schemas.microsoft.com/office/drawing/2014/main" id="{05CF5522-BF3D-4F6A-8B76-4E27022191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8592" y="1929356"/>
              <a:ext cx="370499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Do you have any pets?</a:t>
              </a:r>
            </a:p>
          </p:txBody>
        </p:sp>
        <p:pic>
          <p:nvPicPr>
            <p:cNvPr id="19467" name="Picture 23">
              <a:extLst>
                <a:ext uri="{FF2B5EF4-FFF2-40B4-BE49-F238E27FC236}">
                  <a16:creationId xmlns:a16="http://schemas.microsoft.com/office/drawing/2014/main" id="{E6C5FB49-78C8-44AC-9EA2-ECE1A6E2CF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6819" y="2875044"/>
              <a:ext cx="2308120" cy="2206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8" name="Picture 25">
              <a:extLst>
                <a:ext uri="{FF2B5EF4-FFF2-40B4-BE49-F238E27FC236}">
                  <a16:creationId xmlns:a16="http://schemas.microsoft.com/office/drawing/2014/main" id="{BEB5AE0C-526B-41D1-92AC-695C71945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9733" y="3094498"/>
              <a:ext cx="1396992" cy="15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0EC9815-0F05-4C89-8627-9C76A1A217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98"/>
    </mc:Choice>
    <mc:Fallback>
      <p:transition spd="slow" advTm="18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A769C60-DE78-4FC2-AAAA-00645DF7C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Who Do You Look After?</a:t>
            </a:r>
          </a:p>
        </p:txBody>
      </p:sp>
      <p:pic>
        <p:nvPicPr>
          <p:cNvPr id="20483" name="Whole Class">
            <a:extLst>
              <a:ext uri="{FF2B5EF4-FFF2-40B4-BE49-F238E27FC236}">
                <a16:creationId xmlns:a16="http://schemas.microsoft.com/office/drawing/2014/main" id="{DFCF7801-5CDE-4CBE-B34A-7EC3DBF4D6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FE682E7-9766-4EE7-9D9A-A474D138D858}"/>
              </a:ext>
            </a:extLst>
          </p:cNvPr>
          <p:cNvSpPr/>
          <p:nvPr/>
        </p:nvSpPr>
        <p:spPr>
          <a:xfrm>
            <a:off x="750888" y="2592388"/>
            <a:ext cx="7637462" cy="3500437"/>
          </a:xfrm>
          <a:prstGeom prst="roundRect">
            <a:avLst>
              <a:gd name="adj" fmla="val 6201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5" name="TextBox 6">
            <a:extLst>
              <a:ext uri="{FF2B5EF4-FFF2-40B4-BE49-F238E27FC236}">
                <a16:creationId xmlns:a16="http://schemas.microsoft.com/office/drawing/2014/main" id="{073F2FB7-FFC5-414F-B5AD-63F507370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20812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do you look after your friends?</a:t>
            </a:r>
          </a:p>
        </p:txBody>
      </p:sp>
      <p:pic>
        <p:nvPicPr>
          <p:cNvPr id="20486" name="Picture 11">
            <a:extLst>
              <a:ext uri="{FF2B5EF4-FFF2-40B4-BE49-F238E27FC236}">
                <a16:creationId xmlns:a16="http://schemas.microsoft.com/office/drawing/2014/main" id="{301F09C0-944A-4ED1-BC35-421C0F1E79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475" y="2166938"/>
            <a:ext cx="2979738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13">
            <a:extLst>
              <a:ext uri="{FF2B5EF4-FFF2-40B4-BE49-F238E27FC236}">
                <a16:creationId xmlns:a16="http://schemas.microsoft.com/office/drawing/2014/main" id="{4B7BDDAC-0384-477C-B923-F6A0DFDE61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2806700"/>
            <a:ext cx="2913062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5">
            <a:extLst>
              <a:ext uri="{FF2B5EF4-FFF2-40B4-BE49-F238E27FC236}">
                <a16:creationId xmlns:a16="http://schemas.microsoft.com/office/drawing/2014/main" id="{BD8A5A74-C835-4841-BFA7-76084BC2C5B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3" y="3203575"/>
            <a:ext cx="2509837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0BE56E9-0D73-460C-89EB-1434531901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97"/>
    </mc:Choice>
    <mc:Fallback>
      <p:transition spd="slow" advTm="6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3C61C6B-ECB9-4736-AF70-1A1F70AC3683}"/>
              </a:ext>
            </a:extLst>
          </p:cNvPr>
          <p:cNvSpPr/>
          <p:nvPr/>
        </p:nvSpPr>
        <p:spPr>
          <a:xfrm>
            <a:off x="750888" y="1687513"/>
            <a:ext cx="7637462" cy="692150"/>
          </a:xfrm>
          <a:prstGeom prst="roundRect">
            <a:avLst>
              <a:gd name="adj" fmla="val 6201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Title 1">
            <a:extLst>
              <a:ext uri="{FF2B5EF4-FFF2-40B4-BE49-F238E27FC236}">
                <a16:creationId xmlns:a16="http://schemas.microsoft.com/office/drawing/2014/main" id="{EB8468FB-7C75-46C4-B9DB-D726780B3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Others</a:t>
            </a:r>
          </a:p>
        </p:txBody>
      </p:sp>
      <p:pic>
        <p:nvPicPr>
          <p:cNvPr id="21508" name="Whole Class">
            <a:extLst>
              <a:ext uri="{FF2B5EF4-FFF2-40B4-BE49-F238E27FC236}">
                <a16:creationId xmlns:a16="http://schemas.microsoft.com/office/drawing/2014/main" id="{05B5230C-6AA4-45DC-A39B-331B0A6BE1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5">
            <a:extLst>
              <a:ext uri="{FF2B5EF4-FFF2-40B4-BE49-F238E27FC236}">
                <a16:creationId xmlns:a16="http://schemas.microsoft.com/office/drawing/2014/main" id="{1F115644-870A-4139-AE15-B35CAD6BE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713" y="1847850"/>
            <a:ext cx="381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can you look after other people?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5AFC13-0575-413F-8E55-618BB2C3F7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2609850"/>
            <a:ext cx="2357437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FE76FDE-9700-4558-88D4-0AF94CAD42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2609850"/>
            <a:ext cx="2359025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48AE273-F85C-4D19-A9C0-ECBF47D9D1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0" y="2601913"/>
            <a:ext cx="2365375" cy="321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3D998D-651A-463C-969E-14376F6557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82"/>
    </mc:Choice>
    <mc:Fallback>
      <p:transition spd="slow" advTm="30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EFABFB6-20B7-47DB-9BF0-938B569E71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888" y="2736850"/>
            <a:ext cx="2365375" cy="32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B5AB9F-C6F4-4A01-B224-83ED6C949D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2744788"/>
            <a:ext cx="2357438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5734E5E8-8616-4546-8311-552090D777AE}"/>
              </a:ext>
            </a:extLst>
          </p:cNvPr>
          <p:cNvSpPr/>
          <p:nvPr/>
        </p:nvSpPr>
        <p:spPr>
          <a:xfrm>
            <a:off x="750888" y="1687513"/>
            <a:ext cx="7637462" cy="692150"/>
          </a:xfrm>
          <a:prstGeom prst="roundRect">
            <a:avLst>
              <a:gd name="adj" fmla="val 6201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3" name="Title 1">
            <a:extLst>
              <a:ext uri="{FF2B5EF4-FFF2-40B4-BE49-F238E27FC236}">
                <a16:creationId xmlns:a16="http://schemas.microsoft.com/office/drawing/2014/main" id="{FC3B3257-3C6F-417E-BE90-C5E587FC1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Others</a:t>
            </a:r>
          </a:p>
        </p:txBody>
      </p:sp>
      <p:pic>
        <p:nvPicPr>
          <p:cNvPr id="22534" name="Whole Class">
            <a:extLst>
              <a:ext uri="{FF2B5EF4-FFF2-40B4-BE49-F238E27FC236}">
                <a16:creationId xmlns:a16="http://schemas.microsoft.com/office/drawing/2014/main" id="{623FAC8E-C40F-434A-A583-CCF34FC3A7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extBox 5">
            <a:extLst>
              <a:ext uri="{FF2B5EF4-FFF2-40B4-BE49-F238E27FC236}">
                <a16:creationId xmlns:a16="http://schemas.microsoft.com/office/drawing/2014/main" id="{FB8F7C62-40D9-46FE-8E18-512F8FE406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713" y="1847850"/>
            <a:ext cx="381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can you look after other people?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37BDC88-8A0C-4752-A26F-F2C9E1D2FD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17"/>
    </mc:Choice>
    <mc:Fallback>
      <p:transition spd="slow" advTm="17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626A5521-6396-4AE3-97AA-3A77254D1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Looking After Others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C52485D-52EA-41E0-836B-25557E14D8C8}"/>
              </a:ext>
            </a:extLst>
          </p:cNvPr>
          <p:cNvSpPr/>
          <p:nvPr/>
        </p:nvSpPr>
        <p:spPr>
          <a:xfrm>
            <a:off x="750888" y="1693863"/>
            <a:ext cx="763270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56" name="Individual Work">
            <a:extLst>
              <a:ext uri="{FF2B5EF4-FFF2-40B4-BE49-F238E27FC236}">
                <a16:creationId xmlns:a16="http://schemas.microsoft.com/office/drawing/2014/main" id="{0710FA1A-D9AD-4386-8200-CADED9493A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0F382D-D48B-4D8C-86C4-71420E888BF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313" y="1868488"/>
            <a:ext cx="2863850" cy="40513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60165A-901D-47AD-9930-12757B9A89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36"/>
    </mc:Choice>
    <mc:Fallback>
      <p:transition spd="slow" advTm="21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72BE5B5D-9478-47C5-995E-FA88C63080C1}"/>
              </a:ext>
            </a:extLst>
          </p:cNvPr>
          <p:cNvSpPr/>
          <p:nvPr/>
        </p:nvSpPr>
        <p:spPr>
          <a:xfrm>
            <a:off x="4678363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Title 1">
            <a:extLst>
              <a:ext uri="{FF2B5EF4-FFF2-40B4-BE49-F238E27FC236}">
                <a16:creationId xmlns:a16="http://schemas.microsoft.com/office/drawing/2014/main" id="{F43456DD-0DC6-4565-BA39-37D6EF6F6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Who Do You Look After?</a:t>
            </a:r>
          </a:p>
        </p:txBody>
      </p:sp>
      <p:pic>
        <p:nvPicPr>
          <p:cNvPr id="24580" name="Whole Class">
            <a:extLst>
              <a:ext uri="{FF2B5EF4-FFF2-40B4-BE49-F238E27FC236}">
                <a16:creationId xmlns:a16="http://schemas.microsoft.com/office/drawing/2014/main" id="{FB9D0EDB-A722-42F3-97FC-90D54304B2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88CA8D2-1438-4823-A1AD-624EE1AF2413}"/>
              </a:ext>
            </a:extLst>
          </p:cNvPr>
          <p:cNvSpPr/>
          <p:nvPr/>
        </p:nvSpPr>
        <p:spPr>
          <a:xfrm>
            <a:off x="750888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82" name="TextBox 5">
            <a:extLst>
              <a:ext uri="{FF2B5EF4-FFF2-40B4-BE49-F238E27FC236}">
                <a16:creationId xmlns:a16="http://schemas.microsoft.com/office/drawing/2014/main" id="{AE3C7C77-C1A9-497B-B1A1-481B1A40C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28813"/>
            <a:ext cx="3722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We should also look after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objects and belongings.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4583" name="TextBox 6">
            <a:extLst>
              <a:ext uri="{FF2B5EF4-FFF2-40B4-BE49-F238E27FC236}">
                <a16:creationId xmlns:a16="http://schemas.microsoft.com/office/drawing/2014/main" id="{EF55A1FB-0EF4-4072-9994-550A53C2B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8363" y="1928813"/>
            <a:ext cx="37052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We should look after the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environment and the world too!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1A2046-4DB4-465B-A4C2-42D2E6936E1C}"/>
              </a:ext>
            </a:extLst>
          </p:cNvPr>
          <p:cNvGrpSpPr>
            <a:grpSpLocks/>
          </p:cNvGrpSpPr>
          <p:nvPr/>
        </p:nvGrpSpPr>
        <p:grpSpPr bwMode="auto">
          <a:xfrm>
            <a:off x="1020763" y="2862263"/>
            <a:ext cx="3027362" cy="2784475"/>
            <a:chOff x="1020304" y="2861584"/>
            <a:chExt cx="3027858" cy="2785332"/>
          </a:xfrm>
        </p:grpSpPr>
        <p:pic>
          <p:nvPicPr>
            <p:cNvPr id="24589" name="Picture 7">
              <a:extLst>
                <a:ext uri="{FF2B5EF4-FFF2-40B4-BE49-F238E27FC236}">
                  <a16:creationId xmlns:a16="http://schemas.microsoft.com/office/drawing/2014/main" id="{C715B9CF-5C55-46DD-84EB-0EB027141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304" y="2861584"/>
              <a:ext cx="1874025" cy="1246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0" name="Picture 8">
              <a:extLst>
                <a:ext uri="{FF2B5EF4-FFF2-40B4-BE49-F238E27FC236}">
                  <a16:creationId xmlns:a16="http://schemas.microsoft.com/office/drawing/2014/main" id="{CF1EC309-4AA0-41FB-9166-7E047C3DE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05011" y="4047969"/>
              <a:ext cx="1382387" cy="1481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1" name="Picture 9">
              <a:extLst>
                <a:ext uri="{FF2B5EF4-FFF2-40B4-BE49-F238E27FC236}">
                  <a16:creationId xmlns:a16="http://schemas.microsoft.com/office/drawing/2014/main" id="{48DE706C-0ADF-4090-8FE4-7D732E19F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049" y="4469200"/>
              <a:ext cx="1501246" cy="1177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2" name="Picture 10">
              <a:extLst>
                <a:ext uri="{FF2B5EF4-FFF2-40B4-BE49-F238E27FC236}">
                  <a16:creationId xmlns:a16="http://schemas.microsoft.com/office/drawing/2014/main" id="{706165DF-DB73-4AAB-AC54-3C006D558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4328" y="2955188"/>
              <a:ext cx="1053834" cy="947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B70E6D2-3FC3-4A16-9D89-ECE180E67F5A}"/>
              </a:ext>
            </a:extLst>
          </p:cNvPr>
          <p:cNvGrpSpPr>
            <a:grpSpLocks/>
          </p:cNvGrpSpPr>
          <p:nvPr/>
        </p:nvGrpSpPr>
        <p:grpSpPr bwMode="auto">
          <a:xfrm>
            <a:off x="4906963" y="2684463"/>
            <a:ext cx="3284537" cy="3408362"/>
            <a:chOff x="4907188" y="2685081"/>
            <a:chExt cx="3283664" cy="3407743"/>
          </a:xfrm>
        </p:grpSpPr>
        <p:pic>
          <p:nvPicPr>
            <p:cNvPr id="24586" name="Picture 13">
              <a:extLst>
                <a:ext uri="{FF2B5EF4-FFF2-40B4-BE49-F238E27FC236}">
                  <a16:creationId xmlns:a16="http://schemas.microsoft.com/office/drawing/2014/main" id="{896E326F-5388-4A98-A2E9-CCE2D6744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188" y="2849851"/>
              <a:ext cx="1475427" cy="1841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7" name="Picture 15">
              <a:extLst>
                <a:ext uri="{FF2B5EF4-FFF2-40B4-BE49-F238E27FC236}">
                  <a16:creationId xmlns:a16="http://schemas.microsoft.com/office/drawing/2014/main" id="{2C3DFD0C-FA4E-4974-9727-F0BDE7E068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8107" y="3826933"/>
              <a:ext cx="2032745" cy="2265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8" name="Picture 16">
              <a:extLst>
                <a:ext uri="{FF2B5EF4-FFF2-40B4-BE49-F238E27FC236}">
                  <a16:creationId xmlns:a16="http://schemas.microsoft.com/office/drawing/2014/main" id="{EFE9AAC3-1033-4B40-853D-F34677187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2612" y="2685081"/>
              <a:ext cx="591867" cy="867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82F89CD-D590-4EB5-8125-EAD55B6C79D2}"/>
              </a:ext>
            </a:extLst>
          </p:cNvPr>
          <p:cNvSpPr/>
          <p:nvPr/>
        </p:nvSpPr>
        <p:spPr>
          <a:xfrm>
            <a:off x="4678363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D7614FA-AAF3-4AB0-8B2F-66619CF47A73}"/>
              </a:ext>
            </a:extLst>
          </p:cNvPr>
          <p:cNvSpPr/>
          <p:nvPr/>
        </p:nvSpPr>
        <p:spPr>
          <a:xfrm>
            <a:off x="750888" y="1693863"/>
            <a:ext cx="3727450" cy="4398962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92E61335-B0DC-45C6-87DC-5BD8EBD60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Different Religions</a:t>
            </a:r>
          </a:p>
        </p:txBody>
      </p:sp>
      <p:pic>
        <p:nvPicPr>
          <p:cNvPr id="25605" name="Whole Class">
            <a:extLst>
              <a:ext uri="{FF2B5EF4-FFF2-40B4-BE49-F238E27FC236}">
                <a16:creationId xmlns:a16="http://schemas.microsoft.com/office/drawing/2014/main" id="{7D07A4ED-F222-47CC-8F7F-BE57BFF80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5">
            <a:extLst>
              <a:ext uri="{FF2B5EF4-FFF2-40B4-BE49-F238E27FC236}">
                <a16:creationId xmlns:a16="http://schemas.microsoft.com/office/drawing/2014/main" id="{6B3E0EBA-F462-4930-93CD-087257DE63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988" y="4691063"/>
            <a:ext cx="1231900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6">
            <a:extLst>
              <a:ext uri="{FF2B5EF4-FFF2-40B4-BE49-F238E27FC236}">
                <a16:creationId xmlns:a16="http://schemas.microsoft.com/office/drawing/2014/main" id="{B5759555-1D9D-4074-8220-D1975070A8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50" y="4556125"/>
            <a:ext cx="133350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7">
            <a:extLst>
              <a:ext uri="{FF2B5EF4-FFF2-40B4-BE49-F238E27FC236}">
                <a16:creationId xmlns:a16="http://schemas.microsoft.com/office/drawing/2014/main" id="{471CA594-A273-4344-846C-1C5CFC6C85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2790825"/>
            <a:ext cx="1143000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8">
            <a:extLst>
              <a:ext uri="{FF2B5EF4-FFF2-40B4-BE49-F238E27FC236}">
                <a16:creationId xmlns:a16="http://schemas.microsoft.com/office/drawing/2014/main" id="{521CFAF3-CD29-4E81-972A-2AD5F8D9B2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688" y="3937000"/>
            <a:ext cx="984250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9">
            <a:extLst>
              <a:ext uri="{FF2B5EF4-FFF2-40B4-BE49-F238E27FC236}">
                <a16:creationId xmlns:a16="http://schemas.microsoft.com/office/drawing/2014/main" id="{05C74C92-338A-4302-9F19-733C9D9457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50" y="2816225"/>
            <a:ext cx="974725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1" name="TextBox 10">
            <a:extLst>
              <a:ext uri="{FF2B5EF4-FFF2-40B4-BE49-F238E27FC236}">
                <a16:creationId xmlns:a16="http://schemas.microsoft.com/office/drawing/2014/main" id="{B6164AB2-590D-4471-BA56-8B081AA1B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28813"/>
            <a:ext cx="3722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religion is an organised set of beliefs which groups of people follow. </a:t>
            </a:r>
          </a:p>
        </p:txBody>
      </p:sp>
      <p:sp>
        <p:nvSpPr>
          <p:cNvPr id="25612" name="Rectangle 11">
            <a:extLst>
              <a:ext uri="{FF2B5EF4-FFF2-40B4-BE49-F238E27FC236}">
                <a16:creationId xmlns:a16="http://schemas.microsoft.com/office/drawing/2014/main" id="{12B30612-0CF8-443F-9EE5-33AA9C3FD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318125"/>
            <a:ext cx="3716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religion has its own symbol, which is very important and special</a:t>
            </a:r>
          </a:p>
        </p:txBody>
      </p:sp>
      <p:sp>
        <p:nvSpPr>
          <p:cNvPr id="25613" name="Rectangle 13">
            <a:extLst>
              <a:ext uri="{FF2B5EF4-FFF2-40B4-BE49-F238E27FC236}">
                <a16:creationId xmlns:a16="http://schemas.microsoft.com/office/drawing/2014/main" id="{17693DAF-7ADA-4FB9-8402-AD1BA36C05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363" y="1958975"/>
            <a:ext cx="37099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are some of them.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Do you recognise any? </a:t>
            </a:r>
          </a:p>
        </p:txBody>
      </p:sp>
      <p:pic>
        <p:nvPicPr>
          <p:cNvPr id="25614" name="Picture 16">
            <a:extLst>
              <a:ext uri="{FF2B5EF4-FFF2-40B4-BE49-F238E27FC236}">
                <a16:creationId xmlns:a16="http://schemas.microsoft.com/office/drawing/2014/main" id="{B2885168-AF83-409B-BA52-1EE67D7E4A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2724150"/>
            <a:ext cx="2543175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75BEBAE-DC43-4AC2-88F6-A7EAC346E066}"/>
              </a:ext>
            </a:extLst>
          </p:cNvPr>
          <p:cNvSpPr/>
          <p:nvPr/>
        </p:nvSpPr>
        <p:spPr>
          <a:xfrm>
            <a:off x="742950" y="3587750"/>
            <a:ext cx="3716338" cy="90805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16" name="Rectangle 12">
            <a:extLst>
              <a:ext uri="{FF2B5EF4-FFF2-40B4-BE49-F238E27FC236}">
                <a16:creationId xmlns:a16="http://schemas.microsoft.com/office/drawing/2014/main" id="{FFF06EBE-7CE6-4341-8733-D948E0264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838" y="3702050"/>
            <a:ext cx="3738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lots of different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religions in the world. </a:t>
            </a: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4|1.2|4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2|5|3.8|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4|7.5|7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4|4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1184</TotalTime>
  <Words>305</Words>
  <Application>Microsoft Office PowerPoint</Application>
  <PresentationFormat>On-screen Show (4:3)</PresentationFormat>
  <Paragraphs>49</Paragraphs>
  <Slides>17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Sassoon Infant Rg</vt:lpstr>
      <vt:lpstr>Sassoon Infant Md</vt:lpstr>
      <vt:lpstr>BPreplay</vt:lpstr>
      <vt:lpstr>Arial</vt:lpstr>
      <vt:lpstr>Calibri</vt:lpstr>
      <vt:lpstr>Office Theme</vt:lpstr>
      <vt:lpstr>RE</vt:lpstr>
      <vt:lpstr>PowerPoint Presentation</vt:lpstr>
      <vt:lpstr>PowerPoint Presentation</vt:lpstr>
      <vt:lpstr>Looking After Each Other</vt:lpstr>
      <vt:lpstr>Looking After Each Other</vt:lpstr>
      <vt:lpstr>Looking After Each Other</vt:lpstr>
      <vt:lpstr>Looking After Each Other</vt:lpstr>
      <vt:lpstr>Looking After Each Other</vt:lpstr>
      <vt:lpstr>Who Looks After You?</vt:lpstr>
      <vt:lpstr>Who Do You Look After?</vt:lpstr>
      <vt:lpstr>Who Do You Look After?</vt:lpstr>
      <vt:lpstr>Looking After Others</vt:lpstr>
      <vt:lpstr>Looking After Others</vt:lpstr>
      <vt:lpstr>Looking After Others</vt:lpstr>
      <vt:lpstr>Who Do You Look After?</vt:lpstr>
      <vt:lpstr>Different Religions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94</cp:revision>
  <dcterms:created xsi:type="dcterms:W3CDTF">2014-10-01T16:09:27Z</dcterms:created>
  <dcterms:modified xsi:type="dcterms:W3CDTF">2021-02-07T15:49:07Z</dcterms:modified>
</cp:coreProperties>
</file>