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9" r:id="rId3"/>
    <p:sldId id="267" r:id="rId4"/>
    <p:sldId id="260" r:id="rId5"/>
    <p:sldId id="264" r:id="rId6"/>
    <p:sldId id="265" r:id="rId7"/>
    <p:sldId id="266" r:id="rId8"/>
    <p:sldId id="268" r:id="rId9"/>
  </p:sldIdLst>
  <p:sldSz cx="10160000" cy="7620000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Calibri Light" panose="020F0302020204030204" pitchFamily="34" charset="0"/>
      <p:regular r:id="rId14"/>
      <p:italic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129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BFDDE-1A80-41AE-8A86-FB95BDECFD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5C1D52-E67E-436B-BDE5-407950EEA0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01E924-A293-4FBB-94D6-DD14F4CDC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226A54-1C3C-4F4D-8365-241FBC355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96B975-A764-4316-8758-1F68955A5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461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A50EF-70DA-4074-9CFD-5309A8A78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285C8F-7617-4CD7-A994-C5FA8ABFD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0C10F2-3699-4360-B166-34ED17868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68A8AF-C41C-486A-AA23-270F9F164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885987-C0D5-4502-887A-221C5ECB5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613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F1AB6-A912-4094-84EA-751F13DA0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0ACF49-AF3A-4EB4-83C1-942004A26E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691FF-2144-4C5C-B0ED-7F59CDB01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C3DC74-C2A2-44CE-BAB4-FD526915A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B9FEDC-55A2-47DD-BD23-5BDF098C1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879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F255A-1F16-4A31-8D4B-025A4861C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8BD851-272E-47BC-AB14-784C1D2CCB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3BC30D-CC4E-4D4A-8C22-63F95E780E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BF6DA7-F548-4577-9B52-917D5101B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8CE2EA-3A16-412C-A1BF-E01778962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1BED5F-3B75-4FE8-9E92-D006F42F7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576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2A5BA-2906-4B04-956F-3BEFFA18C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9AF5F9-CABB-41AA-9BA0-6F5BC57F95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07A1B7-8A9C-40AF-BD2E-C181905CBB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3043A7-47B4-4BF4-9A9D-7E6369B23E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4A4458-78B6-4B59-A390-0E9025429B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B8BBE3-6553-41F8-9C7A-1C4B22B9F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D30FC9-620A-4BE2-A965-306C194EB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2ABD56-E875-4F87-95BF-E4759D976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463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E9AB8-902C-4A9F-B377-1541C1D4E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98764F-0428-42B5-A7A5-E86AB054F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718C7B-537D-4054-AD71-1593B7E9E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DD3072-CE96-4140-871B-EE8C3B075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529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C732DC-53CD-470B-9F29-55925DD67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CE766D-296E-4FA0-8E14-56272B179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FCC3A6-122A-480D-9D00-473749254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465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32B38B-1D0B-4BD7-9188-144A4AF45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190843-0416-4B21-BFE5-368DEF1C5D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271B32-E8C3-4D8A-B3A4-A8DFCCB74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783F03-FCAE-4B80-BA5E-11816C9DB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D3CDC9-9DDD-4E34-9EC5-940A3EBAF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967BE5-08B8-4900-84CE-445A6228A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228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782E3-2C81-4F07-94E2-0039721C3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52567E-55BC-4D26-A92C-475F83586E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1BC5AC-9B0C-4BA5-B232-5CECCAEC2A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A003CF-6C39-4D0B-BD1A-A11A4C829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0A6AED-C2DD-4EE4-A934-16404B98B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0AAAB6-4C1C-4A3F-AC3E-C6BACCE58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702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BE386-F03C-40E4-8CEA-84FF39F37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A10C7C-2C42-4FD9-82F1-D710D77C3E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82FB5A-1653-4A55-9E92-DE2CF54EC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43EC5D-7ADC-46D9-BB48-88D7E45E7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5F2A11-F10B-43B4-90BB-CBBE5923E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69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F53555-1E03-404F-84EC-CE30657566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B269D5-ADD2-4947-8080-80E5DE92EB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E821B-8107-4395-B89B-C0B3F91E3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58F406-A14E-4F0C-92B3-C9ED8872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E5BDF-4432-4A4E-9549-A9D2C63A2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43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627C9C-2BC4-410B-8C0C-C7051BBA4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3E2B67-5587-4956-BEEA-D2E3D17B69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C3F5B3-CBB7-4338-952A-AF2157964A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1EF74-C335-4D0E-A10E-3DEB81E084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5E0875-D8EF-4A0C-8957-70FB2501C9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410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1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1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7" Type="http://schemas.openxmlformats.org/officeDocument/2006/relationships/image" Target="../media/image1.pn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1.png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0" y="63500"/>
            <a:ext cx="9232900" cy="483209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4400" b="1" dirty="0">
                <a:solidFill>
                  <a:srgbClr val="000000"/>
                </a:solidFill>
                <a:latin typeface="CCW Cursive Writing 1 - 36"/>
              </a:rPr>
              <a:t>We are learning</a:t>
            </a:r>
          </a:p>
          <a:p>
            <a:endParaRPr lang="en-US" sz="4400" b="1" dirty="0">
              <a:solidFill>
                <a:srgbClr val="000000"/>
              </a:solidFill>
              <a:latin typeface="CCW Cursive Writing 1 - 36"/>
            </a:endParaRPr>
          </a:p>
          <a:p>
            <a:r>
              <a:rPr lang="en-US" sz="4400" b="1" dirty="0">
                <a:solidFill>
                  <a:srgbClr val="000000"/>
                </a:solidFill>
                <a:latin typeface="CCW Cursive Writing 1 - 36"/>
              </a:rPr>
              <a:t>T</a:t>
            </a:r>
            <a:r>
              <a:rPr lang="en-US" sz="4400" dirty="0">
                <a:solidFill>
                  <a:srgbClr val="000000"/>
                </a:solidFill>
                <a:latin typeface="CCW Cursive Writing 1 - 36"/>
              </a:rPr>
              <a:t>o solve addition calculations. </a:t>
            </a:r>
          </a:p>
          <a:p>
            <a:endParaRPr lang="en-GB" sz="4400" dirty="0">
              <a:solidFill>
                <a:srgbClr val="000000"/>
              </a:solidFill>
              <a:latin typeface="CCW Cursive Writing 1 - 36"/>
            </a:endParaRPr>
          </a:p>
          <a:p>
            <a:r>
              <a:rPr lang="en-GB" sz="4400" dirty="0">
                <a:solidFill>
                  <a:srgbClr val="000000"/>
                </a:solidFill>
                <a:latin typeface="CCW Cursive Writing 1 - 36"/>
              </a:rPr>
              <a:t>T</a:t>
            </a:r>
            <a:r>
              <a:rPr lang="en-US" sz="4400" dirty="0">
                <a:solidFill>
                  <a:srgbClr val="000000"/>
                </a:solidFill>
                <a:latin typeface="CCW Cursive Writing 1 - 36"/>
              </a:rPr>
              <a:t>o use a hundred square to help us. 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8630A8D-CD18-4809-AD4A-E8C6BE1B3C0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1849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98"/>
    </mc:Choice>
    <mc:Fallback>
      <p:transition spd="slow" advTm="140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24F31F-79C7-4FCF-923A-0892A57107FA}"/>
              </a:ext>
            </a:extLst>
          </p:cNvPr>
          <p:cNvSpPr txBox="1"/>
          <p:nvPr/>
        </p:nvSpPr>
        <p:spPr>
          <a:xfrm>
            <a:off x="158750" y="234043"/>
            <a:ext cx="9842500" cy="120032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Here is a hundred square. I’m sure you recognise it.</a:t>
            </a:r>
            <a:endParaRPr lang="en-US" sz="1600" dirty="0">
              <a:solidFill>
                <a:srgbClr val="000000"/>
              </a:solidFill>
              <a:latin typeface="CCW Cursive Writing 1 - 22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EF069F-BAB3-4713-9744-E37617551B0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5713" t="11225" r="16001" b="3146"/>
          <a:stretch/>
        </p:blipFill>
        <p:spPr>
          <a:xfrm>
            <a:off x="1335313" y="1434372"/>
            <a:ext cx="7155543" cy="5910337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9341C18-BB06-4FD5-89E9-55CB4EF0CC5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06467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206"/>
    </mc:Choice>
    <mc:Fallback>
      <p:transition spd="slow" advTm="142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24F31F-79C7-4FCF-923A-0892A57107FA}"/>
              </a:ext>
            </a:extLst>
          </p:cNvPr>
          <p:cNvSpPr txBox="1"/>
          <p:nvPr/>
        </p:nvSpPr>
        <p:spPr>
          <a:xfrm>
            <a:off x="158750" y="234043"/>
            <a:ext cx="9842500" cy="1877437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000" dirty="0">
                <a:solidFill>
                  <a:srgbClr val="000000"/>
                </a:solidFill>
                <a:latin typeface="CCW Cursive Writing 1 - 22"/>
              </a:rPr>
              <a:t>Have a look at how I have painted the numbers on the hundred square. They show you which number to go to once you have reached the end of a line. Follow the colours.  </a:t>
            </a:r>
          </a:p>
          <a:p>
            <a:endParaRPr lang="en-GB" sz="2000" dirty="0">
              <a:solidFill>
                <a:srgbClr val="000000"/>
              </a:solidFill>
              <a:latin typeface="CCW Cursive Writing 1 - 22"/>
            </a:endParaRPr>
          </a:p>
          <a:p>
            <a:endParaRPr lang="en-US" sz="1600" dirty="0">
              <a:solidFill>
                <a:srgbClr val="000000"/>
              </a:solidFill>
              <a:latin typeface="CCW Cursive Writing 1 - 22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2A787A-0125-47D0-9615-F15D92CF57E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3286" t="2865" r="13143" b="2865"/>
          <a:stretch/>
        </p:blipFill>
        <p:spPr>
          <a:xfrm>
            <a:off x="2017486" y="1770744"/>
            <a:ext cx="6458857" cy="53848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F52D594E-BB19-43B2-B6C2-ECED6062740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1704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604"/>
    </mc:Choice>
    <mc:Fallback>
      <p:transition spd="slow" advTm="536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4898305-4BA2-439D-8832-28DB99503214}"/>
              </a:ext>
            </a:extLst>
          </p:cNvPr>
          <p:cNvSpPr txBox="1"/>
          <p:nvPr/>
        </p:nvSpPr>
        <p:spPr>
          <a:xfrm>
            <a:off x="158750" y="350157"/>
            <a:ext cx="9842500" cy="286232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Read this addition calculation with me……</a:t>
            </a:r>
          </a:p>
          <a:p>
            <a:endParaRPr lang="en-GB" sz="3600" dirty="0">
              <a:solidFill>
                <a:srgbClr val="000000"/>
              </a:solidFill>
              <a:latin typeface="CCW Cursive Writing 1 - 22"/>
            </a:endParaRPr>
          </a:p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6 + 4 = </a:t>
            </a:r>
            <a:endParaRPr lang="en-US" sz="3600" dirty="0">
              <a:solidFill>
                <a:srgbClr val="000000"/>
              </a:solidFill>
              <a:latin typeface="CCW Cursive Writing 1 - 22"/>
            </a:endParaRPr>
          </a:p>
          <a:p>
            <a:endParaRPr lang="en-US" sz="3600" dirty="0">
              <a:solidFill>
                <a:srgbClr val="000000"/>
              </a:solidFill>
              <a:latin typeface="CCW Cursive Writing 1 - 22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C6804B-92FB-435D-9130-83BEFC25504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6000" t="10997" r="16142" b="3120"/>
          <a:stretch/>
        </p:blipFill>
        <p:spPr>
          <a:xfrm>
            <a:off x="3701142" y="2261261"/>
            <a:ext cx="5878286" cy="4905829"/>
          </a:xfrm>
          <a:prstGeom prst="rect">
            <a:avLst/>
          </a:prstGeom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6E32C38F-BBD6-40DF-9FD5-71EA18C071FB}"/>
              </a:ext>
            </a:extLst>
          </p:cNvPr>
          <p:cNvCxnSpPr/>
          <p:nvPr/>
        </p:nvCxnSpPr>
        <p:spPr>
          <a:xfrm>
            <a:off x="6720114" y="1915886"/>
            <a:ext cx="2510972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Index Finger Pointer Click Hand Png Image - Pointer Finger Clipart , Free  Transparent Clipart - ClipartKey">
            <a:extLst>
              <a:ext uri="{FF2B5EF4-FFF2-40B4-BE49-F238E27FC236}">
                <a16:creationId xmlns:a16="http://schemas.microsoft.com/office/drawing/2014/main" id="{E5BB531F-59F8-4400-BC4F-4A23A9B48A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0114" y="2715317"/>
            <a:ext cx="341086" cy="623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390763C-7B9A-4592-BB43-AE68D1262230}"/>
              </a:ext>
            </a:extLst>
          </p:cNvPr>
          <p:cNvSpPr txBox="1"/>
          <p:nvPr/>
        </p:nvSpPr>
        <p:spPr>
          <a:xfrm>
            <a:off x="362857" y="3810000"/>
            <a:ext cx="31641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TOP TIP</a:t>
            </a:r>
          </a:p>
          <a:p>
            <a:r>
              <a:rPr lang="en-GB" dirty="0"/>
              <a:t>Remember that when you </a:t>
            </a:r>
            <a:r>
              <a:rPr lang="en-GB" b="1" dirty="0"/>
              <a:t>add</a:t>
            </a:r>
            <a:r>
              <a:rPr lang="en-GB" dirty="0"/>
              <a:t> on a hundred square. You jump forwards (to the right)</a:t>
            </a:r>
            <a:endParaRPr lang="en-US" dirty="0"/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7E7BACCB-EF2C-4814-AD72-177476E9FD3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81930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2325"/>
    </mc:Choice>
    <mc:Fallback>
      <p:transition spd="slow" advTm="623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4898305-4BA2-439D-8832-28DB99503214}"/>
              </a:ext>
            </a:extLst>
          </p:cNvPr>
          <p:cNvSpPr txBox="1"/>
          <p:nvPr/>
        </p:nvSpPr>
        <p:spPr>
          <a:xfrm>
            <a:off x="158750" y="350157"/>
            <a:ext cx="9842500" cy="286232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Read this addition calculation with me……</a:t>
            </a:r>
          </a:p>
          <a:p>
            <a:endParaRPr lang="en-GB" sz="3600" dirty="0">
              <a:solidFill>
                <a:srgbClr val="000000"/>
              </a:solidFill>
              <a:latin typeface="CCW Cursive Writing 1 - 22"/>
            </a:endParaRPr>
          </a:p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12 + 6 = </a:t>
            </a:r>
            <a:endParaRPr lang="en-US" sz="3600" dirty="0">
              <a:solidFill>
                <a:srgbClr val="000000"/>
              </a:solidFill>
              <a:latin typeface="CCW Cursive Writing 1 - 22"/>
            </a:endParaRPr>
          </a:p>
          <a:p>
            <a:endParaRPr lang="en-US" sz="3600" dirty="0">
              <a:solidFill>
                <a:srgbClr val="000000"/>
              </a:solidFill>
              <a:latin typeface="CCW Cursive Writing 1 - 22"/>
            </a:endParaRP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6E32C38F-BBD6-40DF-9FD5-71EA18C071FB}"/>
              </a:ext>
            </a:extLst>
          </p:cNvPr>
          <p:cNvCxnSpPr>
            <a:cxnSpLocks/>
          </p:cNvCxnSpPr>
          <p:nvPr/>
        </p:nvCxnSpPr>
        <p:spPr>
          <a:xfrm>
            <a:off x="4738914" y="1828800"/>
            <a:ext cx="3599543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ABFEC8BE-DCA3-484E-9186-F245EABAEFE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6142" t="11758" r="16286" b="3883"/>
          <a:stretch/>
        </p:blipFill>
        <p:spPr>
          <a:xfrm>
            <a:off x="3918857" y="2080982"/>
            <a:ext cx="5849257" cy="4818742"/>
          </a:xfrm>
          <a:prstGeom prst="rect">
            <a:avLst/>
          </a:prstGeom>
        </p:spPr>
      </p:pic>
      <p:pic>
        <p:nvPicPr>
          <p:cNvPr id="1026" name="Picture 2" descr="Index Finger Pointer Click Hand Png Image - Pointer Finger Clipart , Free  Transparent Clipart - ClipartKey">
            <a:extLst>
              <a:ext uri="{FF2B5EF4-FFF2-40B4-BE49-F238E27FC236}">
                <a16:creationId xmlns:a16="http://schemas.microsoft.com/office/drawing/2014/main" id="{E5BB531F-59F8-4400-BC4F-4A23A9B48A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8914" y="2953657"/>
            <a:ext cx="341086" cy="623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5ABB212-F646-4B00-91E0-D7E42AF18F8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96868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998"/>
    </mc:Choice>
    <mc:Fallback>
      <p:transition spd="slow" advTm="339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4898305-4BA2-439D-8832-28DB99503214}"/>
              </a:ext>
            </a:extLst>
          </p:cNvPr>
          <p:cNvSpPr txBox="1"/>
          <p:nvPr/>
        </p:nvSpPr>
        <p:spPr>
          <a:xfrm>
            <a:off x="158750" y="350157"/>
            <a:ext cx="9842500" cy="286232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Read this addition calculation with me……</a:t>
            </a:r>
          </a:p>
          <a:p>
            <a:endParaRPr lang="en-GB" sz="3600" dirty="0">
              <a:solidFill>
                <a:srgbClr val="000000"/>
              </a:solidFill>
              <a:latin typeface="CCW Cursive Writing 1 - 22"/>
            </a:endParaRPr>
          </a:p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8 + 5 =  </a:t>
            </a:r>
            <a:endParaRPr lang="en-US" sz="3600" dirty="0">
              <a:solidFill>
                <a:srgbClr val="000000"/>
              </a:solidFill>
              <a:latin typeface="CCW Cursive Writing 1 - 22"/>
            </a:endParaRPr>
          </a:p>
          <a:p>
            <a:endParaRPr lang="en-US" sz="3600" dirty="0">
              <a:solidFill>
                <a:srgbClr val="000000"/>
              </a:solidFill>
              <a:latin typeface="CCW Cursive Writing 1 - 22"/>
            </a:endParaRP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6E32C38F-BBD6-40DF-9FD5-71EA18C071FB}"/>
              </a:ext>
            </a:extLst>
          </p:cNvPr>
          <p:cNvCxnSpPr>
            <a:cxnSpLocks/>
          </p:cNvCxnSpPr>
          <p:nvPr/>
        </p:nvCxnSpPr>
        <p:spPr>
          <a:xfrm>
            <a:off x="7678057" y="1781318"/>
            <a:ext cx="1386115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Index Finger Pointer Click Hand Png Image - Pointer Finger Clipart , Free  Transparent Clipart - ClipartKey">
            <a:extLst>
              <a:ext uri="{FF2B5EF4-FFF2-40B4-BE49-F238E27FC236}">
                <a16:creationId xmlns:a16="http://schemas.microsoft.com/office/drawing/2014/main" id="{E5BB531F-59F8-4400-BC4F-4A23A9B48A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8914" y="2953657"/>
            <a:ext cx="341086" cy="623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EE84E7E-4B8B-45C5-ADEF-541CC6B6A57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6143" t="11505" r="16428" b="3629"/>
          <a:stretch/>
        </p:blipFill>
        <p:spPr>
          <a:xfrm>
            <a:off x="3410857" y="1983636"/>
            <a:ext cx="5834743" cy="4847771"/>
          </a:xfrm>
          <a:prstGeom prst="rect">
            <a:avLst/>
          </a:prstGeom>
        </p:spPr>
      </p:pic>
      <p:pic>
        <p:nvPicPr>
          <p:cNvPr id="8" name="Picture 2" descr="Index Finger Pointer Click Hand Png Image - Pointer Finger Clipart , Free  Transparent Clipart - ClipartKey">
            <a:extLst>
              <a:ext uri="{FF2B5EF4-FFF2-40B4-BE49-F238E27FC236}">
                <a16:creationId xmlns:a16="http://schemas.microsoft.com/office/drawing/2014/main" id="{FDCC94EC-88B7-4909-A94B-443B9EB3C7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7514" y="2459191"/>
            <a:ext cx="341086" cy="623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172AD3E-4705-4A35-8AC6-87BE451A40E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91610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451"/>
    </mc:Choice>
    <mc:Fallback>
      <p:transition spd="slow" advTm="234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4898305-4BA2-439D-8832-28DB99503214}"/>
              </a:ext>
            </a:extLst>
          </p:cNvPr>
          <p:cNvSpPr txBox="1"/>
          <p:nvPr/>
        </p:nvSpPr>
        <p:spPr>
          <a:xfrm>
            <a:off x="158750" y="350157"/>
            <a:ext cx="9842500" cy="286232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Read this addition calculation with me……</a:t>
            </a:r>
          </a:p>
          <a:p>
            <a:endParaRPr lang="en-GB" sz="3600" dirty="0">
              <a:solidFill>
                <a:srgbClr val="000000"/>
              </a:solidFill>
              <a:latin typeface="CCW Cursive Writing 1 - 22"/>
            </a:endParaRPr>
          </a:p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23+10= </a:t>
            </a:r>
            <a:endParaRPr lang="en-US" sz="3600" dirty="0">
              <a:solidFill>
                <a:srgbClr val="000000"/>
              </a:solidFill>
              <a:latin typeface="CCW Cursive Writing 1 - 22"/>
            </a:endParaRPr>
          </a:p>
          <a:p>
            <a:endParaRPr lang="en-US" sz="3600" dirty="0">
              <a:solidFill>
                <a:srgbClr val="000000"/>
              </a:solidFill>
              <a:latin typeface="CCW Cursive Writing 1 - 22"/>
            </a:endParaRP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6E32C38F-BBD6-40DF-9FD5-71EA18C071FB}"/>
              </a:ext>
            </a:extLst>
          </p:cNvPr>
          <p:cNvCxnSpPr>
            <a:cxnSpLocks/>
          </p:cNvCxnSpPr>
          <p:nvPr/>
        </p:nvCxnSpPr>
        <p:spPr>
          <a:xfrm flipV="1">
            <a:off x="4673600" y="1781318"/>
            <a:ext cx="4775200" cy="25089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55535C86-FAA5-44CB-853E-BDF663C9D8F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3714" t="2103" r="13143" b="4136"/>
          <a:stretch/>
        </p:blipFill>
        <p:spPr>
          <a:xfrm>
            <a:off x="3283856" y="1914075"/>
            <a:ext cx="6415315" cy="5355768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DC9DD990-1E01-4055-962D-F86D26EE37E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94442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84"/>
    </mc:Choice>
    <mc:Fallback>
      <p:transition spd="slow" advTm="400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4898305-4BA2-439D-8832-28DB99503214}"/>
              </a:ext>
            </a:extLst>
          </p:cNvPr>
          <p:cNvSpPr txBox="1"/>
          <p:nvPr/>
        </p:nvSpPr>
        <p:spPr>
          <a:xfrm>
            <a:off x="158750" y="350157"/>
            <a:ext cx="9842500" cy="563231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It’s time to solve some addition calculations on your own. The calculations </a:t>
            </a:r>
            <a:r>
              <a:rPr lang="en-GB" sz="3600">
                <a:solidFill>
                  <a:srgbClr val="000000"/>
                </a:solidFill>
                <a:latin typeface="CCW Cursive Writing 1 - 22"/>
              </a:rPr>
              <a:t>are on a piece of paper.  </a:t>
            </a:r>
            <a:endParaRPr lang="en-GB" sz="3600" dirty="0">
              <a:solidFill>
                <a:srgbClr val="000000"/>
              </a:solidFill>
              <a:latin typeface="CCW Cursive Writing 1 - 22"/>
            </a:endParaRPr>
          </a:p>
          <a:p>
            <a:endParaRPr lang="en-GB" sz="3600" dirty="0">
              <a:solidFill>
                <a:srgbClr val="000000"/>
              </a:solidFill>
              <a:latin typeface="CCW Cursive Writing 1 - 22"/>
            </a:endParaRPr>
          </a:p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Don’t forget………………………….</a:t>
            </a:r>
          </a:p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No backwards numbers!</a:t>
            </a:r>
          </a:p>
          <a:p>
            <a:endParaRPr lang="en-GB" sz="3600" dirty="0">
              <a:solidFill>
                <a:srgbClr val="000000"/>
              </a:solidFill>
              <a:latin typeface="CCW Cursive Writing 1 - 22"/>
            </a:endParaRPr>
          </a:p>
          <a:p>
            <a:endParaRPr lang="en-US" sz="3600" dirty="0">
              <a:solidFill>
                <a:srgbClr val="000000"/>
              </a:solidFill>
              <a:latin typeface="CCW Cursive Writing 1 - 22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40B7543-8178-45FF-976B-7DAB972FD47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88151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328"/>
    </mc:Choice>
    <mc:Fallback>
      <p:transition spd="slow" advTm="223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156</Words>
  <Application>Microsoft Office PowerPoint</Application>
  <PresentationFormat>Custom</PresentationFormat>
  <Paragraphs>25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CCW Cursive Writing 1 - 36</vt:lpstr>
      <vt:lpstr>Calibri</vt:lpstr>
      <vt:lpstr>Arial</vt:lpstr>
      <vt:lpstr>CCW Cursive Writing 1 - 22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7</cp:revision>
  <dcterms:created xsi:type="dcterms:W3CDTF">2021-01-05T15:26:57Z</dcterms:created>
  <dcterms:modified xsi:type="dcterms:W3CDTF">2021-01-10T09:57:18Z</dcterms:modified>
</cp:coreProperties>
</file>