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8" r:id="rId2"/>
    <p:sldId id="276" r:id="rId3"/>
    <p:sldId id="277" r:id="rId4"/>
    <p:sldId id="278" r:id="rId5"/>
    <p:sldId id="282" r:id="rId6"/>
    <p:sldId id="283" r:id="rId7"/>
    <p:sldId id="284" r:id="rId8"/>
    <p:sldId id="270" r:id="rId9"/>
    <p:sldId id="271" r:id="rId10"/>
    <p:sldId id="272" r:id="rId11"/>
    <p:sldId id="273" r:id="rId12"/>
    <p:sldId id="274" r:id="rId13"/>
    <p:sldId id="275" r:id="rId14"/>
    <p:sldId id="281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79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9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0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9F7281-CD98-4FCC-B2A0-183D5DC1BE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8916">
        <p:fade/>
      </p:transition>
    </mc:Choice>
    <mc:Fallback>
      <p:transition advTm="289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3ED7CA-C20E-4ACB-AC51-6C7B2E755B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848">
        <p:fade/>
      </p:transition>
    </mc:Choice>
    <mc:Fallback>
      <p:transition advTm="58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7DFD69-795A-471E-8DA7-C99A142B0C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309">
        <p:fade/>
      </p:transition>
    </mc:Choice>
    <mc:Fallback>
      <p:transition advTm="53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F5D8C0-D60F-44F9-A327-13CC9EA892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339">
        <p:fade/>
      </p:transition>
    </mc:Choice>
    <mc:Fallback>
      <p:transition advTm="63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44CD35-3ADE-445D-9832-CE09BA1B3F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29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596">
        <p:fade/>
      </p:transition>
    </mc:Choice>
    <mc:Fallback>
      <p:transition advTm="65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nd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32391F0-B1EE-4183-B96B-AE84ABE575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8966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812">
        <p:fade/>
      </p:transition>
    </mc:Choice>
    <mc:Fallback>
      <p:transition advTm="68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p</a:t>
            </a:r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nd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4882CB-0178-4D90-8C95-1BDA424E4D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156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102">
        <p:fade/>
      </p:transition>
    </mc:Choice>
    <mc:Fallback>
      <p:transition advTm="6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9342E9-5FC6-480A-9544-3F6856D0F0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0715">
        <p:fade/>
      </p:transition>
    </mc:Choice>
    <mc:Fallback>
      <p:transition advTm="107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C1F04E1-CD85-45F8-9D14-72B3644410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942">
        <p:fade/>
      </p:transition>
    </mc:Choice>
    <mc:Fallback>
      <p:transition advTm="69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92F9EDB-197E-45C8-8E95-C7DD85EE15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203">
        <p:fade/>
      </p:transition>
    </mc:Choice>
    <mc:Fallback>
      <p:transition advTm="62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1A06D08-B93A-4472-8538-3D22BDCD7F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436">
        <p:fade/>
      </p:transition>
    </mc:Choice>
    <mc:Fallback>
      <p:transition advTm="54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l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2122CF-42D2-4C0A-952D-0EF74A564F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026">
        <p:fade/>
      </p:transition>
    </mc:Choice>
    <mc:Fallback>
      <p:transition advTm="60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184A35-F30A-4948-87CF-8902A9FF1C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188">
        <p:fade/>
      </p:transition>
    </mc:Choice>
    <mc:Fallback>
      <p:transition advTm="41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721354-665E-432E-A6D3-067A235EDF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213">
        <p:fade/>
      </p:transition>
    </mc:Choice>
    <mc:Fallback>
      <p:transition advTm="22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</TotalTime>
  <Words>12</Words>
  <Application>Microsoft Office PowerPoint</Application>
  <PresentationFormat>On-screen Show (4:3)</PresentationFormat>
  <Paragraphs>12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Arial</vt:lpstr>
      <vt:lpstr>Calibri</vt:lpstr>
      <vt:lpstr>Office Theme</vt:lpstr>
      <vt:lpstr>PowerPoint Presentation</vt:lpstr>
      <vt:lpstr>shout</vt:lpstr>
      <vt:lpstr>loud</vt:lpstr>
      <vt:lpstr>cloud</vt:lpstr>
      <vt:lpstr>found</vt:lpstr>
      <vt:lpstr>sound</vt:lpstr>
      <vt:lpstr>pound</vt:lpstr>
      <vt:lpstr>clown</vt:lpstr>
      <vt:lpstr>flower</vt:lpstr>
      <vt:lpstr>crowd</vt:lpstr>
      <vt:lpstr>shower</vt:lpstr>
      <vt:lpstr>growl</vt:lpstr>
      <vt:lpstr>how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Christina Weerasekera</cp:lastModifiedBy>
  <cp:revision>7</cp:revision>
  <dcterms:created xsi:type="dcterms:W3CDTF">2020-06-12T09:48:05Z</dcterms:created>
  <dcterms:modified xsi:type="dcterms:W3CDTF">2021-01-31T15:07:05Z</dcterms:modified>
</cp:coreProperties>
</file>