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0" r:id="rId5"/>
    <p:sldId id="262" r:id="rId6"/>
    <p:sldId id="264" r:id="rId7"/>
    <p:sldId id="267" r:id="rId8"/>
    <p:sldId id="266" r:id="rId9"/>
    <p:sldId id="268"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8" d="100"/>
          <a:sy n="78" d="100"/>
        </p:scale>
        <p:origin x="456"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DA1E0-961A-4806-9F59-79892490FEB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99D2526-EF96-4524-9ED0-7EA84C61BA3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7200185-F194-4481-B689-EA1523C77E3E}"/>
              </a:ext>
            </a:extLst>
          </p:cNvPr>
          <p:cNvSpPr>
            <a:spLocks noGrp="1"/>
          </p:cNvSpPr>
          <p:nvPr>
            <p:ph type="dt" sz="half" idx="10"/>
          </p:nvPr>
        </p:nvSpPr>
        <p:spPr/>
        <p:txBody>
          <a:bodyPr/>
          <a:lstStyle/>
          <a:p>
            <a:fld id="{D9D23E9E-843D-4255-886C-8446E93AF4DF}" type="datetimeFigureOut">
              <a:rPr lang="en-US" smtClean="0"/>
              <a:t>2/7/2021</a:t>
            </a:fld>
            <a:endParaRPr lang="en-US"/>
          </a:p>
        </p:txBody>
      </p:sp>
      <p:sp>
        <p:nvSpPr>
          <p:cNvPr id="5" name="Footer Placeholder 4">
            <a:extLst>
              <a:ext uri="{FF2B5EF4-FFF2-40B4-BE49-F238E27FC236}">
                <a16:creationId xmlns:a16="http://schemas.microsoft.com/office/drawing/2014/main" id="{D007F172-D0AF-4A5A-B43F-7669A4CE161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C7EB523-7389-40AD-B1EF-AF293199196A}"/>
              </a:ext>
            </a:extLst>
          </p:cNvPr>
          <p:cNvSpPr>
            <a:spLocks noGrp="1"/>
          </p:cNvSpPr>
          <p:nvPr>
            <p:ph type="sldNum" sz="quarter" idx="12"/>
          </p:nvPr>
        </p:nvSpPr>
        <p:spPr/>
        <p:txBody>
          <a:bodyPr/>
          <a:lstStyle/>
          <a:p>
            <a:fld id="{E6A5C91B-B4F1-436A-8191-FD51C342D10D}" type="slidenum">
              <a:rPr lang="en-US" smtClean="0"/>
              <a:t>‹#›</a:t>
            </a:fld>
            <a:endParaRPr lang="en-US"/>
          </a:p>
        </p:txBody>
      </p:sp>
    </p:spTree>
    <p:extLst>
      <p:ext uri="{BB962C8B-B14F-4D97-AF65-F5344CB8AC3E}">
        <p14:creationId xmlns:p14="http://schemas.microsoft.com/office/powerpoint/2010/main" val="1710292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8F5395-2AA4-4613-8B36-8C76939C16C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387207D-0DEB-4AA8-A1D2-86942A764EF4}"/>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E6E6E4C-2DE6-43BE-A0F5-17137FFF3B84}"/>
              </a:ext>
            </a:extLst>
          </p:cNvPr>
          <p:cNvSpPr>
            <a:spLocks noGrp="1"/>
          </p:cNvSpPr>
          <p:nvPr>
            <p:ph type="dt" sz="half" idx="10"/>
          </p:nvPr>
        </p:nvSpPr>
        <p:spPr/>
        <p:txBody>
          <a:bodyPr/>
          <a:lstStyle/>
          <a:p>
            <a:fld id="{D9D23E9E-843D-4255-886C-8446E93AF4DF}" type="datetimeFigureOut">
              <a:rPr lang="en-US" smtClean="0"/>
              <a:t>2/7/2021</a:t>
            </a:fld>
            <a:endParaRPr lang="en-US"/>
          </a:p>
        </p:txBody>
      </p:sp>
      <p:sp>
        <p:nvSpPr>
          <p:cNvPr id="5" name="Footer Placeholder 4">
            <a:extLst>
              <a:ext uri="{FF2B5EF4-FFF2-40B4-BE49-F238E27FC236}">
                <a16:creationId xmlns:a16="http://schemas.microsoft.com/office/drawing/2014/main" id="{A2859F98-D254-40C5-8646-1304EAE03EC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94B96A1-B2C8-424C-9E0A-44329BE065E9}"/>
              </a:ext>
            </a:extLst>
          </p:cNvPr>
          <p:cNvSpPr>
            <a:spLocks noGrp="1"/>
          </p:cNvSpPr>
          <p:nvPr>
            <p:ph type="sldNum" sz="quarter" idx="12"/>
          </p:nvPr>
        </p:nvSpPr>
        <p:spPr/>
        <p:txBody>
          <a:bodyPr/>
          <a:lstStyle/>
          <a:p>
            <a:fld id="{E6A5C91B-B4F1-436A-8191-FD51C342D10D}" type="slidenum">
              <a:rPr lang="en-US" smtClean="0"/>
              <a:t>‹#›</a:t>
            </a:fld>
            <a:endParaRPr lang="en-US"/>
          </a:p>
        </p:txBody>
      </p:sp>
    </p:spTree>
    <p:extLst>
      <p:ext uri="{BB962C8B-B14F-4D97-AF65-F5344CB8AC3E}">
        <p14:creationId xmlns:p14="http://schemas.microsoft.com/office/powerpoint/2010/main" val="22578577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E33B04-4D4E-45CE-BDE9-51EE42D5938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8EA62D1-0817-4B16-AF36-BA748C68BE8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DBCEAEA7-CE3C-4AA5-B0DA-99894E027907}"/>
              </a:ext>
            </a:extLst>
          </p:cNvPr>
          <p:cNvSpPr>
            <a:spLocks noGrp="1"/>
          </p:cNvSpPr>
          <p:nvPr>
            <p:ph type="dt" sz="half" idx="10"/>
          </p:nvPr>
        </p:nvSpPr>
        <p:spPr/>
        <p:txBody>
          <a:bodyPr/>
          <a:lstStyle/>
          <a:p>
            <a:fld id="{D9D23E9E-843D-4255-886C-8446E93AF4DF}" type="datetimeFigureOut">
              <a:rPr lang="en-US" smtClean="0"/>
              <a:t>2/7/2021</a:t>
            </a:fld>
            <a:endParaRPr lang="en-US"/>
          </a:p>
        </p:txBody>
      </p:sp>
      <p:sp>
        <p:nvSpPr>
          <p:cNvPr id="5" name="Footer Placeholder 4">
            <a:extLst>
              <a:ext uri="{FF2B5EF4-FFF2-40B4-BE49-F238E27FC236}">
                <a16:creationId xmlns:a16="http://schemas.microsoft.com/office/drawing/2014/main" id="{5ACF2C07-1D88-420B-A01C-24CF434BD3D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7776ADB-6B67-44E6-81CF-A4965E30AF07}"/>
              </a:ext>
            </a:extLst>
          </p:cNvPr>
          <p:cNvSpPr>
            <a:spLocks noGrp="1"/>
          </p:cNvSpPr>
          <p:nvPr>
            <p:ph type="sldNum" sz="quarter" idx="12"/>
          </p:nvPr>
        </p:nvSpPr>
        <p:spPr/>
        <p:txBody>
          <a:bodyPr/>
          <a:lstStyle/>
          <a:p>
            <a:fld id="{E6A5C91B-B4F1-436A-8191-FD51C342D10D}" type="slidenum">
              <a:rPr lang="en-US" smtClean="0"/>
              <a:t>‹#›</a:t>
            </a:fld>
            <a:endParaRPr lang="en-US"/>
          </a:p>
        </p:txBody>
      </p:sp>
    </p:spTree>
    <p:extLst>
      <p:ext uri="{BB962C8B-B14F-4D97-AF65-F5344CB8AC3E}">
        <p14:creationId xmlns:p14="http://schemas.microsoft.com/office/powerpoint/2010/main" val="22469963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A78890-E6CC-4E5E-AF75-336813F55C7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928CFA4-3BC6-4C3E-9620-823668BA6255}"/>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D41916A-1D84-480C-B21B-99F30899DC80}"/>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C4713BF-E85F-4774-A079-D2D89987F4F4}"/>
              </a:ext>
            </a:extLst>
          </p:cNvPr>
          <p:cNvSpPr>
            <a:spLocks noGrp="1"/>
          </p:cNvSpPr>
          <p:nvPr>
            <p:ph type="dt" sz="half" idx="10"/>
          </p:nvPr>
        </p:nvSpPr>
        <p:spPr/>
        <p:txBody>
          <a:bodyPr/>
          <a:lstStyle/>
          <a:p>
            <a:fld id="{D9D23E9E-843D-4255-886C-8446E93AF4DF}" type="datetimeFigureOut">
              <a:rPr lang="en-US" smtClean="0"/>
              <a:t>2/7/2021</a:t>
            </a:fld>
            <a:endParaRPr lang="en-US"/>
          </a:p>
        </p:txBody>
      </p:sp>
      <p:sp>
        <p:nvSpPr>
          <p:cNvPr id="6" name="Footer Placeholder 5">
            <a:extLst>
              <a:ext uri="{FF2B5EF4-FFF2-40B4-BE49-F238E27FC236}">
                <a16:creationId xmlns:a16="http://schemas.microsoft.com/office/drawing/2014/main" id="{8E5B46EE-BEE8-4AAA-816A-FC6EA8C92B7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0546A24-2F6E-480B-A10B-B267C3516CE4}"/>
              </a:ext>
            </a:extLst>
          </p:cNvPr>
          <p:cNvSpPr>
            <a:spLocks noGrp="1"/>
          </p:cNvSpPr>
          <p:nvPr>
            <p:ph type="sldNum" sz="quarter" idx="12"/>
          </p:nvPr>
        </p:nvSpPr>
        <p:spPr/>
        <p:txBody>
          <a:bodyPr/>
          <a:lstStyle/>
          <a:p>
            <a:fld id="{E6A5C91B-B4F1-436A-8191-FD51C342D10D}" type="slidenum">
              <a:rPr lang="en-US" smtClean="0"/>
              <a:t>‹#›</a:t>
            </a:fld>
            <a:endParaRPr lang="en-US"/>
          </a:p>
        </p:txBody>
      </p:sp>
    </p:spTree>
    <p:extLst>
      <p:ext uri="{BB962C8B-B14F-4D97-AF65-F5344CB8AC3E}">
        <p14:creationId xmlns:p14="http://schemas.microsoft.com/office/powerpoint/2010/main" val="16626568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2C4C5D-3176-4EA5-BAD6-9B3314D3F6F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AE93565-A503-4FC0-A7E5-2CB29EAE2D1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1A2E227D-9EF2-4596-BAA0-ED629BB1A189}"/>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7E27EDD-FD3C-45E0-A373-E015B89C57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5580DFBD-3AA5-4986-A8D5-0E104E26546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3AFC188-0E63-4989-AB13-215BDF4934A6}"/>
              </a:ext>
            </a:extLst>
          </p:cNvPr>
          <p:cNvSpPr>
            <a:spLocks noGrp="1"/>
          </p:cNvSpPr>
          <p:nvPr>
            <p:ph type="dt" sz="half" idx="10"/>
          </p:nvPr>
        </p:nvSpPr>
        <p:spPr/>
        <p:txBody>
          <a:bodyPr/>
          <a:lstStyle/>
          <a:p>
            <a:fld id="{D9D23E9E-843D-4255-886C-8446E93AF4DF}" type="datetimeFigureOut">
              <a:rPr lang="en-US" smtClean="0"/>
              <a:t>2/7/2021</a:t>
            </a:fld>
            <a:endParaRPr lang="en-US"/>
          </a:p>
        </p:txBody>
      </p:sp>
      <p:sp>
        <p:nvSpPr>
          <p:cNvPr id="8" name="Footer Placeholder 7">
            <a:extLst>
              <a:ext uri="{FF2B5EF4-FFF2-40B4-BE49-F238E27FC236}">
                <a16:creationId xmlns:a16="http://schemas.microsoft.com/office/drawing/2014/main" id="{CCDD3DBB-6088-47E8-B89F-4A5A3F20AD3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F2EDD63-58AC-411A-A461-AA35A64F137E}"/>
              </a:ext>
            </a:extLst>
          </p:cNvPr>
          <p:cNvSpPr>
            <a:spLocks noGrp="1"/>
          </p:cNvSpPr>
          <p:nvPr>
            <p:ph type="sldNum" sz="quarter" idx="12"/>
          </p:nvPr>
        </p:nvSpPr>
        <p:spPr/>
        <p:txBody>
          <a:bodyPr/>
          <a:lstStyle/>
          <a:p>
            <a:fld id="{E6A5C91B-B4F1-436A-8191-FD51C342D10D}" type="slidenum">
              <a:rPr lang="en-US" smtClean="0"/>
              <a:t>‹#›</a:t>
            </a:fld>
            <a:endParaRPr lang="en-US"/>
          </a:p>
        </p:txBody>
      </p:sp>
    </p:spTree>
    <p:extLst>
      <p:ext uri="{BB962C8B-B14F-4D97-AF65-F5344CB8AC3E}">
        <p14:creationId xmlns:p14="http://schemas.microsoft.com/office/powerpoint/2010/main" val="18849051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0248C6-D46D-499F-A6AC-AFB27472A5C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59CBD9C-4300-4F02-90B5-2DB1F48EFC23}"/>
              </a:ext>
            </a:extLst>
          </p:cNvPr>
          <p:cNvSpPr>
            <a:spLocks noGrp="1"/>
          </p:cNvSpPr>
          <p:nvPr>
            <p:ph type="dt" sz="half" idx="10"/>
          </p:nvPr>
        </p:nvSpPr>
        <p:spPr/>
        <p:txBody>
          <a:bodyPr/>
          <a:lstStyle/>
          <a:p>
            <a:fld id="{D9D23E9E-843D-4255-886C-8446E93AF4DF}" type="datetimeFigureOut">
              <a:rPr lang="en-US" smtClean="0"/>
              <a:t>2/7/2021</a:t>
            </a:fld>
            <a:endParaRPr lang="en-US"/>
          </a:p>
        </p:txBody>
      </p:sp>
      <p:sp>
        <p:nvSpPr>
          <p:cNvPr id="4" name="Footer Placeholder 3">
            <a:extLst>
              <a:ext uri="{FF2B5EF4-FFF2-40B4-BE49-F238E27FC236}">
                <a16:creationId xmlns:a16="http://schemas.microsoft.com/office/drawing/2014/main" id="{37512651-5413-471C-860E-7E9EB7EF57B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497605F-3D8F-4253-8DFE-6FF5110C68EE}"/>
              </a:ext>
            </a:extLst>
          </p:cNvPr>
          <p:cNvSpPr>
            <a:spLocks noGrp="1"/>
          </p:cNvSpPr>
          <p:nvPr>
            <p:ph type="sldNum" sz="quarter" idx="12"/>
          </p:nvPr>
        </p:nvSpPr>
        <p:spPr/>
        <p:txBody>
          <a:bodyPr/>
          <a:lstStyle/>
          <a:p>
            <a:fld id="{E6A5C91B-B4F1-436A-8191-FD51C342D10D}" type="slidenum">
              <a:rPr lang="en-US" smtClean="0"/>
              <a:t>‹#›</a:t>
            </a:fld>
            <a:endParaRPr lang="en-US"/>
          </a:p>
        </p:txBody>
      </p:sp>
    </p:spTree>
    <p:extLst>
      <p:ext uri="{BB962C8B-B14F-4D97-AF65-F5344CB8AC3E}">
        <p14:creationId xmlns:p14="http://schemas.microsoft.com/office/powerpoint/2010/main" val="17653923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3931495-673B-4004-B8DF-CE9E897BB386}"/>
              </a:ext>
            </a:extLst>
          </p:cNvPr>
          <p:cNvSpPr>
            <a:spLocks noGrp="1"/>
          </p:cNvSpPr>
          <p:nvPr>
            <p:ph type="dt" sz="half" idx="10"/>
          </p:nvPr>
        </p:nvSpPr>
        <p:spPr/>
        <p:txBody>
          <a:bodyPr/>
          <a:lstStyle/>
          <a:p>
            <a:fld id="{D9D23E9E-843D-4255-886C-8446E93AF4DF}" type="datetimeFigureOut">
              <a:rPr lang="en-US" smtClean="0"/>
              <a:t>2/7/2021</a:t>
            </a:fld>
            <a:endParaRPr lang="en-US"/>
          </a:p>
        </p:txBody>
      </p:sp>
      <p:sp>
        <p:nvSpPr>
          <p:cNvPr id="3" name="Footer Placeholder 2">
            <a:extLst>
              <a:ext uri="{FF2B5EF4-FFF2-40B4-BE49-F238E27FC236}">
                <a16:creationId xmlns:a16="http://schemas.microsoft.com/office/drawing/2014/main" id="{07DFABC8-E459-4233-B4A9-092D2B35A7F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0407C02-E8B9-43D3-A15A-BED42DC26DB4}"/>
              </a:ext>
            </a:extLst>
          </p:cNvPr>
          <p:cNvSpPr>
            <a:spLocks noGrp="1"/>
          </p:cNvSpPr>
          <p:nvPr>
            <p:ph type="sldNum" sz="quarter" idx="12"/>
          </p:nvPr>
        </p:nvSpPr>
        <p:spPr/>
        <p:txBody>
          <a:bodyPr/>
          <a:lstStyle/>
          <a:p>
            <a:fld id="{E6A5C91B-B4F1-436A-8191-FD51C342D10D}" type="slidenum">
              <a:rPr lang="en-US" smtClean="0"/>
              <a:t>‹#›</a:t>
            </a:fld>
            <a:endParaRPr lang="en-US"/>
          </a:p>
        </p:txBody>
      </p:sp>
    </p:spTree>
    <p:extLst>
      <p:ext uri="{BB962C8B-B14F-4D97-AF65-F5344CB8AC3E}">
        <p14:creationId xmlns:p14="http://schemas.microsoft.com/office/powerpoint/2010/main" val="8665015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768C7D-26B1-4BF8-A4CD-6DDBFB800D5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8CBF0A6-B6DB-4F07-A8E8-4D057BC35FE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9493426-6FCB-4F7A-B54C-4AF06011E4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D700349-9E69-4563-97C9-4E302FACDCF5}"/>
              </a:ext>
            </a:extLst>
          </p:cNvPr>
          <p:cNvSpPr>
            <a:spLocks noGrp="1"/>
          </p:cNvSpPr>
          <p:nvPr>
            <p:ph type="dt" sz="half" idx="10"/>
          </p:nvPr>
        </p:nvSpPr>
        <p:spPr/>
        <p:txBody>
          <a:bodyPr/>
          <a:lstStyle/>
          <a:p>
            <a:fld id="{D9D23E9E-843D-4255-886C-8446E93AF4DF}" type="datetimeFigureOut">
              <a:rPr lang="en-US" smtClean="0"/>
              <a:t>2/7/2021</a:t>
            </a:fld>
            <a:endParaRPr lang="en-US"/>
          </a:p>
        </p:txBody>
      </p:sp>
      <p:sp>
        <p:nvSpPr>
          <p:cNvPr id="6" name="Footer Placeholder 5">
            <a:extLst>
              <a:ext uri="{FF2B5EF4-FFF2-40B4-BE49-F238E27FC236}">
                <a16:creationId xmlns:a16="http://schemas.microsoft.com/office/drawing/2014/main" id="{23A83DB9-8BF1-4B3F-9636-3FF44015E23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438A00B-B2B2-4756-A7F3-6F26F3DDBEF8}"/>
              </a:ext>
            </a:extLst>
          </p:cNvPr>
          <p:cNvSpPr>
            <a:spLocks noGrp="1"/>
          </p:cNvSpPr>
          <p:nvPr>
            <p:ph type="sldNum" sz="quarter" idx="12"/>
          </p:nvPr>
        </p:nvSpPr>
        <p:spPr/>
        <p:txBody>
          <a:bodyPr/>
          <a:lstStyle/>
          <a:p>
            <a:fld id="{E6A5C91B-B4F1-436A-8191-FD51C342D10D}" type="slidenum">
              <a:rPr lang="en-US" smtClean="0"/>
              <a:t>‹#›</a:t>
            </a:fld>
            <a:endParaRPr lang="en-US"/>
          </a:p>
        </p:txBody>
      </p:sp>
    </p:spTree>
    <p:extLst>
      <p:ext uri="{BB962C8B-B14F-4D97-AF65-F5344CB8AC3E}">
        <p14:creationId xmlns:p14="http://schemas.microsoft.com/office/powerpoint/2010/main" val="12322622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3C5D55-013E-4EF6-BD08-95C5A15684D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3B8F8BC-DD8C-48DA-97D7-8AAE5191760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A6139AD-360C-4DC0-96C4-1A9E3C8911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C5FB5D6-D9AE-4D02-9748-F03E08E280C0}"/>
              </a:ext>
            </a:extLst>
          </p:cNvPr>
          <p:cNvSpPr>
            <a:spLocks noGrp="1"/>
          </p:cNvSpPr>
          <p:nvPr>
            <p:ph type="dt" sz="half" idx="10"/>
          </p:nvPr>
        </p:nvSpPr>
        <p:spPr/>
        <p:txBody>
          <a:bodyPr/>
          <a:lstStyle/>
          <a:p>
            <a:fld id="{D9D23E9E-843D-4255-886C-8446E93AF4DF}" type="datetimeFigureOut">
              <a:rPr lang="en-US" smtClean="0"/>
              <a:t>2/7/2021</a:t>
            </a:fld>
            <a:endParaRPr lang="en-US"/>
          </a:p>
        </p:txBody>
      </p:sp>
      <p:sp>
        <p:nvSpPr>
          <p:cNvPr id="6" name="Footer Placeholder 5">
            <a:extLst>
              <a:ext uri="{FF2B5EF4-FFF2-40B4-BE49-F238E27FC236}">
                <a16:creationId xmlns:a16="http://schemas.microsoft.com/office/drawing/2014/main" id="{6DB978CB-CA5D-40B0-9287-864292EDD91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3D2E4B8-5CB1-4302-8D2E-41F038DC29B3}"/>
              </a:ext>
            </a:extLst>
          </p:cNvPr>
          <p:cNvSpPr>
            <a:spLocks noGrp="1"/>
          </p:cNvSpPr>
          <p:nvPr>
            <p:ph type="sldNum" sz="quarter" idx="12"/>
          </p:nvPr>
        </p:nvSpPr>
        <p:spPr/>
        <p:txBody>
          <a:bodyPr/>
          <a:lstStyle/>
          <a:p>
            <a:fld id="{E6A5C91B-B4F1-436A-8191-FD51C342D10D}" type="slidenum">
              <a:rPr lang="en-US" smtClean="0"/>
              <a:t>‹#›</a:t>
            </a:fld>
            <a:endParaRPr lang="en-US"/>
          </a:p>
        </p:txBody>
      </p:sp>
    </p:spTree>
    <p:extLst>
      <p:ext uri="{BB962C8B-B14F-4D97-AF65-F5344CB8AC3E}">
        <p14:creationId xmlns:p14="http://schemas.microsoft.com/office/powerpoint/2010/main" val="2806044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472896-1B98-46EF-8754-FE7D4171DE2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AAB701F-9561-4418-BC39-36F0E0A7206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B394C37-CC2C-40C1-8BA1-3E927AA52ECA}"/>
              </a:ext>
            </a:extLst>
          </p:cNvPr>
          <p:cNvSpPr>
            <a:spLocks noGrp="1"/>
          </p:cNvSpPr>
          <p:nvPr>
            <p:ph type="dt" sz="half" idx="10"/>
          </p:nvPr>
        </p:nvSpPr>
        <p:spPr/>
        <p:txBody>
          <a:bodyPr/>
          <a:lstStyle/>
          <a:p>
            <a:fld id="{D9D23E9E-843D-4255-886C-8446E93AF4DF}" type="datetimeFigureOut">
              <a:rPr lang="en-US" smtClean="0"/>
              <a:t>2/7/2021</a:t>
            </a:fld>
            <a:endParaRPr lang="en-US"/>
          </a:p>
        </p:txBody>
      </p:sp>
      <p:sp>
        <p:nvSpPr>
          <p:cNvPr id="5" name="Footer Placeholder 4">
            <a:extLst>
              <a:ext uri="{FF2B5EF4-FFF2-40B4-BE49-F238E27FC236}">
                <a16:creationId xmlns:a16="http://schemas.microsoft.com/office/drawing/2014/main" id="{9DCA1119-83E4-4BD8-B46B-65B29B34468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A7CBC7-A996-4B42-9A11-452EDB6AA5D2}"/>
              </a:ext>
            </a:extLst>
          </p:cNvPr>
          <p:cNvSpPr>
            <a:spLocks noGrp="1"/>
          </p:cNvSpPr>
          <p:nvPr>
            <p:ph type="sldNum" sz="quarter" idx="12"/>
          </p:nvPr>
        </p:nvSpPr>
        <p:spPr/>
        <p:txBody>
          <a:bodyPr/>
          <a:lstStyle/>
          <a:p>
            <a:fld id="{E6A5C91B-B4F1-436A-8191-FD51C342D10D}" type="slidenum">
              <a:rPr lang="en-US" smtClean="0"/>
              <a:t>‹#›</a:t>
            </a:fld>
            <a:endParaRPr lang="en-US"/>
          </a:p>
        </p:txBody>
      </p:sp>
    </p:spTree>
    <p:extLst>
      <p:ext uri="{BB962C8B-B14F-4D97-AF65-F5344CB8AC3E}">
        <p14:creationId xmlns:p14="http://schemas.microsoft.com/office/powerpoint/2010/main" val="40396742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432C349-0994-4FE0-A28A-95A4FD39499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0BCF899-E954-4F45-9536-3E573D2E6FD3}"/>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C5854BC-FB9F-41E6-998D-652580F0BE5D}"/>
              </a:ext>
            </a:extLst>
          </p:cNvPr>
          <p:cNvSpPr>
            <a:spLocks noGrp="1"/>
          </p:cNvSpPr>
          <p:nvPr>
            <p:ph type="dt" sz="half" idx="10"/>
          </p:nvPr>
        </p:nvSpPr>
        <p:spPr/>
        <p:txBody>
          <a:bodyPr/>
          <a:lstStyle/>
          <a:p>
            <a:fld id="{D9D23E9E-843D-4255-886C-8446E93AF4DF}" type="datetimeFigureOut">
              <a:rPr lang="en-US" smtClean="0"/>
              <a:t>2/7/2021</a:t>
            </a:fld>
            <a:endParaRPr lang="en-US"/>
          </a:p>
        </p:txBody>
      </p:sp>
      <p:sp>
        <p:nvSpPr>
          <p:cNvPr id="5" name="Footer Placeholder 4">
            <a:extLst>
              <a:ext uri="{FF2B5EF4-FFF2-40B4-BE49-F238E27FC236}">
                <a16:creationId xmlns:a16="http://schemas.microsoft.com/office/drawing/2014/main" id="{9EC511F6-99D7-40E0-B2F5-A2D65B1AF09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5C25C39-2908-4D31-8BD6-CE3DDF96E54C}"/>
              </a:ext>
            </a:extLst>
          </p:cNvPr>
          <p:cNvSpPr>
            <a:spLocks noGrp="1"/>
          </p:cNvSpPr>
          <p:nvPr>
            <p:ph type="sldNum" sz="quarter" idx="12"/>
          </p:nvPr>
        </p:nvSpPr>
        <p:spPr/>
        <p:txBody>
          <a:bodyPr/>
          <a:lstStyle/>
          <a:p>
            <a:fld id="{E6A5C91B-B4F1-436A-8191-FD51C342D10D}" type="slidenum">
              <a:rPr lang="en-US" smtClean="0"/>
              <a:t>‹#›</a:t>
            </a:fld>
            <a:endParaRPr lang="en-US"/>
          </a:p>
        </p:txBody>
      </p:sp>
    </p:spTree>
    <p:extLst>
      <p:ext uri="{BB962C8B-B14F-4D97-AF65-F5344CB8AC3E}">
        <p14:creationId xmlns:p14="http://schemas.microsoft.com/office/powerpoint/2010/main" val="8495524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3137712-B761-41F2-BFAD-ACC02A45BE1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A69289F-4008-4045-BC87-22D1A62C64D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4976FBC-EAEB-4E34-8997-B61136DA270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D23E9E-843D-4255-886C-8446E93AF4DF}" type="datetimeFigureOut">
              <a:rPr lang="en-US" smtClean="0"/>
              <a:t>2/7/2021</a:t>
            </a:fld>
            <a:endParaRPr lang="en-US"/>
          </a:p>
        </p:txBody>
      </p:sp>
      <p:sp>
        <p:nvSpPr>
          <p:cNvPr id="5" name="Footer Placeholder 4">
            <a:extLst>
              <a:ext uri="{FF2B5EF4-FFF2-40B4-BE49-F238E27FC236}">
                <a16:creationId xmlns:a16="http://schemas.microsoft.com/office/drawing/2014/main" id="{CF06E87E-29CD-4F91-826B-C59CB507CE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C6B19C0-0CE1-4BD8-AEB0-B34F7738AEA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A5C91B-B4F1-436A-8191-FD51C342D10D}" type="slidenum">
              <a:rPr lang="en-US" smtClean="0"/>
              <a:t>‹#›</a:t>
            </a:fld>
            <a:endParaRPr lang="en-US"/>
          </a:p>
        </p:txBody>
      </p:sp>
    </p:spTree>
    <p:extLst>
      <p:ext uri="{BB962C8B-B14F-4D97-AF65-F5344CB8AC3E}">
        <p14:creationId xmlns:p14="http://schemas.microsoft.com/office/powerpoint/2010/main" val="1327943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audio" Target="../media/media1.m4a"/><Relationship Id="rId7" Type="http://schemas.openxmlformats.org/officeDocument/2006/relationships/image" Target="../media/image3.jpeg"/><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2.jpeg"/><Relationship Id="rId5" Type="http://schemas.openxmlformats.org/officeDocument/2006/relationships/image" Target="../media/image1.jpeg"/><Relationship Id="rId4" Type="http://schemas.openxmlformats.org/officeDocument/2006/relationships/slideLayout" Target="../slideLayouts/slideLayout1.xml"/><Relationship Id="rId9"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2.xml"/><Relationship Id="rId5" Type="http://schemas.openxmlformats.org/officeDocument/2006/relationships/image" Target="../media/image5.png"/><Relationship Id="rId4"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tags" Target="../tags/tag3.xml"/><Relationship Id="rId5" Type="http://schemas.openxmlformats.org/officeDocument/2006/relationships/image" Target="../media/image5.png"/><Relationship Id="rId4"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2" Type="http://schemas.microsoft.com/office/2007/relationships/media" Target="../media/media4.m4a"/><Relationship Id="rId1" Type="http://schemas.openxmlformats.org/officeDocument/2006/relationships/tags" Target="../tags/tag4.xml"/><Relationship Id="rId6" Type="http://schemas.openxmlformats.org/officeDocument/2006/relationships/image" Target="../media/image5.png"/><Relationship Id="rId5" Type="http://schemas.openxmlformats.org/officeDocument/2006/relationships/image" Target="../media/image6.jpeg"/><Relationship Id="rId4"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2" Type="http://schemas.microsoft.com/office/2007/relationships/media" Target="../media/media5.m4a"/><Relationship Id="rId1" Type="http://schemas.openxmlformats.org/officeDocument/2006/relationships/tags" Target="../tags/tag5.xml"/><Relationship Id="rId6" Type="http://schemas.openxmlformats.org/officeDocument/2006/relationships/image" Target="../media/image5.png"/><Relationship Id="rId5" Type="http://schemas.openxmlformats.org/officeDocument/2006/relationships/image" Target="../media/image7.jpeg"/><Relationship Id="rId4"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audio" Target="../media/media6.m4a"/><Relationship Id="rId2" Type="http://schemas.microsoft.com/office/2007/relationships/media" Target="../media/media6.m4a"/><Relationship Id="rId1" Type="http://schemas.openxmlformats.org/officeDocument/2006/relationships/tags" Target="../tags/tag6.xml"/><Relationship Id="rId5" Type="http://schemas.openxmlformats.org/officeDocument/2006/relationships/image" Target="../media/image5.png"/><Relationship Id="rId4"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audio" Target="../media/media7.m4a"/><Relationship Id="rId2" Type="http://schemas.microsoft.com/office/2007/relationships/media" Target="../media/media7.m4a"/><Relationship Id="rId1" Type="http://schemas.openxmlformats.org/officeDocument/2006/relationships/tags" Target="../tags/tag7.xml"/><Relationship Id="rId6" Type="http://schemas.openxmlformats.org/officeDocument/2006/relationships/image" Target="../media/image5.png"/><Relationship Id="rId5" Type="http://schemas.openxmlformats.org/officeDocument/2006/relationships/image" Target="../media/image8.jpeg"/><Relationship Id="rId4"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audio" Target="../media/media8.m4a"/><Relationship Id="rId2" Type="http://schemas.microsoft.com/office/2007/relationships/media" Target="../media/media8.m4a"/><Relationship Id="rId1" Type="http://schemas.openxmlformats.org/officeDocument/2006/relationships/tags" Target="../tags/tag8.xml"/><Relationship Id="rId6" Type="http://schemas.openxmlformats.org/officeDocument/2006/relationships/image" Target="../media/image5.png"/><Relationship Id="rId5" Type="http://schemas.openxmlformats.org/officeDocument/2006/relationships/image" Target="../media/image9.jpeg"/><Relationship Id="rId4"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audio" Target="../media/media9.m4a"/><Relationship Id="rId2" Type="http://schemas.microsoft.com/office/2007/relationships/media" Target="../media/media9.m4a"/><Relationship Id="rId1" Type="http://schemas.openxmlformats.org/officeDocument/2006/relationships/tags" Target="../tags/tag9.xml"/><Relationship Id="rId5" Type="http://schemas.openxmlformats.org/officeDocument/2006/relationships/image" Target="../media/image5.png"/><Relationship Id="rId4"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B15F288-F7CB-4548-96F4-560E456E02EF}"/>
              </a:ext>
            </a:extLst>
          </p:cNvPr>
          <p:cNvSpPr txBox="1"/>
          <p:nvPr/>
        </p:nvSpPr>
        <p:spPr>
          <a:xfrm>
            <a:off x="562708" y="464234"/>
            <a:ext cx="11085341" cy="2800767"/>
          </a:xfrm>
          <a:prstGeom prst="rect">
            <a:avLst/>
          </a:prstGeom>
          <a:noFill/>
        </p:spPr>
        <p:txBody>
          <a:bodyPr wrap="square" rtlCol="0">
            <a:spAutoFit/>
          </a:bodyPr>
          <a:lstStyle/>
          <a:p>
            <a:pPr algn="ctr"/>
            <a:r>
              <a:rPr lang="en-GB" sz="8800" dirty="0">
                <a:latin typeface="Comic Sans MS" panose="030F0702030302020204" pitchFamily="66" charset="0"/>
              </a:rPr>
              <a:t>Insects of the </a:t>
            </a:r>
          </a:p>
          <a:p>
            <a:pPr algn="ctr"/>
            <a:r>
              <a:rPr lang="en-GB" sz="8800" dirty="0">
                <a:latin typeface="Comic Sans MS" panose="030F0702030302020204" pitchFamily="66" charset="0"/>
              </a:rPr>
              <a:t>Amazon Rainforest</a:t>
            </a:r>
            <a:endParaRPr lang="en-US" sz="8800" dirty="0">
              <a:latin typeface="Comic Sans MS" panose="030F0702030302020204" pitchFamily="66" charset="0"/>
            </a:endParaRPr>
          </a:p>
        </p:txBody>
      </p:sp>
      <p:pic>
        <p:nvPicPr>
          <p:cNvPr id="1026" name="Picture 2" descr="amazon-assassin-bug">
            <a:extLst>
              <a:ext uri="{FF2B5EF4-FFF2-40B4-BE49-F238E27FC236}">
                <a16:creationId xmlns:a16="http://schemas.microsoft.com/office/drawing/2014/main" id="{891D2F67-19A0-49B4-A983-72A0AB82891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5931" y="4206240"/>
            <a:ext cx="2683632" cy="178908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mazon-bullet-ant">
            <a:extLst>
              <a:ext uri="{FF2B5EF4-FFF2-40B4-BE49-F238E27FC236}">
                <a16:creationId xmlns:a16="http://schemas.microsoft.com/office/drawing/2014/main" id="{E0365D36-6701-461D-8FCA-226D807B192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82890" y="4206240"/>
            <a:ext cx="2683632" cy="178908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amazon-beetle">
            <a:extLst>
              <a:ext uri="{FF2B5EF4-FFF2-40B4-BE49-F238E27FC236}">
                <a16:creationId xmlns:a16="http://schemas.microsoft.com/office/drawing/2014/main" id="{99DA3595-B6FD-4DFD-BE83-B0950817FFD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44312" y="4206257"/>
            <a:ext cx="2680041" cy="178907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amazon-tarantula">
            <a:extLst>
              <a:ext uri="{FF2B5EF4-FFF2-40B4-BE49-F238E27FC236}">
                <a16:creationId xmlns:a16="http://schemas.microsoft.com/office/drawing/2014/main" id="{78BAAF90-90FC-4BB5-9FD4-8ED9A5A0DBD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317354" y="4206238"/>
            <a:ext cx="2680041" cy="1789089"/>
          </a:xfrm>
          <a:prstGeom prst="rect">
            <a:avLst/>
          </a:prstGeom>
          <a:noFill/>
          <a:extLst>
            <a:ext uri="{909E8E84-426E-40DD-AFC4-6F175D3DCCD1}">
              <a14:hiddenFill xmlns:a14="http://schemas.microsoft.com/office/drawing/2010/main">
                <a:solidFill>
                  <a:srgbClr val="FFFFFF"/>
                </a:solidFill>
              </a14:hiddenFill>
            </a:ext>
          </a:extLst>
        </p:spPr>
      </p:pic>
      <p:pic>
        <p:nvPicPr>
          <p:cNvPr id="2" name="Audio 1">
            <a:hlinkClick r:id="" action="ppaction://media"/>
            <a:extLst>
              <a:ext uri="{FF2B5EF4-FFF2-40B4-BE49-F238E27FC236}">
                <a16:creationId xmlns:a16="http://schemas.microsoft.com/office/drawing/2014/main" id="{E39E59C8-3C00-4359-83CF-3BCC19A61DF4}"/>
              </a:ext>
            </a:extLst>
          </p:cNvPr>
          <p:cNvPicPr>
            <a:picLocks noChangeAspect="1"/>
          </p:cNvPicPr>
          <p:nvPr>
            <a:audioFile r:link="rId3"/>
            <p:extLst>
              <p:ext uri="{DAA4B4D4-6D71-4841-9C94-3DE7FCFB9230}">
                <p14:media xmlns:p14="http://schemas.microsoft.com/office/powerpoint/2010/main" r:embed="rId2"/>
              </p:ext>
            </p:extLst>
          </p:nvPr>
        </p:nvPicPr>
        <p:blipFill>
          <a:blip r:embed="rId9"/>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740530020"/>
      </p:ext>
    </p:extLst>
  </p:cSld>
  <p:clrMapOvr>
    <a:masterClrMapping/>
  </p:clrMapOvr>
  <mc:AlternateContent xmlns:mc="http://schemas.openxmlformats.org/markup-compatibility/2006">
    <mc:Choice xmlns:p14="http://schemas.microsoft.com/office/powerpoint/2010/main" Requires="p14">
      <p:transition spd="slow" p14:dur="2000" advTm="10568"/>
    </mc:Choice>
    <mc:Fallback>
      <p:transition spd="slow" advTm="105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A702354-DDEC-46D4-9562-3ECA21361E10}"/>
              </a:ext>
            </a:extLst>
          </p:cNvPr>
          <p:cNvSpPr txBox="1"/>
          <p:nvPr/>
        </p:nvSpPr>
        <p:spPr>
          <a:xfrm>
            <a:off x="250874" y="450166"/>
            <a:ext cx="11690252" cy="5016758"/>
          </a:xfrm>
          <a:prstGeom prst="rect">
            <a:avLst/>
          </a:prstGeom>
          <a:noFill/>
        </p:spPr>
        <p:txBody>
          <a:bodyPr wrap="square" rtlCol="0">
            <a:spAutoFit/>
          </a:bodyPr>
          <a:lstStyle/>
          <a:p>
            <a:r>
              <a:rPr lang="en-GB" sz="8000" dirty="0">
                <a:latin typeface="Comic Sans MS" panose="030F0702030302020204" pitchFamily="66" charset="0"/>
              </a:rPr>
              <a:t>We are learning</a:t>
            </a:r>
          </a:p>
          <a:p>
            <a:r>
              <a:rPr lang="en-GB" sz="8000" dirty="0">
                <a:latin typeface="Comic Sans MS" panose="030F0702030302020204" pitchFamily="66" charset="0"/>
              </a:rPr>
              <a:t>To find out about an amazing creature.</a:t>
            </a:r>
          </a:p>
          <a:p>
            <a:r>
              <a:rPr lang="en-GB" sz="8000" dirty="0">
                <a:latin typeface="Comic Sans MS" panose="030F0702030302020204" pitchFamily="66" charset="0"/>
              </a:rPr>
              <a:t>To write facts about it. </a:t>
            </a:r>
            <a:endParaRPr lang="en-US" sz="8000" dirty="0">
              <a:latin typeface="Comic Sans MS" panose="030F0702030302020204" pitchFamily="66" charset="0"/>
            </a:endParaRPr>
          </a:p>
        </p:txBody>
      </p:sp>
      <p:pic>
        <p:nvPicPr>
          <p:cNvPr id="3" name="Audio 2">
            <a:hlinkClick r:id="" action="ppaction://media"/>
            <a:extLst>
              <a:ext uri="{FF2B5EF4-FFF2-40B4-BE49-F238E27FC236}">
                <a16:creationId xmlns:a16="http://schemas.microsoft.com/office/drawing/2014/main" id="{D52E9227-5B1C-4461-9540-7416380E7781}"/>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2675610425"/>
      </p:ext>
    </p:extLst>
  </p:cSld>
  <p:clrMapOvr>
    <a:masterClrMapping/>
  </p:clrMapOvr>
  <mc:AlternateContent xmlns:mc="http://schemas.openxmlformats.org/markup-compatibility/2006">
    <mc:Choice xmlns:p14="http://schemas.microsoft.com/office/powerpoint/2010/main" Requires="p14">
      <p:transition spd="slow" p14:dur="2000" advTm="4693"/>
    </mc:Choice>
    <mc:Fallback>
      <p:transition spd="slow" advTm="46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739EE78-3496-4189-8ECC-BE4FFCEAE419}"/>
              </a:ext>
            </a:extLst>
          </p:cNvPr>
          <p:cNvSpPr txBox="1"/>
          <p:nvPr/>
        </p:nvSpPr>
        <p:spPr>
          <a:xfrm>
            <a:off x="604911" y="478302"/>
            <a:ext cx="10860258" cy="5170646"/>
          </a:xfrm>
          <a:prstGeom prst="rect">
            <a:avLst/>
          </a:prstGeom>
          <a:noFill/>
        </p:spPr>
        <p:txBody>
          <a:bodyPr wrap="square" rtlCol="0">
            <a:spAutoFit/>
          </a:bodyPr>
          <a:lstStyle/>
          <a:p>
            <a:r>
              <a:rPr lang="en-GB" sz="6600" dirty="0">
                <a:latin typeface="Comic Sans MS" panose="030F0702030302020204" pitchFamily="66" charset="0"/>
              </a:rPr>
              <a:t>Today we will be learning about a fascinating creature. </a:t>
            </a:r>
          </a:p>
          <a:p>
            <a:r>
              <a:rPr lang="en-GB" sz="6600" dirty="0">
                <a:latin typeface="Comic Sans MS" panose="030F0702030302020204" pitchFamily="66" charset="0"/>
              </a:rPr>
              <a:t>Look on the next slide to find out what it is......</a:t>
            </a:r>
            <a:endParaRPr lang="en-US" sz="6600" dirty="0">
              <a:latin typeface="Comic Sans MS" panose="030F0702030302020204" pitchFamily="66" charset="0"/>
            </a:endParaRPr>
          </a:p>
        </p:txBody>
      </p:sp>
      <p:pic>
        <p:nvPicPr>
          <p:cNvPr id="2" name="Audio 1">
            <a:hlinkClick r:id="" action="ppaction://media"/>
            <a:extLst>
              <a:ext uri="{FF2B5EF4-FFF2-40B4-BE49-F238E27FC236}">
                <a16:creationId xmlns:a16="http://schemas.microsoft.com/office/drawing/2014/main" id="{DC325163-2067-4657-A259-CA079250CC81}"/>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1136836758"/>
      </p:ext>
    </p:extLst>
  </p:cSld>
  <p:clrMapOvr>
    <a:masterClrMapping/>
  </p:clrMapOvr>
  <mc:AlternateContent xmlns:mc="http://schemas.openxmlformats.org/markup-compatibility/2006">
    <mc:Choice xmlns:p14="http://schemas.microsoft.com/office/powerpoint/2010/main" Requires="p14">
      <p:transition spd="slow" p14:dur="2000" advTm="10474"/>
    </mc:Choice>
    <mc:Fallback>
      <p:transition spd="slow" advTm="104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739EE78-3496-4189-8ECC-BE4FFCEAE419}"/>
              </a:ext>
            </a:extLst>
          </p:cNvPr>
          <p:cNvSpPr txBox="1"/>
          <p:nvPr/>
        </p:nvSpPr>
        <p:spPr>
          <a:xfrm>
            <a:off x="604911" y="478302"/>
            <a:ext cx="10860258" cy="1107996"/>
          </a:xfrm>
          <a:prstGeom prst="rect">
            <a:avLst/>
          </a:prstGeom>
          <a:noFill/>
        </p:spPr>
        <p:txBody>
          <a:bodyPr wrap="square" rtlCol="0">
            <a:spAutoFit/>
          </a:bodyPr>
          <a:lstStyle/>
          <a:p>
            <a:endParaRPr lang="en-US" sz="6600" dirty="0">
              <a:latin typeface="Comic Sans MS" panose="030F0702030302020204" pitchFamily="66" charset="0"/>
            </a:endParaRPr>
          </a:p>
        </p:txBody>
      </p:sp>
      <p:sp>
        <p:nvSpPr>
          <p:cNvPr id="2" name="TextBox 1">
            <a:extLst>
              <a:ext uri="{FF2B5EF4-FFF2-40B4-BE49-F238E27FC236}">
                <a16:creationId xmlns:a16="http://schemas.microsoft.com/office/drawing/2014/main" id="{41ACFA27-98E1-4295-8179-1618F2D0EBF3}"/>
              </a:ext>
            </a:extLst>
          </p:cNvPr>
          <p:cNvSpPr txBox="1"/>
          <p:nvPr/>
        </p:nvSpPr>
        <p:spPr>
          <a:xfrm>
            <a:off x="407963" y="253218"/>
            <a:ext cx="11310425" cy="830997"/>
          </a:xfrm>
          <a:prstGeom prst="rect">
            <a:avLst/>
          </a:prstGeom>
          <a:noFill/>
        </p:spPr>
        <p:txBody>
          <a:bodyPr wrap="square" rtlCol="0">
            <a:spAutoFit/>
          </a:bodyPr>
          <a:lstStyle/>
          <a:p>
            <a:pPr algn="ctr"/>
            <a:r>
              <a:rPr lang="en-GB" sz="4800" b="1" dirty="0">
                <a:latin typeface="Comic Sans MS" panose="030F0702030302020204" pitchFamily="66" charset="0"/>
              </a:rPr>
              <a:t>The Jewel Caterpillar</a:t>
            </a:r>
            <a:endParaRPr lang="en-US" sz="4800" b="1" dirty="0">
              <a:latin typeface="Comic Sans MS" panose="030F0702030302020204" pitchFamily="66" charset="0"/>
            </a:endParaRPr>
          </a:p>
        </p:txBody>
      </p:sp>
      <p:pic>
        <p:nvPicPr>
          <p:cNvPr id="2054" name="Picture 6" descr="Image result for jewel caterpillar">
            <a:extLst>
              <a:ext uri="{FF2B5EF4-FFF2-40B4-BE49-F238E27FC236}">
                <a16:creationId xmlns:a16="http://schemas.microsoft.com/office/drawing/2014/main" id="{413BDE2C-AA14-4410-BA71-69D5F0A9131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39081" y="1309299"/>
            <a:ext cx="6096000" cy="4752975"/>
          </a:xfrm>
          <a:prstGeom prst="rect">
            <a:avLst/>
          </a:prstGeom>
          <a:noFill/>
          <a:extLst>
            <a:ext uri="{909E8E84-426E-40DD-AFC4-6F175D3DCCD1}">
              <a14:hiddenFill xmlns:a14="http://schemas.microsoft.com/office/drawing/2010/main">
                <a:solidFill>
                  <a:srgbClr val="FFFFFF"/>
                </a:solidFill>
              </a14:hiddenFill>
            </a:ext>
          </a:extLst>
        </p:spPr>
      </p:pic>
      <p:pic>
        <p:nvPicPr>
          <p:cNvPr id="3" name="Audio 2">
            <a:hlinkClick r:id="" action="ppaction://media"/>
            <a:extLst>
              <a:ext uri="{FF2B5EF4-FFF2-40B4-BE49-F238E27FC236}">
                <a16:creationId xmlns:a16="http://schemas.microsoft.com/office/drawing/2014/main" id="{3C84AE34-7D2A-4750-A06D-B271599C54C1}"/>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472170224"/>
      </p:ext>
    </p:extLst>
  </p:cSld>
  <p:clrMapOvr>
    <a:masterClrMapping/>
  </p:clrMapOvr>
  <mc:AlternateContent xmlns:mc="http://schemas.openxmlformats.org/markup-compatibility/2006">
    <mc:Choice xmlns:p14="http://schemas.microsoft.com/office/powerpoint/2010/main" Requires="p14">
      <p:transition spd="slow" p14:dur="2000" advTm="6466"/>
    </mc:Choice>
    <mc:Fallback>
      <p:transition spd="slow" advTm="646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739EE78-3496-4189-8ECC-BE4FFCEAE419}"/>
              </a:ext>
            </a:extLst>
          </p:cNvPr>
          <p:cNvSpPr txBox="1"/>
          <p:nvPr/>
        </p:nvSpPr>
        <p:spPr>
          <a:xfrm>
            <a:off x="604911" y="478302"/>
            <a:ext cx="10860258" cy="1107996"/>
          </a:xfrm>
          <a:prstGeom prst="rect">
            <a:avLst/>
          </a:prstGeom>
          <a:noFill/>
        </p:spPr>
        <p:txBody>
          <a:bodyPr wrap="square" rtlCol="0">
            <a:spAutoFit/>
          </a:bodyPr>
          <a:lstStyle/>
          <a:p>
            <a:endParaRPr lang="en-US" sz="6600" dirty="0">
              <a:latin typeface="Comic Sans MS" panose="030F0702030302020204" pitchFamily="66" charset="0"/>
            </a:endParaRPr>
          </a:p>
        </p:txBody>
      </p:sp>
      <p:sp>
        <p:nvSpPr>
          <p:cNvPr id="2" name="TextBox 1">
            <a:extLst>
              <a:ext uri="{FF2B5EF4-FFF2-40B4-BE49-F238E27FC236}">
                <a16:creationId xmlns:a16="http://schemas.microsoft.com/office/drawing/2014/main" id="{41ACFA27-98E1-4295-8179-1618F2D0EBF3}"/>
              </a:ext>
            </a:extLst>
          </p:cNvPr>
          <p:cNvSpPr txBox="1"/>
          <p:nvPr/>
        </p:nvSpPr>
        <p:spPr>
          <a:xfrm>
            <a:off x="407963" y="253218"/>
            <a:ext cx="11310425" cy="2862322"/>
          </a:xfrm>
          <a:prstGeom prst="rect">
            <a:avLst/>
          </a:prstGeom>
          <a:noFill/>
        </p:spPr>
        <p:txBody>
          <a:bodyPr wrap="square" rtlCol="0">
            <a:spAutoFit/>
          </a:bodyPr>
          <a:lstStyle/>
          <a:p>
            <a:r>
              <a:rPr lang="en-GB" sz="4800" dirty="0">
                <a:solidFill>
                  <a:srgbClr val="7030A0"/>
                </a:solidFill>
                <a:latin typeface="Comic Sans MS" panose="030F0702030302020204" pitchFamily="66" charset="0"/>
              </a:rPr>
              <a:t>Habitat:</a:t>
            </a:r>
          </a:p>
          <a:p>
            <a:r>
              <a:rPr lang="en-GB" sz="4400" dirty="0">
                <a:latin typeface="Comic Sans MS" panose="030F0702030302020204" pitchFamily="66" charset="0"/>
              </a:rPr>
              <a:t>The Jewel Caterpillar can be found in the lower layers of the rainforest. </a:t>
            </a:r>
          </a:p>
          <a:p>
            <a:endParaRPr lang="en-GB" sz="4400" dirty="0">
              <a:latin typeface="Comic Sans MS" panose="030F0702030302020204" pitchFamily="66" charset="0"/>
            </a:endParaRPr>
          </a:p>
        </p:txBody>
      </p:sp>
      <p:pic>
        <p:nvPicPr>
          <p:cNvPr id="5122" name="Picture 2" descr="Image result for jewel caterpillar habitat">
            <a:extLst>
              <a:ext uri="{FF2B5EF4-FFF2-40B4-BE49-F238E27FC236}">
                <a16:creationId xmlns:a16="http://schemas.microsoft.com/office/drawing/2014/main" id="{013084B5-7FB8-4D8B-B206-3E124EB3AD0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07866" y="2566377"/>
            <a:ext cx="6438428" cy="4291623"/>
          </a:xfrm>
          <a:prstGeom prst="rect">
            <a:avLst/>
          </a:prstGeom>
          <a:noFill/>
          <a:extLst>
            <a:ext uri="{909E8E84-426E-40DD-AFC4-6F175D3DCCD1}">
              <a14:hiddenFill xmlns:a14="http://schemas.microsoft.com/office/drawing/2010/main">
                <a:solidFill>
                  <a:srgbClr val="FFFFFF"/>
                </a:solidFill>
              </a14:hiddenFill>
            </a:ext>
          </a:extLst>
        </p:spPr>
      </p:pic>
      <p:pic>
        <p:nvPicPr>
          <p:cNvPr id="3" name="Audio 2">
            <a:hlinkClick r:id="" action="ppaction://media"/>
            <a:extLst>
              <a:ext uri="{FF2B5EF4-FFF2-40B4-BE49-F238E27FC236}">
                <a16:creationId xmlns:a16="http://schemas.microsoft.com/office/drawing/2014/main" id="{1D000492-4995-41C4-AB0A-EE88AF9ADFC3}"/>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1954585784"/>
      </p:ext>
    </p:extLst>
  </p:cSld>
  <p:clrMapOvr>
    <a:masterClrMapping/>
  </p:clrMapOvr>
  <mc:AlternateContent xmlns:mc="http://schemas.openxmlformats.org/markup-compatibility/2006">
    <mc:Choice xmlns:p14="http://schemas.microsoft.com/office/powerpoint/2010/main" Requires="p14">
      <p:transition spd="slow" p14:dur="2000" advTm="11741"/>
    </mc:Choice>
    <mc:Fallback>
      <p:transition spd="slow" advTm="117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739EE78-3496-4189-8ECC-BE4FFCEAE419}"/>
              </a:ext>
            </a:extLst>
          </p:cNvPr>
          <p:cNvSpPr txBox="1"/>
          <p:nvPr/>
        </p:nvSpPr>
        <p:spPr>
          <a:xfrm>
            <a:off x="604911" y="478302"/>
            <a:ext cx="10860258" cy="1107996"/>
          </a:xfrm>
          <a:prstGeom prst="rect">
            <a:avLst/>
          </a:prstGeom>
          <a:noFill/>
        </p:spPr>
        <p:txBody>
          <a:bodyPr wrap="square" rtlCol="0">
            <a:spAutoFit/>
          </a:bodyPr>
          <a:lstStyle/>
          <a:p>
            <a:endParaRPr lang="en-US" sz="6600" dirty="0">
              <a:latin typeface="Comic Sans MS" panose="030F0702030302020204" pitchFamily="66" charset="0"/>
            </a:endParaRPr>
          </a:p>
        </p:txBody>
      </p:sp>
      <p:sp>
        <p:nvSpPr>
          <p:cNvPr id="2" name="TextBox 1">
            <a:extLst>
              <a:ext uri="{FF2B5EF4-FFF2-40B4-BE49-F238E27FC236}">
                <a16:creationId xmlns:a16="http://schemas.microsoft.com/office/drawing/2014/main" id="{41ACFA27-98E1-4295-8179-1618F2D0EBF3}"/>
              </a:ext>
            </a:extLst>
          </p:cNvPr>
          <p:cNvSpPr txBox="1"/>
          <p:nvPr/>
        </p:nvSpPr>
        <p:spPr>
          <a:xfrm>
            <a:off x="407963" y="253218"/>
            <a:ext cx="11310425" cy="5324535"/>
          </a:xfrm>
          <a:prstGeom prst="rect">
            <a:avLst/>
          </a:prstGeom>
          <a:noFill/>
        </p:spPr>
        <p:txBody>
          <a:bodyPr wrap="square" rtlCol="0">
            <a:spAutoFit/>
          </a:bodyPr>
          <a:lstStyle/>
          <a:p>
            <a:r>
              <a:rPr lang="en-GB" sz="4800" dirty="0">
                <a:solidFill>
                  <a:srgbClr val="7030A0"/>
                </a:solidFill>
                <a:latin typeface="Comic Sans MS" panose="030F0702030302020204" pitchFamily="66" charset="0"/>
              </a:rPr>
              <a:t>Appearance:</a:t>
            </a:r>
          </a:p>
          <a:p>
            <a:endParaRPr lang="en-GB" sz="2800" dirty="0">
              <a:latin typeface="Comic Sans MS" panose="030F0702030302020204" pitchFamily="66" charset="0"/>
            </a:endParaRPr>
          </a:p>
          <a:p>
            <a:r>
              <a:rPr lang="en-GB" sz="4400" dirty="0">
                <a:latin typeface="Comic Sans MS" panose="030F0702030302020204" pitchFamily="66" charset="0"/>
              </a:rPr>
              <a:t>Their bodies are covered in a sticky substance although it looks like they are made of beads and glass. Their sticky bodies makes it hard for predators to eat them. Jewel caterpillars eventually turn into moths, not butterflies.</a:t>
            </a:r>
          </a:p>
        </p:txBody>
      </p:sp>
      <p:pic>
        <p:nvPicPr>
          <p:cNvPr id="3" name="Audio 2">
            <a:hlinkClick r:id="" action="ppaction://media"/>
            <a:extLst>
              <a:ext uri="{FF2B5EF4-FFF2-40B4-BE49-F238E27FC236}">
                <a16:creationId xmlns:a16="http://schemas.microsoft.com/office/drawing/2014/main" id="{CBDF3A8B-A6BA-40D2-9290-A82F5C835689}"/>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852437259"/>
      </p:ext>
    </p:extLst>
  </p:cSld>
  <p:clrMapOvr>
    <a:masterClrMapping/>
  </p:clrMapOvr>
  <mc:AlternateContent xmlns:mc="http://schemas.openxmlformats.org/markup-compatibility/2006">
    <mc:Choice xmlns:p14="http://schemas.microsoft.com/office/powerpoint/2010/main" Requires="p14">
      <p:transition spd="slow" p14:dur="2000" advTm="21261"/>
    </mc:Choice>
    <mc:Fallback>
      <p:transition spd="slow" advTm="212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8" name="Picture 12" descr="Image result for jewel caterpillar habitat">
            <a:extLst>
              <a:ext uri="{FF2B5EF4-FFF2-40B4-BE49-F238E27FC236}">
                <a16:creationId xmlns:a16="http://schemas.microsoft.com/office/drawing/2014/main" id="{296DC684-B5FC-4CEA-ABFD-EAACB5F2E89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25495" y="257775"/>
            <a:ext cx="9513673" cy="6342449"/>
          </a:xfrm>
          <a:prstGeom prst="rect">
            <a:avLst/>
          </a:prstGeom>
          <a:noFill/>
          <a:extLst>
            <a:ext uri="{909E8E84-426E-40DD-AFC4-6F175D3DCCD1}">
              <a14:hiddenFill xmlns:a14="http://schemas.microsoft.com/office/drawing/2010/main">
                <a:solidFill>
                  <a:srgbClr val="FFFFFF"/>
                </a:solidFill>
              </a14:hiddenFill>
            </a:ext>
          </a:extLst>
        </p:spPr>
      </p:pic>
      <p:pic>
        <p:nvPicPr>
          <p:cNvPr id="2" name="Audio 1">
            <a:hlinkClick r:id="" action="ppaction://media"/>
            <a:extLst>
              <a:ext uri="{FF2B5EF4-FFF2-40B4-BE49-F238E27FC236}">
                <a16:creationId xmlns:a16="http://schemas.microsoft.com/office/drawing/2014/main" id="{F617FA34-5FEE-4611-92BF-5612E0FA844D}"/>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1575865002"/>
      </p:ext>
    </p:extLst>
  </p:cSld>
  <p:clrMapOvr>
    <a:masterClrMapping/>
  </p:clrMapOvr>
  <mc:AlternateContent xmlns:mc="http://schemas.openxmlformats.org/markup-compatibility/2006">
    <mc:Choice xmlns:p14="http://schemas.microsoft.com/office/powerpoint/2010/main" Requires="p14">
      <p:transition spd="slow" p14:dur="2000" advTm="18467"/>
    </mc:Choice>
    <mc:Fallback>
      <p:transition spd="slow" advTm="184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739EE78-3496-4189-8ECC-BE4FFCEAE419}"/>
              </a:ext>
            </a:extLst>
          </p:cNvPr>
          <p:cNvSpPr txBox="1"/>
          <p:nvPr/>
        </p:nvSpPr>
        <p:spPr>
          <a:xfrm>
            <a:off x="604911" y="478302"/>
            <a:ext cx="10860258" cy="1107996"/>
          </a:xfrm>
          <a:prstGeom prst="rect">
            <a:avLst/>
          </a:prstGeom>
          <a:noFill/>
        </p:spPr>
        <p:txBody>
          <a:bodyPr wrap="square" rtlCol="0">
            <a:spAutoFit/>
          </a:bodyPr>
          <a:lstStyle/>
          <a:p>
            <a:endParaRPr lang="en-US" sz="6600" dirty="0">
              <a:latin typeface="Comic Sans MS" panose="030F0702030302020204" pitchFamily="66" charset="0"/>
            </a:endParaRPr>
          </a:p>
        </p:txBody>
      </p:sp>
      <p:sp>
        <p:nvSpPr>
          <p:cNvPr id="2" name="TextBox 1">
            <a:extLst>
              <a:ext uri="{FF2B5EF4-FFF2-40B4-BE49-F238E27FC236}">
                <a16:creationId xmlns:a16="http://schemas.microsoft.com/office/drawing/2014/main" id="{41ACFA27-98E1-4295-8179-1618F2D0EBF3}"/>
              </a:ext>
            </a:extLst>
          </p:cNvPr>
          <p:cNvSpPr txBox="1"/>
          <p:nvPr/>
        </p:nvSpPr>
        <p:spPr>
          <a:xfrm>
            <a:off x="407963" y="253218"/>
            <a:ext cx="11310425" cy="3231654"/>
          </a:xfrm>
          <a:prstGeom prst="rect">
            <a:avLst/>
          </a:prstGeom>
          <a:noFill/>
        </p:spPr>
        <p:txBody>
          <a:bodyPr wrap="square" rtlCol="0">
            <a:spAutoFit/>
          </a:bodyPr>
          <a:lstStyle/>
          <a:p>
            <a:r>
              <a:rPr lang="en-GB" sz="4800" dirty="0">
                <a:solidFill>
                  <a:srgbClr val="7030A0"/>
                </a:solidFill>
                <a:latin typeface="Comic Sans MS" panose="030F0702030302020204" pitchFamily="66" charset="0"/>
              </a:rPr>
              <a:t>What they eat:</a:t>
            </a:r>
          </a:p>
          <a:p>
            <a:endParaRPr lang="en-GB" sz="4800" dirty="0">
              <a:solidFill>
                <a:srgbClr val="7030A0"/>
              </a:solidFill>
              <a:latin typeface="Comic Sans MS" panose="030F0702030302020204" pitchFamily="66" charset="0"/>
            </a:endParaRPr>
          </a:p>
          <a:p>
            <a:r>
              <a:rPr lang="en-GB" sz="4400" dirty="0">
                <a:latin typeface="Comic Sans MS" panose="030F0702030302020204" pitchFamily="66" charset="0"/>
              </a:rPr>
              <a:t>		 </a:t>
            </a:r>
            <a:endParaRPr lang="en-GB" sz="4400" dirty="0">
              <a:solidFill>
                <a:srgbClr val="7030A0"/>
              </a:solidFill>
              <a:latin typeface="Comic Sans MS" panose="030F0702030302020204" pitchFamily="66" charset="0"/>
            </a:endParaRPr>
          </a:p>
          <a:p>
            <a:endParaRPr lang="en-GB" sz="2800" dirty="0">
              <a:latin typeface="Comic Sans MS" panose="030F0702030302020204" pitchFamily="66" charset="0"/>
            </a:endParaRPr>
          </a:p>
          <a:p>
            <a:endParaRPr lang="en-GB" sz="3600" dirty="0">
              <a:latin typeface="Comic Sans MS" panose="030F0702030302020204" pitchFamily="66" charset="0"/>
            </a:endParaRPr>
          </a:p>
        </p:txBody>
      </p:sp>
      <p:sp>
        <p:nvSpPr>
          <p:cNvPr id="6" name="Rectangle 5">
            <a:extLst>
              <a:ext uri="{FF2B5EF4-FFF2-40B4-BE49-F238E27FC236}">
                <a16:creationId xmlns:a16="http://schemas.microsoft.com/office/drawing/2014/main" id="{1B6E2FF3-F3B1-4E37-81C5-4C6D1C8FEA8A}"/>
              </a:ext>
            </a:extLst>
          </p:cNvPr>
          <p:cNvSpPr/>
          <p:nvPr/>
        </p:nvSpPr>
        <p:spPr>
          <a:xfrm>
            <a:off x="473611" y="1237389"/>
            <a:ext cx="11500085" cy="2800767"/>
          </a:xfrm>
          <a:prstGeom prst="rect">
            <a:avLst/>
          </a:prstGeom>
        </p:spPr>
        <p:txBody>
          <a:bodyPr wrap="square">
            <a:spAutoFit/>
          </a:bodyPr>
          <a:lstStyle/>
          <a:p>
            <a:r>
              <a:rPr lang="en-GB" sz="4400" dirty="0">
                <a:latin typeface="Comic Sans MS" panose="030F0702030302020204" pitchFamily="66" charset="0"/>
              </a:rPr>
              <a:t>Jewel caterpillars eat leaves, plants, petals and fruit.  </a:t>
            </a:r>
          </a:p>
          <a:p>
            <a:endParaRPr lang="en-GB" sz="4400" dirty="0">
              <a:latin typeface="Comic Sans MS" panose="030F0702030302020204" pitchFamily="66" charset="0"/>
            </a:endParaRPr>
          </a:p>
          <a:p>
            <a:endParaRPr lang="en-GB" sz="4400" dirty="0">
              <a:latin typeface="Comic Sans MS" panose="030F0702030302020204" pitchFamily="66" charset="0"/>
            </a:endParaRPr>
          </a:p>
        </p:txBody>
      </p:sp>
      <p:pic>
        <p:nvPicPr>
          <p:cNvPr id="1032" name="Picture 8" descr="Image result for jewel caterpillar eating">
            <a:extLst>
              <a:ext uri="{FF2B5EF4-FFF2-40B4-BE49-F238E27FC236}">
                <a16:creationId xmlns:a16="http://schemas.microsoft.com/office/drawing/2014/main" id="{5F36FA2A-0C87-4F47-A119-131CAAC3FCB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75317" y="2959153"/>
            <a:ext cx="5478404" cy="3645629"/>
          </a:xfrm>
          <a:prstGeom prst="rect">
            <a:avLst/>
          </a:prstGeom>
          <a:noFill/>
          <a:extLst>
            <a:ext uri="{909E8E84-426E-40DD-AFC4-6F175D3DCCD1}">
              <a14:hiddenFill xmlns:a14="http://schemas.microsoft.com/office/drawing/2010/main">
                <a:solidFill>
                  <a:srgbClr val="FFFFFF"/>
                </a:solidFill>
              </a14:hiddenFill>
            </a:ext>
          </a:extLst>
        </p:spPr>
      </p:pic>
      <p:pic>
        <p:nvPicPr>
          <p:cNvPr id="3" name="Audio 2">
            <a:hlinkClick r:id="" action="ppaction://media"/>
            <a:extLst>
              <a:ext uri="{FF2B5EF4-FFF2-40B4-BE49-F238E27FC236}">
                <a16:creationId xmlns:a16="http://schemas.microsoft.com/office/drawing/2014/main" id="{399347FC-9B48-4933-9F8F-039E05777927}"/>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3699977593"/>
      </p:ext>
    </p:extLst>
  </p:cSld>
  <p:clrMapOvr>
    <a:masterClrMapping/>
  </p:clrMapOvr>
  <mc:AlternateContent xmlns:mc="http://schemas.openxmlformats.org/markup-compatibility/2006">
    <mc:Choice xmlns:p14="http://schemas.microsoft.com/office/powerpoint/2010/main" Requires="p14">
      <p:transition spd="slow" p14:dur="2000" advTm="9731"/>
    </mc:Choice>
    <mc:Fallback>
      <p:transition spd="slow" advTm="97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739EE78-3496-4189-8ECC-BE4FFCEAE419}"/>
              </a:ext>
            </a:extLst>
          </p:cNvPr>
          <p:cNvSpPr txBox="1"/>
          <p:nvPr/>
        </p:nvSpPr>
        <p:spPr>
          <a:xfrm>
            <a:off x="604911" y="478302"/>
            <a:ext cx="10860258" cy="1107996"/>
          </a:xfrm>
          <a:prstGeom prst="rect">
            <a:avLst/>
          </a:prstGeom>
          <a:noFill/>
        </p:spPr>
        <p:txBody>
          <a:bodyPr wrap="square" rtlCol="0">
            <a:spAutoFit/>
          </a:bodyPr>
          <a:lstStyle/>
          <a:p>
            <a:endParaRPr lang="en-US" sz="6600" dirty="0">
              <a:latin typeface="Comic Sans MS" panose="030F0702030302020204" pitchFamily="66" charset="0"/>
            </a:endParaRPr>
          </a:p>
        </p:txBody>
      </p:sp>
      <p:sp>
        <p:nvSpPr>
          <p:cNvPr id="2" name="TextBox 1">
            <a:extLst>
              <a:ext uri="{FF2B5EF4-FFF2-40B4-BE49-F238E27FC236}">
                <a16:creationId xmlns:a16="http://schemas.microsoft.com/office/drawing/2014/main" id="{41ACFA27-98E1-4295-8179-1618F2D0EBF3}"/>
              </a:ext>
            </a:extLst>
          </p:cNvPr>
          <p:cNvSpPr txBox="1"/>
          <p:nvPr/>
        </p:nvSpPr>
        <p:spPr>
          <a:xfrm>
            <a:off x="407963" y="253218"/>
            <a:ext cx="11310425" cy="4585871"/>
          </a:xfrm>
          <a:prstGeom prst="rect">
            <a:avLst/>
          </a:prstGeom>
          <a:noFill/>
        </p:spPr>
        <p:txBody>
          <a:bodyPr wrap="square" rtlCol="0">
            <a:spAutoFit/>
          </a:bodyPr>
          <a:lstStyle/>
          <a:p>
            <a:r>
              <a:rPr lang="en-GB" sz="4800" dirty="0">
                <a:solidFill>
                  <a:srgbClr val="7030A0"/>
                </a:solidFill>
                <a:latin typeface="Comic Sans MS" panose="030F0702030302020204" pitchFamily="66" charset="0"/>
              </a:rPr>
              <a:t>For today’s lesson, I would like you to write facts about the Jewel caterpillar. I would also like you to draw a picture of one too.  </a:t>
            </a:r>
          </a:p>
          <a:p>
            <a:endParaRPr lang="en-GB" sz="2800" dirty="0">
              <a:latin typeface="Comic Sans MS" panose="030F0702030302020204" pitchFamily="66" charset="0"/>
            </a:endParaRPr>
          </a:p>
          <a:p>
            <a:endParaRPr lang="en-GB" sz="3600" dirty="0">
              <a:latin typeface="Comic Sans MS" panose="030F0702030302020204" pitchFamily="66" charset="0"/>
            </a:endParaRPr>
          </a:p>
          <a:p>
            <a:endParaRPr lang="en-GB" sz="3600" dirty="0">
              <a:latin typeface="Comic Sans MS" panose="030F0702030302020204" pitchFamily="66" charset="0"/>
            </a:endParaRPr>
          </a:p>
        </p:txBody>
      </p:sp>
      <p:pic>
        <p:nvPicPr>
          <p:cNvPr id="3" name="Audio 2">
            <a:hlinkClick r:id="" action="ppaction://media"/>
            <a:extLst>
              <a:ext uri="{FF2B5EF4-FFF2-40B4-BE49-F238E27FC236}">
                <a16:creationId xmlns:a16="http://schemas.microsoft.com/office/drawing/2014/main" id="{8213B0ED-2141-4244-8BC4-98160E1892F8}"/>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1943087553"/>
      </p:ext>
    </p:extLst>
  </p:cSld>
  <p:clrMapOvr>
    <a:masterClrMapping/>
  </p:clrMapOvr>
  <mc:AlternateContent xmlns:mc="http://schemas.openxmlformats.org/markup-compatibility/2006">
    <mc:Choice xmlns:p14="http://schemas.microsoft.com/office/powerpoint/2010/main" Requires="p14">
      <p:transition spd="slow" p14:dur="2000" advTm="10202"/>
    </mc:Choice>
    <mc:Fallback>
      <p:transition spd="slow" advTm="102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86</TotalTime>
  <Words>154</Words>
  <Application>Microsoft Office PowerPoint</Application>
  <PresentationFormat>Widescreen</PresentationFormat>
  <Paragraphs>19</Paragraphs>
  <Slides>9</Slides>
  <Notes>0</Notes>
  <HiddenSlides>0</HiddenSlides>
  <MMClips>9</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Christina Weerasekera</dc:creator>
  <cp:lastModifiedBy>Christina Weerasekera</cp:lastModifiedBy>
  <cp:revision>13</cp:revision>
  <dcterms:created xsi:type="dcterms:W3CDTF">2021-02-05T14:13:08Z</dcterms:created>
  <dcterms:modified xsi:type="dcterms:W3CDTF">2021-02-07T15:43:46Z</dcterms:modified>
</cp:coreProperties>
</file>