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8" r:id="rId3"/>
    <p:sldId id="274" r:id="rId4"/>
    <p:sldId id="276" r:id="rId5"/>
    <p:sldId id="264" r:id="rId6"/>
    <p:sldId id="268" r:id="rId7"/>
    <p:sldId id="273" r:id="rId8"/>
    <p:sldId id="277" r:id="rId9"/>
    <p:sldId id="275" r:id="rId10"/>
  </p:sldIdLst>
  <p:sldSz cx="10160000" cy="7620000"/>
  <p:notesSz cx="6858000" cy="9144000"/>
  <p:embeddedFontLst>
    <p:embeddedFont>
      <p:font typeface="Calibri" panose="020F0502020204030204" pitchFamily="34" charset="0"/>
      <p:regular r:id="rId11"/>
      <p:bold r:id="rId12"/>
      <p:italic r:id="rId13"/>
      <p:boldItalic r:id="rId14"/>
    </p:embeddedFont>
    <p:embeddedFont>
      <p:font typeface="Calibri Light" panose="020F0302020204030204" pitchFamily="34" charset="0"/>
      <p:regular r:id="rId15"/>
      <p:italic r:id="rId16"/>
    </p:embeddedFont>
    <p:embeddedFont>
      <p:font typeface="Comic Sans MS" panose="030F0702030302020204" pitchFamily="66" charset="0"/>
      <p:regular r:id="rId17"/>
      <p:bold r:id="rId18"/>
      <p:italic r:id="rId19"/>
      <p:boldItalic r:id="rId20"/>
    </p:embeddedFont>
    <p:embeddedFont>
      <p:font typeface="Twinkl" panose="020B0604020202020204" charset="0"/>
      <p:regular r:id="rId21"/>
      <p:bold r:id="rId22"/>
    </p:embeddedFont>
    <p:embeddedFont>
      <p:font typeface="Twinkl SemiBold" charset="0"/>
      <p:bold r:id="rId23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6" d="100"/>
          <a:sy n="66" d="100"/>
        </p:scale>
        <p:origin x="129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3.fntdata"/><Relationship Id="rId18" Type="http://schemas.openxmlformats.org/officeDocument/2006/relationships/font" Target="fonts/font8.fntdata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font" Target="fonts/font11.fntdata"/><Relationship Id="rId7" Type="http://schemas.openxmlformats.org/officeDocument/2006/relationships/slide" Target="slides/slide6.xml"/><Relationship Id="rId12" Type="http://schemas.openxmlformats.org/officeDocument/2006/relationships/font" Target="fonts/font2.fntdata"/><Relationship Id="rId17" Type="http://schemas.openxmlformats.org/officeDocument/2006/relationships/font" Target="fonts/font7.fntdata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font" Target="fonts/font6.fntdata"/><Relationship Id="rId20" Type="http://schemas.openxmlformats.org/officeDocument/2006/relationships/font" Target="fonts/font10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1.fntdata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font" Target="fonts/font5.fntdata"/><Relationship Id="rId23" Type="http://schemas.openxmlformats.org/officeDocument/2006/relationships/font" Target="fonts/font13.fntdata"/><Relationship Id="rId10" Type="http://schemas.openxmlformats.org/officeDocument/2006/relationships/slide" Target="slides/slide9.xml"/><Relationship Id="rId19" Type="http://schemas.openxmlformats.org/officeDocument/2006/relationships/font" Target="fonts/font9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4.fntdata"/><Relationship Id="rId22" Type="http://schemas.openxmlformats.org/officeDocument/2006/relationships/font" Target="fonts/font12.fntdata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DBFDDE-1A80-41AE-8A86-FB95BDECFDB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70000" y="1247070"/>
            <a:ext cx="7620000" cy="2652889"/>
          </a:xfrm>
        </p:spPr>
        <p:txBody>
          <a:bodyPr anchor="b"/>
          <a:lstStyle>
            <a:lvl1pPr algn="ctr">
              <a:defRPr sz="5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15C1D52-E67E-436B-BDE5-407950EEA0C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270000" y="4002264"/>
            <a:ext cx="7620000" cy="1839736"/>
          </a:xfrm>
        </p:spPr>
        <p:txBody>
          <a:bodyPr/>
          <a:lstStyle>
            <a:lvl1pPr marL="0" indent="0" algn="ctr">
              <a:buNone/>
              <a:defRPr sz="2000"/>
            </a:lvl1pPr>
            <a:lvl2pPr marL="380985" indent="0" algn="ctr">
              <a:buNone/>
              <a:defRPr sz="1667"/>
            </a:lvl2pPr>
            <a:lvl3pPr marL="761970" indent="0" algn="ctr">
              <a:buNone/>
              <a:defRPr sz="1500"/>
            </a:lvl3pPr>
            <a:lvl4pPr marL="1142954" indent="0" algn="ctr">
              <a:buNone/>
              <a:defRPr sz="1333"/>
            </a:lvl4pPr>
            <a:lvl5pPr marL="1523939" indent="0" algn="ctr">
              <a:buNone/>
              <a:defRPr sz="1333"/>
            </a:lvl5pPr>
            <a:lvl6pPr marL="1904924" indent="0" algn="ctr">
              <a:buNone/>
              <a:defRPr sz="1333"/>
            </a:lvl6pPr>
            <a:lvl7pPr marL="2285909" indent="0" algn="ctr">
              <a:buNone/>
              <a:defRPr sz="1333"/>
            </a:lvl7pPr>
            <a:lvl8pPr marL="2666893" indent="0" algn="ctr">
              <a:buNone/>
              <a:defRPr sz="1333"/>
            </a:lvl8pPr>
            <a:lvl9pPr marL="3047878" indent="0" algn="ctr">
              <a:buNone/>
              <a:defRPr sz="1333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A01E924-A293-4FBB-94D6-DD14F4CDC0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1/17/2021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7226A54-1C3C-4F4D-8365-241FBC355E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196B975-A764-4316-8758-1F68955A5E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54613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1A50EF-70DA-4074-9CFD-5309A8A78B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C285C8F-7617-4CD7-A994-C5FA8ABFDFC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70C10F2-3699-4360-B166-34ED178687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1/17/2021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768A8AF-C41C-486A-AA23-270F9F1641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8885987-C0D5-4502-887A-221C5ECB56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66131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1F1AB6-A912-4094-84EA-751F13DA03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3208" y="1899710"/>
            <a:ext cx="8763000" cy="3169708"/>
          </a:xfrm>
        </p:spPr>
        <p:txBody>
          <a:bodyPr anchor="b"/>
          <a:lstStyle>
            <a:lvl1pPr>
              <a:defRPr sz="5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60ACF49-AF3A-4EB4-83C1-942004A26E3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3208" y="5099405"/>
            <a:ext cx="8763000" cy="1666874"/>
          </a:xfrm>
        </p:spPr>
        <p:txBody>
          <a:bodyPr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380985" indent="0">
              <a:buNone/>
              <a:defRPr sz="1667">
                <a:solidFill>
                  <a:schemeClr val="tx1">
                    <a:tint val="75000"/>
                  </a:schemeClr>
                </a:solidFill>
              </a:defRPr>
            </a:lvl2pPr>
            <a:lvl3pPr marL="76197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3pPr>
            <a:lvl4pPr marL="1142954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4pPr>
            <a:lvl5pPr marL="1523939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5pPr>
            <a:lvl6pPr marL="1904924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6pPr>
            <a:lvl7pPr marL="2285909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7pPr>
            <a:lvl8pPr marL="2666893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8pPr>
            <a:lvl9pPr marL="3047878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C1691FF-2144-4C5C-B0ED-7F59CDB015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1/17/2021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7C3DC74-C2A2-44CE-BAB4-FD526915A2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6B9FEDC-55A2-47DD-BD23-5BDF098C12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18799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BF255A-1F16-4A31-8D4B-025A4861C2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F8BD851-272E-47BC-AB14-784C1D2CCBD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98500" y="2028472"/>
            <a:ext cx="4318000" cy="483482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13BC30D-CC4E-4D4A-8C22-63F95E780E8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143500" y="2028472"/>
            <a:ext cx="4318000" cy="483482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5BF6DA7-F548-4577-9B52-917D5101B9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1/17/2021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88CE2EA-3A16-412C-A1BF-E01778962C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D1BED5F-3B75-4FE8-9E92-D006F42F78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15760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F2A5BA-2906-4B04-956F-3BEFFA18CF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823" y="405696"/>
            <a:ext cx="8763000" cy="1472848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D9AF5F9-CABB-41AA-9BA0-6F5BC57F953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9824" y="1867959"/>
            <a:ext cx="4298156" cy="915458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380985" indent="0">
              <a:buNone/>
              <a:defRPr sz="1667" b="1"/>
            </a:lvl2pPr>
            <a:lvl3pPr marL="761970" indent="0">
              <a:buNone/>
              <a:defRPr sz="1500" b="1"/>
            </a:lvl3pPr>
            <a:lvl4pPr marL="1142954" indent="0">
              <a:buNone/>
              <a:defRPr sz="1333" b="1"/>
            </a:lvl4pPr>
            <a:lvl5pPr marL="1523939" indent="0">
              <a:buNone/>
              <a:defRPr sz="1333" b="1"/>
            </a:lvl5pPr>
            <a:lvl6pPr marL="1904924" indent="0">
              <a:buNone/>
              <a:defRPr sz="1333" b="1"/>
            </a:lvl6pPr>
            <a:lvl7pPr marL="2285909" indent="0">
              <a:buNone/>
              <a:defRPr sz="1333" b="1"/>
            </a:lvl7pPr>
            <a:lvl8pPr marL="2666893" indent="0">
              <a:buNone/>
              <a:defRPr sz="1333" b="1"/>
            </a:lvl8pPr>
            <a:lvl9pPr marL="3047878" indent="0">
              <a:buNone/>
              <a:defRPr sz="1333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707A1B7-8A9C-40AF-BD2E-C181905CBBF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99824" y="2783417"/>
            <a:ext cx="4298156" cy="409398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83043A7-47B4-4BF4-9A9D-7E6369B23E6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5143501" y="1867959"/>
            <a:ext cx="4319323" cy="915458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380985" indent="0">
              <a:buNone/>
              <a:defRPr sz="1667" b="1"/>
            </a:lvl2pPr>
            <a:lvl3pPr marL="761970" indent="0">
              <a:buNone/>
              <a:defRPr sz="1500" b="1"/>
            </a:lvl3pPr>
            <a:lvl4pPr marL="1142954" indent="0">
              <a:buNone/>
              <a:defRPr sz="1333" b="1"/>
            </a:lvl4pPr>
            <a:lvl5pPr marL="1523939" indent="0">
              <a:buNone/>
              <a:defRPr sz="1333" b="1"/>
            </a:lvl5pPr>
            <a:lvl6pPr marL="1904924" indent="0">
              <a:buNone/>
              <a:defRPr sz="1333" b="1"/>
            </a:lvl6pPr>
            <a:lvl7pPr marL="2285909" indent="0">
              <a:buNone/>
              <a:defRPr sz="1333" b="1"/>
            </a:lvl7pPr>
            <a:lvl8pPr marL="2666893" indent="0">
              <a:buNone/>
              <a:defRPr sz="1333" b="1"/>
            </a:lvl8pPr>
            <a:lvl9pPr marL="3047878" indent="0">
              <a:buNone/>
              <a:defRPr sz="1333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F4A4458-78B6-4B59-A390-0E9025429B2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5143501" y="2783417"/>
            <a:ext cx="4319323" cy="409398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AB8BBE3-6553-41F8-9C7A-1C4B22B9FB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1/17/2021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7D30FC9-620A-4BE2-A965-306C194EBC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C2ABD56-E875-4F87-95BF-E4759D976A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84632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DE9AB8-902C-4A9F-B377-1541C1D4ED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598764F-0428-42B5-A7A5-E86AB054FC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1/17/2021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E718C7B-537D-4054-AD71-1593B7E9EE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CDD3072-CE96-4140-871B-EE8C3B0759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35294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DC732DC-53CD-470B-9F29-55925DD672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1/17/2021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0CE766D-296E-4FA0-8E14-56272B1799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9FCC3A6-122A-480D-9D00-4737492545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54659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32B38B-1D0B-4BD7-9188-144A4AF457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824" y="508000"/>
            <a:ext cx="3276864" cy="1778000"/>
          </a:xfrm>
        </p:spPr>
        <p:txBody>
          <a:bodyPr anchor="b"/>
          <a:lstStyle>
            <a:lvl1pPr>
              <a:defRPr sz="2667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C190843-0416-4B21-BFE5-368DEF1C5D3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19323" y="1097141"/>
            <a:ext cx="5143500" cy="5415139"/>
          </a:xfrm>
        </p:spPr>
        <p:txBody>
          <a:bodyPr/>
          <a:lstStyle>
            <a:lvl1pPr>
              <a:defRPr sz="2667"/>
            </a:lvl1pPr>
            <a:lvl2pPr>
              <a:defRPr sz="2333"/>
            </a:lvl2pPr>
            <a:lvl3pPr>
              <a:defRPr sz="2000"/>
            </a:lvl3pPr>
            <a:lvl4pPr>
              <a:defRPr sz="1667"/>
            </a:lvl4pPr>
            <a:lvl5pPr>
              <a:defRPr sz="1667"/>
            </a:lvl5pPr>
            <a:lvl6pPr>
              <a:defRPr sz="1667"/>
            </a:lvl6pPr>
            <a:lvl7pPr>
              <a:defRPr sz="1667"/>
            </a:lvl7pPr>
            <a:lvl8pPr>
              <a:defRPr sz="1667"/>
            </a:lvl8pPr>
            <a:lvl9pPr>
              <a:defRPr sz="1667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E271B32-E8C3-4D8A-B3A4-A8DFCCB74A7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99824" y="2286000"/>
            <a:ext cx="3276864" cy="4235098"/>
          </a:xfrm>
        </p:spPr>
        <p:txBody>
          <a:bodyPr/>
          <a:lstStyle>
            <a:lvl1pPr marL="0" indent="0">
              <a:buNone/>
              <a:defRPr sz="1333"/>
            </a:lvl1pPr>
            <a:lvl2pPr marL="380985" indent="0">
              <a:buNone/>
              <a:defRPr sz="1167"/>
            </a:lvl2pPr>
            <a:lvl3pPr marL="761970" indent="0">
              <a:buNone/>
              <a:defRPr sz="1000"/>
            </a:lvl3pPr>
            <a:lvl4pPr marL="1142954" indent="0">
              <a:buNone/>
              <a:defRPr sz="833"/>
            </a:lvl4pPr>
            <a:lvl5pPr marL="1523939" indent="0">
              <a:buNone/>
              <a:defRPr sz="833"/>
            </a:lvl5pPr>
            <a:lvl6pPr marL="1904924" indent="0">
              <a:buNone/>
              <a:defRPr sz="833"/>
            </a:lvl6pPr>
            <a:lvl7pPr marL="2285909" indent="0">
              <a:buNone/>
              <a:defRPr sz="833"/>
            </a:lvl7pPr>
            <a:lvl8pPr marL="2666893" indent="0">
              <a:buNone/>
              <a:defRPr sz="833"/>
            </a:lvl8pPr>
            <a:lvl9pPr marL="3047878" indent="0">
              <a:buNone/>
              <a:defRPr sz="83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F783F03-FCAE-4B80-BA5E-11816C9DBF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1/17/2021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5D3CDC9-9DDD-4E34-9EC5-940A3EBAF9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B967BE5-08B8-4900-84CE-445A6228AB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02283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9782E3-2C81-4F07-94E2-0039721C37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824" y="508000"/>
            <a:ext cx="3276864" cy="1778000"/>
          </a:xfrm>
        </p:spPr>
        <p:txBody>
          <a:bodyPr anchor="b"/>
          <a:lstStyle>
            <a:lvl1pPr>
              <a:defRPr sz="2667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452567E-55BC-4D26-A92C-475F83586E6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4319323" y="1097141"/>
            <a:ext cx="5143500" cy="5415139"/>
          </a:xfrm>
        </p:spPr>
        <p:txBody>
          <a:bodyPr/>
          <a:lstStyle>
            <a:lvl1pPr marL="0" indent="0">
              <a:buNone/>
              <a:defRPr sz="2667"/>
            </a:lvl1pPr>
            <a:lvl2pPr marL="380985" indent="0">
              <a:buNone/>
              <a:defRPr sz="2333"/>
            </a:lvl2pPr>
            <a:lvl3pPr marL="761970" indent="0">
              <a:buNone/>
              <a:defRPr sz="2000"/>
            </a:lvl3pPr>
            <a:lvl4pPr marL="1142954" indent="0">
              <a:buNone/>
              <a:defRPr sz="1667"/>
            </a:lvl4pPr>
            <a:lvl5pPr marL="1523939" indent="0">
              <a:buNone/>
              <a:defRPr sz="1667"/>
            </a:lvl5pPr>
            <a:lvl6pPr marL="1904924" indent="0">
              <a:buNone/>
              <a:defRPr sz="1667"/>
            </a:lvl6pPr>
            <a:lvl7pPr marL="2285909" indent="0">
              <a:buNone/>
              <a:defRPr sz="1667"/>
            </a:lvl7pPr>
            <a:lvl8pPr marL="2666893" indent="0">
              <a:buNone/>
              <a:defRPr sz="1667"/>
            </a:lvl8pPr>
            <a:lvl9pPr marL="3047878" indent="0">
              <a:buNone/>
              <a:defRPr sz="1667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01BC5AC-9B0C-4BA5-B232-5CECCAEC2A8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99824" y="2286000"/>
            <a:ext cx="3276864" cy="4235098"/>
          </a:xfrm>
        </p:spPr>
        <p:txBody>
          <a:bodyPr/>
          <a:lstStyle>
            <a:lvl1pPr marL="0" indent="0">
              <a:buNone/>
              <a:defRPr sz="1333"/>
            </a:lvl1pPr>
            <a:lvl2pPr marL="380985" indent="0">
              <a:buNone/>
              <a:defRPr sz="1167"/>
            </a:lvl2pPr>
            <a:lvl3pPr marL="761970" indent="0">
              <a:buNone/>
              <a:defRPr sz="1000"/>
            </a:lvl3pPr>
            <a:lvl4pPr marL="1142954" indent="0">
              <a:buNone/>
              <a:defRPr sz="833"/>
            </a:lvl4pPr>
            <a:lvl5pPr marL="1523939" indent="0">
              <a:buNone/>
              <a:defRPr sz="833"/>
            </a:lvl5pPr>
            <a:lvl6pPr marL="1904924" indent="0">
              <a:buNone/>
              <a:defRPr sz="833"/>
            </a:lvl6pPr>
            <a:lvl7pPr marL="2285909" indent="0">
              <a:buNone/>
              <a:defRPr sz="833"/>
            </a:lvl7pPr>
            <a:lvl8pPr marL="2666893" indent="0">
              <a:buNone/>
              <a:defRPr sz="833"/>
            </a:lvl8pPr>
            <a:lvl9pPr marL="3047878" indent="0">
              <a:buNone/>
              <a:defRPr sz="83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AA003CF-6C39-4D0B-BD1A-A11A4C8295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1/17/2021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70A6AED-C2DD-4EE4-A934-16404B98B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80AAAB6-4C1C-4A3F-AC3E-C6BACCE582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07022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0BE386-F03C-40E4-8CEA-84FF39F37E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5A10C7C-2C42-4FD9-82F1-D710D77C3E1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B82FB5A-1653-4A55-9E92-DE2CF54ECD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1/17/2021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F43EC5D-7ADC-46D9-BB48-88D7E45E71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55F2A11-F10B-43B4-90BB-CBBE5923E0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36980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CF53555-1E03-404F-84EC-CE30657566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7270750" y="405694"/>
            <a:ext cx="2190750" cy="645759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1B269D5-ADD2-4947-8080-80E5DE92EB5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98500" y="405694"/>
            <a:ext cx="6445250" cy="645759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4CE821B-8107-4395-B89B-C0B3F91E35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1/17/2021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958F406-A14E-4F0C-92B3-C9ED88728F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75E5BDF-4432-4A4E-9549-A9D2C63A27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34390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5"/>
          <p:cNvPicPr>
            <a:picLocks noChangeAspect="1" noChangeArrowheads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470320" y="6884460"/>
            <a:ext cx="640291" cy="6455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355591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>
            <a:extLst/>
          </p:cNvPr>
          <p:cNvSpPr/>
          <p:nvPr userDrawn="1"/>
        </p:nvSpPr>
        <p:spPr bwMode="auto">
          <a:xfrm>
            <a:off x="508000" y="486833"/>
            <a:ext cx="9133417" cy="6619876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50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507998" y="532106"/>
            <a:ext cx="9133417" cy="1104784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7205079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>
            <a:extLst/>
          </p:cNvPr>
          <p:cNvSpPr/>
          <p:nvPr userDrawn="1"/>
        </p:nvSpPr>
        <p:spPr bwMode="auto">
          <a:xfrm>
            <a:off x="508000" y="486833"/>
            <a:ext cx="9133417" cy="6619876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50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507998" y="532106"/>
            <a:ext cx="9133417" cy="1104784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0877921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>
            <a:extLst/>
          </p:cNvPr>
          <p:cNvSpPr/>
          <p:nvPr userDrawn="1"/>
        </p:nvSpPr>
        <p:spPr bwMode="auto">
          <a:xfrm>
            <a:off x="508000" y="486833"/>
            <a:ext cx="9133417" cy="6619876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50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507998" y="532106"/>
            <a:ext cx="9133417" cy="1104784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0812089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>
            <a:extLst/>
          </p:cNvPr>
          <p:cNvSpPr/>
          <p:nvPr userDrawn="1"/>
        </p:nvSpPr>
        <p:spPr bwMode="auto">
          <a:xfrm>
            <a:off x="508000" y="486833"/>
            <a:ext cx="9133417" cy="6619876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50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507998" y="532106"/>
            <a:ext cx="9133417" cy="1104784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2062793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>
            <a:extLst/>
          </p:cNvPr>
          <p:cNvSpPr/>
          <p:nvPr userDrawn="1"/>
        </p:nvSpPr>
        <p:spPr bwMode="auto">
          <a:xfrm>
            <a:off x="508000" y="486833"/>
            <a:ext cx="9133417" cy="6619876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50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507998" y="532106"/>
            <a:ext cx="9133417" cy="1104784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3105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C627C9C-2BC4-410B-8C0C-C7051BBA4E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8500" y="405696"/>
            <a:ext cx="8763000" cy="147284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23E2B67-5587-4956-BEEA-D2E3D17B69F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8500" y="2028472"/>
            <a:ext cx="8763000" cy="48348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FC3F5B3-CBB7-4338-952A-AF2157964A8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98500" y="7062613"/>
            <a:ext cx="2286000" cy="40569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9E4B9E-E315-4B9A-840A-36274024D24F}" type="datetimeFigureOut">
              <a:rPr lang="en-US" smtClean="0"/>
              <a:t>1/17/2021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BF1EF74-C335-4D0E-A10E-3DEB81E0842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365500" y="7062613"/>
            <a:ext cx="3429000" cy="40569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95E0875-D8EF-4A0C-8957-70FB2501C9F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175500" y="7062613"/>
            <a:ext cx="2286000" cy="40569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64105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4" r:id="rId15"/>
    <p:sldLayoutId id="2147483665" r:id="rId16"/>
    <p:sldLayoutId id="2147483666" r:id="rId17"/>
  </p:sldLayoutIdLst>
  <p:txStyles>
    <p:titleStyle>
      <a:lvl1pPr algn="l" defTabSz="761970" rtl="0" eaLnBrk="1" latinLnBrk="0" hangingPunct="1">
        <a:lnSpc>
          <a:spcPct val="90000"/>
        </a:lnSpc>
        <a:spcBef>
          <a:spcPct val="0"/>
        </a:spcBef>
        <a:buNone/>
        <a:defRPr sz="36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90492" indent="-190492" algn="l" defTabSz="761970" rtl="0" eaLnBrk="1" latinLnBrk="0" hangingPunct="1">
        <a:lnSpc>
          <a:spcPct val="90000"/>
        </a:lnSpc>
        <a:spcBef>
          <a:spcPts val="833"/>
        </a:spcBef>
        <a:buFont typeface="Arial" panose="020B0604020202020204" pitchFamily="34" charset="0"/>
        <a:buChar char="•"/>
        <a:defRPr sz="2333" kern="1200">
          <a:solidFill>
            <a:schemeClr val="tx1"/>
          </a:solidFill>
          <a:latin typeface="+mn-lt"/>
          <a:ea typeface="+mn-ea"/>
          <a:cs typeface="+mn-cs"/>
        </a:defRPr>
      </a:lvl1pPr>
      <a:lvl2pPr marL="571477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52462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667" kern="1200">
          <a:solidFill>
            <a:schemeClr val="tx1"/>
          </a:solidFill>
          <a:latin typeface="+mn-lt"/>
          <a:ea typeface="+mn-ea"/>
          <a:cs typeface="+mn-cs"/>
        </a:defRPr>
      </a:lvl3pPr>
      <a:lvl4pPr marL="1333447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714431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2095416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476401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857386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238370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1pPr>
      <a:lvl2pPr marL="380985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2pPr>
      <a:lvl3pPr marL="761970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142954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23939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904924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85909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666893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047878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4a"/><Relationship Id="rId2" Type="http://schemas.microsoft.com/office/2007/relationships/media" Target="../media/media1.m4a"/><Relationship Id="rId1" Type="http://schemas.openxmlformats.org/officeDocument/2006/relationships/tags" Target="../tags/tag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media2.m4a"/><Relationship Id="rId2" Type="http://schemas.microsoft.com/office/2007/relationships/media" Target="../media/media2.m4a"/><Relationship Id="rId1" Type="http://schemas.openxmlformats.org/officeDocument/2006/relationships/tags" Target="../tags/tag2.xml"/><Relationship Id="rId6" Type="http://schemas.openxmlformats.org/officeDocument/2006/relationships/image" Target="../media/image4.png"/><Relationship Id="rId5" Type="http://schemas.openxmlformats.org/officeDocument/2006/relationships/hyperlink" Target="https://www.twinkl.com/resources/earth-and-space-science-science-kindergarten-usa/earth-earth-and-space-science-science-kindergarten-usa/weather-earth-earth-and-space-science-science-kindergarten-usa" TargetMode="External"/><Relationship Id="rId4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media3.m4a"/><Relationship Id="rId2" Type="http://schemas.microsoft.com/office/2007/relationships/media" Target="../media/media3.m4a"/><Relationship Id="rId1" Type="http://schemas.openxmlformats.org/officeDocument/2006/relationships/tags" Target="../tags/tag3.xml"/><Relationship Id="rId5" Type="http://schemas.openxmlformats.org/officeDocument/2006/relationships/image" Target="../media/image4.png"/><Relationship Id="rId4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media4.m4a"/><Relationship Id="rId2" Type="http://schemas.microsoft.com/office/2007/relationships/media" Target="../media/media4.m4a"/><Relationship Id="rId1" Type="http://schemas.openxmlformats.org/officeDocument/2006/relationships/tags" Target="../tags/tag4.xml"/><Relationship Id="rId6" Type="http://schemas.openxmlformats.org/officeDocument/2006/relationships/image" Target="../media/image4.png"/><Relationship Id="rId5" Type="http://schemas.openxmlformats.org/officeDocument/2006/relationships/image" Target="../media/image5.jpeg"/><Relationship Id="rId4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media5.m4a"/><Relationship Id="rId2" Type="http://schemas.microsoft.com/office/2007/relationships/media" Target="../media/media5.m4a"/><Relationship Id="rId1" Type="http://schemas.openxmlformats.org/officeDocument/2006/relationships/tags" Target="../tags/tag5.xml"/><Relationship Id="rId6" Type="http://schemas.openxmlformats.org/officeDocument/2006/relationships/image" Target="../media/image4.png"/><Relationship Id="rId5" Type="http://schemas.openxmlformats.org/officeDocument/2006/relationships/image" Target="../media/image6.jpeg"/><Relationship Id="rId4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media6.m4a"/><Relationship Id="rId7" Type="http://schemas.openxmlformats.org/officeDocument/2006/relationships/image" Target="../media/image4.png"/><Relationship Id="rId2" Type="http://schemas.microsoft.com/office/2007/relationships/media" Target="../media/media6.m4a"/><Relationship Id="rId1" Type="http://schemas.openxmlformats.org/officeDocument/2006/relationships/tags" Target="../tags/tag6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slideLayout" Target="../slideLayouts/slideLayout1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media7.m4a"/><Relationship Id="rId2" Type="http://schemas.microsoft.com/office/2007/relationships/media" Target="../media/media7.m4a"/><Relationship Id="rId1" Type="http://schemas.openxmlformats.org/officeDocument/2006/relationships/tags" Target="../tags/tag7.xml"/><Relationship Id="rId6" Type="http://schemas.openxmlformats.org/officeDocument/2006/relationships/image" Target="../media/image4.png"/><Relationship Id="rId5" Type="http://schemas.openxmlformats.org/officeDocument/2006/relationships/image" Target="../media/image9.jpeg"/><Relationship Id="rId4" Type="http://schemas.openxmlformats.org/officeDocument/2006/relationships/slideLayout" Target="../slideLayouts/slideLayout1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media8.m4a"/><Relationship Id="rId2" Type="http://schemas.microsoft.com/office/2007/relationships/media" Target="../media/media8.m4a"/><Relationship Id="rId1" Type="http://schemas.openxmlformats.org/officeDocument/2006/relationships/tags" Target="../tags/tag8.xml"/><Relationship Id="rId6" Type="http://schemas.openxmlformats.org/officeDocument/2006/relationships/image" Target="../media/image4.png"/><Relationship Id="rId5" Type="http://schemas.openxmlformats.org/officeDocument/2006/relationships/image" Target="../media/image10.jpeg"/><Relationship Id="rId4" Type="http://schemas.openxmlformats.org/officeDocument/2006/relationships/slideLayout" Target="../slideLayouts/slideLayout1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audio" Target="../media/media9.m4a"/><Relationship Id="rId2" Type="http://schemas.microsoft.com/office/2007/relationships/media" Target="../media/media9.m4a"/><Relationship Id="rId1" Type="http://schemas.openxmlformats.org/officeDocument/2006/relationships/tags" Target="../tags/tag9.xml"/><Relationship Id="rId6" Type="http://schemas.openxmlformats.org/officeDocument/2006/relationships/image" Target="../media/image4.png"/><Relationship Id="rId5" Type="http://schemas.openxmlformats.org/officeDocument/2006/relationships/image" Target="../media/image11.png"/><Relationship Id="rId4" Type="http://schemas.openxmlformats.org/officeDocument/2006/relationships/slideLayout" Target="../slideLayouts/slideLayout1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FD9671DF-C56E-410F-9AE3-0575392F4812}"/>
              </a:ext>
            </a:extLst>
          </p:cNvPr>
          <p:cNvSpPr txBox="1"/>
          <p:nvPr/>
        </p:nvSpPr>
        <p:spPr>
          <a:xfrm>
            <a:off x="508000" y="63500"/>
            <a:ext cx="9232900" cy="6186309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pPr algn="ctr"/>
            <a:r>
              <a:rPr lang="en-GB" sz="4400" dirty="0">
                <a:solidFill>
                  <a:srgbClr val="000000"/>
                </a:solidFill>
                <a:latin typeface="Comic Sans MS" panose="030F0702030302020204" pitchFamily="66" charset="0"/>
              </a:rPr>
              <a:t>Geography</a:t>
            </a:r>
          </a:p>
          <a:p>
            <a:endParaRPr lang="en-GB" sz="4400" b="1" dirty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4400" b="1" dirty="0">
                <a:solidFill>
                  <a:srgbClr val="000000"/>
                </a:solidFill>
                <a:latin typeface="Comic Sans MS" panose="030F0702030302020204" pitchFamily="66" charset="0"/>
              </a:rPr>
              <a:t>Homes around the World</a:t>
            </a:r>
          </a:p>
          <a:p>
            <a:pPr algn="ctr"/>
            <a:endParaRPr lang="en-GB" sz="4400" b="1" dirty="0">
              <a:solidFill>
                <a:srgbClr val="000000"/>
              </a:solidFill>
              <a:latin typeface="CCW Cursive Writing 1 - 36"/>
            </a:endParaRPr>
          </a:p>
          <a:p>
            <a:pPr algn="ctr"/>
            <a:endParaRPr lang="en-GB" sz="4400" b="1" dirty="0">
              <a:solidFill>
                <a:srgbClr val="000000"/>
              </a:solidFill>
              <a:latin typeface="CCW Cursive Writing 1 - 36"/>
            </a:endParaRPr>
          </a:p>
          <a:p>
            <a:pPr algn="ctr"/>
            <a:endParaRPr lang="en-GB" sz="4400" b="1" dirty="0">
              <a:solidFill>
                <a:srgbClr val="000000"/>
              </a:solidFill>
              <a:latin typeface="CCW Cursive Writing 1 - 36"/>
            </a:endParaRPr>
          </a:p>
          <a:p>
            <a:pPr algn="ctr"/>
            <a:endParaRPr lang="en-GB" sz="4400" b="1" dirty="0">
              <a:solidFill>
                <a:srgbClr val="000000"/>
              </a:solidFill>
              <a:latin typeface="CCW Cursive Writing 1 - 36"/>
            </a:endParaRPr>
          </a:p>
          <a:p>
            <a:pPr algn="ctr"/>
            <a:endParaRPr lang="en-GB" sz="4400" b="1" dirty="0">
              <a:solidFill>
                <a:srgbClr val="000000"/>
              </a:solidFill>
              <a:latin typeface="CCW Cursive Writing 1 - 36"/>
            </a:endParaRPr>
          </a:p>
          <a:p>
            <a:pPr algn="ctr"/>
            <a:endParaRPr lang="en-US" sz="4400" b="1" dirty="0">
              <a:solidFill>
                <a:srgbClr val="000000"/>
              </a:solidFill>
              <a:latin typeface="CCW Cursive Writing 1 - 36"/>
            </a:endParaRPr>
          </a:p>
        </p:txBody>
      </p:sp>
      <p:pic>
        <p:nvPicPr>
          <p:cNvPr id="1026" name="Picture 2" descr="Cartoon Earth Step by Step Drawing Lesson | Earth drawings, Globe drawing,  Earth day drawing">
            <a:extLst>
              <a:ext uri="{FF2B5EF4-FFF2-40B4-BE49-F238E27FC236}">
                <a16:creationId xmlns:a16="http://schemas.microsoft.com/office/drawing/2014/main" id="{5D36230F-A8C9-4792-97FE-643CC4E274E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05087" y="2835274"/>
            <a:ext cx="4949826" cy="44746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Audio 7">
            <a:hlinkClick r:id="" action="ppaction://media"/>
            <a:extLst>
              <a:ext uri="{FF2B5EF4-FFF2-40B4-BE49-F238E27FC236}">
                <a16:creationId xmlns:a16="http://schemas.microsoft.com/office/drawing/2014/main" id="{E484D450-F6B0-413F-841A-66E5CD48B3C3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398000" y="6858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7518497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305"/>
    </mc:Choice>
    <mc:Fallback xmlns="">
      <p:transition spd="slow" advTm="1130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5"/>
          </p:cNvPr>
          <p:cNvSpPr/>
          <p:nvPr/>
        </p:nvSpPr>
        <p:spPr>
          <a:xfrm>
            <a:off x="4474129" y="6105321"/>
            <a:ext cx="1323596" cy="72704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000"/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30AC78CB-3D80-4D59-91D9-920FBAF2DE4E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398000" y="68580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965"/>
    </mc:Choice>
    <mc:Fallback xmlns="">
      <p:transition spd="slow" advTm="396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FD9671DF-C56E-410F-9AE3-0575392F4812}"/>
              </a:ext>
            </a:extLst>
          </p:cNvPr>
          <p:cNvSpPr txBox="1"/>
          <p:nvPr/>
        </p:nvSpPr>
        <p:spPr>
          <a:xfrm>
            <a:off x="508000" y="63500"/>
            <a:ext cx="9232900" cy="4093428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US" sz="5400" b="1" dirty="0">
                <a:solidFill>
                  <a:srgbClr val="000000"/>
                </a:solidFill>
                <a:latin typeface="Comic Sans MS" panose="030F0702030302020204" pitchFamily="66" charset="0"/>
              </a:rPr>
              <a:t>We are learning</a:t>
            </a:r>
          </a:p>
          <a:p>
            <a:endParaRPr lang="en-US" sz="5400" b="1" dirty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r>
              <a:rPr lang="en-GB" sz="5400" dirty="0">
                <a:solidFill>
                  <a:srgbClr val="000000"/>
                </a:solidFill>
                <a:latin typeface="Comic Sans MS" panose="030F0702030302020204" pitchFamily="66" charset="0"/>
              </a:rPr>
              <a:t>How homes are made to suit the climate they are in. </a:t>
            </a:r>
          </a:p>
          <a:p>
            <a:endParaRPr lang="en-GB" sz="4400" dirty="0">
              <a:solidFill>
                <a:srgbClr val="0000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F977A970-285B-43FE-AAC3-834A4203D0B2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398000" y="6858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689054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8"/>
    </mc:Choice>
    <mc:Fallback xmlns="">
      <p:transition spd="slow" advTm="800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FD9671DF-C56E-410F-9AE3-0575392F4812}"/>
              </a:ext>
            </a:extLst>
          </p:cNvPr>
          <p:cNvSpPr txBox="1"/>
          <p:nvPr/>
        </p:nvSpPr>
        <p:spPr>
          <a:xfrm>
            <a:off x="508000" y="63500"/>
            <a:ext cx="9232900" cy="1323439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pPr algn="ctr"/>
            <a:r>
              <a:rPr lang="en-GB" sz="4000" dirty="0">
                <a:solidFill>
                  <a:srgbClr val="000000"/>
                </a:solidFill>
                <a:latin typeface="Comic Sans MS" panose="030F0702030302020204" pitchFamily="66" charset="0"/>
              </a:rPr>
              <a:t>W</a:t>
            </a:r>
            <a:r>
              <a:rPr lang="en-US" sz="4000" dirty="0">
                <a:solidFill>
                  <a:srgbClr val="000000"/>
                </a:solidFill>
                <a:latin typeface="Comic Sans MS" panose="030F0702030302020204" pitchFamily="66" charset="0"/>
              </a:rPr>
              <a:t>hat does the word </a:t>
            </a:r>
            <a:r>
              <a:rPr lang="en-US" sz="4000" b="1" dirty="0">
                <a:solidFill>
                  <a:srgbClr val="000000"/>
                </a:solidFill>
                <a:latin typeface="Comic Sans MS" panose="030F0702030302020204" pitchFamily="66" charset="0"/>
              </a:rPr>
              <a:t>climate </a:t>
            </a:r>
            <a:r>
              <a:rPr lang="en-US" sz="4000" dirty="0">
                <a:solidFill>
                  <a:srgbClr val="000000"/>
                </a:solidFill>
                <a:latin typeface="Comic Sans MS" panose="030F0702030302020204" pitchFamily="66" charset="0"/>
              </a:rPr>
              <a:t>mean?</a:t>
            </a:r>
          </a:p>
          <a:p>
            <a:endParaRPr lang="en-US" sz="4000" dirty="0">
              <a:solidFill>
                <a:srgbClr val="0000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1026" name="Picture 2" descr="Climate Zones Sign | Geography">
            <a:extLst>
              <a:ext uri="{FF2B5EF4-FFF2-40B4-BE49-F238E27FC236}">
                <a16:creationId xmlns:a16="http://schemas.microsoft.com/office/drawing/2014/main" id="{E25E7C3C-4B12-4780-9EA2-311077325E2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38" t="18200" r="1047" b="17524"/>
          <a:stretch/>
        </p:blipFill>
        <p:spPr bwMode="auto">
          <a:xfrm>
            <a:off x="507999" y="1082139"/>
            <a:ext cx="8998857" cy="591930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539A5DB7-7C7F-4337-923B-EF3843338A06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398000" y="6858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485704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7444"/>
    </mc:Choice>
    <mc:Fallback xmlns="">
      <p:transition spd="slow" advTm="2744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/>
          </p:cNvPr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5585"/>
          <a:stretch/>
        </p:blipFill>
        <p:spPr>
          <a:xfrm>
            <a:off x="1949064" y="1457716"/>
            <a:ext cx="6251287" cy="3905823"/>
          </a:xfrm>
          <a:prstGeom prst="roundRect">
            <a:avLst>
              <a:gd name="adj" fmla="val 6445"/>
            </a:avLst>
          </a:prstGeom>
        </p:spPr>
      </p:pic>
      <p:sp>
        <p:nvSpPr>
          <p:cNvPr id="9219" name="Title 20"/>
          <p:cNvSpPr>
            <a:spLocks noGrp="1" noChangeArrowheads="1"/>
          </p:cNvSpPr>
          <p:nvPr>
            <p:ph type="title"/>
          </p:nvPr>
        </p:nvSpPr>
        <p:spPr>
          <a:xfrm>
            <a:off x="508000" y="532695"/>
            <a:ext cx="9133417" cy="1104194"/>
          </a:xfrm>
        </p:spPr>
        <p:txBody>
          <a:bodyPr/>
          <a:lstStyle/>
          <a:p>
            <a:pPr eaLnBrk="1" hangingPunct="1"/>
            <a:r>
              <a:rPr lang="en-GB" altLang="en-US" sz="4000"/>
              <a:t>Homes Adapted to Climates</a:t>
            </a:r>
          </a:p>
        </p:txBody>
      </p:sp>
      <p:grpSp>
        <p:nvGrpSpPr>
          <p:cNvPr id="3" name="Group 2"/>
          <p:cNvGrpSpPr/>
          <p:nvPr/>
        </p:nvGrpSpPr>
        <p:grpSpPr>
          <a:xfrm>
            <a:off x="856685" y="4891264"/>
            <a:ext cx="7062611" cy="866069"/>
            <a:chOff x="517525" y="4402138"/>
            <a:chExt cx="6356350" cy="779462"/>
          </a:xfrm>
          <a:solidFill>
            <a:srgbClr val="CDD054"/>
          </a:solidFill>
        </p:grpSpPr>
        <p:sp>
          <p:nvSpPr>
            <p:cNvPr id="4" name="Round Same Side Corner Rectangle 3">
              <a:extLst/>
            </p:cNvPr>
            <p:cNvSpPr/>
            <p:nvPr/>
          </p:nvSpPr>
          <p:spPr>
            <a:xfrm rot="5400000">
              <a:off x="3305969" y="1613694"/>
              <a:ext cx="779462" cy="6356350"/>
            </a:xfrm>
            <a:prstGeom prst="round2SameRect">
              <a:avLst/>
            </a:prstGeom>
            <a:grpFill/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sz="2000" dirty="0"/>
            </a:p>
          </p:txBody>
        </p:sp>
        <p:sp>
          <p:nvSpPr>
            <p:cNvPr id="9221" name="Rectangle 7"/>
            <p:cNvSpPr>
              <a:spLocks noChangeArrowheads="1"/>
            </p:cNvSpPr>
            <p:nvPr/>
          </p:nvSpPr>
          <p:spPr bwMode="auto">
            <a:xfrm>
              <a:off x="517525" y="4460875"/>
              <a:ext cx="6273800" cy="63709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000" dirty="0">
                  <a:solidFill>
                    <a:schemeClr val="tx1"/>
                  </a:solidFill>
                </a:rPr>
                <a:t>People from around the world build their houses differently depending on the climate of the country that they live in.</a:t>
              </a:r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2524127" y="5817566"/>
            <a:ext cx="7132907" cy="847021"/>
            <a:chOff x="2271714" y="5260976"/>
            <a:chExt cx="6419616" cy="1039813"/>
          </a:xfrm>
          <a:solidFill>
            <a:srgbClr val="CDD054"/>
          </a:solidFill>
        </p:grpSpPr>
        <p:sp>
          <p:nvSpPr>
            <p:cNvPr id="10" name="Round Same Side Corner Rectangle 9">
              <a:extLst/>
            </p:cNvPr>
            <p:cNvSpPr/>
            <p:nvPr/>
          </p:nvSpPr>
          <p:spPr>
            <a:xfrm rot="16200000" flipH="1">
              <a:off x="4961615" y="2571075"/>
              <a:ext cx="1039813" cy="6419616"/>
            </a:xfrm>
            <a:prstGeom prst="round2Same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sz="2000"/>
            </a:p>
          </p:txBody>
        </p:sp>
        <p:sp>
          <p:nvSpPr>
            <p:cNvPr id="9223" name="Rectangle 8"/>
            <p:cNvSpPr>
              <a:spLocks noChangeArrowheads="1"/>
            </p:cNvSpPr>
            <p:nvPr/>
          </p:nvSpPr>
          <p:spPr bwMode="auto">
            <a:xfrm>
              <a:off x="2328863" y="5321298"/>
              <a:ext cx="6273800" cy="869009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000" dirty="0">
                  <a:solidFill>
                    <a:schemeClr val="tx1"/>
                  </a:solidFill>
                </a:rPr>
                <a:t>The climate in Britain and Europe is quite mild and so most people live in houses. </a:t>
              </a:r>
            </a:p>
          </p:txBody>
        </p:sp>
      </p:grpSp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0DB3C5C6-23DA-4B98-9CCB-CA6F7A6239A7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398000" y="68580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939"/>
    </mc:Choice>
    <mc:Fallback xmlns="">
      <p:transition spd="slow" advTm="1793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2531182" y="1524000"/>
            <a:ext cx="6810374" cy="1467556"/>
            <a:chOff x="2278063" y="1371600"/>
            <a:chExt cx="6129337" cy="1320800"/>
          </a:xfrm>
          <a:solidFill>
            <a:srgbClr val="CDD054"/>
          </a:solidFill>
        </p:grpSpPr>
        <p:sp>
          <p:nvSpPr>
            <p:cNvPr id="8" name="Rounded Rectangle 7">
              <a:extLst/>
            </p:cNvPr>
            <p:cNvSpPr/>
            <p:nvPr/>
          </p:nvSpPr>
          <p:spPr>
            <a:xfrm>
              <a:off x="2278063" y="1371600"/>
              <a:ext cx="6129337" cy="1320800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sz="2000"/>
            </a:p>
          </p:txBody>
        </p:sp>
        <p:sp>
          <p:nvSpPr>
            <p:cNvPr id="10245" name="Rectangle 8"/>
            <p:cNvSpPr>
              <a:spLocks noChangeArrowheads="1"/>
            </p:cNvSpPr>
            <p:nvPr/>
          </p:nvSpPr>
          <p:spPr bwMode="auto">
            <a:xfrm>
              <a:off x="4004823" y="1669250"/>
              <a:ext cx="4288151" cy="63709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000" dirty="0">
                  <a:solidFill>
                    <a:schemeClr val="tx1"/>
                  </a:solidFill>
                </a:rPr>
                <a:t>Some countries are very hot, some have severe floods, and some are very cold.</a:t>
              </a:r>
            </a:p>
          </p:txBody>
        </p:sp>
      </p:grpSp>
      <p:sp>
        <p:nvSpPr>
          <p:cNvPr id="10243" name="Title 20"/>
          <p:cNvSpPr>
            <a:spLocks noGrp="1" noChangeArrowheads="1"/>
          </p:cNvSpPr>
          <p:nvPr>
            <p:ph type="title"/>
          </p:nvPr>
        </p:nvSpPr>
        <p:spPr>
          <a:xfrm>
            <a:off x="508000" y="532695"/>
            <a:ext cx="9133417" cy="1104194"/>
          </a:xfrm>
        </p:spPr>
        <p:txBody>
          <a:bodyPr/>
          <a:lstStyle/>
          <a:p>
            <a:pPr eaLnBrk="1" hangingPunct="1"/>
            <a:r>
              <a:rPr lang="en-GB" altLang="en-US" sz="4000" dirty="0"/>
              <a:t>Homes Adapted to Climates</a:t>
            </a:r>
          </a:p>
        </p:txBody>
      </p:sp>
      <p:pic>
        <p:nvPicPr>
          <p:cNvPr id="5" name="Picture 4">
            <a:extLst/>
          </p:cNvPr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22734" t="1422" r="2034" b="1895"/>
          <a:stretch/>
        </p:blipFill>
        <p:spPr>
          <a:xfrm>
            <a:off x="855598" y="1524000"/>
            <a:ext cx="3829291" cy="3838222"/>
          </a:xfrm>
          <a:prstGeom prst="ellipse">
            <a:avLst/>
          </a:prstGeom>
        </p:spPr>
      </p:pic>
      <p:grpSp>
        <p:nvGrpSpPr>
          <p:cNvPr id="10246" name="Group 11"/>
          <p:cNvGrpSpPr>
            <a:grpSpLocks/>
          </p:cNvGrpSpPr>
          <p:nvPr/>
        </p:nvGrpSpPr>
        <p:grpSpPr bwMode="auto">
          <a:xfrm>
            <a:off x="855486" y="5944306"/>
            <a:ext cx="6665736" cy="1016000"/>
            <a:chOff x="770038" y="4944532"/>
            <a:chExt cx="5999594" cy="914401"/>
          </a:xfrm>
          <a:solidFill>
            <a:srgbClr val="CDD054"/>
          </a:solidFill>
        </p:grpSpPr>
        <p:sp>
          <p:nvSpPr>
            <p:cNvPr id="11" name="Rounded Rectangle 10">
              <a:extLst/>
            </p:cNvPr>
            <p:cNvSpPr/>
            <p:nvPr/>
          </p:nvSpPr>
          <p:spPr>
            <a:xfrm>
              <a:off x="770038" y="4944532"/>
              <a:ext cx="5999594" cy="914401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sz="2000"/>
            </a:p>
          </p:txBody>
        </p:sp>
        <p:sp>
          <p:nvSpPr>
            <p:cNvPr id="10249" name="Rectangle 9"/>
            <p:cNvSpPr>
              <a:spLocks noChangeArrowheads="1"/>
            </p:cNvSpPr>
            <p:nvPr/>
          </p:nvSpPr>
          <p:spPr bwMode="auto">
            <a:xfrm>
              <a:off x="939370" y="5072374"/>
              <a:ext cx="4267629" cy="63709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000" dirty="0">
                  <a:solidFill>
                    <a:schemeClr val="tx1"/>
                  </a:solidFill>
                </a:rPr>
                <a:t>The houses in these countries are adapted to suit the weather conditions.</a:t>
              </a:r>
            </a:p>
          </p:txBody>
        </p:sp>
      </p:grpSp>
      <p:pic>
        <p:nvPicPr>
          <p:cNvPr id="6" name="Picture 5">
            <a:extLst/>
          </p:cNvPr>
          <p:cNvPicPr>
            <a:picLocks noChangeAspect="1"/>
          </p:cNvPicPr>
          <p:nvPr/>
        </p:nvPicPr>
        <p:blipFill rotWithShape="1"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6281" r="43446"/>
          <a:stretch/>
        </p:blipFill>
        <p:spPr>
          <a:xfrm>
            <a:off x="5531555" y="3123258"/>
            <a:ext cx="3810001" cy="3836670"/>
          </a:xfrm>
          <a:prstGeom prst="ellipse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746361BF-2CEB-4AFC-B9D0-194E1C116209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9398000" y="68580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731"/>
    </mc:Choice>
    <mc:Fallback xmlns="">
      <p:transition spd="slow" advTm="1873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6" dur="500"/>
                                        <p:tgtEl>
                                          <p:spTgt spid="102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2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/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85213" y="1504236"/>
            <a:ext cx="6465672" cy="4032544"/>
          </a:xfrm>
          <a:prstGeom prst="roundRect">
            <a:avLst>
              <a:gd name="adj" fmla="val 4210"/>
            </a:avLst>
          </a:prstGeom>
        </p:spPr>
      </p:pic>
      <p:sp>
        <p:nvSpPr>
          <p:cNvPr id="15363" name="Title 1"/>
          <p:cNvSpPr>
            <a:spLocks noGrp="1" noChangeArrowheads="1"/>
          </p:cNvSpPr>
          <p:nvPr>
            <p:ph type="title"/>
          </p:nvPr>
        </p:nvSpPr>
        <p:spPr>
          <a:xfrm>
            <a:off x="508000" y="532695"/>
            <a:ext cx="9133417" cy="1104194"/>
          </a:xfrm>
        </p:spPr>
        <p:txBody>
          <a:bodyPr/>
          <a:lstStyle/>
          <a:p>
            <a:pPr eaLnBrk="1" hangingPunct="1"/>
            <a:r>
              <a:rPr lang="en-GB" altLang="en-US"/>
              <a:t>Tunisia</a:t>
            </a:r>
          </a:p>
        </p:txBody>
      </p:sp>
      <p:grpSp>
        <p:nvGrpSpPr>
          <p:cNvPr id="15364" name="Group 6"/>
          <p:cNvGrpSpPr>
            <a:grpSpLocks/>
          </p:cNvGrpSpPr>
          <p:nvPr/>
        </p:nvGrpSpPr>
        <p:grpSpPr bwMode="auto">
          <a:xfrm>
            <a:off x="737305" y="1504598"/>
            <a:ext cx="2619376" cy="4178652"/>
            <a:chOff x="855134" y="1278464"/>
            <a:chExt cx="5156200" cy="1989693"/>
          </a:xfrm>
        </p:grpSpPr>
        <p:sp>
          <p:nvSpPr>
            <p:cNvPr id="8" name="Round Same Side Corner Rectangle 4">
              <a:extLst/>
            </p:cNvPr>
            <p:cNvSpPr/>
            <p:nvPr/>
          </p:nvSpPr>
          <p:spPr>
            <a:xfrm rot="10800000">
              <a:off x="855134" y="1278464"/>
              <a:ext cx="5156200" cy="1989693"/>
            </a:xfrm>
            <a:prstGeom prst="round2SameRect">
              <a:avLst>
                <a:gd name="adj1" fmla="val 10765"/>
                <a:gd name="adj2" fmla="val 0"/>
              </a:avLst>
            </a:prstGeom>
            <a:solidFill>
              <a:srgbClr val="CDD054"/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sz="2000"/>
            </a:p>
          </p:txBody>
        </p:sp>
        <p:sp>
          <p:nvSpPr>
            <p:cNvPr id="15366" name="Rectangle 8"/>
            <p:cNvSpPr>
              <a:spLocks noChangeArrowheads="1"/>
            </p:cNvSpPr>
            <p:nvPr/>
          </p:nvSpPr>
          <p:spPr bwMode="auto">
            <a:xfrm>
              <a:off x="1032933" y="1402834"/>
              <a:ext cx="4898815" cy="16560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000" dirty="0">
                  <a:solidFill>
                    <a:schemeClr val="tx1"/>
                  </a:solidFill>
                </a:rPr>
                <a:t>It is so hot in Tunisia in Africa, that some people live underground, because it is cooler!</a:t>
              </a:r>
            </a:p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n-GB" altLang="en-US" sz="2000" dirty="0">
                <a:solidFill>
                  <a:schemeClr val="tx1"/>
                </a:solidFill>
              </a:endParaRPr>
            </a:p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000" dirty="0">
                  <a:solidFill>
                    <a:schemeClr val="tx1"/>
                  </a:solidFill>
                </a:rPr>
                <a:t>They dig deep into the ground and then build the walls using clay, dung, and dirt.</a:t>
              </a:r>
            </a:p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n-GB" altLang="en-US" sz="2000" dirty="0">
                <a:solidFill>
                  <a:schemeClr val="tx1"/>
                </a:solidFill>
              </a:endParaRPr>
            </a:p>
          </p:txBody>
        </p:sp>
      </p:grp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A753BB6B-7D2E-47BA-A1FA-2A39AD8582C2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398000" y="68580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7610"/>
    </mc:Choice>
    <mc:Fallback>
      <p:transition spd="slow" advTm="1761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/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57553" y="1467540"/>
            <a:ext cx="6390872" cy="3985893"/>
          </a:xfrm>
          <a:prstGeom prst="roundRect">
            <a:avLst>
              <a:gd name="adj" fmla="val 4210"/>
            </a:avLst>
          </a:prstGeom>
        </p:spPr>
      </p:pic>
      <p:sp>
        <p:nvSpPr>
          <p:cNvPr id="16387" name="Title 1"/>
          <p:cNvSpPr>
            <a:spLocks noGrp="1" noChangeArrowheads="1"/>
          </p:cNvSpPr>
          <p:nvPr>
            <p:ph type="title"/>
          </p:nvPr>
        </p:nvSpPr>
        <p:spPr>
          <a:xfrm>
            <a:off x="508000" y="532695"/>
            <a:ext cx="9133417" cy="1104194"/>
          </a:xfrm>
        </p:spPr>
        <p:txBody>
          <a:bodyPr/>
          <a:lstStyle/>
          <a:p>
            <a:pPr eaLnBrk="1" hangingPunct="1"/>
            <a:r>
              <a:rPr lang="en-GB" altLang="en-US"/>
              <a:t>Vietnam</a:t>
            </a:r>
          </a:p>
        </p:txBody>
      </p:sp>
      <p:grpSp>
        <p:nvGrpSpPr>
          <p:cNvPr id="16388" name="Group 6"/>
          <p:cNvGrpSpPr>
            <a:grpSpLocks/>
          </p:cNvGrpSpPr>
          <p:nvPr/>
        </p:nvGrpSpPr>
        <p:grpSpPr bwMode="auto">
          <a:xfrm>
            <a:off x="717904" y="1467555"/>
            <a:ext cx="2675819" cy="5302250"/>
            <a:chOff x="855132" y="1278464"/>
            <a:chExt cx="5156200" cy="2293169"/>
          </a:xfrm>
        </p:grpSpPr>
        <p:sp>
          <p:nvSpPr>
            <p:cNvPr id="8" name="Round Same Side Corner Rectangle 4">
              <a:extLst/>
            </p:cNvPr>
            <p:cNvSpPr/>
            <p:nvPr/>
          </p:nvSpPr>
          <p:spPr>
            <a:xfrm rot="10800000">
              <a:off x="855132" y="1278464"/>
              <a:ext cx="5156200" cy="2293169"/>
            </a:xfrm>
            <a:prstGeom prst="round2SameRect">
              <a:avLst>
                <a:gd name="adj1" fmla="val 10765"/>
                <a:gd name="adj2" fmla="val 0"/>
              </a:avLst>
            </a:prstGeom>
            <a:solidFill>
              <a:srgbClr val="CDD054"/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sz="2000" dirty="0"/>
            </a:p>
          </p:txBody>
        </p:sp>
        <p:sp>
          <p:nvSpPr>
            <p:cNvPr id="16390" name="Rectangle 8"/>
            <p:cNvSpPr>
              <a:spLocks noChangeArrowheads="1"/>
            </p:cNvSpPr>
            <p:nvPr/>
          </p:nvSpPr>
          <p:spPr bwMode="auto">
            <a:xfrm>
              <a:off x="1032935" y="1351699"/>
              <a:ext cx="4898814" cy="137103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lvl="0" eaLnBrk="1" hangingPunct="1">
                <a:lnSpc>
                  <a:spcPct val="100000"/>
                </a:lnSpc>
                <a:spcBef>
                  <a:spcPct val="0"/>
                </a:spcBef>
                <a:buNone/>
              </a:pPr>
              <a:r>
                <a:rPr lang="en-GB" altLang="en-US" sz="2000" dirty="0">
                  <a:solidFill>
                    <a:schemeClr val="tx1"/>
                  </a:solidFill>
                </a:rPr>
                <a:t>People live in houses built on stilts to avoid water damage. In Vietnam, stilt houses have two doors. </a:t>
              </a:r>
              <a:r>
                <a:rPr lang="en-GB" sz="2000" dirty="0"/>
                <a:t>The one on the right is called a Quam. The one on the left is called a Cham. </a:t>
              </a:r>
              <a:endParaRPr lang="en-GB" altLang="en-US" sz="2000" dirty="0">
                <a:solidFill>
                  <a:schemeClr val="tx1"/>
                </a:solidFill>
              </a:endParaRPr>
            </a:p>
          </p:txBody>
        </p:sp>
      </p:grp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0A69C5D6-CBF8-4275-B45A-BE1A53F1A3D4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398000" y="68580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7977"/>
    </mc:Choice>
    <mc:Fallback>
      <p:transition spd="slow" advTm="1797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16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6AE3BD-09A3-4ACC-953C-136F966BC1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en-GB" dirty="0">
                <a:latin typeface="Comic Sans MS" panose="030F0702030302020204" pitchFamily="66" charset="0"/>
              </a:rPr>
            </a:br>
            <a:br>
              <a:rPr lang="en-GB" dirty="0">
                <a:latin typeface="Comic Sans MS" panose="030F0702030302020204" pitchFamily="66" charset="0"/>
              </a:rPr>
            </a:br>
            <a:br>
              <a:rPr lang="en-GB" dirty="0">
                <a:latin typeface="Comic Sans MS" panose="030F0702030302020204" pitchFamily="66" charset="0"/>
              </a:rPr>
            </a:br>
            <a:br>
              <a:rPr lang="en-GB" dirty="0">
                <a:latin typeface="Comic Sans MS" panose="030F0702030302020204" pitchFamily="66" charset="0"/>
              </a:rPr>
            </a:br>
            <a:r>
              <a:rPr lang="en-GB" dirty="0">
                <a:latin typeface="Comic Sans MS" panose="030F0702030302020204" pitchFamily="66" charset="0"/>
              </a:rPr>
              <a:t>I would like you to draw one of the homes you have learnt about today. </a:t>
            </a:r>
            <a:br>
              <a:rPr lang="en-GB" dirty="0">
                <a:latin typeface="Comic Sans MS" panose="030F0702030302020204" pitchFamily="66" charset="0"/>
              </a:rPr>
            </a:br>
            <a:r>
              <a:rPr lang="en-GB" dirty="0">
                <a:latin typeface="Comic Sans MS" panose="030F0702030302020204" pitchFamily="66" charset="0"/>
              </a:rPr>
              <a:t>I would also like you to write a little bit about how the home is suited to the climate. </a:t>
            </a:r>
            <a:br>
              <a:rPr lang="en-GB" dirty="0">
                <a:latin typeface="Comic Sans MS" panose="030F0702030302020204" pitchFamily="66" charset="0"/>
              </a:rPr>
            </a:br>
            <a:endParaRPr lang="en-US" dirty="0">
              <a:latin typeface="Comic Sans MS" panose="030F0702030302020204" pitchFamily="66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AD833EC-6692-4348-8941-EE812644E8BA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28857" t="11957" r="30286" b="3629"/>
          <a:stretch/>
        </p:blipFill>
        <p:spPr>
          <a:xfrm>
            <a:off x="3004457" y="2493233"/>
            <a:ext cx="4151085" cy="4821967"/>
          </a:xfrm>
          <a:prstGeom prst="rect">
            <a:avLst/>
          </a:prstGeom>
        </p:spPr>
      </p:pic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2953D0D8-187F-455E-9313-2800D95F54A7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398000" y="6858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2638609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940"/>
    </mc:Choice>
    <mc:Fallback>
      <p:transition spd="slow" advTm="1194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  <p:tag name="TIMING" val="|2.2|7.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  <p:tag name="TIMING" val="|0.6|2.4|7.5|1.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  <p:tag name="TIMING" val="|2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  <p:tag name="TIMING" val="|1.7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109</TotalTime>
  <Words>228</Words>
  <Application>Microsoft Office PowerPoint</Application>
  <PresentationFormat>Custom</PresentationFormat>
  <Paragraphs>24</Paragraphs>
  <Slides>9</Slides>
  <Notes>0</Notes>
  <HiddenSlides>0</HiddenSlides>
  <MMClips>9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8" baseType="lpstr">
      <vt:lpstr>CCW Cursive Writing 1 - 36</vt:lpstr>
      <vt:lpstr>Arial</vt:lpstr>
      <vt:lpstr>Sassoon Infant Rg</vt:lpstr>
      <vt:lpstr>Calibri</vt:lpstr>
      <vt:lpstr>Comic Sans MS</vt:lpstr>
      <vt:lpstr>Calibri Light</vt:lpstr>
      <vt:lpstr>Twinkl SemiBold</vt:lpstr>
      <vt:lpstr>Twinkl</vt:lpstr>
      <vt:lpstr>Office Theme</vt:lpstr>
      <vt:lpstr>PowerPoint Presentation</vt:lpstr>
      <vt:lpstr>PowerPoint Presentation</vt:lpstr>
      <vt:lpstr>PowerPoint Presentation</vt:lpstr>
      <vt:lpstr>PowerPoint Presentation</vt:lpstr>
      <vt:lpstr>Homes Adapted to Climates</vt:lpstr>
      <vt:lpstr>Homes Adapted to Climates</vt:lpstr>
      <vt:lpstr>Tunisia</vt:lpstr>
      <vt:lpstr>Vietnam</vt:lpstr>
      <vt:lpstr>    I would like you to draw one of the homes you have learnt about today.  I would also like you to write a little bit about how the home is suited to the climate. 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Christina Weerasekera</dc:creator>
  <cp:lastModifiedBy>Christina Weerasekera</cp:lastModifiedBy>
  <cp:revision>17</cp:revision>
  <dcterms:created xsi:type="dcterms:W3CDTF">2021-01-05T15:26:57Z</dcterms:created>
  <dcterms:modified xsi:type="dcterms:W3CDTF">2021-01-17T16:22:45Z</dcterms:modified>
</cp:coreProperties>
</file>