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8" r:id="rId3"/>
    <p:sldId id="274" r:id="rId4"/>
    <p:sldId id="276" r:id="rId5"/>
    <p:sldId id="264" r:id="rId6"/>
    <p:sldId id="268" r:id="rId7"/>
    <p:sldId id="269" r:id="rId8"/>
    <p:sldId id="270" r:id="rId9"/>
    <p:sldId id="275" r:id="rId10"/>
  </p:sldIdLst>
  <p:sldSz cx="10160000" cy="7620000"/>
  <p:notesSz cx="6858000" cy="9144000"/>
  <p:embeddedFontLst>
    <p:embeddedFont>
      <p:font typeface="Calibri" panose="020F0502020204030204" pitchFamily="34" charset="0"/>
      <p:regular r:id="rId11"/>
      <p:bold r:id="rId12"/>
      <p:italic r:id="rId13"/>
      <p:boldItalic r:id="rId14"/>
    </p:embeddedFont>
    <p:embeddedFont>
      <p:font typeface="Calibri Light" panose="020F0302020204030204" pitchFamily="34" charset="0"/>
      <p:regular r:id="rId15"/>
      <p:italic r:id="rId16"/>
    </p:embeddedFont>
    <p:embeddedFont>
      <p:font typeface="Comic Sans MS" panose="030F0702030302020204" pitchFamily="66" charset="0"/>
      <p:regular r:id="rId17"/>
      <p:bold r:id="rId18"/>
      <p:italic r:id="rId19"/>
      <p:boldItalic r:id="rId20"/>
    </p:embeddedFont>
    <p:embeddedFont>
      <p:font typeface="Twinkl" panose="020B0604020202020204" charset="0"/>
      <p:regular r:id="rId21"/>
      <p:bold r:id="rId22"/>
    </p:embeddedFont>
    <p:embeddedFont>
      <p:font typeface="Twinkl SemiBold" charset="0"/>
      <p:bold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6" d="100"/>
          <a:sy n="66" d="100"/>
        </p:scale>
        <p:origin x="12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font" Target="fonts/font12.fntdata"/><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DBFDDE-1A80-41AE-8A86-FB95BDECFDBF}"/>
              </a:ext>
            </a:extLst>
          </p:cNvPr>
          <p:cNvSpPr>
            <a:spLocks noGrp="1"/>
          </p:cNvSpPr>
          <p:nvPr>
            <p:ph type="ctrTitle"/>
          </p:nvPr>
        </p:nvSpPr>
        <p:spPr>
          <a:xfrm>
            <a:off x="1270000" y="1247070"/>
            <a:ext cx="7620000" cy="2652889"/>
          </a:xfrm>
        </p:spPr>
        <p:txBody>
          <a:bodyPr anchor="b"/>
          <a:lstStyle>
            <a:lvl1pPr algn="ctr">
              <a:defRPr sz="5000"/>
            </a:lvl1pPr>
          </a:lstStyle>
          <a:p>
            <a:r>
              <a:rPr lang="en-US"/>
              <a:t>Click to edit Master title style</a:t>
            </a:r>
          </a:p>
        </p:txBody>
      </p:sp>
      <p:sp>
        <p:nvSpPr>
          <p:cNvPr id="3" name="Subtitle 2">
            <a:extLst>
              <a:ext uri="{FF2B5EF4-FFF2-40B4-BE49-F238E27FC236}">
                <a16:creationId xmlns:a16="http://schemas.microsoft.com/office/drawing/2014/main" id="{415C1D52-E67E-436B-BDE5-407950EEA0CC}"/>
              </a:ext>
            </a:extLst>
          </p:cNvPr>
          <p:cNvSpPr>
            <a:spLocks noGrp="1"/>
          </p:cNvSpPr>
          <p:nvPr>
            <p:ph type="subTitle" idx="1"/>
          </p:nvPr>
        </p:nvSpPr>
        <p:spPr>
          <a:xfrm>
            <a:off x="1270000" y="4002264"/>
            <a:ext cx="7620000" cy="1839736"/>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p>
        </p:txBody>
      </p:sp>
      <p:sp>
        <p:nvSpPr>
          <p:cNvPr id="4" name="Date Placeholder 3">
            <a:extLst>
              <a:ext uri="{FF2B5EF4-FFF2-40B4-BE49-F238E27FC236}">
                <a16:creationId xmlns:a16="http://schemas.microsoft.com/office/drawing/2014/main" id="{DA01E924-A293-4FBB-94D6-DD14F4CDC062}"/>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5" name="Footer Placeholder 4">
            <a:extLst>
              <a:ext uri="{FF2B5EF4-FFF2-40B4-BE49-F238E27FC236}">
                <a16:creationId xmlns:a16="http://schemas.microsoft.com/office/drawing/2014/main" id="{97226A54-1C3C-4F4D-8365-241FBC355E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96B975-A764-4316-8758-1F68955A5EF5}"/>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835461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A50EF-70DA-4074-9CFD-5309A8A78B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C285C8F-7617-4CD7-A994-C5FA8ABFDFC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0C10F2-3699-4360-B166-34ED1786875B}"/>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5" name="Footer Placeholder 4">
            <a:extLst>
              <a:ext uri="{FF2B5EF4-FFF2-40B4-BE49-F238E27FC236}">
                <a16:creationId xmlns:a16="http://schemas.microsoft.com/office/drawing/2014/main" id="{4768A8AF-C41C-486A-AA23-270F9F1641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885987-C0D5-4502-887A-221C5ECB5652}"/>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716613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1AB6-A912-4094-84EA-751F13DA039B}"/>
              </a:ext>
            </a:extLst>
          </p:cNvPr>
          <p:cNvSpPr>
            <a:spLocks noGrp="1"/>
          </p:cNvSpPr>
          <p:nvPr>
            <p:ph type="title"/>
          </p:nvPr>
        </p:nvSpPr>
        <p:spPr>
          <a:xfrm>
            <a:off x="693208" y="1899710"/>
            <a:ext cx="8763000" cy="3169708"/>
          </a:xfrm>
        </p:spPr>
        <p:txBody>
          <a:bodyPr anchor="b"/>
          <a:lstStyle>
            <a:lvl1pPr>
              <a:defRPr sz="5000"/>
            </a:lvl1pPr>
          </a:lstStyle>
          <a:p>
            <a:r>
              <a:rPr lang="en-US"/>
              <a:t>Click to edit Master title style</a:t>
            </a:r>
          </a:p>
        </p:txBody>
      </p:sp>
      <p:sp>
        <p:nvSpPr>
          <p:cNvPr id="3" name="Text Placeholder 2">
            <a:extLst>
              <a:ext uri="{FF2B5EF4-FFF2-40B4-BE49-F238E27FC236}">
                <a16:creationId xmlns:a16="http://schemas.microsoft.com/office/drawing/2014/main" id="{760ACF49-AF3A-4EB4-83C1-942004A26E36}"/>
              </a:ext>
            </a:extLst>
          </p:cNvPr>
          <p:cNvSpPr>
            <a:spLocks noGrp="1"/>
          </p:cNvSpPr>
          <p:nvPr>
            <p:ph type="body" idx="1"/>
          </p:nvPr>
        </p:nvSpPr>
        <p:spPr>
          <a:xfrm>
            <a:off x="693208" y="5099405"/>
            <a:ext cx="8763000" cy="1666874"/>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C1691FF-2144-4C5C-B0ED-7F59CDB01577}"/>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5" name="Footer Placeholder 4">
            <a:extLst>
              <a:ext uri="{FF2B5EF4-FFF2-40B4-BE49-F238E27FC236}">
                <a16:creationId xmlns:a16="http://schemas.microsoft.com/office/drawing/2014/main" id="{97C3DC74-C2A2-44CE-BAB4-FD526915A2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6B9FEDC-55A2-47DD-BD23-5BDF098C1220}"/>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27218799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F255A-1F16-4A31-8D4B-025A4861C25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F8BD851-272E-47BC-AB14-784C1D2CCBD8}"/>
              </a:ext>
            </a:extLst>
          </p:cNvPr>
          <p:cNvSpPr>
            <a:spLocks noGrp="1"/>
          </p:cNvSpPr>
          <p:nvPr>
            <p:ph sz="half" idx="1"/>
          </p:nvPr>
        </p:nvSpPr>
        <p:spPr>
          <a:xfrm>
            <a:off x="698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3BC30D-CC4E-4D4A-8C22-63F95E780E84}"/>
              </a:ext>
            </a:extLst>
          </p:cNvPr>
          <p:cNvSpPr>
            <a:spLocks noGrp="1"/>
          </p:cNvSpPr>
          <p:nvPr>
            <p:ph sz="half" idx="2"/>
          </p:nvPr>
        </p:nvSpPr>
        <p:spPr>
          <a:xfrm>
            <a:off x="5143500" y="2028472"/>
            <a:ext cx="4318000" cy="48348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5BF6DA7-F548-4577-9B52-917D5101B93A}"/>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6" name="Footer Placeholder 5">
            <a:extLst>
              <a:ext uri="{FF2B5EF4-FFF2-40B4-BE49-F238E27FC236}">
                <a16:creationId xmlns:a16="http://schemas.microsoft.com/office/drawing/2014/main" id="{588CE2EA-3A16-412C-A1BF-E01778962C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1BED5F-3B75-4FE8-9E92-D006F42F7853}"/>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1551576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2A5BA-2906-4B04-956F-3BEFFA18CFF6}"/>
              </a:ext>
            </a:extLst>
          </p:cNvPr>
          <p:cNvSpPr>
            <a:spLocks noGrp="1"/>
          </p:cNvSpPr>
          <p:nvPr>
            <p:ph type="title"/>
          </p:nvPr>
        </p:nvSpPr>
        <p:spPr>
          <a:xfrm>
            <a:off x="699823" y="405696"/>
            <a:ext cx="8763000" cy="1472848"/>
          </a:xfrm>
        </p:spPr>
        <p:txBody>
          <a:bodyPr/>
          <a:lstStyle/>
          <a:p>
            <a:r>
              <a:rPr lang="en-US"/>
              <a:t>Click to edit Master title style</a:t>
            </a:r>
          </a:p>
        </p:txBody>
      </p:sp>
      <p:sp>
        <p:nvSpPr>
          <p:cNvPr id="3" name="Text Placeholder 2">
            <a:extLst>
              <a:ext uri="{FF2B5EF4-FFF2-40B4-BE49-F238E27FC236}">
                <a16:creationId xmlns:a16="http://schemas.microsoft.com/office/drawing/2014/main" id="{BD9AF5F9-CABB-41AA-9BA0-6F5BC57F9535}"/>
              </a:ext>
            </a:extLst>
          </p:cNvPr>
          <p:cNvSpPr>
            <a:spLocks noGrp="1"/>
          </p:cNvSpPr>
          <p:nvPr>
            <p:ph type="body" idx="1"/>
          </p:nvPr>
        </p:nvSpPr>
        <p:spPr>
          <a:xfrm>
            <a:off x="699824" y="1867959"/>
            <a:ext cx="4298156"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F707A1B7-8A9C-40AF-BD2E-C181905CBBFE}"/>
              </a:ext>
            </a:extLst>
          </p:cNvPr>
          <p:cNvSpPr>
            <a:spLocks noGrp="1"/>
          </p:cNvSpPr>
          <p:nvPr>
            <p:ph sz="half" idx="2"/>
          </p:nvPr>
        </p:nvSpPr>
        <p:spPr>
          <a:xfrm>
            <a:off x="699824" y="2783417"/>
            <a:ext cx="4298156"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83043A7-47B4-4BF4-9A9D-7E6369B23E69}"/>
              </a:ext>
            </a:extLst>
          </p:cNvPr>
          <p:cNvSpPr>
            <a:spLocks noGrp="1"/>
          </p:cNvSpPr>
          <p:nvPr>
            <p:ph type="body" sz="quarter" idx="3"/>
          </p:nvPr>
        </p:nvSpPr>
        <p:spPr>
          <a:xfrm>
            <a:off x="5143501" y="1867959"/>
            <a:ext cx="4319323" cy="91545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0F4A4458-78B6-4B59-A390-0E9025429B29}"/>
              </a:ext>
            </a:extLst>
          </p:cNvPr>
          <p:cNvSpPr>
            <a:spLocks noGrp="1"/>
          </p:cNvSpPr>
          <p:nvPr>
            <p:ph sz="quarter" idx="4"/>
          </p:nvPr>
        </p:nvSpPr>
        <p:spPr>
          <a:xfrm>
            <a:off x="5143501" y="2783417"/>
            <a:ext cx="4319323" cy="40939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AB8BBE3-6553-41F8-9C7A-1C4B22B9FB24}"/>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8" name="Footer Placeholder 7">
            <a:extLst>
              <a:ext uri="{FF2B5EF4-FFF2-40B4-BE49-F238E27FC236}">
                <a16:creationId xmlns:a16="http://schemas.microsoft.com/office/drawing/2014/main" id="{27D30FC9-620A-4BE2-A965-306C194EBCB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C2ABD56-E875-4F87-95BF-E4759D976A98}"/>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2318463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E9AB8-902C-4A9F-B377-1541C1D4EDD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598764F-0428-42B5-A7A5-E86AB054FC9C}"/>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4" name="Footer Placeholder 3">
            <a:extLst>
              <a:ext uri="{FF2B5EF4-FFF2-40B4-BE49-F238E27FC236}">
                <a16:creationId xmlns:a16="http://schemas.microsoft.com/office/drawing/2014/main" id="{4E718C7B-537D-4054-AD71-1593B7E9EE7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DD3072-CE96-4140-871B-EE8C3B07593B}"/>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733529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C732DC-53CD-470B-9F29-55925DD672B6}"/>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3" name="Footer Placeholder 2">
            <a:extLst>
              <a:ext uri="{FF2B5EF4-FFF2-40B4-BE49-F238E27FC236}">
                <a16:creationId xmlns:a16="http://schemas.microsoft.com/office/drawing/2014/main" id="{C0CE766D-296E-4FA0-8E14-56272B17992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9FCC3A6-122A-480D-9D00-4737492545CC}"/>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35254659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2B38B-1D0B-4BD7-9188-144A4AF4576C}"/>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Content Placeholder 2">
            <a:extLst>
              <a:ext uri="{FF2B5EF4-FFF2-40B4-BE49-F238E27FC236}">
                <a16:creationId xmlns:a16="http://schemas.microsoft.com/office/drawing/2014/main" id="{3C190843-0416-4B21-BFE5-368DEF1C5D3A}"/>
              </a:ext>
            </a:extLst>
          </p:cNvPr>
          <p:cNvSpPr>
            <a:spLocks noGrp="1"/>
          </p:cNvSpPr>
          <p:nvPr>
            <p:ph idx="1"/>
          </p:nvPr>
        </p:nvSpPr>
        <p:spPr>
          <a:xfrm>
            <a:off x="4319323" y="1097141"/>
            <a:ext cx="5143500" cy="5415139"/>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E271B32-E8C3-4D8A-B3A4-A8DFCCB74A72}"/>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DF783F03-FCAE-4B80-BA5E-11816C9DBFE0}"/>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6" name="Footer Placeholder 5">
            <a:extLst>
              <a:ext uri="{FF2B5EF4-FFF2-40B4-BE49-F238E27FC236}">
                <a16:creationId xmlns:a16="http://schemas.microsoft.com/office/drawing/2014/main" id="{F5D3CDC9-9DDD-4E34-9EC5-940A3EBAF93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967BE5-08B8-4900-84CE-445A6228ABEC}"/>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30202283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782E3-2C81-4F07-94E2-0039721C37C1}"/>
              </a:ext>
            </a:extLst>
          </p:cNvPr>
          <p:cNvSpPr>
            <a:spLocks noGrp="1"/>
          </p:cNvSpPr>
          <p:nvPr>
            <p:ph type="title"/>
          </p:nvPr>
        </p:nvSpPr>
        <p:spPr>
          <a:xfrm>
            <a:off x="699824" y="508000"/>
            <a:ext cx="3276864" cy="1778000"/>
          </a:xfrm>
        </p:spPr>
        <p:txBody>
          <a:bodyPr anchor="b"/>
          <a:lstStyle>
            <a:lvl1pPr>
              <a:defRPr sz="2667"/>
            </a:lvl1pPr>
          </a:lstStyle>
          <a:p>
            <a:r>
              <a:rPr lang="en-US"/>
              <a:t>Click to edit Master title style</a:t>
            </a:r>
          </a:p>
        </p:txBody>
      </p:sp>
      <p:sp>
        <p:nvSpPr>
          <p:cNvPr id="3" name="Picture Placeholder 2">
            <a:extLst>
              <a:ext uri="{FF2B5EF4-FFF2-40B4-BE49-F238E27FC236}">
                <a16:creationId xmlns:a16="http://schemas.microsoft.com/office/drawing/2014/main" id="{7452567E-55BC-4D26-A92C-475F83586E6B}"/>
              </a:ext>
            </a:extLst>
          </p:cNvPr>
          <p:cNvSpPr>
            <a:spLocks noGrp="1"/>
          </p:cNvSpPr>
          <p:nvPr>
            <p:ph type="pic" idx="1"/>
          </p:nvPr>
        </p:nvSpPr>
        <p:spPr>
          <a:xfrm>
            <a:off x="4319323" y="1097141"/>
            <a:ext cx="5143500" cy="5415139"/>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US"/>
          </a:p>
        </p:txBody>
      </p:sp>
      <p:sp>
        <p:nvSpPr>
          <p:cNvPr id="4" name="Text Placeholder 3">
            <a:extLst>
              <a:ext uri="{FF2B5EF4-FFF2-40B4-BE49-F238E27FC236}">
                <a16:creationId xmlns:a16="http://schemas.microsoft.com/office/drawing/2014/main" id="{701BC5AC-9B0C-4BA5-B232-5CECCAEC2A85}"/>
              </a:ext>
            </a:extLst>
          </p:cNvPr>
          <p:cNvSpPr>
            <a:spLocks noGrp="1"/>
          </p:cNvSpPr>
          <p:nvPr>
            <p:ph type="body" sz="half" idx="2"/>
          </p:nvPr>
        </p:nvSpPr>
        <p:spPr>
          <a:xfrm>
            <a:off x="699824" y="2286000"/>
            <a:ext cx="3276864" cy="423509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CAA003CF-6C39-4D0B-BD1A-A11A4C8295D9}"/>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6" name="Footer Placeholder 5">
            <a:extLst>
              <a:ext uri="{FF2B5EF4-FFF2-40B4-BE49-F238E27FC236}">
                <a16:creationId xmlns:a16="http://schemas.microsoft.com/office/drawing/2014/main" id="{270A6AED-C2DD-4EE4-A934-16404B98B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0AAAB6-4C1C-4A3F-AC3E-C6BACCE582DA}"/>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1540702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BE386-F03C-40E4-8CEA-84FF39F37E3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5A10C7C-2C42-4FD9-82F1-D710D77C3E1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82FB5A-1653-4A55-9E92-DE2CF54ECD51}"/>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5" name="Footer Placeholder 4">
            <a:extLst>
              <a:ext uri="{FF2B5EF4-FFF2-40B4-BE49-F238E27FC236}">
                <a16:creationId xmlns:a16="http://schemas.microsoft.com/office/drawing/2014/main" id="{FF43EC5D-7ADC-46D9-BB48-88D7E45E715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F2A11-F10B-43B4-90BB-CBBE5923E01E}"/>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379369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CF53555-1E03-404F-84EC-CE306575664A}"/>
              </a:ext>
            </a:extLst>
          </p:cNvPr>
          <p:cNvSpPr>
            <a:spLocks noGrp="1"/>
          </p:cNvSpPr>
          <p:nvPr>
            <p:ph type="title" orient="vert"/>
          </p:nvPr>
        </p:nvSpPr>
        <p:spPr>
          <a:xfrm>
            <a:off x="7270750" y="405694"/>
            <a:ext cx="2190750" cy="645759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1B269D5-ADD2-4947-8080-80E5DE92EB54}"/>
              </a:ext>
            </a:extLst>
          </p:cNvPr>
          <p:cNvSpPr>
            <a:spLocks noGrp="1"/>
          </p:cNvSpPr>
          <p:nvPr>
            <p:ph type="body" orient="vert" idx="1"/>
          </p:nvPr>
        </p:nvSpPr>
        <p:spPr>
          <a:xfrm>
            <a:off x="698500" y="405694"/>
            <a:ext cx="6445250" cy="645759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CE821B-8107-4395-B89B-C0B3F91E3596}"/>
              </a:ext>
            </a:extLst>
          </p:cNvPr>
          <p:cNvSpPr>
            <a:spLocks noGrp="1"/>
          </p:cNvSpPr>
          <p:nvPr>
            <p:ph type="dt" sz="half" idx="10"/>
          </p:nvPr>
        </p:nvSpPr>
        <p:spPr/>
        <p:txBody>
          <a:bodyPr/>
          <a:lstStyle/>
          <a:p>
            <a:fld id="{C19E4B9E-E315-4B9A-840A-36274024D24F}" type="datetimeFigureOut">
              <a:rPr lang="en-US" smtClean="0"/>
              <a:t>1/17/2021</a:t>
            </a:fld>
            <a:endParaRPr lang="en-US"/>
          </a:p>
        </p:txBody>
      </p:sp>
      <p:sp>
        <p:nvSpPr>
          <p:cNvPr id="5" name="Footer Placeholder 4">
            <a:extLst>
              <a:ext uri="{FF2B5EF4-FFF2-40B4-BE49-F238E27FC236}">
                <a16:creationId xmlns:a16="http://schemas.microsoft.com/office/drawing/2014/main" id="{0958F406-A14E-4F0C-92B3-C9ED88728F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5E5BDF-4432-4A4E-9549-A9D2C63A27EA}"/>
              </a:ext>
            </a:extLst>
          </p:cNvPr>
          <p:cNvSpPr>
            <a:spLocks noGrp="1"/>
          </p:cNvSpPr>
          <p:nvPr>
            <p:ph type="sldNum" sz="quarter" idx="12"/>
          </p:nvPr>
        </p:nvSpPr>
        <p:spPr/>
        <p:txBody>
          <a:bodyPr/>
          <a:lstStyle/>
          <a:p>
            <a:fld id="{213D1656-761B-48C3-92BB-A424A8D6206D}" type="slidenum">
              <a:rPr lang="en-US" smtClean="0"/>
              <a:t>‹#›</a:t>
            </a:fld>
            <a:endParaRPr lang="en-US"/>
          </a:p>
        </p:txBody>
      </p:sp>
    </p:spTree>
    <p:extLst>
      <p:ext uri="{BB962C8B-B14F-4D97-AF65-F5344CB8AC3E}">
        <p14:creationId xmlns:p14="http://schemas.microsoft.com/office/powerpoint/2010/main" val="2353439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5"/>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9470320" y="6884460"/>
            <a:ext cx="640291" cy="645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5559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508000" y="486833"/>
            <a:ext cx="9133417" cy="6619876"/>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500" dirty="0"/>
              <a:t> </a:t>
            </a:r>
          </a:p>
        </p:txBody>
      </p:sp>
      <p:sp>
        <p:nvSpPr>
          <p:cNvPr id="8" name="Title 5"/>
          <p:cNvSpPr>
            <a:spLocks noGrp="1"/>
          </p:cNvSpPr>
          <p:nvPr>
            <p:ph type="title"/>
          </p:nvPr>
        </p:nvSpPr>
        <p:spPr>
          <a:xfrm>
            <a:off x="507998" y="532106"/>
            <a:ext cx="9133417" cy="1104784"/>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720507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508000" y="486833"/>
            <a:ext cx="9133417" cy="6619876"/>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500" dirty="0"/>
              <a:t> </a:t>
            </a:r>
          </a:p>
        </p:txBody>
      </p:sp>
      <p:sp>
        <p:nvSpPr>
          <p:cNvPr id="8" name="Title 5"/>
          <p:cNvSpPr>
            <a:spLocks noGrp="1"/>
          </p:cNvSpPr>
          <p:nvPr>
            <p:ph type="title"/>
          </p:nvPr>
        </p:nvSpPr>
        <p:spPr>
          <a:xfrm>
            <a:off x="507998" y="532106"/>
            <a:ext cx="9133417" cy="1104784"/>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087792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508000" y="486833"/>
            <a:ext cx="9133417" cy="6619876"/>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500" dirty="0"/>
              <a:t> </a:t>
            </a:r>
          </a:p>
        </p:txBody>
      </p:sp>
      <p:sp>
        <p:nvSpPr>
          <p:cNvPr id="8" name="Title 5"/>
          <p:cNvSpPr>
            <a:spLocks noGrp="1"/>
          </p:cNvSpPr>
          <p:nvPr>
            <p:ph type="title"/>
          </p:nvPr>
        </p:nvSpPr>
        <p:spPr>
          <a:xfrm>
            <a:off x="507998" y="532106"/>
            <a:ext cx="9133417" cy="1104784"/>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917451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p:cNvPr>
          <p:cNvSpPr/>
          <p:nvPr userDrawn="1"/>
        </p:nvSpPr>
        <p:spPr bwMode="auto">
          <a:xfrm>
            <a:off x="508000" y="486833"/>
            <a:ext cx="9133417" cy="6619876"/>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500" dirty="0"/>
              <a:t> </a:t>
            </a:r>
          </a:p>
        </p:txBody>
      </p:sp>
      <p:sp>
        <p:nvSpPr>
          <p:cNvPr id="8" name="Title 5"/>
          <p:cNvSpPr>
            <a:spLocks noGrp="1"/>
          </p:cNvSpPr>
          <p:nvPr>
            <p:ph type="title"/>
          </p:nvPr>
        </p:nvSpPr>
        <p:spPr>
          <a:xfrm>
            <a:off x="507998" y="532106"/>
            <a:ext cx="9133417" cy="1104784"/>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08120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C627C9C-2BC4-410B-8C0C-C7051BBA4E3D}"/>
              </a:ext>
            </a:extLst>
          </p:cNvPr>
          <p:cNvSpPr>
            <a:spLocks noGrp="1"/>
          </p:cNvSpPr>
          <p:nvPr>
            <p:ph type="title"/>
          </p:nvPr>
        </p:nvSpPr>
        <p:spPr>
          <a:xfrm>
            <a:off x="698500" y="405696"/>
            <a:ext cx="8763000" cy="147284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23E2B67-5587-4956-BEEA-D2E3D17B69F2}"/>
              </a:ext>
            </a:extLst>
          </p:cNvPr>
          <p:cNvSpPr>
            <a:spLocks noGrp="1"/>
          </p:cNvSpPr>
          <p:nvPr>
            <p:ph type="body" idx="1"/>
          </p:nvPr>
        </p:nvSpPr>
        <p:spPr>
          <a:xfrm>
            <a:off x="698500" y="2028472"/>
            <a:ext cx="8763000" cy="48348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C3F5B3-CBB7-4338-952A-AF2157964A82}"/>
              </a:ext>
            </a:extLst>
          </p:cNvPr>
          <p:cNvSpPr>
            <a:spLocks noGrp="1"/>
          </p:cNvSpPr>
          <p:nvPr>
            <p:ph type="dt" sz="half" idx="2"/>
          </p:nvPr>
        </p:nvSpPr>
        <p:spPr>
          <a:xfrm>
            <a:off x="698500" y="7062613"/>
            <a:ext cx="2286000" cy="405694"/>
          </a:xfrm>
          <a:prstGeom prst="rect">
            <a:avLst/>
          </a:prstGeom>
        </p:spPr>
        <p:txBody>
          <a:bodyPr vert="horz" lIns="91440" tIns="45720" rIns="91440" bIns="45720" rtlCol="0" anchor="ctr"/>
          <a:lstStyle>
            <a:lvl1pPr algn="l">
              <a:defRPr sz="1000">
                <a:solidFill>
                  <a:schemeClr val="tx1">
                    <a:tint val="75000"/>
                  </a:schemeClr>
                </a:solidFill>
              </a:defRPr>
            </a:lvl1pPr>
          </a:lstStyle>
          <a:p>
            <a:fld id="{C19E4B9E-E315-4B9A-840A-36274024D24F}" type="datetimeFigureOut">
              <a:rPr lang="en-US" smtClean="0"/>
              <a:t>1/17/2021</a:t>
            </a:fld>
            <a:endParaRPr lang="en-US"/>
          </a:p>
        </p:txBody>
      </p:sp>
      <p:sp>
        <p:nvSpPr>
          <p:cNvPr id="5" name="Footer Placeholder 4">
            <a:extLst>
              <a:ext uri="{FF2B5EF4-FFF2-40B4-BE49-F238E27FC236}">
                <a16:creationId xmlns:a16="http://schemas.microsoft.com/office/drawing/2014/main" id="{ABF1EF74-C335-4D0E-A10E-3DEB81E0842D}"/>
              </a:ext>
            </a:extLst>
          </p:cNvPr>
          <p:cNvSpPr>
            <a:spLocks noGrp="1"/>
          </p:cNvSpPr>
          <p:nvPr>
            <p:ph type="ftr" sz="quarter" idx="3"/>
          </p:nvPr>
        </p:nvSpPr>
        <p:spPr>
          <a:xfrm>
            <a:off x="3365500" y="7062613"/>
            <a:ext cx="3429000" cy="405694"/>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5E0875-D8EF-4A0C-8957-70FB2501C9F8}"/>
              </a:ext>
            </a:extLst>
          </p:cNvPr>
          <p:cNvSpPr>
            <a:spLocks noGrp="1"/>
          </p:cNvSpPr>
          <p:nvPr>
            <p:ph type="sldNum" sz="quarter" idx="4"/>
          </p:nvPr>
        </p:nvSpPr>
        <p:spPr>
          <a:xfrm>
            <a:off x="7175500" y="7062613"/>
            <a:ext cx="2286000" cy="405694"/>
          </a:xfrm>
          <a:prstGeom prst="rect">
            <a:avLst/>
          </a:prstGeom>
        </p:spPr>
        <p:txBody>
          <a:bodyPr vert="horz" lIns="91440" tIns="45720" rIns="91440" bIns="45720" rtlCol="0" anchor="ctr"/>
          <a:lstStyle>
            <a:lvl1pPr algn="r">
              <a:defRPr sz="1000">
                <a:solidFill>
                  <a:schemeClr val="tx1">
                    <a:tint val="75000"/>
                  </a:schemeClr>
                </a:solidFill>
              </a:defRPr>
            </a:lvl1pPr>
          </a:lstStyle>
          <a:p>
            <a:fld id="{213D1656-761B-48C3-92BB-A424A8D6206D}" type="slidenum">
              <a:rPr lang="en-US" smtClean="0"/>
              <a:t>‹#›</a:t>
            </a:fld>
            <a:endParaRPr lang="en-US"/>
          </a:p>
        </p:txBody>
      </p:sp>
    </p:spTree>
    <p:extLst>
      <p:ext uri="{BB962C8B-B14F-4D97-AF65-F5344CB8AC3E}">
        <p14:creationId xmlns:p14="http://schemas.microsoft.com/office/powerpoint/2010/main" val="21264105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hyperlink" Target="https://www.twinkl.com/resources/earth-and-space-science-science-kindergarten-usa/earth-earth-and-space-science-science-kindergarten-usa/weather-earth-earth-and-space-science-science-kindergarten-usa" TargetMode="External"/><Relationship Id="rId4"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3.xml"/><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4.png"/><Relationship Id="rId5" Type="http://schemas.openxmlformats.org/officeDocument/2006/relationships/image" Target="../media/image5.jpe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4.png"/><Relationship Id="rId5" Type="http://schemas.openxmlformats.org/officeDocument/2006/relationships/image" Target="../media/image6.jpeg"/><Relationship Id="rId4"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4.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4.png"/><Relationship Id="rId5" Type="http://schemas.openxmlformats.org/officeDocument/2006/relationships/image" Target="../media/image10.jpeg"/><Relationship Id="rId4"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9671DF-C56E-410F-9AE3-0575392F4812}"/>
              </a:ext>
            </a:extLst>
          </p:cNvPr>
          <p:cNvSpPr txBox="1"/>
          <p:nvPr/>
        </p:nvSpPr>
        <p:spPr>
          <a:xfrm>
            <a:off x="508000" y="63500"/>
            <a:ext cx="9232900" cy="6186309"/>
          </a:xfrm>
          <a:prstGeom prst="rect">
            <a:avLst/>
          </a:prstGeom>
          <a:noFill/>
        </p:spPr>
        <p:txBody>
          <a:bodyPr vert="horz" rtlCol="0">
            <a:spAutoFit/>
          </a:bodyPr>
          <a:lstStyle/>
          <a:p>
            <a:pPr algn="ctr"/>
            <a:r>
              <a:rPr lang="en-GB" sz="4400" dirty="0">
                <a:solidFill>
                  <a:srgbClr val="000000"/>
                </a:solidFill>
                <a:latin typeface="Comic Sans MS" panose="030F0702030302020204" pitchFamily="66" charset="0"/>
              </a:rPr>
              <a:t>Geography</a:t>
            </a:r>
          </a:p>
          <a:p>
            <a:endParaRPr lang="en-GB" sz="4400" b="1" dirty="0">
              <a:solidFill>
                <a:srgbClr val="000000"/>
              </a:solidFill>
              <a:latin typeface="Comic Sans MS" panose="030F0702030302020204" pitchFamily="66" charset="0"/>
            </a:endParaRPr>
          </a:p>
          <a:p>
            <a:pPr algn="ctr"/>
            <a:r>
              <a:rPr lang="en-GB" sz="4400" b="1" dirty="0">
                <a:solidFill>
                  <a:srgbClr val="000000"/>
                </a:solidFill>
                <a:latin typeface="Comic Sans MS" panose="030F0702030302020204" pitchFamily="66" charset="0"/>
              </a:rPr>
              <a:t>Homes around the World</a:t>
            </a:r>
          </a:p>
          <a:p>
            <a:pPr algn="ctr"/>
            <a:endParaRPr lang="en-GB" sz="4400" b="1" dirty="0">
              <a:solidFill>
                <a:srgbClr val="000000"/>
              </a:solidFill>
              <a:latin typeface="CCW Cursive Writing 1 - 36"/>
            </a:endParaRPr>
          </a:p>
          <a:p>
            <a:pPr algn="ctr"/>
            <a:endParaRPr lang="en-GB" sz="4400" b="1" dirty="0">
              <a:solidFill>
                <a:srgbClr val="000000"/>
              </a:solidFill>
              <a:latin typeface="CCW Cursive Writing 1 - 36"/>
            </a:endParaRPr>
          </a:p>
          <a:p>
            <a:pPr algn="ctr"/>
            <a:endParaRPr lang="en-GB" sz="4400" b="1" dirty="0">
              <a:solidFill>
                <a:srgbClr val="000000"/>
              </a:solidFill>
              <a:latin typeface="CCW Cursive Writing 1 - 36"/>
            </a:endParaRPr>
          </a:p>
          <a:p>
            <a:pPr algn="ctr"/>
            <a:endParaRPr lang="en-GB" sz="4400" b="1" dirty="0">
              <a:solidFill>
                <a:srgbClr val="000000"/>
              </a:solidFill>
              <a:latin typeface="CCW Cursive Writing 1 - 36"/>
            </a:endParaRPr>
          </a:p>
          <a:p>
            <a:pPr algn="ctr"/>
            <a:endParaRPr lang="en-GB" sz="4400" b="1" dirty="0">
              <a:solidFill>
                <a:srgbClr val="000000"/>
              </a:solidFill>
              <a:latin typeface="CCW Cursive Writing 1 - 36"/>
            </a:endParaRPr>
          </a:p>
          <a:p>
            <a:pPr algn="ctr"/>
            <a:endParaRPr lang="en-US" sz="4400" b="1" dirty="0">
              <a:solidFill>
                <a:srgbClr val="000000"/>
              </a:solidFill>
              <a:latin typeface="CCW Cursive Writing 1 - 36"/>
            </a:endParaRPr>
          </a:p>
        </p:txBody>
      </p:sp>
      <p:pic>
        <p:nvPicPr>
          <p:cNvPr id="1026" name="Picture 2" descr="Cartoon Earth Step by Step Drawing Lesson | Earth drawings, Globe drawing,  Earth day drawing">
            <a:extLst>
              <a:ext uri="{FF2B5EF4-FFF2-40B4-BE49-F238E27FC236}">
                <a16:creationId xmlns:a16="http://schemas.microsoft.com/office/drawing/2014/main" id="{5D36230F-A8C9-4792-97FE-643CC4E274E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05087" y="2835274"/>
            <a:ext cx="4949826" cy="4474643"/>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a:extLst>
              <a:ext uri="{FF2B5EF4-FFF2-40B4-BE49-F238E27FC236}">
                <a16:creationId xmlns:a16="http://schemas.microsoft.com/office/drawing/2014/main" id="{E484D450-F6B0-413F-841A-66E5CD48B3C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751849791"/>
      </p:ext>
    </p:extLst>
  </p:cSld>
  <p:clrMapOvr>
    <a:masterClrMapping/>
  </p:clrMapOvr>
  <mc:AlternateContent xmlns:mc="http://schemas.openxmlformats.org/markup-compatibility/2006" xmlns:p14="http://schemas.microsoft.com/office/powerpoint/2010/main">
    <mc:Choice Requires="p14">
      <p:transition spd="slow" p14:dur="2000" advTm="11305"/>
    </mc:Choice>
    <mc:Fallback xmlns="">
      <p:transition spd="slow" advTm="113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5"/>
          </p:cNvPr>
          <p:cNvSpPr/>
          <p:nvPr/>
        </p:nvSpPr>
        <p:spPr>
          <a:xfrm>
            <a:off x="4474129" y="6105321"/>
            <a:ext cx="1323596" cy="72704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a:p>
        </p:txBody>
      </p:sp>
      <p:pic>
        <p:nvPicPr>
          <p:cNvPr id="3" name="Audio 2">
            <a:hlinkClick r:id="" action="ppaction://media"/>
            <a:extLst>
              <a:ext uri="{FF2B5EF4-FFF2-40B4-BE49-F238E27FC236}">
                <a16:creationId xmlns:a16="http://schemas.microsoft.com/office/drawing/2014/main" id="{30AC78CB-3D80-4D59-91D9-920FBAF2DE4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965"/>
    </mc:Choice>
    <mc:Fallback xmlns="">
      <p:transition spd="slow" advTm="39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9671DF-C56E-410F-9AE3-0575392F4812}"/>
              </a:ext>
            </a:extLst>
          </p:cNvPr>
          <p:cNvSpPr txBox="1"/>
          <p:nvPr/>
        </p:nvSpPr>
        <p:spPr>
          <a:xfrm>
            <a:off x="508000" y="63500"/>
            <a:ext cx="9232900" cy="4093428"/>
          </a:xfrm>
          <a:prstGeom prst="rect">
            <a:avLst/>
          </a:prstGeom>
          <a:noFill/>
        </p:spPr>
        <p:txBody>
          <a:bodyPr vert="horz" rtlCol="0">
            <a:spAutoFit/>
          </a:bodyPr>
          <a:lstStyle/>
          <a:p>
            <a:r>
              <a:rPr lang="en-US" sz="5400" b="1" dirty="0">
                <a:solidFill>
                  <a:srgbClr val="000000"/>
                </a:solidFill>
                <a:latin typeface="Comic Sans MS" panose="030F0702030302020204" pitchFamily="66" charset="0"/>
              </a:rPr>
              <a:t>We are learning</a:t>
            </a:r>
          </a:p>
          <a:p>
            <a:endParaRPr lang="en-US" sz="5400" b="1" dirty="0">
              <a:solidFill>
                <a:srgbClr val="000000"/>
              </a:solidFill>
              <a:latin typeface="Comic Sans MS" panose="030F0702030302020204" pitchFamily="66" charset="0"/>
            </a:endParaRPr>
          </a:p>
          <a:p>
            <a:r>
              <a:rPr lang="en-GB" sz="5400" dirty="0">
                <a:solidFill>
                  <a:srgbClr val="000000"/>
                </a:solidFill>
                <a:latin typeface="Comic Sans MS" panose="030F0702030302020204" pitchFamily="66" charset="0"/>
              </a:rPr>
              <a:t>How homes are made to suit the climate they are in. </a:t>
            </a:r>
          </a:p>
          <a:p>
            <a:endParaRPr lang="en-GB" sz="4400" dirty="0">
              <a:solidFill>
                <a:srgbClr val="000000"/>
              </a:solidFill>
              <a:latin typeface="Comic Sans MS" panose="030F0702030302020204" pitchFamily="66" charset="0"/>
            </a:endParaRPr>
          </a:p>
        </p:txBody>
      </p:sp>
      <p:pic>
        <p:nvPicPr>
          <p:cNvPr id="4" name="Audio 3">
            <a:hlinkClick r:id="" action="ppaction://media"/>
            <a:extLst>
              <a:ext uri="{FF2B5EF4-FFF2-40B4-BE49-F238E27FC236}">
                <a16:creationId xmlns:a16="http://schemas.microsoft.com/office/drawing/2014/main" id="{F977A970-285B-43FE-AAC3-834A4203D0B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2689054146"/>
      </p:ext>
    </p:extLst>
  </p:cSld>
  <p:clrMapOvr>
    <a:masterClrMapping/>
  </p:clrMapOvr>
  <mc:AlternateContent xmlns:mc="http://schemas.openxmlformats.org/markup-compatibility/2006" xmlns:p14="http://schemas.microsoft.com/office/powerpoint/2010/main">
    <mc:Choice Requires="p14">
      <p:transition spd="slow" p14:dur="2000" advTm="8008"/>
    </mc:Choice>
    <mc:Fallback xmlns="">
      <p:transition spd="slow" advTm="80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9671DF-C56E-410F-9AE3-0575392F4812}"/>
              </a:ext>
            </a:extLst>
          </p:cNvPr>
          <p:cNvSpPr txBox="1"/>
          <p:nvPr/>
        </p:nvSpPr>
        <p:spPr>
          <a:xfrm>
            <a:off x="508000" y="63500"/>
            <a:ext cx="9232900" cy="1323439"/>
          </a:xfrm>
          <a:prstGeom prst="rect">
            <a:avLst/>
          </a:prstGeom>
          <a:noFill/>
        </p:spPr>
        <p:txBody>
          <a:bodyPr vert="horz" rtlCol="0">
            <a:spAutoFit/>
          </a:bodyPr>
          <a:lstStyle/>
          <a:p>
            <a:pPr algn="ctr"/>
            <a:r>
              <a:rPr lang="en-GB" sz="4000" dirty="0">
                <a:solidFill>
                  <a:srgbClr val="000000"/>
                </a:solidFill>
                <a:latin typeface="Comic Sans MS" panose="030F0702030302020204" pitchFamily="66" charset="0"/>
              </a:rPr>
              <a:t>W</a:t>
            </a:r>
            <a:r>
              <a:rPr lang="en-US" sz="4000" dirty="0">
                <a:solidFill>
                  <a:srgbClr val="000000"/>
                </a:solidFill>
                <a:latin typeface="Comic Sans MS" panose="030F0702030302020204" pitchFamily="66" charset="0"/>
              </a:rPr>
              <a:t>hat does the word </a:t>
            </a:r>
            <a:r>
              <a:rPr lang="en-US" sz="4000" b="1" dirty="0">
                <a:solidFill>
                  <a:srgbClr val="000000"/>
                </a:solidFill>
                <a:latin typeface="Comic Sans MS" panose="030F0702030302020204" pitchFamily="66" charset="0"/>
              </a:rPr>
              <a:t>climate </a:t>
            </a:r>
            <a:r>
              <a:rPr lang="en-US" sz="4000" dirty="0">
                <a:solidFill>
                  <a:srgbClr val="000000"/>
                </a:solidFill>
                <a:latin typeface="Comic Sans MS" panose="030F0702030302020204" pitchFamily="66" charset="0"/>
              </a:rPr>
              <a:t>mean?</a:t>
            </a:r>
          </a:p>
          <a:p>
            <a:endParaRPr lang="en-US" sz="4000" dirty="0">
              <a:solidFill>
                <a:srgbClr val="000000"/>
              </a:solidFill>
              <a:latin typeface="Comic Sans MS" panose="030F0702030302020204" pitchFamily="66" charset="0"/>
            </a:endParaRPr>
          </a:p>
        </p:txBody>
      </p:sp>
      <p:pic>
        <p:nvPicPr>
          <p:cNvPr id="1026" name="Picture 2" descr="Climate Zones Sign | Geography">
            <a:extLst>
              <a:ext uri="{FF2B5EF4-FFF2-40B4-BE49-F238E27FC236}">
                <a16:creationId xmlns:a16="http://schemas.microsoft.com/office/drawing/2014/main" id="{E25E7C3C-4B12-4780-9EA2-311077325E2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238" t="18200" r="1047" b="17524"/>
          <a:stretch/>
        </p:blipFill>
        <p:spPr bwMode="auto">
          <a:xfrm>
            <a:off x="507999" y="1082139"/>
            <a:ext cx="8998857" cy="5919306"/>
          </a:xfrm>
          <a:prstGeom prst="rect">
            <a:avLst/>
          </a:prstGeom>
          <a:solidFill>
            <a:schemeClr val="accent6">
              <a:lumMod val="20000"/>
              <a:lumOff val="80000"/>
            </a:schemeClr>
          </a:solidFill>
        </p:spPr>
      </p:pic>
      <p:pic>
        <p:nvPicPr>
          <p:cNvPr id="3" name="Audio 2">
            <a:hlinkClick r:id="" action="ppaction://media"/>
            <a:extLst>
              <a:ext uri="{FF2B5EF4-FFF2-40B4-BE49-F238E27FC236}">
                <a16:creationId xmlns:a16="http://schemas.microsoft.com/office/drawing/2014/main" id="{539A5DB7-7C7F-4337-923B-EF3843338A0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485704744"/>
      </p:ext>
    </p:extLst>
  </p:cSld>
  <p:clrMapOvr>
    <a:masterClrMapping/>
  </p:clrMapOvr>
  <mc:AlternateContent xmlns:mc="http://schemas.openxmlformats.org/markup-compatibility/2006" xmlns:p14="http://schemas.microsoft.com/office/powerpoint/2010/main">
    <mc:Choice Requires="p14">
      <p:transition spd="slow" p14:dur="2000" advTm="27444"/>
    </mc:Choice>
    <mc:Fallback xmlns="">
      <p:transition spd="slow" advTm="274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p:cNvPr>
          <p:cNvPicPr>
            <a:picLocks noChangeAspect="1"/>
          </p:cNvPicPr>
          <p:nvPr/>
        </p:nvPicPr>
        <p:blipFill rotWithShape="1">
          <a:blip r:embed="rId5" cstate="screen">
            <a:extLst>
              <a:ext uri="{28A0092B-C50C-407E-A947-70E740481C1C}">
                <a14:useLocalDpi xmlns:a14="http://schemas.microsoft.com/office/drawing/2010/main"/>
              </a:ext>
            </a:extLst>
          </a:blip>
          <a:srcRect t="5585"/>
          <a:stretch/>
        </p:blipFill>
        <p:spPr>
          <a:xfrm>
            <a:off x="1949064" y="1457716"/>
            <a:ext cx="6251287" cy="3905823"/>
          </a:xfrm>
          <a:prstGeom prst="roundRect">
            <a:avLst>
              <a:gd name="adj" fmla="val 6445"/>
            </a:avLst>
          </a:prstGeom>
        </p:spPr>
      </p:pic>
      <p:sp>
        <p:nvSpPr>
          <p:cNvPr id="9219" name="Title 20"/>
          <p:cNvSpPr>
            <a:spLocks noGrp="1" noChangeArrowheads="1"/>
          </p:cNvSpPr>
          <p:nvPr>
            <p:ph type="title"/>
          </p:nvPr>
        </p:nvSpPr>
        <p:spPr>
          <a:xfrm>
            <a:off x="508000" y="532695"/>
            <a:ext cx="9133417" cy="1104194"/>
          </a:xfrm>
        </p:spPr>
        <p:txBody>
          <a:bodyPr/>
          <a:lstStyle/>
          <a:p>
            <a:pPr eaLnBrk="1" hangingPunct="1"/>
            <a:r>
              <a:rPr lang="en-GB" altLang="en-US" sz="4000"/>
              <a:t>Homes Adapted to Climates</a:t>
            </a:r>
          </a:p>
        </p:txBody>
      </p:sp>
      <p:grpSp>
        <p:nvGrpSpPr>
          <p:cNvPr id="3" name="Group 2"/>
          <p:cNvGrpSpPr/>
          <p:nvPr/>
        </p:nvGrpSpPr>
        <p:grpSpPr>
          <a:xfrm>
            <a:off x="856685" y="4891264"/>
            <a:ext cx="7062611" cy="866069"/>
            <a:chOff x="517525" y="4402138"/>
            <a:chExt cx="6356350" cy="779462"/>
          </a:xfrm>
          <a:solidFill>
            <a:srgbClr val="CDD054"/>
          </a:solidFill>
        </p:grpSpPr>
        <p:sp>
          <p:nvSpPr>
            <p:cNvPr id="4" name="Round Same Side Corner Rectangle 3">
              <a:extLst/>
            </p:cNvPr>
            <p:cNvSpPr/>
            <p:nvPr/>
          </p:nvSpPr>
          <p:spPr>
            <a:xfrm rot="5400000">
              <a:off x="3305969" y="1613694"/>
              <a:ext cx="779462" cy="6356350"/>
            </a:xfrm>
            <a:prstGeom prst="round2SameRect">
              <a:avLst/>
            </a:prstGeom>
            <a:grp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dirty="0"/>
            </a:p>
          </p:txBody>
        </p:sp>
        <p:sp>
          <p:nvSpPr>
            <p:cNvPr id="9221" name="Rectangle 7"/>
            <p:cNvSpPr>
              <a:spLocks noChangeArrowheads="1"/>
            </p:cNvSpPr>
            <p:nvPr/>
          </p:nvSpPr>
          <p:spPr bwMode="auto">
            <a:xfrm>
              <a:off x="517525" y="4460875"/>
              <a:ext cx="6273800" cy="6370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dirty="0">
                  <a:solidFill>
                    <a:schemeClr val="tx1"/>
                  </a:solidFill>
                </a:rPr>
                <a:t>People from around the world build their houses differently depending on the climate of the country that they live in.</a:t>
              </a:r>
            </a:p>
          </p:txBody>
        </p:sp>
      </p:grpSp>
      <p:grpSp>
        <p:nvGrpSpPr>
          <p:cNvPr id="5" name="Group 4"/>
          <p:cNvGrpSpPr/>
          <p:nvPr/>
        </p:nvGrpSpPr>
        <p:grpSpPr>
          <a:xfrm>
            <a:off x="2524127" y="5817566"/>
            <a:ext cx="7132907" cy="847021"/>
            <a:chOff x="2271714" y="5260976"/>
            <a:chExt cx="6419616" cy="1039813"/>
          </a:xfrm>
          <a:solidFill>
            <a:srgbClr val="CDD054"/>
          </a:solidFill>
        </p:grpSpPr>
        <p:sp>
          <p:nvSpPr>
            <p:cNvPr id="10" name="Round Same Side Corner Rectangle 9">
              <a:extLst/>
            </p:cNvPr>
            <p:cNvSpPr/>
            <p:nvPr/>
          </p:nvSpPr>
          <p:spPr>
            <a:xfrm rot="16200000" flipH="1">
              <a:off x="4961615" y="2571075"/>
              <a:ext cx="1039813" cy="6419616"/>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a:p>
          </p:txBody>
        </p:sp>
        <p:sp>
          <p:nvSpPr>
            <p:cNvPr id="9223" name="Rectangle 8"/>
            <p:cNvSpPr>
              <a:spLocks noChangeArrowheads="1"/>
            </p:cNvSpPr>
            <p:nvPr/>
          </p:nvSpPr>
          <p:spPr bwMode="auto">
            <a:xfrm>
              <a:off x="2328863" y="5321298"/>
              <a:ext cx="6273800" cy="86900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dirty="0">
                  <a:solidFill>
                    <a:schemeClr val="tx1"/>
                  </a:solidFill>
                </a:rPr>
                <a:t>The climate in Britain and Europe is quite mild and so most people live in houses. </a:t>
              </a:r>
            </a:p>
          </p:txBody>
        </p:sp>
      </p:grpSp>
      <p:pic>
        <p:nvPicPr>
          <p:cNvPr id="6" name="Audio 5">
            <a:hlinkClick r:id="" action="ppaction://media"/>
            <a:extLst>
              <a:ext uri="{FF2B5EF4-FFF2-40B4-BE49-F238E27FC236}">
                <a16:creationId xmlns:a16="http://schemas.microsoft.com/office/drawing/2014/main" id="{0DB3C5C6-23DA-4B98-9CCB-CA6F7A6239A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7939"/>
    </mc:Choice>
    <mc:Fallback xmlns="">
      <p:transition spd="slow" advTm="179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2"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right)">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2531182" y="1524000"/>
            <a:ext cx="6810374" cy="1467556"/>
            <a:chOff x="2278063" y="1371600"/>
            <a:chExt cx="6129337" cy="1320800"/>
          </a:xfrm>
          <a:solidFill>
            <a:srgbClr val="CDD054"/>
          </a:solidFill>
        </p:grpSpPr>
        <p:sp>
          <p:nvSpPr>
            <p:cNvPr id="8" name="Rounded Rectangle 7">
              <a:extLst/>
            </p:cNvPr>
            <p:cNvSpPr/>
            <p:nvPr/>
          </p:nvSpPr>
          <p:spPr>
            <a:xfrm>
              <a:off x="2278063" y="1371600"/>
              <a:ext cx="6129337" cy="132080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a:p>
          </p:txBody>
        </p:sp>
        <p:sp>
          <p:nvSpPr>
            <p:cNvPr id="10245" name="Rectangle 8"/>
            <p:cNvSpPr>
              <a:spLocks noChangeArrowheads="1"/>
            </p:cNvSpPr>
            <p:nvPr/>
          </p:nvSpPr>
          <p:spPr bwMode="auto">
            <a:xfrm>
              <a:off x="4004823" y="1669250"/>
              <a:ext cx="4288151" cy="63709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dirty="0">
                  <a:solidFill>
                    <a:schemeClr val="tx1"/>
                  </a:solidFill>
                </a:rPr>
                <a:t>Some countries are very hot, some have severe floods, and some are very cold.</a:t>
              </a:r>
            </a:p>
          </p:txBody>
        </p:sp>
      </p:grpSp>
      <p:sp>
        <p:nvSpPr>
          <p:cNvPr id="10243" name="Title 20"/>
          <p:cNvSpPr>
            <a:spLocks noGrp="1" noChangeArrowheads="1"/>
          </p:cNvSpPr>
          <p:nvPr>
            <p:ph type="title"/>
          </p:nvPr>
        </p:nvSpPr>
        <p:spPr>
          <a:xfrm>
            <a:off x="508000" y="532695"/>
            <a:ext cx="9133417" cy="1104194"/>
          </a:xfrm>
        </p:spPr>
        <p:txBody>
          <a:bodyPr/>
          <a:lstStyle/>
          <a:p>
            <a:pPr eaLnBrk="1" hangingPunct="1"/>
            <a:r>
              <a:rPr lang="en-GB" altLang="en-US" sz="4000" dirty="0"/>
              <a:t>Homes Adapted to Climates</a:t>
            </a:r>
          </a:p>
        </p:txBody>
      </p:sp>
      <p:pic>
        <p:nvPicPr>
          <p:cNvPr id="5" name="Picture 4">
            <a:extLst/>
          </p:cNvPr>
          <p:cNvPicPr>
            <a:picLocks noChangeAspect="1"/>
          </p:cNvPicPr>
          <p:nvPr/>
        </p:nvPicPr>
        <p:blipFill rotWithShape="1">
          <a:blip r:embed="rId5" cstate="screen">
            <a:extLst>
              <a:ext uri="{28A0092B-C50C-407E-A947-70E740481C1C}">
                <a14:useLocalDpi xmlns:a14="http://schemas.microsoft.com/office/drawing/2010/main"/>
              </a:ext>
            </a:extLst>
          </a:blip>
          <a:srcRect l="22734" t="1422" r="2034" b="1895"/>
          <a:stretch/>
        </p:blipFill>
        <p:spPr>
          <a:xfrm>
            <a:off x="855598" y="1524000"/>
            <a:ext cx="3829291" cy="3838222"/>
          </a:xfrm>
          <a:prstGeom prst="ellipse">
            <a:avLst/>
          </a:prstGeom>
        </p:spPr>
      </p:pic>
      <p:grpSp>
        <p:nvGrpSpPr>
          <p:cNvPr id="10246" name="Group 11"/>
          <p:cNvGrpSpPr>
            <a:grpSpLocks/>
          </p:cNvGrpSpPr>
          <p:nvPr/>
        </p:nvGrpSpPr>
        <p:grpSpPr bwMode="auto">
          <a:xfrm>
            <a:off x="855486" y="5944306"/>
            <a:ext cx="6665736" cy="1016000"/>
            <a:chOff x="770038" y="4944532"/>
            <a:chExt cx="5999594" cy="914401"/>
          </a:xfrm>
          <a:solidFill>
            <a:srgbClr val="CDD054"/>
          </a:solidFill>
        </p:grpSpPr>
        <p:sp>
          <p:nvSpPr>
            <p:cNvPr id="11" name="Rounded Rectangle 10">
              <a:extLst/>
            </p:cNvPr>
            <p:cNvSpPr/>
            <p:nvPr/>
          </p:nvSpPr>
          <p:spPr>
            <a:xfrm>
              <a:off x="770038" y="4944532"/>
              <a:ext cx="5999594" cy="91440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a:p>
          </p:txBody>
        </p:sp>
        <p:sp>
          <p:nvSpPr>
            <p:cNvPr id="10249" name="Rectangle 9"/>
            <p:cNvSpPr>
              <a:spLocks noChangeArrowheads="1"/>
            </p:cNvSpPr>
            <p:nvPr/>
          </p:nvSpPr>
          <p:spPr bwMode="auto">
            <a:xfrm>
              <a:off x="939370" y="5072374"/>
              <a:ext cx="4267629" cy="63709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dirty="0">
                  <a:solidFill>
                    <a:schemeClr val="tx1"/>
                  </a:solidFill>
                </a:rPr>
                <a:t>The houses in these countries are adapted to suit the weather conditions.</a:t>
              </a:r>
            </a:p>
          </p:txBody>
        </p:sp>
      </p:grpSp>
      <p:pic>
        <p:nvPicPr>
          <p:cNvPr id="6" name="Picture 5">
            <a:extLst/>
          </p:cNvPr>
          <p:cNvPicPr>
            <a:picLocks noChangeAspect="1"/>
          </p:cNvPicPr>
          <p:nvPr/>
        </p:nvPicPr>
        <p:blipFill rotWithShape="1">
          <a:blip r:embed="rId6" cstate="screen">
            <a:extLst>
              <a:ext uri="{28A0092B-C50C-407E-A947-70E740481C1C}">
                <a14:useLocalDpi xmlns:a14="http://schemas.microsoft.com/office/drawing/2010/main"/>
              </a:ext>
            </a:extLst>
          </a:blip>
          <a:srcRect l="6281" r="43446"/>
          <a:stretch/>
        </p:blipFill>
        <p:spPr>
          <a:xfrm>
            <a:off x="5531555" y="3123258"/>
            <a:ext cx="3810001" cy="3836670"/>
          </a:xfrm>
          <a:prstGeom prst="ellipse">
            <a:avLst/>
          </a:prstGeom>
        </p:spPr>
      </p:pic>
      <p:pic>
        <p:nvPicPr>
          <p:cNvPr id="3" name="Audio 2">
            <a:hlinkClick r:id="" action="ppaction://media"/>
            <a:extLst>
              <a:ext uri="{FF2B5EF4-FFF2-40B4-BE49-F238E27FC236}">
                <a16:creationId xmlns:a16="http://schemas.microsoft.com/office/drawing/2014/main" id="{746361BF-2CEB-4AFC-B9D0-194E1C11620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9398000" y="68580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8731"/>
    </mc:Choice>
    <mc:Fallback xmlns="">
      <p:transition spd="slow" advTm="187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ipe(left)">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2" fill="hold" nodeType="clickEffect">
                                  <p:stCondLst>
                                    <p:cond delay="0"/>
                                  </p:stCondLst>
                                  <p:childTnLst>
                                    <p:set>
                                      <p:cBhvr>
                                        <p:cTn id="25" dur="1" fill="hold">
                                          <p:stCondLst>
                                            <p:cond delay="0"/>
                                          </p:stCondLst>
                                        </p:cTn>
                                        <p:tgtEl>
                                          <p:spTgt spid="10246"/>
                                        </p:tgtEl>
                                        <p:attrNameLst>
                                          <p:attrName>style.visibility</p:attrName>
                                        </p:attrNameLst>
                                      </p:cBhvr>
                                      <p:to>
                                        <p:strVal val="visible"/>
                                      </p:to>
                                    </p:set>
                                    <p:animEffect transition="in" filter="wipe(right)">
                                      <p:cBhvr>
                                        <p:cTn id="26" dur="500"/>
                                        <p:tgtEl>
                                          <p:spTgt spid="1024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noChangeArrowheads="1"/>
          </p:cNvSpPr>
          <p:nvPr>
            <p:ph type="title"/>
          </p:nvPr>
        </p:nvSpPr>
        <p:spPr>
          <a:xfrm>
            <a:off x="508000" y="532695"/>
            <a:ext cx="9133417" cy="1104194"/>
          </a:xfrm>
        </p:spPr>
        <p:txBody>
          <a:bodyPr/>
          <a:lstStyle/>
          <a:p>
            <a:pPr eaLnBrk="1" hangingPunct="1"/>
            <a:r>
              <a:rPr lang="en-GB" altLang="en-US"/>
              <a:t>Greenland</a:t>
            </a:r>
          </a:p>
        </p:txBody>
      </p:sp>
      <p:pic>
        <p:nvPicPr>
          <p:cNvPr id="3" name="Picture 2">
            <a:extLst/>
          </p:cNvPr>
          <p:cNvPicPr>
            <a:picLocks noChangeAspect="1"/>
          </p:cNvPicPr>
          <p:nvPr/>
        </p:nvPicPr>
        <p:blipFill rotWithShape="1">
          <a:blip r:embed="rId5" cstate="screen">
            <a:extLst>
              <a:ext uri="{28A0092B-C50C-407E-A947-70E740481C1C}">
                <a14:useLocalDpi xmlns:a14="http://schemas.microsoft.com/office/drawing/2010/main"/>
              </a:ext>
            </a:extLst>
          </a:blip>
          <a:srcRect t="5389"/>
          <a:stretch/>
        </p:blipFill>
        <p:spPr>
          <a:xfrm>
            <a:off x="1311492" y="1710099"/>
            <a:ext cx="8008897" cy="4977831"/>
          </a:xfrm>
          <a:prstGeom prst="roundRect">
            <a:avLst>
              <a:gd name="adj" fmla="val 3998"/>
            </a:avLst>
          </a:prstGeom>
        </p:spPr>
      </p:pic>
      <p:grpSp>
        <p:nvGrpSpPr>
          <p:cNvPr id="11268" name="Group 5"/>
          <p:cNvGrpSpPr>
            <a:grpSpLocks/>
          </p:cNvGrpSpPr>
          <p:nvPr/>
        </p:nvGrpSpPr>
        <p:grpSpPr bwMode="auto">
          <a:xfrm>
            <a:off x="839609" y="1416807"/>
            <a:ext cx="7912076" cy="2009040"/>
            <a:chOff x="1108873" y="654449"/>
            <a:chExt cx="7122229" cy="2030911"/>
          </a:xfrm>
        </p:grpSpPr>
        <p:sp>
          <p:nvSpPr>
            <p:cNvPr id="5" name="Round Same Side Corner Rectangle 4">
              <a:extLst/>
            </p:cNvPr>
            <p:cNvSpPr/>
            <p:nvPr/>
          </p:nvSpPr>
          <p:spPr>
            <a:xfrm rot="10800000">
              <a:off x="1108873" y="654449"/>
              <a:ext cx="7058841" cy="2030911"/>
            </a:xfrm>
            <a:prstGeom prst="round2SameRect">
              <a:avLst>
                <a:gd name="adj1" fmla="val 10765"/>
                <a:gd name="adj2" fmla="val 0"/>
              </a:avLst>
            </a:prstGeom>
            <a:solidFill>
              <a:srgbClr val="CDD05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dirty="0"/>
            </a:p>
          </p:txBody>
        </p:sp>
        <p:sp>
          <p:nvSpPr>
            <p:cNvPr id="11270" name="Rectangle 3"/>
            <p:cNvSpPr>
              <a:spLocks noChangeArrowheads="1"/>
            </p:cNvSpPr>
            <p:nvPr/>
          </p:nvSpPr>
          <p:spPr bwMode="auto">
            <a:xfrm>
              <a:off x="1192015" y="654449"/>
              <a:ext cx="7039087" cy="1960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dirty="0">
                  <a:solidFill>
                    <a:schemeClr val="tx1"/>
                  </a:solidFill>
                </a:rPr>
                <a:t>It is very cold and snowy in Greenland. The Inuit people build igloos out of snow to live in because they are good insulators. Even though it is extremely cold outside, the igloos stay warm inside.</a:t>
              </a:r>
            </a:p>
            <a:p>
              <a:pPr eaLnBrk="1" hangingPunct="1">
                <a:lnSpc>
                  <a:spcPct val="100000"/>
                </a:lnSpc>
                <a:spcBef>
                  <a:spcPct val="0"/>
                </a:spcBef>
                <a:buFontTx/>
                <a:buNone/>
              </a:pPr>
              <a:endParaRPr lang="en-GB" altLang="en-US" sz="2000" dirty="0">
                <a:solidFill>
                  <a:schemeClr val="tx1"/>
                </a:solidFill>
              </a:endParaRPr>
            </a:p>
            <a:p>
              <a:pPr eaLnBrk="1" hangingPunct="1">
                <a:lnSpc>
                  <a:spcPct val="100000"/>
                </a:lnSpc>
                <a:spcBef>
                  <a:spcPct val="0"/>
                </a:spcBef>
                <a:buFontTx/>
                <a:buNone/>
              </a:pPr>
              <a:r>
                <a:rPr lang="en-GB" altLang="en-US" sz="2000" dirty="0">
                  <a:solidFill>
                    <a:schemeClr val="tx1"/>
                  </a:solidFill>
                </a:rPr>
                <a:t>There is only one room in an igloo for the whole family to sleep and live in.</a:t>
              </a:r>
            </a:p>
          </p:txBody>
        </p:sp>
      </p:grpSp>
      <p:pic>
        <p:nvPicPr>
          <p:cNvPr id="2" name="Audio 1">
            <a:hlinkClick r:id="" action="ppaction://media"/>
            <a:extLst>
              <a:ext uri="{FF2B5EF4-FFF2-40B4-BE49-F238E27FC236}">
                <a16:creationId xmlns:a16="http://schemas.microsoft.com/office/drawing/2014/main" id="{B58A795B-641F-45A3-80A2-A9CA0CC10A7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7127"/>
    </mc:Choice>
    <mc:Fallback xmlns="">
      <p:transition spd="slow" advTm="271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11268"/>
                                        </p:tgtEl>
                                        <p:attrNameLst>
                                          <p:attrName>style.visibility</p:attrName>
                                        </p:attrNameLst>
                                      </p:cBhvr>
                                      <p:to>
                                        <p:strVal val="visible"/>
                                      </p:to>
                                    </p:set>
                                    <p:animEffect transition="in" filter="wipe(up)">
                                      <p:cBhvr>
                                        <p:cTn id="11"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noChangeArrowheads="1"/>
          </p:cNvSpPr>
          <p:nvPr>
            <p:ph type="title"/>
          </p:nvPr>
        </p:nvSpPr>
        <p:spPr>
          <a:xfrm>
            <a:off x="508000" y="532695"/>
            <a:ext cx="9133417" cy="1104194"/>
          </a:xfrm>
        </p:spPr>
        <p:txBody>
          <a:bodyPr/>
          <a:lstStyle/>
          <a:p>
            <a:pPr eaLnBrk="1" hangingPunct="1"/>
            <a:r>
              <a:rPr lang="en-GB" altLang="en-US" dirty="0"/>
              <a:t>Kenya</a:t>
            </a:r>
          </a:p>
        </p:txBody>
      </p:sp>
      <p:pic>
        <p:nvPicPr>
          <p:cNvPr id="3" name="Picture 2">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5798" y="1579639"/>
            <a:ext cx="6374591" cy="3975737"/>
          </a:xfrm>
          <a:prstGeom prst="roundRect">
            <a:avLst>
              <a:gd name="adj" fmla="val 7745"/>
            </a:avLst>
          </a:prstGeom>
        </p:spPr>
      </p:pic>
      <p:grpSp>
        <p:nvGrpSpPr>
          <p:cNvPr id="12292" name="Group 3"/>
          <p:cNvGrpSpPr>
            <a:grpSpLocks/>
          </p:cNvGrpSpPr>
          <p:nvPr/>
        </p:nvGrpSpPr>
        <p:grpSpPr bwMode="auto">
          <a:xfrm>
            <a:off x="684390" y="1476376"/>
            <a:ext cx="2931583" cy="5224639"/>
            <a:chOff x="855134" y="1278464"/>
            <a:chExt cx="5156200" cy="2506134"/>
          </a:xfrm>
        </p:grpSpPr>
        <p:sp>
          <p:nvSpPr>
            <p:cNvPr id="5" name="Round Same Side Corner Rectangle 4">
              <a:extLst/>
            </p:cNvPr>
            <p:cNvSpPr/>
            <p:nvPr/>
          </p:nvSpPr>
          <p:spPr>
            <a:xfrm rot="10800000">
              <a:off x="855134" y="1278464"/>
              <a:ext cx="5156200" cy="2506134"/>
            </a:xfrm>
            <a:prstGeom prst="round2SameRect">
              <a:avLst>
                <a:gd name="adj1" fmla="val 10765"/>
                <a:gd name="adj2" fmla="val 0"/>
              </a:avLst>
            </a:prstGeom>
            <a:solidFill>
              <a:srgbClr val="CDD05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000"/>
            </a:p>
          </p:txBody>
        </p:sp>
        <p:sp>
          <p:nvSpPr>
            <p:cNvPr id="12294" name="Rectangle 5"/>
            <p:cNvSpPr>
              <a:spLocks noChangeArrowheads="1"/>
            </p:cNvSpPr>
            <p:nvPr/>
          </p:nvSpPr>
          <p:spPr bwMode="auto">
            <a:xfrm>
              <a:off x="1032934" y="1402834"/>
              <a:ext cx="4898814" cy="211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dirty="0">
                  <a:solidFill>
                    <a:schemeClr val="tx1"/>
                  </a:solidFill>
                </a:rPr>
                <a:t>It is very hot in Kenya, but they also have very heavy rain. Therefore, their houses need to be waterproof. The Maasai cover their roofs with cow dung.</a:t>
              </a:r>
            </a:p>
            <a:p>
              <a:pPr eaLnBrk="1" hangingPunct="1">
                <a:lnSpc>
                  <a:spcPct val="100000"/>
                </a:lnSpc>
                <a:spcBef>
                  <a:spcPct val="0"/>
                </a:spcBef>
                <a:buFontTx/>
                <a:buNone/>
              </a:pPr>
              <a:endParaRPr lang="en-GB" altLang="en-US" sz="2000" dirty="0">
                <a:solidFill>
                  <a:schemeClr val="tx1"/>
                </a:solidFill>
              </a:endParaRPr>
            </a:p>
            <a:p>
              <a:pPr eaLnBrk="1" hangingPunct="1">
                <a:lnSpc>
                  <a:spcPct val="100000"/>
                </a:lnSpc>
                <a:spcBef>
                  <a:spcPct val="0"/>
                </a:spcBef>
                <a:buFontTx/>
                <a:buNone/>
              </a:pPr>
              <a:r>
                <a:rPr lang="en-GB" altLang="en-US" sz="2000" dirty="0">
                  <a:solidFill>
                    <a:schemeClr val="tx1"/>
                  </a:solidFill>
                </a:rPr>
                <a:t>The rest of the house is built with twigs, </a:t>
              </a:r>
              <a:br>
                <a:rPr lang="en-GB" altLang="en-US" sz="2000" dirty="0">
                  <a:solidFill>
                    <a:schemeClr val="tx1"/>
                  </a:solidFill>
                </a:rPr>
              </a:br>
              <a:r>
                <a:rPr lang="en-GB" altLang="en-US" sz="2000" dirty="0">
                  <a:solidFill>
                    <a:schemeClr val="tx1"/>
                  </a:solidFill>
                </a:rPr>
                <a:t>mud, and leaves. The whole family live in </a:t>
              </a:r>
              <a:br>
                <a:rPr lang="en-GB" altLang="en-US" sz="2000" dirty="0">
                  <a:solidFill>
                    <a:schemeClr val="tx1"/>
                  </a:solidFill>
                </a:rPr>
              </a:br>
              <a:r>
                <a:rPr lang="en-GB" altLang="en-US" sz="2000" dirty="0">
                  <a:solidFill>
                    <a:schemeClr val="tx1"/>
                  </a:solidFill>
                </a:rPr>
                <a:t>one room together.</a:t>
              </a:r>
            </a:p>
          </p:txBody>
        </p:sp>
      </p:grpSp>
      <p:pic>
        <p:nvPicPr>
          <p:cNvPr id="2" name="Audio 1">
            <a:hlinkClick r:id="" action="ppaction://media"/>
            <a:extLst>
              <a:ext uri="{FF2B5EF4-FFF2-40B4-BE49-F238E27FC236}">
                <a16:creationId xmlns:a16="http://schemas.microsoft.com/office/drawing/2014/main" id="{6EA53E8D-A6D1-410C-8498-D2352FDBFE86}"/>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4232"/>
    </mc:Choice>
    <mc:Fallback xmlns="">
      <p:transition spd="slow" advTm="242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nodeType="clickEffect">
                                  <p:stCondLst>
                                    <p:cond delay="0"/>
                                  </p:stCondLst>
                                  <p:childTnLst>
                                    <p:set>
                                      <p:cBhvr>
                                        <p:cTn id="10" dur="1" fill="hold">
                                          <p:stCondLst>
                                            <p:cond delay="0"/>
                                          </p:stCondLst>
                                        </p:cTn>
                                        <p:tgtEl>
                                          <p:spTgt spid="12292"/>
                                        </p:tgtEl>
                                        <p:attrNameLst>
                                          <p:attrName>style.visibility</p:attrName>
                                        </p:attrNameLst>
                                      </p:cBhvr>
                                      <p:to>
                                        <p:strVal val="visible"/>
                                      </p:to>
                                    </p:set>
                                    <p:animEffect transition="in" filter="wipe(up)">
                                      <p:cBhvr>
                                        <p:cTn id="11" dur="5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AE3BD-09A3-4ACC-953C-136F966BC1F0}"/>
              </a:ext>
            </a:extLst>
          </p:cNvPr>
          <p:cNvSpPr>
            <a:spLocks noGrp="1"/>
          </p:cNvSpPr>
          <p:nvPr>
            <p:ph type="title"/>
          </p:nvPr>
        </p:nvSpPr>
        <p:spPr/>
        <p:txBody>
          <a:bodyPr/>
          <a:lstStyle/>
          <a:p>
            <a:br>
              <a:rPr lang="en-GB" dirty="0">
                <a:latin typeface="Comic Sans MS" panose="030F0702030302020204" pitchFamily="66" charset="0"/>
              </a:rPr>
            </a:br>
            <a:br>
              <a:rPr lang="en-GB" dirty="0">
                <a:latin typeface="Comic Sans MS" panose="030F0702030302020204" pitchFamily="66" charset="0"/>
              </a:rPr>
            </a:b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I would like you to draw one of the homes you have learnt about today. </a:t>
            </a:r>
            <a:br>
              <a:rPr lang="en-GB" dirty="0">
                <a:latin typeface="Comic Sans MS" panose="030F0702030302020204" pitchFamily="66" charset="0"/>
              </a:rPr>
            </a:br>
            <a:r>
              <a:rPr lang="en-GB" dirty="0">
                <a:latin typeface="Comic Sans MS" panose="030F0702030302020204" pitchFamily="66" charset="0"/>
              </a:rPr>
              <a:t>I would also like you to write a little bit about how the home is suited to the climate. </a:t>
            </a:r>
            <a:br>
              <a:rPr lang="en-GB" dirty="0">
                <a:latin typeface="Comic Sans MS" panose="030F0702030302020204" pitchFamily="66" charset="0"/>
              </a:rPr>
            </a:br>
            <a:endParaRPr lang="en-US" dirty="0">
              <a:latin typeface="Comic Sans MS" panose="030F0702030302020204" pitchFamily="66" charset="0"/>
            </a:endParaRPr>
          </a:p>
        </p:txBody>
      </p:sp>
      <p:pic>
        <p:nvPicPr>
          <p:cNvPr id="3" name="Picture 2">
            <a:extLst>
              <a:ext uri="{FF2B5EF4-FFF2-40B4-BE49-F238E27FC236}">
                <a16:creationId xmlns:a16="http://schemas.microsoft.com/office/drawing/2014/main" id="{0AD833EC-6692-4348-8941-EE812644E8BA}"/>
              </a:ext>
            </a:extLst>
          </p:cNvPr>
          <p:cNvPicPr>
            <a:picLocks noChangeAspect="1"/>
          </p:cNvPicPr>
          <p:nvPr/>
        </p:nvPicPr>
        <p:blipFill rotWithShape="1">
          <a:blip r:embed="rId5"/>
          <a:srcRect l="28857" t="11957" r="30286" b="3629"/>
          <a:stretch/>
        </p:blipFill>
        <p:spPr>
          <a:xfrm>
            <a:off x="3004457" y="2493233"/>
            <a:ext cx="4151085" cy="4821967"/>
          </a:xfrm>
          <a:prstGeom prst="rect">
            <a:avLst/>
          </a:prstGeom>
        </p:spPr>
      </p:pic>
      <p:pic>
        <p:nvPicPr>
          <p:cNvPr id="5" name="Audio 4">
            <a:hlinkClick r:id="" action="ppaction://media"/>
            <a:extLst>
              <a:ext uri="{FF2B5EF4-FFF2-40B4-BE49-F238E27FC236}">
                <a16:creationId xmlns:a16="http://schemas.microsoft.com/office/drawing/2014/main" id="{182AE785-FAE9-4A26-BA76-E9C82388DF5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9398000" y="6858000"/>
            <a:ext cx="609600" cy="609600"/>
          </a:xfrm>
          <a:prstGeom prst="rect">
            <a:avLst/>
          </a:prstGeom>
        </p:spPr>
      </p:pic>
    </p:spTree>
    <p:custDataLst>
      <p:tags r:id="rId1"/>
    </p:custDataLst>
    <p:extLst>
      <p:ext uri="{BB962C8B-B14F-4D97-AF65-F5344CB8AC3E}">
        <p14:creationId xmlns:p14="http://schemas.microsoft.com/office/powerpoint/2010/main" val="3263860992"/>
      </p:ext>
    </p:extLst>
  </p:cSld>
  <p:clrMapOvr>
    <a:masterClrMapping/>
  </p:clrMapOvr>
  <mc:AlternateContent xmlns:mc="http://schemas.openxmlformats.org/markup-compatibility/2006" xmlns:p14="http://schemas.microsoft.com/office/powerpoint/2010/main">
    <mc:Choice Requires="p14">
      <p:transition spd="slow" p14:dur="2000" advTm="28710"/>
    </mc:Choice>
    <mc:Fallback xmlns="">
      <p:transition spd="slow" advTm="287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 name="TIMING" val="|2.2|7.2"/>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 name="TIMING" val="|0.6|2.4|7.5|1.1"/>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 name="TIMING" val="|1.8"/>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 name="TIMING" val="|1.9"/>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265</Words>
  <Application>Microsoft Office PowerPoint</Application>
  <PresentationFormat>Custom</PresentationFormat>
  <Paragraphs>26</Paragraphs>
  <Slides>9</Slides>
  <Notes>0</Notes>
  <HiddenSlides>0</HiddenSlides>
  <MMClips>9</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CCW Cursive Writing 1 - 36</vt:lpstr>
      <vt:lpstr>Arial</vt:lpstr>
      <vt:lpstr>Sassoon Infant Rg</vt:lpstr>
      <vt:lpstr>Calibri</vt:lpstr>
      <vt:lpstr>Comic Sans MS</vt:lpstr>
      <vt:lpstr>Calibri Light</vt:lpstr>
      <vt:lpstr>Twinkl SemiBold</vt:lpstr>
      <vt:lpstr>Twinkl</vt:lpstr>
      <vt:lpstr>Office Theme</vt:lpstr>
      <vt:lpstr>PowerPoint Presentation</vt:lpstr>
      <vt:lpstr>PowerPoint Presentation</vt:lpstr>
      <vt:lpstr>PowerPoint Presentation</vt:lpstr>
      <vt:lpstr>PowerPoint Presentation</vt:lpstr>
      <vt:lpstr>Homes Adapted to Climates</vt:lpstr>
      <vt:lpstr>Homes Adapted to Climates</vt:lpstr>
      <vt:lpstr>Greenland</vt:lpstr>
      <vt:lpstr>Kenya</vt:lpstr>
      <vt:lpstr>    I would like you to draw one of the homes you have learnt about today.  I would also like you to write a little bit about how the home is suited to the climate.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Christina Weerasekera</dc:creator>
  <cp:lastModifiedBy>Christina Weerasekera</cp:lastModifiedBy>
  <cp:revision>15</cp:revision>
  <dcterms:created xsi:type="dcterms:W3CDTF">2021-01-05T15:26:57Z</dcterms:created>
  <dcterms:modified xsi:type="dcterms:W3CDTF">2021-01-17T16:17:45Z</dcterms:modified>
</cp:coreProperties>
</file>