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3004800" cy="9753600"/>
  <p:notesSz cx="13004800"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p:cViewPr varScale="1">
        <p:scale>
          <a:sx n="51" d="100"/>
          <a:sy n="51" d="100"/>
        </p:scale>
        <p:origin x="576" y="4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1.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4.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75360" y="3023616"/>
            <a:ext cx="11054080" cy="2048255"/>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0"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355600" y="0"/>
            <a:ext cx="1727200" cy="2019300"/>
          </a:xfrm>
          <a:prstGeom prst="rect">
            <a:avLst/>
          </a:prstGeom>
          <a:blipFill>
            <a:blip r:embed="rId2" cstate="print"/>
            <a:stretch>
              <a:fillRect/>
            </a:stretch>
          </a:blipFill>
        </p:spPr>
        <p:txBody>
          <a:bodyPr wrap="square" lIns="0" tIns="0" rIns="0" bIns="0" rtlCol="0"/>
          <a:lstStyle/>
          <a:p>
            <a:endParaRPr/>
          </a:p>
        </p:txBody>
      </p:sp>
      <p:sp>
        <p:nvSpPr>
          <p:cNvPr id="18" name="bg object 18"/>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19" name="bg object 19"/>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20" name="bg object 20"/>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21" name="bg object 21"/>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22" name="bg object 22"/>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23" name="bg object 23"/>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24" name="bg object 24"/>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sp>
        <p:nvSpPr>
          <p:cNvPr id="25" name="bg object 25"/>
          <p:cNvSpPr/>
          <p:nvPr/>
        </p:nvSpPr>
        <p:spPr>
          <a:xfrm>
            <a:off x="330199" y="7175500"/>
            <a:ext cx="6070600" cy="1397000"/>
          </a:xfrm>
          <a:prstGeom prst="rect">
            <a:avLst/>
          </a:prstGeom>
          <a:blipFill>
            <a:blip r:embed="rId10" cstate="print"/>
            <a:stretch>
              <a:fillRect/>
            </a:stretch>
          </a:blipFill>
        </p:spPr>
        <p:txBody>
          <a:bodyPr wrap="square" lIns="0" tIns="0" rIns="0" bIns="0" rtlCol="0"/>
          <a:lstStyle/>
          <a:p>
            <a:endParaRPr/>
          </a:p>
        </p:txBody>
      </p:sp>
      <p:sp>
        <p:nvSpPr>
          <p:cNvPr id="26" name="bg object 26"/>
          <p:cNvSpPr/>
          <p:nvPr/>
        </p:nvSpPr>
        <p:spPr>
          <a:xfrm>
            <a:off x="368299" y="7200900"/>
            <a:ext cx="5994400" cy="1320800"/>
          </a:xfrm>
          <a:custGeom>
            <a:avLst/>
            <a:gdLst/>
            <a:ahLst/>
            <a:cxnLst/>
            <a:rect l="l" t="t" r="r" b="b"/>
            <a:pathLst>
              <a:path w="5994400" h="13208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130300"/>
                </a:lnTo>
                <a:lnTo>
                  <a:pt x="5031" y="1173978"/>
                </a:lnTo>
                <a:lnTo>
                  <a:pt x="19363" y="1214075"/>
                </a:lnTo>
                <a:lnTo>
                  <a:pt x="41851" y="1249446"/>
                </a:lnTo>
                <a:lnTo>
                  <a:pt x="71353" y="1278948"/>
                </a:lnTo>
                <a:lnTo>
                  <a:pt x="106724" y="1301436"/>
                </a:lnTo>
                <a:lnTo>
                  <a:pt x="146821" y="1315768"/>
                </a:lnTo>
                <a:lnTo>
                  <a:pt x="190500" y="1320800"/>
                </a:lnTo>
                <a:lnTo>
                  <a:pt x="5803900" y="1320800"/>
                </a:lnTo>
                <a:lnTo>
                  <a:pt x="5847578" y="1315768"/>
                </a:lnTo>
                <a:lnTo>
                  <a:pt x="5887675" y="1301436"/>
                </a:lnTo>
                <a:lnTo>
                  <a:pt x="5923046" y="1278948"/>
                </a:lnTo>
                <a:lnTo>
                  <a:pt x="5952548" y="1249446"/>
                </a:lnTo>
                <a:lnTo>
                  <a:pt x="5975036" y="1214075"/>
                </a:lnTo>
                <a:lnTo>
                  <a:pt x="5989368" y="1173978"/>
                </a:lnTo>
                <a:lnTo>
                  <a:pt x="5994400" y="11303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sp>
        <p:nvSpPr>
          <p:cNvPr id="27" name="bg object 27"/>
          <p:cNvSpPr/>
          <p:nvPr/>
        </p:nvSpPr>
        <p:spPr>
          <a:xfrm>
            <a:off x="2565400" y="127000"/>
            <a:ext cx="10083800" cy="1524000"/>
          </a:xfrm>
          <a:prstGeom prst="rect">
            <a:avLst/>
          </a:prstGeom>
          <a:blipFill>
            <a:blip r:embed="rId11" cstate="print"/>
            <a:stretch>
              <a:fillRect/>
            </a:stretch>
          </a:blipFill>
        </p:spPr>
        <p:txBody>
          <a:bodyPr wrap="square" lIns="0" tIns="0" rIns="0" bIns="0" rtlCol="0"/>
          <a:lstStyle/>
          <a:p>
            <a:endParaRPr/>
          </a:p>
        </p:txBody>
      </p:sp>
      <p:sp>
        <p:nvSpPr>
          <p:cNvPr id="28" name="bg object 28"/>
          <p:cNvSpPr/>
          <p:nvPr/>
        </p:nvSpPr>
        <p:spPr>
          <a:xfrm>
            <a:off x="2603499" y="203199"/>
            <a:ext cx="9779000" cy="1320800"/>
          </a:xfrm>
          <a:prstGeom prst="rect">
            <a:avLst/>
          </a:prstGeom>
          <a:blipFill>
            <a:blip r:embed="rId12" cstate="print"/>
            <a:stretch>
              <a:fillRect/>
            </a:stretch>
          </a:blipFill>
        </p:spPr>
        <p:txBody>
          <a:bodyPr wrap="square" lIns="0" tIns="0" rIns="0" bIns="0" rtlCol="0"/>
          <a:lstStyle/>
          <a:p>
            <a:endParaRPr/>
          </a:p>
        </p:txBody>
      </p:sp>
      <p:sp>
        <p:nvSpPr>
          <p:cNvPr id="29" name="bg object 29"/>
          <p:cNvSpPr/>
          <p:nvPr/>
        </p:nvSpPr>
        <p:spPr>
          <a:xfrm>
            <a:off x="2705100" y="393700"/>
            <a:ext cx="9550400" cy="431800"/>
          </a:xfrm>
          <a:prstGeom prst="rect">
            <a:avLst/>
          </a:prstGeom>
          <a:blipFill>
            <a:blip r:embed="rId13" cstate="print"/>
            <a:stretch>
              <a:fillRect/>
            </a:stretch>
          </a:blipFill>
        </p:spPr>
        <p:txBody>
          <a:bodyPr wrap="square" lIns="0" tIns="0" rIns="0" bIns="0" rtlCol="0"/>
          <a:lstStyle/>
          <a:p>
            <a:endParaRPr/>
          </a:p>
        </p:txBody>
      </p:sp>
      <p:sp>
        <p:nvSpPr>
          <p:cNvPr id="30" name="bg object 30"/>
          <p:cNvSpPr/>
          <p:nvPr/>
        </p:nvSpPr>
        <p:spPr>
          <a:xfrm>
            <a:off x="6477000" y="952500"/>
            <a:ext cx="2032000" cy="431800"/>
          </a:xfrm>
          <a:prstGeom prst="rect">
            <a:avLst/>
          </a:prstGeom>
          <a:blipFill>
            <a:blip r:embed="rId14"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500" b="0" i="0">
                <a:solidFill>
                  <a:schemeClr val="bg1"/>
                </a:solidFill>
                <a:latin typeface="Calibri"/>
                <a:cs typeface="Calibri"/>
              </a:defRPr>
            </a:lvl1pPr>
          </a:lstStyle>
          <a:p>
            <a:endParaRPr/>
          </a:p>
        </p:txBody>
      </p:sp>
      <p:sp>
        <p:nvSpPr>
          <p:cNvPr id="3" name="Holder 3"/>
          <p:cNvSpPr>
            <a:spLocks noGrp="1"/>
          </p:cNvSpPr>
          <p:nvPr>
            <p:ph sz="half" idx="2"/>
          </p:nvPr>
        </p:nvSpPr>
        <p:spPr>
          <a:xfrm>
            <a:off x="590550" y="1771650"/>
            <a:ext cx="5534025" cy="6598920"/>
          </a:xfrm>
          <a:prstGeom prst="rect">
            <a:avLst/>
          </a:prstGeom>
        </p:spPr>
        <p:txBody>
          <a:bodyPr wrap="square" lIns="0" tIns="0" rIns="0" bIns="0">
            <a:spAutoFit/>
          </a:bodyPr>
          <a:lstStyle>
            <a:lvl1pPr>
              <a:defRPr sz="3300" b="0" i="0">
                <a:solidFill>
                  <a:schemeClr val="tx1"/>
                </a:solidFill>
                <a:latin typeface="Calibri"/>
                <a:cs typeface="Calibri"/>
              </a:defRPr>
            </a:lvl1pPr>
          </a:lstStyle>
          <a:p>
            <a:endParaRPr/>
          </a:p>
        </p:txBody>
      </p:sp>
      <p:sp>
        <p:nvSpPr>
          <p:cNvPr id="4" name="Holder 4"/>
          <p:cNvSpPr>
            <a:spLocks noGrp="1"/>
          </p:cNvSpPr>
          <p:nvPr>
            <p:ph sz="half" idx="3"/>
          </p:nvPr>
        </p:nvSpPr>
        <p:spPr>
          <a:xfrm>
            <a:off x="6807307" y="1758950"/>
            <a:ext cx="5521959" cy="6579870"/>
          </a:xfrm>
          <a:prstGeom prst="rect">
            <a:avLst/>
          </a:prstGeom>
        </p:spPr>
        <p:txBody>
          <a:bodyPr wrap="square" lIns="0" tIns="0" rIns="0" bIns="0">
            <a:spAutoFit/>
          </a:bodyPr>
          <a:lstStyle>
            <a:lvl1pPr>
              <a:defRPr sz="3300" b="0" i="0">
                <a:solidFill>
                  <a:schemeClr val="tx1"/>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18" name="bg object 18"/>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19" name="bg object 19"/>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20" name="bg object 20"/>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21" name="bg object 21"/>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22" name="bg object 22"/>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23" name="bg object 23"/>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759459" y="292100"/>
            <a:ext cx="11485880" cy="1117600"/>
          </a:xfrm>
          <a:prstGeom prst="rect">
            <a:avLst/>
          </a:prstGeom>
        </p:spPr>
        <p:txBody>
          <a:bodyPr wrap="square" lIns="0" tIns="0" rIns="0" bIns="0">
            <a:spAutoFit/>
          </a:bodyPr>
          <a:lstStyle>
            <a:lvl1pPr>
              <a:defRPr sz="3500" b="0" i="0">
                <a:solidFill>
                  <a:schemeClr val="bg1"/>
                </a:solidFill>
                <a:latin typeface="Calibri"/>
                <a:cs typeface="Calibri"/>
              </a:defRPr>
            </a:lvl1pPr>
          </a:lstStyle>
          <a:p>
            <a:endParaRPr/>
          </a:p>
        </p:txBody>
      </p:sp>
      <p:sp>
        <p:nvSpPr>
          <p:cNvPr id="3" name="Holder 3"/>
          <p:cNvSpPr>
            <a:spLocks noGrp="1"/>
          </p:cNvSpPr>
          <p:nvPr>
            <p:ph type="body" idx="1"/>
          </p:nvPr>
        </p:nvSpPr>
        <p:spPr>
          <a:xfrm>
            <a:off x="1439649" y="4457700"/>
            <a:ext cx="10125501" cy="32639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hyperlink" Target="http://www.planbee.com/" TargetMode="External"/><Relationship Id="rId18" Type="http://schemas.openxmlformats.org/officeDocument/2006/relationships/image" Target="../media/image23.png"/><Relationship Id="rId3" Type="http://schemas.openxmlformats.org/officeDocument/2006/relationships/audio" Target="../media/media1.m4a"/><Relationship Id="rId7" Type="http://schemas.openxmlformats.org/officeDocument/2006/relationships/image" Target="../media/image5.png"/><Relationship Id="rId12" Type="http://schemas.openxmlformats.org/officeDocument/2006/relationships/image" Target="../media/image8.png"/><Relationship Id="rId17" Type="http://schemas.openxmlformats.org/officeDocument/2006/relationships/image" Target="../media/image22.png"/><Relationship Id="rId2" Type="http://schemas.microsoft.com/office/2007/relationships/media" Target="../media/media1.m4a"/><Relationship Id="rId16" Type="http://schemas.openxmlformats.org/officeDocument/2006/relationships/image" Target="../media/image21.png"/><Relationship Id="rId1" Type="http://schemas.openxmlformats.org/officeDocument/2006/relationships/tags" Target="../tags/tag1.xml"/><Relationship Id="rId6" Type="http://schemas.openxmlformats.org/officeDocument/2006/relationships/image" Target="../media/image4.png"/><Relationship Id="rId11" Type="http://schemas.openxmlformats.org/officeDocument/2006/relationships/image" Target="../media/image18.png"/><Relationship Id="rId5" Type="http://schemas.openxmlformats.org/officeDocument/2006/relationships/image" Target="../media/image15.png"/><Relationship Id="rId15" Type="http://schemas.openxmlformats.org/officeDocument/2006/relationships/image" Target="../media/image20.png"/><Relationship Id="rId10" Type="http://schemas.openxmlformats.org/officeDocument/2006/relationships/image" Target="../media/image17.png"/><Relationship Id="rId19" Type="http://schemas.openxmlformats.org/officeDocument/2006/relationships/image" Target="../media/image24.png"/><Relationship Id="rId4" Type="http://schemas.openxmlformats.org/officeDocument/2006/relationships/slideLayout" Target="../slideLayouts/slideLayout2.xml"/><Relationship Id="rId9" Type="http://schemas.openxmlformats.org/officeDocument/2006/relationships/image" Target="../media/image16.png"/><Relationship Id="rId14" Type="http://schemas.openxmlformats.org/officeDocument/2006/relationships/image" Target="../media/image19.png"/></Relationships>
</file>

<file path=ppt/slides/_rels/slide2.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audio" Target="../media/media2.m4a"/><Relationship Id="rId7" Type="http://schemas.openxmlformats.org/officeDocument/2006/relationships/image" Target="../media/image9.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6.png"/><Relationship Id="rId11" Type="http://schemas.openxmlformats.org/officeDocument/2006/relationships/image" Target="../media/image24.png"/><Relationship Id="rId5" Type="http://schemas.openxmlformats.org/officeDocument/2006/relationships/image" Target="../media/image25.png"/><Relationship Id="rId10" Type="http://schemas.openxmlformats.org/officeDocument/2006/relationships/hyperlink" Target="http://www.planbee.com/" TargetMode="External"/><Relationship Id="rId4" Type="http://schemas.openxmlformats.org/officeDocument/2006/relationships/slideLayout" Target="../slideLayouts/slideLayout3.xml"/><Relationship Id="rId9"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9.png"/><Relationship Id="rId18" Type="http://schemas.openxmlformats.org/officeDocument/2006/relationships/image" Target="../media/image34.png"/><Relationship Id="rId26" Type="http://schemas.openxmlformats.org/officeDocument/2006/relationships/image" Target="../media/image24.png"/><Relationship Id="rId3" Type="http://schemas.openxmlformats.org/officeDocument/2006/relationships/audio" Target="../media/media3.m4a"/><Relationship Id="rId21" Type="http://schemas.openxmlformats.org/officeDocument/2006/relationships/image" Target="../media/image37.png"/><Relationship Id="rId7" Type="http://schemas.openxmlformats.org/officeDocument/2006/relationships/image" Target="../media/image5.png"/><Relationship Id="rId12" Type="http://schemas.openxmlformats.org/officeDocument/2006/relationships/image" Target="../media/image28.png"/><Relationship Id="rId17" Type="http://schemas.openxmlformats.org/officeDocument/2006/relationships/image" Target="../media/image33.png"/><Relationship Id="rId25" Type="http://schemas.openxmlformats.org/officeDocument/2006/relationships/hyperlink" Target="http://www.planbee.com/" TargetMode="External"/><Relationship Id="rId2" Type="http://schemas.microsoft.com/office/2007/relationships/media" Target="../media/media3.m4a"/><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tags" Target="../tags/tag3.xml"/><Relationship Id="rId6" Type="http://schemas.openxmlformats.org/officeDocument/2006/relationships/image" Target="../media/image4.png"/><Relationship Id="rId11" Type="http://schemas.openxmlformats.org/officeDocument/2006/relationships/image" Target="../media/image27.png"/><Relationship Id="rId24" Type="http://schemas.openxmlformats.org/officeDocument/2006/relationships/slide" Target="slide3.xml"/><Relationship Id="rId5" Type="http://schemas.openxmlformats.org/officeDocument/2006/relationships/image" Target="../media/image15.png"/><Relationship Id="rId15" Type="http://schemas.openxmlformats.org/officeDocument/2006/relationships/image" Target="../media/image31.png"/><Relationship Id="rId23" Type="http://schemas.openxmlformats.org/officeDocument/2006/relationships/slide" Target="slide1.xml"/><Relationship Id="rId10" Type="http://schemas.openxmlformats.org/officeDocument/2006/relationships/image" Target="../media/image8.png"/><Relationship Id="rId19" Type="http://schemas.openxmlformats.org/officeDocument/2006/relationships/image" Target="../media/image35.png"/><Relationship Id="rId4" Type="http://schemas.openxmlformats.org/officeDocument/2006/relationships/slideLayout" Target="../slideLayouts/slideLayout2.xml"/><Relationship Id="rId9" Type="http://schemas.openxmlformats.org/officeDocument/2006/relationships/image" Target="../media/image7.png"/><Relationship Id="rId14" Type="http://schemas.openxmlformats.org/officeDocument/2006/relationships/image" Target="../media/image30.png"/><Relationship Id="rId22" Type="http://schemas.openxmlformats.org/officeDocument/2006/relationships/image" Target="../media/image38.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44.png"/><Relationship Id="rId18" Type="http://schemas.openxmlformats.org/officeDocument/2006/relationships/image" Target="../media/image49.png"/><Relationship Id="rId26" Type="http://schemas.openxmlformats.org/officeDocument/2006/relationships/image" Target="../media/image57.png"/><Relationship Id="rId3" Type="http://schemas.openxmlformats.org/officeDocument/2006/relationships/image" Target="../media/image39.png"/><Relationship Id="rId21" Type="http://schemas.openxmlformats.org/officeDocument/2006/relationships/image" Target="../media/image52.png"/><Relationship Id="rId7" Type="http://schemas.openxmlformats.org/officeDocument/2006/relationships/image" Target="../media/image7.png"/><Relationship Id="rId12" Type="http://schemas.openxmlformats.org/officeDocument/2006/relationships/image" Target="../media/image43.png"/><Relationship Id="rId17" Type="http://schemas.openxmlformats.org/officeDocument/2006/relationships/image" Target="../media/image48.png"/><Relationship Id="rId25" Type="http://schemas.openxmlformats.org/officeDocument/2006/relationships/image" Target="../media/image56.png"/><Relationship Id="rId2" Type="http://schemas.openxmlformats.org/officeDocument/2006/relationships/slideLayout" Target="../slideLayouts/slideLayout2.xml"/><Relationship Id="rId16" Type="http://schemas.openxmlformats.org/officeDocument/2006/relationships/image" Target="../media/image47.png"/><Relationship Id="rId20" Type="http://schemas.openxmlformats.org/officeDocument/2006/relationships/image" Target="../media/image51.png"/><Relationship Id="rId29" Type="http://schemas.openxmlformats.org/officeDocument/2006/relationships/slide" Target="slide3.xml"/><Relationship Id="rId1" Type="http://schemas.openxmlformats.org/officeDocument/2006/relationships/tags" Target="../tags/tag4.xml"/><Relationship Id="rId6" Type="http://schemas.openxmlformats.org/officeDocument/2006/relationships/image" Target="../media/image6.png"/><Relationship Id="rId11" Type="http://schemas.openxmlformats.org/officeDocument/2006/relationships/image" Target="../media/image42.png"/><Relationship Id="rId24" Type="http://schemas.openxmlformats.org/officeDocument/2006/relationships/image" Target="../media/image55.png"/><Relationship Id="rId5" Type="http://schemas.openxmlformats.org/officeDocument/2006/relationships/image" Target="../media/image5.png"/><Relationship Id="rId15" Type="http://schemas.openxmlformats.org/officeDocument/2006/relationships/image" Target="../media/image46.png"/><Relationship Id="rId23" Type="http://schemas.openxmlformats.org/officeDocument/2006/relationships/image" Target="../media/image54.png"/><Relationship Id="rId28" Type="http://schemas.openxmlformats.org/officeDocument/2006/relationships/slide" Target="slide1.xml"/><Relationship Id="rId10" Type="http://schemas.openxmlformats.org/officeDocument/2006/relationships/image" Target="../media/image41.png"/><Relationship Id="rId19" Type="http://schemas.openxmlformats.org/officeDocument/2006/relationships/image" Target="../media/image50.png"/><Relationship Id="rId4" Type="http://schemas.openxmlformats.org/officeDocument/2006/relationships/image" Target="../media/image4.png"/><Relationship Id="rId9" Type="http://schemas.openxmlformats.org/officeDocument/2006/relationships/image" Target="../media/image40.jpg"/><Relationship Id="rId14" Type="http://schemas.openxmlformats.org/officeDocument/2006/relationships/image" Target="../media/image45.png"/><Relationship Id="rId22" Type="http://schemas.openxmlformats.org/officeDocument/2006/relationships/image" Target="../media/image53.png"/><Relationship Id="rId27" Type="http://schemas.openxmlformats.org/officeDocument/2006/relationships/image" Target="../media/image58.png"/><Relationship Id="rId30" Type="http://schemas.openxmlformats.org/officeDocument/2006/relationships/hyperlink" Target="http://www.planbee.com/"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61.png"/><Relationship Id="rId18" Type="http://schemas.openxmlformats.org/officeDocument/2006/relationships/image" Target="../media/image66.png"/><Relationship Id="rId26" Type="http://schemas.openxmlformats.org/officeDocument/2006/relationships/image" Target="../media/image74.png"/><Relationship Id="rId3" Type="http://schemas.openxmlformats.org/officeDocument/2006/relationships/image" Target="../media/image3.png"/><Relationship Id="rId21" Type="http://schemas.openxmlformats.org/officeDocument/2006/relationships/image" Target="../media/image69.png"/><Relationship Id="rId7" Type="http://schemas.openxmlformats.org/officeDocument/2006/relationships/image" Target="../media/image7.png"/><Relationship Id="rId12" Type="http://schemas.openxmlformats.org/officeDocument/2006/relationships/image" Target="../media/image60.png"/><Relationship Id="rId17" Type="http://schemas.openxmlformats.org/officeDocument/2006/relationships/image" Target="../media/image65.png"/><Relationship Id="rId25" Type="http://schemas.openxmlformats.org/officeDocument/2006/relationships/image" Target="../media/image73.png"/><Relationship Id="rId2" Type="http://schemas.openxmlformats.org/officeDocument/2006/relationships/slideLayout" Target="../slideLayouts/slideLayout2.xml"/><Relationship Id="rId16" Type="http://schemas.openxmlformats.org/officeDocument/2006/relationships/image" Target="../media/image64.png"/><Relationship Id="rId20" Type="http://schemas.openxmlformats.org/officeDocument/2006/relationships/image" Target="../media/image68.png"/><Relationship Id="rId29" Type="http://schemas.openxmlformats.org/officeDocument/2006/relationships/slide" Target="slide1.xml"/><Relationship Id="rId1" Type="http://schemas.openxmlformats.org/officeDocument/2006/relationships/tags" Target="../tags/tag5.xml"/><Relationship Id="rId6" Type="http://schemas.openxmlformats.org/officeDocument/2006/relationships/image" Target="../media/image6.png"/><Relationship Id="rId11" Type="http://schemas.openxmlformats.org/officeDocument/2006/relationships/image" Target="../media/image59.png"/><Relationship Id="rId24" Type="http://schemas.openxmlformats.org/officeDocument/2006/relationships/image" Target="../media/image72.png"/><Relationship Id="rId5" Type="http://schemas.openxmlformats.org/officeDocument/2006/relationships/image" Target="../media/image5.png"/><Relationship Id="rId15" Type="http://schemas.openxmlformats.org/officeDocument/2006/relationships/image" Target="../media/image63.png"/><Relationship Id="rId23" Type="http://schemas.openxmlformats.org/officeDocument/2006/relationships/image" Target="../media/image71.png"/><Relationship Id="rId28" Type="http://schemas.openxmlformats.org/officeDocument/2006/relationships/image" Target="../media/image76.png"/><Relationship Id="rId10" Type="http://schemas.openxmlformats.org/officeDocument/2006/relationships/image" Target="../media/image57.png"/><Relationship Id="rId19" Type="http://schemas.openxmlformats.org/officeDocument/2006/relationships/image" Target="../media/image67.jpg"/><Relationship Id="rId31" Type="http://schemas.openxmlformats.org/officeDocument/2006/relationships/hyperlink" Target="http://www.planbee.com/" TargetMode="External"/><Relationship Id="rId4" Type="http://schemas.openxmlformats.org/officeDocument/2006/relationships/image" Target="../media/image4.png"/><Relationship Id="rId9" Type="http://schemas.openxmlformats.org/officeDocument/2006/relationships/image" Target="../media/image56.png"/><Relationship Id="rId14" Type="http://schemas.openxmlformats.org/officeDocument/2006/relationships/image" Target="../media/image62.png"/><Relationship Id="rId22" Type="http://schemas.openxmlformats.org/officeDocument/2006/relationships/image" Target="../media/image70.png"/><Relationship Id="rId27" Type="http://schemas.openxmlformats.org/officeDocument/2006/relationships/image" Target="../media/image75.png"/><Relationship Id="rId30" Type="http://schemas.openxmlformats.org/officeDocument/2006/relationships/slide" Target="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18" Type="http://schemas.openxmlformats.org/officeDocument/2006/relationships/image" Target="../media/image92.png"/><Relationship Id="rId3" Type="http://schemas.openxmlformats.org/officeDocument/2006/relationships/image" Target="../media/image77.jpg"/><Relationship Id="rId21" Type="http://schemas.openxmlformats.org/officeDocument/2006/relationships/hyperlink" Target="http://www.planbee.com/" TargetMode="External"/><Relationship Id="rId7" Type="http://schemas.openxmlformats.org/officeDocument/2006/relationships/image" Target="../media/image81.png"/><Relationship Id="rId12" Type="http://schemas.openxmlformats.org/officeDocument/2006/relationships/image" Target="../media/image86.png"/><Relationship Id="rId17" Type="http://schemas.openxmlformats.org/officeDocument/2006/relationships/image" Target="../media/image91.png"/><Relationship Id="rId2" Type="http://schemas.openxmlformats.org/officeDocument/2006/relationships/slideLayout" Target="../slideLayouts/slideLayout5.xml"/><Relationship Id="rId16" Type="http://schemas.openxmlformats.org/officeDocument/2006/relationships/image" Target="../media/image90.png"/><Relationship Id="rId20" Type="http://schemas.openxmlformats.org/officeDocument/2006/relationships/slide" Target="slide3.xml"/><Relationship Id="rId1" Type="http://schemas.openxmlformats.org/officeDocument/2006/relationships/tags" Target="../tags/tag6.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79.png"/><Relationship Id="rId15" Type="http://schemas.openxmlformats.org/officeDocument/2006/relationships/image" Target="../media/image89.png"/><Relationship Id="rId10" Type="http://schemas.openxmlformats.org/officeDocument/2006/relationships/image" Target="../media/image84.png"/><Relationship Id="rId19" Type="http://schemas.openxmlformats.org/officeDocument/2006/relationships/slide" Target="slide1.xml"/><Relationship Id="rId4" Type="http://schemas.openxmlformats.org/officeDocument/2006/relationships/image" Target="../media/image78.png"/><Relationship Id="rId9" Type="http://schemas.openxmlformats.org/officeDocument/2006/relationships/image" Target="../media/image83.png"/><Relationship Id="rId14" Type="http://schemas.openxmlformats.org/officeDocument/2006/relationships/image" Target="../media/image88.png"/></Relationships>
</file>

<file path=ppt/slides/_rels/slide7.xml.rels><?xml version="1.0" encoding="UTF-8" standalone="yes"?>
<Relationships xmlns="http://schemas.openxmlformats.org/package/2006/relationships"><Relationship Id="rId8" Type="http://schemas.openxmlformats.org/officeDocument/2006/relationships/image" Target="../media/image98.jpg"/><Relationship Id="rId13" Type="http://schemas.openxmlformats.org/officeDocument/2006/relationships/image" Target="../media/image103.png"/><Relationship Id="rId18" Type="http://schemas.openxmlformats.org/officeDocument/2006/relationships/image" Target="../media/image108.png"/><Relationship Id="rId3" Type="http://schemas.openxmlformats.org/officeDocument/2006/relationships/image" Target="../media/image93.png"/><Relationship Id="rId21" Type="http://schemas.openxmlformats.org/officeDocument/2006/relationships/slide" Target="slide3.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107.png"/><Relationship Id="rId2" Type="http://schemas.openxmlformats.org/officeDocument/2006/relationships/slideLayout" Target="../slideLayouts/slideLayout5.xml"/><Relationship Id="rId16" Type="http://schemas.openxmlformats.org/officeDocument/2006/relationships/image" Target="../media/image106.png"/><Relationship Id="rId20" Type="http://schemas.openxmlformats.org/officeDocument/2006/relationships/slide" Target="slide1.xml"/><Relationship Id="rId1" Type="http://schemas.openxmlformats.org/officeDocument/2006/relationships/tags" Target="../tags/tag7.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95.png"/><Relationship Id="rId15" Type="http://schemas.openxmlformats.org/officeDocument/2006/relationships/image" Target="../media/image105.png"/><Relationship Id="rId10" Type="http://schemas.openxmlformats.org/officeDocument/2006/relationships/image" Target="../media/image100.png"/><Relationship Id="rId19" Type="http://schemas.openxmlformats.org/officeDocument/2006/relationships/image" Target="../media/image109.png"/><Relationship Id="rId4" Type="http://schemas.openxmlformats.org/officeDocument/2006/relationships/image" Target="../media/image94.png"/><Relationship Id="rId9" Type="http://schemas.openxmlformats.org/officeDocument/2006/relationships/image" Target="../media/image99.png"/><Relationship Id="rId14" Type="http://schemas.openxmlformats.org/officeDocument/2006/relationships/image" Target="../media/image104.png"/><Relationship Id="rId22" Type="http://schemas.openxmlformats.org/officeDocument/2006/relationships/hyperlink" Target="http://www.planbee.com/"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3.png"/><Relationship Id="rId18" Type="http://schemas.openxmlformats.org/officeDocument/2006/relationships/image" Target="../media/image118.png"/><Relationship Id="rId26" Type="http://schemas.openxmlformats.org/officeDocument/2006/relationships/image" Target="../media/image126.png"/><Relationship Id="rId3" Type="http://schemas.openxmlformats.org/officeDocument/2006/relationships/audio" Target="../media/media4.m4a"/><Relationship Id="rId21" Type="http://schemas.openxmlformats.org/officeDocument/2006/relationships/image" Target="../media/image121.png"/><Relationship Id="rId7" Type="http://schemas.openxmlformats.org/officeDocument/2006/relationships/image" Target="../media/image111.png"/><Relationship Id="rId12" Type="http://schemas.openxmlformats.org/officeDocument/2006/relationships/image" Target="../media/image112.png"/><Relationship Id="rId17" Type="http://schemas.openxmlformats.org/officeDocument/2006/relationships/image" Target="../media/image117.png"/><Relationship Id="rId25" Type="http://schemas.openxmlformats.org/officeDocument/2006/relationships/image" Target="../media/image125.png"/><Relationship Id="rId2" Type="http://schemas.microsoft.com/office/2007/relationships/media" Target="../media/media4.m4a"/><Relationship Id="rId16" Type="http://schemas.openxmlformats.org/officeDocument/2006/relationships/image" Target="../media/image116.png"/><Relationship Id="rId20" Type="http://schemas.openxmlformats.org/officeDocument/2006/relationships/image" Target="../media/image120.png"/><Relationship Id="rId29" Type="http://schemas.openxmlformats.org/officeDocument/2006/relationships/image" Target="../media/image24.png"/><Relationship Id="rId1" Type="http://schemas.openxmlformats.org/officeDocument/2006/relationships/tags" Target="../tags/tag8.xml"/><Relationship Id="rId6" Type="http://schemas.openxmlformats.org/officeDocument/2006/relationships/image" Target="../media/image110.png"/><Relationship Id="rId11" Type="http://schemas.openxmlformats.org/officeDocument/2006/relationships/hyperlink" Target="http://www.planbee.com/" TargetMode="External"/><Relationship Id="rId24" Type="http://schemas.openxmlformats.org/officeDocument/2006/relationships/image" Target="../media/image124.png"/><Relationship Id="rId5" Type="http://schemas.openxmlformats.org/officeDocument/2006/relationships/image" Target="../media/image14.png"/><Relationship Id="rId15" Type="http://schemas.openxmlformats.org/officeDocument/2006/relationships/image" Target="../media/image115.png"/><Relationship Id="rId23" Type="http://schemas.openxmlformats.org/officeDocument/2006/relationships/image" Target="../media/image123.png"/><Relationship Id="rId28" Type="http://schemas.openxmlformats.org/officeDocument/2006/relationships/slide" Target="slide9.xml"/><Relationship Id="rId10" Type="http://schemas.openxmlformats.org/officeDocument/2006/relationships/image" Target="../media/image8.png"/><Relationship Id="rId19" Type="http://schemas.openxmlformats.org/officeDocument/2006/relationships/image" Target="../media/image119.png"/><Relationship Id="rId4" Type="http://schemas.openxmlformats.org/officeDocument/2006/relationships/slideLayout" Target="../slideLayouts/slideLayout2.xml"/><Relationship Id="rId9" Type="http://schemas.openxmlformats.org/officeDocument/2006/relationships/image" Target="../media/image7.png"/><Relationship Id="rId14" Type="http://schemas.openxmlformats.org/officeDocument/2006/relationships/image" Target="../media/image114.png"/><Relationship Id="rId22" Type="http://schemas.openxmlformats.org/officeDocument/2006/relationships/image" Target="../media/image122.png"/><Relationship Id="rId27" Type="http://schemas.openxmlformats.org/officeDocument/2006/relationships/slide" Target="slide7.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1.png"/><Relationship Id="rId18" Type="http://schemas.openxmlformats.org/officeDocument/2006/relationships/image" Target="../media/image136.png"/><Relationship Id="rId26" Type="http://schemas.openxmlformats.org/officeDocument/2006/relationships/image" Target="../media/image144.png"/><Relationship Id="rId3" Type="http://schemas.openxmlformats.org/officeDocument/2006/relationships/image" Target="../media/image14.png"/><Relationship Id="rId21" Type="http://schemas.openxmlformats.org/officeDocument/2006/relationships/image" Target="../media/image139.png"/><Relationship Id="rId7" Type="http://schemas.openxmlformats.org/officeDocument/2006/relationships/image" Target="../media/image7.png"/><Relationship Id="rId12" Type="http://schemas.openxmlformats.org/officeDocument/2006/relationships/image" Target="../media/image130.png"/><Relationship Id="rId17" Type="http://schemas.openxmlformats.org/officeDocument/2006/relationships/image" Target="../media/image135.png"/><Relationship Id="rId25" Type="http://schemas.openxmlformats.org/officeDocument/2006/relationships/image" Target="../media/image143.png"/><Relationship Id="rId2" Type="http://schemas.openxmlformats.org/officeDocument/2006/relationships/slideLayout" Target="../slideLayouts/slideLayout2.xml"/><Relationship Id="rId16" Type="http://schemas.openxmlformats.org/officeDocument/2006/relationships/image" Target="../media/image134.png"/><Relationship Id="rId20" Type="http://schemas.openxmlformats.org/officeDocument/2006/relationships/image" Target="../media/image138.png"/><Relationship Id="rId29" Type="http://schemas.openxmlformats.org/officeDocument/2006/relationships/image" Target="../media/image147.png"/><Relationship Id="rId1" Type="http://schemas.openxmlformats.org/officeDocument/2006/relationships/tags" Target="../tags/tag9.xml"/><Relationship Id="rId6" Type="http://schemas.openxmlformats.org/officeDocument/2006/relationships/image" Target="../media/image6.png"/><Relationship Id="rId11" Type="http://schemas.openxmlformats.org/officeDocument/2006/relationships/image" Target="../media/image129.png"/><Relationship Id="rId24" Type="http://schemas.openxmlformats.org/officeDocument/2006/relationships/image" Target="../media/image142.png"/><Relationship Id="rId32" Type="http://schemas.openxmlformats.org/officeDocument/2006/relationships/hyperlink" Target="http://www.planbee.com/" TargetMode="External"/><Relationship Id="rId5" Type="http://schemas.openxmlformats.org/officeDocument/2006/relationships/image" Target="../media/image5.png"/><Relationship Id="rId15" Type="http://schemas.openxmlformats.org/officeDocument/2006/relationships/image" Target="../media/image133.png"/><Relationship Id="rId23" Type="http://schemas.openxmlformats.org/officeDocument/2006/relationships/image" Target="../media/image141.png"/><Relationship Id="rId28" Type="http://schemas.openxmlformats.org/officeDocument/2006/relationships/image" Target="../media/image146.png"/><Relationship Id="rId10" Type="http://schemas.openxmlformats.org/officeDocument/2006/relationships/image" Target="../media/image128.png"/><Relationship Id="rId19" Type="http://schemas.openxmlformats.org/officeDocument/2006/relationships/image" Target="../media/image137.png"/><Relationship Id="rId31" Type="http://schemas.openxmlformats.org/officeDocument/2006/relationships/slide" Target="slide10.xml"/><Relationship Id="rId4" Type="http://schemas.openxmlformats.org/officeDocument/2006/relationships/image" Target="../media/image4.png"/><Relationship Id="rId9" Type="http://schemas.openxmlformats.org/officeDocument/2006/relationships/image" Target="../media/image127.png"/><Relationship Id="rId14" Type="http://schemas.openxmlformats.org/officeDocument/2006/relationships/image" Target="../media/image132.png"/><Relationship Id="rId22" Type="http://schemas.openxmlformats.org/officeDocument/2006/relationships/image" Target="../media/image140.png"/><Relationship Id="rId27" Type="http://schemas.openxmlformats.org/officeDocument/2006/relationships/image" Target="../media/image145.png"/><Relationship Id="rId30" Type="http://schemas.openxmlformats.org/officeDocument/2006/relationships/slide" Target="slide8.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52.png"/><Relationship Id="rId18" Type="http://schemas.openxmlformats.org/officeDocument/2006/relationships/image" Target="../media/image157.png"/><Relationship Id="rId26" Type="http://schemas.openxmlformats.org/officeDocument/2006/relationships/image" Target="../media/image165.png"/><Relationship Id="rId3" Type="http://schemas.openxmlformats.org/officeDocument/2006/relationships/image" Target="../media/image3.png"/><Relationship Id="rId21" Type="http://schemas.openxmlformats.org/officeDocument/2006/relationships/image" Target="../media/image160.png"/><Relationship Id="rId7" Type="http://schemas.openxmlformats.org/officeDocument/2006/relationships/image" Target="../media/image7.png"/><Relationship Id="rId12" Type="http://schemas.openxmlformats.org/officeDocument/2006/relationships/image" Target="../media/image151.png"/><Relationship Id="rId17" Type="http://schemas.openxmlformats.org/officeDocument/2006/relationships/image" Target="../media/image156.png"/><Relationship Id="rId25" Type="http://schemas.openxmlformats.org/officeDocument/2006/relationships/image" Target="../media/image164.png"/><Relationship Id="rId2" Type="http://schemas.openxmlformats.org/officeDocument/2006/relationships/slideLayout" Target="../slideLayouts/slideLayout2.xml"/><Relationship Id="rId16" Type="http://schemas.openxmlformats.org/officeDocument/2006/relationships/image" Target="../media/image155.png"/><Relationship Id="rId20" Type="http://schemas.openxmlformats.org/officeDocument/2006/relationships/image" Target="../media/image159.png"/><Relationship Id="rId29" Type="http://schemas.openxmlformats.org/officeDocument/2006/relationships/slide" Target="slide10.xml"/><Relationship Id="rId1" Type="http://schemas.openxmlformats.org/officeDocument/2006/relationships/tags" Target="../tags/tag10.xml"/><Relationship Id="rId6" Type="http://schemas.openxmlformats.org/officeDocument/2006/relationships/image" Target="../media/image6.png"/><Relationship Id="rId11" Type="http://schemas.openxmlformats.org/officeDocument/2006/relationships/image" Target="../media/image150.png"/><Relationship Id="rId24" Type="http://schemas.openxmlformats.org/officeDocument/2006/relationships/image" Target="../media/image163.png"/><Relationship Id="rId5" Type="http://schemas.openxmlformats.org/officeDocument/2006/relationships/image" Target="../media/image5.png"/><Relationship Id="rId15" Type="http://schemas.openxmlformats.org/officeDocument/2006/relationships/image" Target="../media/image154.png"/><Relationship Id="rId23" Type="http://schemas.openxmlformats.org/officeDocument/2006/relationships/image" Target="../media/image162.png"/><Relationship Id="rId28" Type="http://schemas.openxmlformats.org/officeDocument/2006/relationships/slide" Target="slide8.xml"/><Relationship Id="rId10" Type="http://schemas.openxmlformats.org/officeDocument/2006/relationships/image" Target="../media/image149.png"/><Relationship Id="rId19" Type="http://schemas.openxmlformats.org/officeDocument/2006/relationships/image" Target="../media/image158.png"/><Relationship Id="rId4" Type="http://schemas.openxmlformats.org/officeDocument/2006/relationships/image" Target="../media/image4.png"/><Relationship Id="rId9" Type="http://schemas.openxmlformats.org/officeDocument/2006/relationships/image" Target="../media/image148.png"/><Relationship Id="rId14" Type="http://schemas.openxmlformats.org/officeDocument/2006/relationships/image" Target="../media/image153.png"/><Relationship Id="rId22" Type="http://schemas.openxmlformats.org/officeDocument/2006/relationships/image" Target="../media/image161.png"/><Relationship Id="rId27" Type="http://schemas.openxmlformats.org/officeDocument/2006/relationships/image" Target="../media/image166.png"/><Relationship Id="rId30" Type="http://schemas.openxmlformats.org/officeDocument/2006/relationships/hyperlink" Target="http://www.planbe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7" cstate="print"/>
              <a:stretch>
                <a:fillRect/>
              </a:stretch>
            </a:blipFill>
          </p:spPr>
          <p:txBody>
            <a:bodyPr wrap="square" lIns="0" tIns="0" rIns="0" bIns="0" rtlCol="0"/>
            <a:lstStyle/>
            <a:p>
              <a:endParaRPr/>
            </a:p>
          </p:txBody>
        </p:sp>
      </p:grpSp>
      <p:sp>
        <p:nvSpPr>
          <p:cNvPr id="6" name="object 6"/>
          <p:cNvSpPr txBox="1"/>
          <p:nvPr/>
        </p:nvSpPr>
        <p:spPr>
          <a:xfrm>
            <a:off x="11045963" y="8693150"/>
            <a:ext cx="1874520" cy="939800"/>
          </a:xfrm>
          <a:prstGeom prst="rect">
            <a:avLst/>
          </a:prstGeom>
        </p:spPr>
        <p:txBody>
          <a:bodyPr vert="horz" wrap="square" lIns="0" tIns="12700" rIns="0" bIns="0" rtlCol="0">
            <a:spAutoFit/>
          </a:bodyPr>
          <a:lstStyle/>
          <a:p>
            <a:pPr marL="12700">
              <a:lnSpc>
                <a:spcPct val="100000"/>
              </a:lnSpc>
              <a:spcBef>
                <a:spcPts val="100"/>
              </a:spcBef>
            </a:pPr>
            <a:r>
              <a:rPr sz="6000" spc="425" dirty="0">
                <a:solidFill>
                  <a:srgbClr val="FFFFFF"/>
                </a:solidFill>
                <a:latin typeface="Calibri"/>
                <a:cs typeface="Calibri"/>
                <a:hlinkClick r:id="rId8" action="ppaction://hlinksldjump"/>
              </a:rPr>
              <a:t>NEXT</a:t>
            </a:r>
            <a:endParaRPr sz="6000">
              <a:latin typeface="Calibri"/>
              <a:cs typeface="Calibri"/>
            </a:endParaRPr>
          </a:p>
        </p:txBody>
      </p:sp>
      <p:grpSp>
        <p:nvGrpSpPr>
          <p:cNvPr id="7" name="object 7"/>
          <p:cNvGrpSpPr/>
          <p:nvPr/>
        </p:nvGrpSpPr>
        <p:grpSpPr>
          <a:xfrm>
            <a:off x="622300" y="457200"/>
            <a:ext cx="12153900" cy="2489200"/>
            <a:chOff x="622300" y="457200"/>
            <a:chExt cx="12153900" cy="2489200"/>
          </a:xfrm>
        </p:grpSpPr>
        <p:sp>
          <p:nvSpPr>
            <p:cNvPr id="8" name="object 8"/>
            <p:cNvSpPr/>
            <p:nvPr/>
          </p:nvSpPr>
          <p:spPr>
            <a:xfrm>
              <a:off x="622300" y="457200"/>
              <a:ext cx="12153900" cy="24892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60399" y="596899"/>
              <a:ext cx="11684000" cy="22098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2133600" y="1181100"/>
              <a:ext cx="8737600" cy="1333500"/>
            </a:xfrm>
            <a:prstGeom prst="rect">
              <a:avLst/>
            </a:prstGeom>
            <a:blipFill>
              <a:blip r:embed="rId11" cstate="print"/>
              <a:stretch>
                <a:fillRect/>
              </a:stretch>
            </a:blipFill>
          </p:spPr>
          <p:txBody>
            <a:bodyPr wrap="square" lIns="0" tIns="0" rIns="0" bIns="0" rtlCol="0"/>
            <a:lstStyle/>
            <a:p>
              <a:endParaRPr/>
            </a:p>
          </p:txBody>
        </p:sp>
      </p:grpSp>
      <p:sp>
        <p:nvSpPr>
          <p:cNvPr id="11" name="object 11"/>
          <p:cNvSpPr txBox="1">
            <a:spLocks noGrp="1"/>
          </p:cNvSpPr>
          <p:nvPr>
            <p:ph type="title"/>
          </p:nvPr>
        </p:nvSpPr>
        <p:spPr>
          <a:xfrm>
            <a:off x="2102664" y="812800"/>
            <a:ext cx="8797925" cy="1610360"/>
          </a:xfrm>
          <a:prstGeom prst="rect">
            <a:avLst/>
          </a:prstGeom>
        </p:spPr>
        <p:txBody>
          <a:bodyPr vert="horz" wrap="square" lIns="0" tIns="12700" rIns="0" bIns="0" rtlCol="0">
            <a:spAutoFit/>
          </a:bodyPr>
          <a:lstStyle/>
          <a:p>
            <a:pPr marL="12700">
              <a:lnSpc>
                <a:spcPct val="100000"/>
              </a:lnSpc>
              <a:spcBef>
                <a:spcPts val="100"/>
              </a:spcBef>
              <a:tabLst>
                <a:tab pos="5019040" algn="l"/>
              </a:tabLst>
            </a:pPr>
            <a:r>
              <a:rPr sz="10400" spc="390" dirty="0"/>
              <a:t>Healthy	</a:t>
            </a:r>
            <a:r>
              <a:rPr sz="10400" spc="229" dirty="0"/>
              <a:t>Bodies</a:t>
            </a:r>
            <a:endParaRPr sz="10400"/>
          </a:p>
        </p:txBody>
      </p:sp>
      <p:sp>
        <p:nvSpPr>
          <p:cNvPr id="12" name="object 12"/>
          <p:cNvSpPr/>
          <p:nvPr/>
        </p:nvSpPr>
        <p:spPr>
          <a:xfrm>
            <a:off x="5194300" y="9359900"/>
            <a:ext cx="2336800" cy="355600"/>
          </a:xfrm>
          <a:prstGeom prst="rect">
            <a:avLst/>
          </a:prstGeom>
          <a:blipFill>
            <a:blip r:embed="rId12" cstate="print"/>
            <a:stretch>
              <a:fillRect/>
            </a:stretch>
          </a:blipFill>
        </p:spPr>
        <p:txBody>
          <a:bodyPr wrap="square" lIns="0" tIns="0" rIns="0" bIns="0" rtlCol="0"/>
          <a:lstStyle/>
          <a:p>
            <a:endParaRPr/>
          </a:p>
        </p:txBody>
      </p:sp>
      <p:sp>
        <p:nvSpPr>
          <p:cNvPr id="13" name="object 13"/>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3"/>
              </a:rPr>
              <a:t>www.planbee.com</a:t>
            </a:r>
            <a:endParaRPr sz="1800">
              <a:latin typeface="Century Gothic"/>
              <a:cs typeface="Century Gothic"/>
            </a:endParaRPr>
          </a:p>
        </p:txBody>
      </p:sp>
      <p:grpSp>
        <p:nvGrpSpPr>
          <p:cNvPr id="14" name="object 14"/>
          <p:cNvGrpSpPr/>
          <p:nvPr/>
        </p:nvGrpSpPr>
        <p:grpSpPr>
          <a:xfrm>
            <a:off x="1117600" y="4229100"/>
            <a:ext cx="11010900" cy="2768600"/>
            <a:chOff x="1117600" y="4229100"/>
            <a:chExt cx="11010900" cy="2768600"/>
          </a:xfrm>
        </p:grpSpPr>
        <p:sp>
          <p:nvSpPr>
            <p:cNvPr id="15" name="object 15"/>
            <p:cNvSpPr/>
            <p:nvPr/>
          </p:nvSpPr>
          <p:spPr>
            <a:xfrm>
              <a:off x="1117600" y="4229100"/>
              <a:ext cx="11010900" cy="27686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1155700" y="4279900"/>
              <a:ext cx="5029200" cy="9144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1206500" y="5092700"/>
              <a:ext cx="10033000" cy="4572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1206500" y="5689600"/>
              <a:ext cx="9931400" cy="558800"/>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1231900" y="6261100"/>
              <a:ext cx="10414000" cy="571500"/>
            </a:xfrm>
            <a:prstGeom prst="rect">
              <a:avLst/>
            </a:prstGeom>
            <a:blipFill>
              <a:blip r:embed="rId18" cstate="print"/>
              <a:stretch>
                <a:fillRect/>
              </a:stretch>
            </a:blipFill>
          </p:spPr>
          <p:txBody>
            <a:bodyPr wrap="square" lIns="0" tIns="0" rIns="0" bIns="0" rtlCol="0"/>
            <a:lstStyle/>
            <a:p>
              <a:endParaRPr/>
            </a:p>
          </p:txBody>
        </p:sp>
      </p:grpSp>
      <p:sp>
        <p:nvSpPr>
          <p:cNvPr id="20" name="object 20"/>
          <p:cNvSpPr txBox="1"/>
          <p:nvPr/>
        </p:nvSpPr>
        <p:spPr>
          <a:xfrm>
            <a:off x="1237124" y="4406900"/>
            <a:ext cx="10410190" cy="2341880"/>
          </a:xfrm>
          <a:prstGeom prst="rect">
            <a:avLst/>
          </a:prstGeom>
        </p:spPr>
        <p:txBody>
          <a:bodyPr vert="horz" wrap="square" lIns="0" tIns="12700" rIns="0" bIns="0" rtlCol="0">
            <a:spAutoFit/>
          </a:bodyPr>
          <a:lstStyle/>
          <a:p>
            <a:pPr marL="12700">
              <a:lnSpc>
                <a:spcPct val="100000"/>
              </a:lnSpc>
              <a:spcBef>
                <a:spcPts val="100"/>
              </a:spcBef>
              <a:tabLst>
                <a:tab pos="2004060" algn="l"/>
              </a:tabLst>
            </a:pPr>
            <a:r>
              <a:rPr sz="3700" u="sng" spc="165" dirty="0">
                <a:solidFill>
                  <a:srgbClr val="FFFFFF"/>
                </a:solidFill>
                <a:uFill>
                  <a:solidFill>
                    <a:srgbClr val="FFFFFF"/>
                  </a:solidFill>
                </a:uFill>
                <a:latin typeface="Calibri"/>
                <a:cs typeface="Calibri"/>
              </a:rPr>
              <a:t>Learning	</a:t>
            </a:r>
            <a:r>
              <a:rPr sz="3700" u="sng" spc="190" dirty="0">
                <a:solidFill>
                  <a:srgbClr val="FFFFFF"/>
                </a:solidFill>
                <a:uFill>
                  <a:solidFill>
                    <a:srgbClr val="FFFFFF"/>
                  </a:solidFill>
                </a:uFill>
                <a:latin typeface="Calibri"/>
                <a:cs typeface="Calibri"/>
              </a:rPr>
              <a:t>Objective:</a:t>
            </a:r>
            <a:endParaRPr sz="3700">
              <a:latin typeface="Calibri"/>
              <a:cs typeface="Calibri"/>
            </a:endParaRPr>
          </a:p>
          <a:p>
            <a:pPr marL="12700" marR="5080">
              <a:lnSpc>
                <a:spcPct val="103600"/>
              </a:lnSpc>
              <a:tabLst>
                <a:tab pos="626745" algn="l"/>
                <a:tab pos="991869" algn="l"/>
                <a:tab pos="1580515" algn="l"/>
                <a:tab pos="2209165" algn="l"/>
                <a:tab pos="2437765" algn="l"/>
                <a:tab pos="2600960" algn="l"/>
                <a:tab pos="3202305" algn="l"/>
                <a:tab pos="3451860" algn="l"/>
                <a:tab pos="3721100" algn="l"/>
                <a:tab pos="4084954" algn="l"/>
                <a:tab pos="4258310" algn="l"/>
                <a:tab pos="5154295" algn="l"/>
                <a:tab pos="5485765" algn="l"/>
                <a:tab pos="6234430" algn="l"/>
                <a:tab pos="6465570" algn="l"/>
                <a:tab pos="6748145" algn="l"/>
                <a:tab pos="7075805" algn="l"/>
                <a:tab pos="7168515" algn="l"/>
                <a:tab pos="7506334" algn="l"/>
                <a:tab pos="8120380" algn="l"/>
                <a:tab pos="8182609" algn="l"/>
                <a:tab pos="9159875" algn="l"/>
                <a:tab pos="9229725" algn="l"/>
                <a:tab pos="9514840" algn="l"/>
              </a:tabLst>
            </a:pPr>
            <a:r>
              <a:rPr sz="3700" spc="-170" dirty="0">
                <a:solidFill>
                  <a:srgbClr val="FFFFFF"/>
                </a:solidFill>
                <a:latin typeface="Calibri"/>
                <a:cs typeface="Calibri"/>
              </a:rPr>
              <a:t>To	</a:t>
            </a:r>
            <a:r>
              <a:rPr sz="3700" spc="55" dirty="0">
                <a:solidFill>
                  <a:srgbClr val="FFFFFF"/>
                </a:solidFill>
                <a:latin typeface="Calibri"/>
                <a:cs typeface="Calibri"/>
              </a:rPr>
              <a:t>find	</a:t>
            </a:r>
            <a:r>
              <a:rPr sz="3700" spc="65" dirty="0">
                <a:solidFill>
                  <a:srgbClr val="FFFFFF"/>
                </a:solidFill>
                <a:latin typeface="Calibri"/>
                <a:cs typeface="Calibri"/>
              </a:rPr>
              <a:t>out	</a:t>
            </a:r>
            <a:r>
              <a:rPr sz="3700" spc="10" dirty="0">
                <a:solidFill>
                  <a:srgbClr val="FFFFFF"/>
                </a:solidFill>
                <a:latin typeface="Calibri"/>
                <a:cs typeface="Calibri"/>
              </a:rPr>
              <a:t>how	</a:t>
            </a:r>
            <a:r>
              <a:rPr sz="3700" spc="130" dirty="0">
                <a:solidFill>
                  <a:srgbClr val="FFFFFF"/>
                </a:solidFill>
                <a:latin typeface="Calibri"/>
                <a:cs typeface="Calibri"/>
              </a:rPr>
              <a:t>scientific	ideas	</a:t>
            </a:r>
            <a:r>
              <a:rPr sz="3700" spc="105" dirty="0">
                <a:solidFill>
                  <a:srgbClr val="FFFFFF"/>
                </a:solidFill>
                <a:latin typeface="Calibri"/>
                <a:cs typeface="Calibri"/>
              </a:rPr>
              <a:t>about	</a:t>
            </a:r>
            <a:r>
              <a:rPr sz="3700" spc="80" dirty="0">
                <a:solidFill>
                  <a:srgbClr val="FFFFFF"/>
                </a:solidFill>
                <a:latin typeface="Calibri"/>
                <a:cs typeface="Calibri"/>
              </a:rPr>
              <a:t>food		</a:t>
            </a:r>
            <a:r>
              <a:rPr sz="3700" spc="90" dirty="0">
                <a:solidFill>
                  <a:srgbClr val="FFFFFF"/>
                </a:solidFill>
                <a:latin typeface="Calibri"/>
                <a:cs typeface="Calibri"/>
              </a:rPr>
              <a:t>and  </a:t>
            </a:r>
            <a:r>
              <a:rPr sz="3700" spc="105" dirty="0">
                <a:solidFill>
                  <a:srgbClr val="FFFFFF"/>
                </a:solidFill>
                <a:latin typeface="Calibri"/>
                <a:cs typeface="Calibri"/>
              </a:rPr>
              <a:t>diet	</a:t>
            </a:r>
            <a:r>
              <a:rPr sz="3700" spc="135" dirty="0">
                <a:solidFill>
                  <a:srgbClr val="FFFFFF"/>
                </a:solidFill>
                <a:latin typeface="Calibri"/>
                <a:cs typeface="Calibri"/>
              </a:rPr>
              <a:t>were	</a:t>
            </a:r>
            <a:r>
              <a:rPr sz="3700" spc="155" dirty="0">
                <a:solidFill>
                  <a:srgbClr val="FFFFFF"/>
                </a:solidFill>
                <a:latin typeface="Calibri"/>
                <a:cs typeface="Calibri"/>
              </a:rPr>
              <a:t>tested	</a:t>
            </a:r>
            <a:r>
              <a:rPr sz="3700" spc="5" dirty="0">
                <a:solidFill>
                  <a:srgbClr val="FFFFFF"/>
                </a:solidFill>
                <a:latin typeface="Calibri"/>
                <a:cs typeface="Calibri"/>
              </a:rPr>
              <a:t>in		</a:t>
            </a:r>
            <a:r>
              <a:rPr sz="3700" spc="204" dirty="0">
                <a:solidFill>
                  <a:srgbClr val="FFFFFF"/>
                </a:solidFill>
                <a:latin typeface="Calibri"/>
                <a:cs typeface="Calibri"/>
              </a:rPr>
              <a:t>the	</a:t>
            </a:r>
            <a:r>
              <a:rPr sz="3700" spc="165" dirty="0">
                <a:solidFill>
                  <a:srgbClr val="FFFFFF"/>
                </a:solidFill>
                <a:latin typeface="Calibri"/>
                <a:cs typeface="Calibri"/>
              </a:rPr>
              <a:t>past	</a:t>
            </a:r>
            <a:r>
              <a:rPr sz="3700" spc="90" dirty="0">
                <a:solidFill>
                  <a:srgbClr val="FFFFFF"/>
                </a:solidFill>
                <a:latin typeface="Calibri"/>
                <a:cs typeface="Calibri"/>
              </a:rPr>
              <a:t>and		</a:t>
            </a:r>
            <a:r>
              <a:rPr sz="3700" spc="10" dirty="0">
                <a:solidFill>
                  <a:srgbClr val="FFFFFF"/>
                </a:solidFill>
                <a:latin typeface="Calibri"/>
                <a:cs typeface="Calibri"/>
              </a:rPr>
              <a:t>how		</a:t>
            </a:r>
            <a:r>
              <a:rPr sz="3700" spc="195" dirty="0">
                <a:solidFill>
                  <a:srgbClr val="FFFFFF"/>
                </a:solidFill>
                <a:latin typeface="Calibri"/>
                <a:cs typeface="Calibri"/>
              </a:rPr>
              <a:t>this	</a:t>
            </a:r>
            <a:r>
              <a:rPr sz="3700" spc="155" dirty="0">
                <a:solidFill>
                  <a:srgbClr val="FFFFFF"/>
                </a:solidFill>
                <a:latin typeface="Calibri"/>
                <a:cs typeface="Calibri"/>
              </a:rPr>
              <a:t>has  </a:t>
            </a:r>
            <a:r>
              <a:rPr sz="3700" spc="135" dirty="0">
                <a:solidFill>
                  <a:srgbClr val="FFFFFF"/>
                </a:solidFill>
                <a:latin typeface="Calibri"/>
                <a:cs typeface="Calibri"/>
              </a:rPr>
              <a:t>c</a:t>
            </a:r>
            <a:r>
              <a:rPr sz="3700" spc="-65" dirty="0">
                <a:solidFill>
                  <a:srgbClr val="FFFFFF"/>
                </a:solidFill>
                <a:latin typeface="Calibri"/>
                <a:cs typeface="Calibri"/>
              </a:rPr>
              <a:t>o</a:t>
            </a:r>
            <a:r>
              <a:rPr sz="3700" spc="-204" dirty="0">
                <a:solidFill>
                  <a:srgbClr val="FFFFFF"/>
                </a:solidFill>
                <a:latin typeface="Calibri"/>
                <a:cs typeface="Calibri"/>
              </a:rPr>
              <a:t>n</a:t>
            </a:r>
            <a:r>
              <a:rPr sz="3700" spc="445" dirty="0">
                <a:solidFill>
                  <a:srgbClr val="FFFFFF"/>
                </a:solidFill>
                <a:latin typeface="Calibri"/>
                <a:cs typeface="Calibri"/>
              </a:rPr>
              <a:t>t</a:t>
            </a:r>
            <a:r>
              <a:rPr sz="3700" spc="415" dirty="0">
                <a:solidFill>
                  <a:srgbClr val="FFFFFF"/>
                </a:solidFill>
                <a:latin typeface="Calibri"/>
                <a:cs typeface="Calibri"/>
              </a:rPr>
              <a:t>r</a:t>
            </a:r>
            <a:r>
              <a:rPr sz="3700" spc="65" dirty="0">
                <a:solidFill>
                  <a:srgbClr val="FFFFFF"/>
                </a:solidFill>
                <a:latin typeface="Calibri"/>
                <a:cs typeface="Calibri"/>
              </a:rPr>
              <a:t>i</a:t>
            </a:r>
            <a:r>
              <a:rPr sz="3700" spc="114" dirty="0">
                <a:solidFill>
                  <a:srgbClr val="FFFFFF"/>
                </a:solidFill>
                <a:latin typeface="Calibri"/>
                <a:cs typeface="Calibri"/>
              </a:rPr>
              <a:t>b</a:t>
            </a:r>
            <a:r>
              <a:rPr sz="3700" spc="-220" dirty="0">
                <a:solidFill>
                  <a:srgbClr val="FFFFFF"/>
                </a:solidFill>
                <a:latin typeface="Calibri"/>
                <a:cs typeface="Calibri"/>
              </a:rPr>
              <a:t>u</a:t>
            </a:r>
            <a:r>
              <a:rPr sz="3700" spc="260" dirty="0">
                <a:solidFill>
                  <a:srgbClr val="FFFFFF"/>
                </a:solidFill>
                <a:latin typeface="Calibri"/>
                <a:cs typeface="Calibri"/>
              </a:rPr>
              <a:t>t</a:t>
            </a:r>
            <a:r>
              <a:rPr sz="3700" spc="275" dirty="0">
                <a:solidFill>
                  <a:srgbClr val="FFFFFF"/>
                </a:solidFill>
                <a:latin typeface="Calibri"/>
                <a:cs typeface="Calibri"/>
              </a:rPr>
              <a:t>e</a:t>
            </a:r>
            <a:r>
              <a:rPr sz="3700" spc="-45" dirty="0">
                <a:solidFill>
                  <a:srgbClr val="FFFFFF"/>
                </a:solidFill>
                <a:latin typeface="Calibri"/>
                <a:cs typeface="Calibri"/>
              </a:rPr>
              <a:t>d</a:t>
            </a:r>
            <a:r>
              <a:rPr sz="3700" dirty="0">
                <a:solidFill>
                  <a:srgbClr val="FFFFFF"/>
                </a:solidFill>
                <a:latin typeface="Calibri"/>
                <a:cs typeface="Calibri"/>
              </a:rPr>
              <a:t>		</a:t>
            </a:r>
            <a:r>
              <a:rPr sz="3700" spc="280" dirty="0">
                <a:solidFill>
                  <a:srgbClr val="FFFFFF"/>
                </a:solidFill>
                <a:latin typeface="Calibri"/>
                <a:cs typeface="Calibri"/>
              </a:rPr>
              <a:t>t</a:t>
            </a:r>
            <a:r>
              <a:rPr sz="3700" spc="-150" dirty="0">
                <a:solidFill>
                  <a:srgbClr val="FFFFFF"/>
                </a:solidFill>
                <a:latin typeface="Calibri"/>
                <a:cs typeface="Calibri"/>
              </a:rPr>
              <a:t>o</a:t>
            </a:r>
            <a:r>
              <a:rPr sz="3700" dirty="0">
                <a:solidFill>
                  <a:srgbClr val="FFFFFF"/>
                </a:solidFill>
                <a:latin typeface="Calibri"/>
                <a:cs typeface="Calibri"/>
              </a:rPr>
              <a:t>	</a:t>
            </a:r>
            <a:r>
              <a:rPr sz="3700" spc="-45" dirty="0">
                <a:solidFill>
                  <a:srgbClr val="FFFFFF"/>
                </a:solidFill>
                <a:latin typeface="Calibri"/>
                <a:cs typeface="Calibri"/>
              </a:rPr>
              <a:t>o</a:t>
            </a:r>
            <a:r>
              <a:rPr sz="3700" spc="60" dirty="0">
                <a:solidFill>
                  <a:srgbClr val="FFFFFF"/>
                </a:solidFill>
                <a:latin typeface="Calibri"/>
                <a:cs typeface="Calibri"/>
              </a:rPr>
              <a:t>u</a:t>
            </a:r>
            <a:r>
              <a:rPr sz="3700" spc="325" dirty="0">
                <a:solidFill>
                  <a:srgbClr val="FFFFFF"/>
                </a:solidFill>
                <a:latin typeface="Calibri"/>
                <a:cs typeface="Calibri"/>
              </a:rPr>
              <a:t>r</a:t>
            </a:r>
            <a:r>
              <a:rPr sz="3700" dirty="0">
                <a:solidFill>
                  <a:srgbClr val="FFFFFF"/>
                </a:solidFill>
                <a:latin typeface="Calibri"/>
                <a:cs typeface="Calibri"/>
              </a:rPr>
              <a:t>	</a:t>
            </a:r>
            <a:r>
              <a:rPr sz="3700" spc="260" dirty="0">
                <a:solidFill>
                  <a:srgbClr val="FFFFFF"/>
                </a:solidFill>
                <a:latin typeface="Calibri"/>
                <a:cs typeface="Calibri"/>
              </a:rPr>
              <a:t>k</a:t>
            </a:r>
            <a:r>
              <a:rPr sz="3700" spc="20" dirty="0">
                <a:solidFill>
                  <a:srgbClr val="FFFFFF"/>
                </a:solidFill>
                <a:latin typeface="Calibri"/>
                <a:cs typeface="Calibri"/>
              </a:rPr>
              <a:t>n</a:t>
            </a:r>
            <a:r>
              <a:rPr sz="3700" spc="-70" dirty="0">
                <a:solidFill>
                  <a:srgbClr val="FFFFFF"/>
                </a:solidFill>
                <a:latin typeface="Calibri"/>
                <a:cs typeface="Calibri"/>
              </a:rPr>
              <a:t>o</a:t>
            </a:r>
            <a:r>
              <a:rPr sz="3700" spc="15" dirty="0">
                <a:solidFill>
                  <a:srgbClr val="FFFFFF"/>
                </a:solidFill>
                <a:latin typeface="Calibri"/>
                <a:cs typeface="Calibri"/>
              </a:rPr>
              <a:t>w</a:t>
            </a:r>
            <a:r>
              <a:rPr sz="3700" spc="50" dirty="0">
                <a:solidFill>
                  <a:srgbClr val="FFFFFF"/>
                </a:solidFill>
                <a:latin typeface="Calibri"/>
                <a:cs typeface="Calibri"/>
              </a:rPr>
              <a:t>l</a:t>
            </a:r>
            <a:r>
              <a:rPr sz="3700" spc="275" dirty="0">
                <a:solidFill>
                  <a:srgbClr val="FFFFFF"/>
                </a:solidFill>
                <a:latin typeface="Calibri"/>
                <a:cs typeface="Calibri"/>
              </a:rPr>
              <a:t>e</a:t>
            </a:r>
            <a:r>
              <a:rPr sz="3700" spc="-50" dirty="0">
                <a:solidFill>
                  <a:srgbClr val="FFFFFF"/>
                </a:solidFill>
                <a:latin typeface="Calibri"/>
                <a:cs typeface="Calibri"/>
              </a:rPr>
              <a:t>d</a:t>
            </a:r>
            <a:r>
              <a:rPr sz="3700" spc="254" dirty="0">
                <a:solidFill>
                  <a:srgbClr val="FFFFFF"/>
                </a:solidFill>
                <a:latin typeface="Calibri"/>
                <a:cs typeface="Calibri"/>
              </a:rPr>
              <a:t>g</a:t>
            </a:r>
            <a:r>
              <a:rPr sz="3700" spc="105" dirty="0">
                <a:solidFill>
                  <a:srgbClr val="FFFFFF"/>
                </a:solidFill>
                <a:latin typeface="Calibri"/>
                <a:cs typeface="Calibri"/>
              </a:rPr>
              <a:t>e</a:t>
            </a:r>
            <a:r>
              <a:rPr sz="3700" dirty="0">
                <a:solidFill>
                  <a:srgbClr val="FFFFFF"/>
                </a:solidFill>
                <a:latin typeface="Calibri"/>
                <a:cs typeface="Calibri"/>
              </a:rPr>
              <a:t>	</a:t>
            </a:r>
            <a:r>
              <a:rPr sz="3700" spc="-160" dirty="0">
                <a:solidFill>
                  <a:srgbClr val="FFFFFF"/>
                </a:solidFill>
                <a:latin typeface="Calibri"/>
                <a:cs typeface="Calibri"/>
              </a:rPr>
              <a:t>o</a:t>
            </a:r>
            <a:r>
              <a:rPr sz="3700" spc="465" dirty="0">
                <a:solidFill>
                  <a:srgbClr val="FFFFFF"/>
                </a:solidFill>
                <a:latin typeface="Calibri"/>
                <a:cs typeface="Calibri"/>
              </a:rPr>
              <a:t>f</a:t>
            </a:r>
            <a:r>
              <a:rPr sz="3700" dirty="0">
                <a:solidFill>
                  <a:srgbClr val="FFFFFF"/>
                </a:solidFill>
                <a:latin typeface="Calibri"/>
                <a:cs typeface="Calibri"/>
              </a:rPr>
              <a:t>	</a:t>
            </a:r>
            <a:r>
              <a:rPr sz="3700" spc="210" dirty="0">
                <a:solidFill>
                  <a:srgbClr val="FFFFFF"/>
                </a:solidFill>
                <a:latin typeface="Calibri"/>
                <a:cs typeface="Calibri"/>
              </a:rPr>
              <a:t>a</a:t>
            </a:r>
            <a:r>
              <a:rPr sz="3700" dirty="0">
                <a:solidFill>
                  <a:srgbClr val="FFFFFF"/>
                </a:solidFill>
                <a:latin typeface="Calibri"/>
                <a:cs typeface="Calibri"/>
              </a:rPr>
              <a:t>	</a:t>
            </a:r>
            <a:r>
              <a:rPr sz="3700" spc="25" dirty="0">
                <a:solidFill>
                  <a:srgbClr val="FFFFFF"/>
                </a:solidFill>
                <a:latin typeface="Calibri"/>
                <a:cs typeface="Calibri"/>
              </a:rPr>
              <a:t>b</a:t>
            </a:r>
            <a:r>
              <a:rPr sz="3700" spc="175" dirty="0">
                <a:solidFill>
                  <a:srgbClr val="FFFFFF"/>
                </a:solidFill>
                <a:latin typeface="Calibri"/>
                <a:cs typeface="Calibri"/>
              </a:rPr>
              <a:t>a</a:t>
            </a:r>
            <a:r>
              <a:rPr sz="3700" spc="5" dirty="0">
                <a:solidFill>
                  <a:srgbClr val="FFFFFF"/>
                </a:solidFill>
                <a:latin typeface="Calibri"/>
                <a:cs typeface="Calibri"/>
              </a:rPr>
              <a:t>l</a:t>
            </a:r>
            <a:r>
              <a:rPr sz="3700" spc="200" dirty="0">
                <a:solidFill>
                  <a:srgbClr val="FFFFFF"/>
                </a:solidFill>
                <a:latin typeface="Calibri"/>
                <a:cs typeface="Calibri"/>
              </a:rPr>
              <a:t>a</a:t>
            </a:r>
            <a:r>
              <a:rPr sz="3700" spc="-70" dirty="0">
                <a:solidFill>
                  <a:srgbClr val="FFFFFF"/>
                </a:solidFill>
                <a:latin typeface="Calibri"/>
                <a:cs typeface="Calibri"/>
              </a:rPr>
              <a:t>n</a:t>
            </a:r>
            <a:r>
              <a:rPr sz="3700" spc="160" dirty="0">
                <a:solidFill>
                  <a:srgbClr val="FFFFFF"/>
                </a:solidFill>
                <a:latin typeface="Calibri"/>
                <a:cs typeface="Calibri"/>
              </a:rPr>
              <a:t>c</a:t>
            </a:r>
            <a:r>
              <a:rPr sz="3700" spc="275" dirty="0">
                <a:solidFill>
                  <a:srgbClr val="FFFFFF"/>
                </a:solidFill>
                <a:latin typeface="Calibri"/>
                <a:cs typeface="Calibri"/>
              </a:rPr>
              <a:t>e</a:t>
            </a:r>
            <a:r>
              <a:rPr sz="3700" spc="-45" dirty="0">
                <a:solidFill>
                  <a:srgbClr val="FFFFFF"/>
                </a:solidFill>
                <a:latin typeface="Calibri"/>
                <a:cs typeface="Calibri"/>
              </a:rPr>
              <a:t>d</a:t>
            </a:r>
            <a:r>
              <a:rPr sz="3700" dirty="0">
                <a:solidFill>
                  <a:srgbClr val="FFFFFF"/>
                </a:solidFill>
                <a:latin typeface="Calibri"/>
                <a:cs typeface="Calibri"/>
              </a:rPr>
              <a:t>	</a:t>
            </a:r>
            <a:r>
              <a:rPr sz="3700" spc="-50" dirty="0">
                <a:solidFill>
                  <a:srgbClr val="FFFFFF"/>
                </a:solidFill>
                <a:latin typeface="Calibri"/>
                <a:cs typeface="Calibri"/>
              </a:rPr>
              <a:t>d</a:t>
            </a:r>
            <a:r>
              <a:rPr sz="3700" spc="65" dirty="0">
                <a:solidFill>
                  <a:srgbClr val="FFFFFF"/>
                </a:solidFill>
                <a:latin typeface="Calibri"/>
                <a:cs typeface="Calibri"/>
              </a:rPr>
              <a:t>i</a:t>
            </a:r>
            <a:r>
              <a:rPr sz="3700" spc="-65" dirty="0">
                <a:solidFill>
                  <a:srgbClr val="FFFFFF"/>
                </a:solidFill>
                <a:latin typeface="Calibri"/>
                <a:cs typeface="Calibri"/>
              </a:rPr>
              <a:t>e</a:t>
            </a:r>
            <a:r>
              <a:rPr sz="3700" spc="15" dirty="0">
                <a:solidFill>
                  <a:srgbClr val="FFFFFF"/>
                </a:solidFill>
                <a:latin typeface="Calibri"/>
                <a:cs typeface="Calibri"/>
              </a:rPr>
              <a:t>t</a:t>
            </a:r>
            <a:r>
              <a:rPr sz="3700" spc="155" dirty="0">
                <a:solidFill>
                  <a:srgbClr val="FFFFFF"/>
                </a:solidFill>
                <a:latin typeface="Calibri"/>
                <a:cs typeface="Calibri"/>
              </a:rPr>
              <a:t>.</a:t>
            </a:r>
            <a:endParaRPr sz="3700">
              <a:latin typeface="Calibri"/>
              <a:cs typeface="Calibri"/>
            </a:endParaRPr>
          </a:p>
        </p:txBody>
      </p:sp>
      <p:pic>
        <p:nvPicPr>
          <p:cNvPr id="21" name="Recorded Sound">
            <a:hlinkClick r:id="" action="ppaction://media"/>
            <a:extLst>
              <a:ext uri="{FF2B5EF4-FFF2-40B4-BE49-F238E27FC236}">
                <a16:creationId xmlns:a16="http://schemas.microsoft.com/office/drawing/2014/main" id="{D6515FE2-EE04-47D7-AA0D-FB7BA2F102E2}"/>
              </a:ext>
            </a:extLst>
          </p:cNvPr>
          <p:cNvPicPr>
            <a:picLocks noChangeAspect="1"/>
          </p:cNvPicPr>
          <p:nvPr>
            <a:audioFile r:link="rId3"/>
            <p:extLst>
              <p:ext uri="{DAA4B4D4-6D71-4841-9C94-3DE7FCFB9230}">
                <p14:media xmlns:p14="http://schemas.microsoft.com/office/powerpoint/2010/main" r:embed="rId2"/>
              </p:ext>
            </p:extLst>
          </p:nvPr>
        </p:nvPicPr>
        <p:blipFill>
          <a:blip r:embed="rId19"/>
          <a:stretch>
            <a:fillRect/>
          </a:stretch>
        </p:blipFill>
        <p:spPr>
          <a:xfrm>
            <a:off x="1117600" y="3401667"/>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697"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0160" rIns="0" bIns="0" rtlCol="0">
            <a:spAutoFit/>
          </a:bodyPr>
          <a:lstStyle/>
          <a:p>
            <a:pPr marL="5737225" marR="5080" indent="-3747770">
              <a:lnSpc>
                <a:spcPts val="4400"/>
              </a:lnSpc>
              <a:spcBef>
                <a:spcPts val="80"/>
              </a:spcBef>
              <a:tabLst>
                <a:tab pos="3410585" algn="l"/>
                <a:tab pos="3988435" algn="l"/>
                <a:tab pos="5271770" algn="l"/>
                <a:tab pos="6557009" algn="l"/>
                <a:tab pos="7579359" algn="l"/>
                <a:tab pos="8399780" algn="l"/>
                <a:tab pos="9447530" algn="l"/>
                <a:tab pos="10331450" algn="l"/>
              </a:tabLst>
            </a:pPr>
            <a:r>
              <a:rPr spc="340" dirty="0"/>
              <a:t>W</a:t>
            </a:r>
            <a:r>
              <a:rPr spc="114" dirty="0"/>
              <a:t>h</a:t>
            </a:r>
            <a:r>
              <a:rPr spc="-15" dirty="0"/>
              <a:t>i</a:t>
            </a:r>
            <a:r>
              <a:rPr spc="240" dirty="0"/>
              <a:t>c</a:t>
            </a:r>
            <a:r>
              <a:rPr spc="60" dirty="0"/>
              <a:t>h</a:t>
            </a:r>
            <a:r>
              <a:rPr dirty="0"/>
              <a:t>	</a:t>
            </a:r>
            <a:r>
              <a:rPr spc="185" dirty="0"/>
              <a:t>o</a:t>
            </a:r>
            <a:r>
              <a:rPr spc="110" dirty="0"/>
              <a:t>f</a:t>
            </a:r>
            <a:r>
              <a:rPr dirty="0"/>
              <a:t>	</a:t>
            </a:r>
            <a:r>
              <a:rPr spc="180" dirty="0"/>
              <a:t>th</a:t>
            </a:r>
            <a:r>
              <a:rPr spc="290" dirty="0"/>
              <a:t>e</a:t>
            </a:r>
            <a:r>
              <a:rPr spc="114" dirty="0"/>
              <a:t>se</a:t>
            </a:r>
            <a:r>
              <a:rPr dirty="0"/>
              <a:t>	</a:t>
            </a:r>
            <a:r>
              <a:rPr spc="-35" dirty="0"/>
              <a:t>s</a:t>
            </a:r>
            <a:r>
              <a:rPr spc="145" dirty="0"/>
              <a:t>t</a:t>
            </a:r>
            <a:r>
              <a:rPr spc="-45" dirty="0"/>
              <a:t>a</a:t>
            </a:r>
            <a:r>
              <a:rPr spc="250" dirty="0"/>
              <a:t>t</a:t>
            </a:r>
            <a:r>
              <a:rPr spc="-45" dirty="0"/>
              <a:t>e</a:t>
            </a:r>
            <a:r>
              <a:rPr spc="10" dirty="0"/>
              <a:t>m</a:t>
            </a:r>
            <a:r>
              <a:rPr spc="95" dirty="0"/>
              <a:t>e</a:t>
            </a:r>
            <a:r>
              <a:rPr spc="-185" dirty="0"/>
              <a:t>n</a:t>
            </a:r>
            <a:r>
              <a:rPr spc="254" dirty="0"/>
              <a:t>t</a:t>
            </a:r>
            <a:r>
              <a:rPr spc="305" dirty="0"/>
              <a:t>s</a:t>
            </a:r>
            <a:r>
              <a:rPr dirty="0"/>
              <a:t>	</a:t>
            </a:r>
            <a:r>
              <a:rPr spc="140" dirty="0"/>
              <a:t>a</a:t>
            </a:r>
            <a:r>
              <a:rPr spc="229" dirty="0"/>
              <a:t>r</a:t>
            </a:r>
            <a:r>
              <a:rPr spc="95" dirty="0"/>
              <a:t>e</a:t>
            </a:r>
            <a:r>
              <a:rPr dirty="0"/>
              <a:t>	</a:t>
            </a:r>
            <a:r>
              <a:rPr spc="355" dirty="0"/>
              <a:t>t</a:t>
            </a:r>
            <a:r>
              <a:rPr spc="465" dirty="0"/>
              <a:t>r</a:t>
            </a:r>
            <a:r>
              <a:rPr spc="50" dirty="0"/>
              <a:t>ue</a:t>
            </a:r>
            <a:r>
              <a:rPr dirty="0"/>
              <a:t>	</a:t>
            </a:r>
            <a:r>
              <a:rPr spc="70" dirty="0"/>
              <a:t>a</a:t>
            </a:r>
            <a:r>
              <a:rPr spc="235" dirty="0"/>
              <a:t>n</a:t>
            </a:r>
            <a:r>
              <a:rPr spc="-45" dirty="0"/>
              <a:t>d</a:t>
            </a:r>
            <a:r>
              <a:rPr dirty="0"/>
              <a:t>	</a:t>
            </a:r>
            <a:r>
              <a:rPr spc="95" dirty="0"/>
              <a:t>w</a:t>
            </a:r>
            <a:r>
              <a:rPr spc="114" dirty="0"/>
              <a:t>h</a:t>
            </a:r>
            <a:r>
              <a:rPr spc="-15" dirty="0"/>
              <a:t>i</a:t>
            </a:r>
            <a:r>
              <a:rPr spc="240" dirty="0"/>
              <a:t>c</a:t>
            </a:r>
            <a:r>
              <a:rPr spc="35" dirty="0"/>
              <a:t>h  </a:t>
            </a:r>
            <a:r>
              <a:rPr spc="155" dirty="0"/>
              <a:t>are	false?</a:t>
            </a:r>
          </a:p>
        </p:txBody>
      </p:sp>
      <p:grpSp>
        <p:nvGrpSpPr>
          <p:cNvPr id="3" name="object 3"/>
          <p:cNvGrpSpPr/>
          <p:nvPr/>
        </p:nvGrpSpPr>
        <p:grpSpPr>
          <a:xfrm>
            <a:off x="330200" y="5270500"/>
            <a:ext cx="6070600" cy="1739900"/>
            <a:chOff x="330200" y="5270500"/>
            <a:chExt cx="6070600" cy="1739900"/>
          </a:xfrm>
        </p:grpSpPr>
        <p:sp>
          <p:nvSpPr>
            <p:cNvPr id="4" name="object 4"/>
            <p:cNvSpPr/>
            <p:nvPr/>
          </p:nvSpPr>
          <p:spPr>
            <a:xfrm>
              <a:off x="330200" y="5270500"/>
              <a:ext cx="6070600" cy="17399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368300" y="5295900"/>
              <a:ext cx="5994400" cy="1663700"/>
            </a:xfrm>
            <a:custGeom>
              <a:avLst/>
              <a:gdLst/>
              <a:ahLst/>
              <a:cxnLst/>
              <a:rect l="l" t="t" r="r" b="b"/>
              <a:pathLst>
                <a:path w="5994400" h="16637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473200"/>
                  </a:lnTo>
                  <a:lnTo>
                    <a:pt x="5031" y="1516878"/>
                  </a:lnTo>
                  <a:lnTo>
                    <a:pt x="19363" y="1556975"/>
                  </a:lnTo>
                  <a:lnTo>
                    <a:pt x="41851" y="1592346"/>
                  </a:lnTo>
                  <a:lnTo>
                    <a:pt x="71353" y="1621848"/>
                  </a:lnTo>
                  <a:lnTo>
                    <a:pt x="106724" y="1644336"/>
                  </a:lnTo>
                  <a:lnTo>
                    <a:pt x="146821" y="1658668"/>
                  </a:lnTo>
                  <a:lnTo>
                    <a:pt x="190500" y="1663700"/>
                  </a:lnTo>
                  <a:lnTo>
                    <a:pt x="5803900" y="1663700"/>
                  </a:lnTo>
                  <a:lnTo>
                    <a:pt x="5847578" y="1658668"/>
                  </a:lnTo>
                  <a:lnTo>
                    <a:pt x="5887675" y="1644336"/>
                  </a:lnTo>
                  <a:lnTo>
                    <a:pt x="5923046" y="1621848"/>
                  </a:lnTo>
                  <a:lnTo>
                    <a:pt x="5952548" y="1592346"/>
                  </a:lnTo>
                  <a:lnTo>
                    <a:pt x="5975036" y="1556975"/>
                  </a:lnTo>
                  <a:lnTo>
                    <a:pt x="5989368" y="1516878"/>
                  </a:lnTo>
                  <a:lnTo>
                    <a:pt x="5994400" y="14732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grpSp>
      <p:grpSp>
        <p:nvGrpSpPr>
          <p:cNvPr id="6" name="object 6"/>
          <p:cNvGrpSpPr/>
          <p:nvPr/>
        </p:nvGrpSpPr>
        <p:grpSpPr>
          <a:xfrm>
            <a:off x="342900" y="1651000"/>
            <a:ext cx="12280900" cy="5384800"/>
            <a:chOff x="342900" y="1651000"/>
            <a:chExt cx="12280900" cy="5384800"/>
          </a:xfrm>
        </p:grpSpPr>
        <p:sp>
          <p:nvSpPr>
            <p:cNvPr id="7" name="object 7"/>
            <p:cNvSpPr/>
            <p:nvPr/>
          </p:nvSpPr>
          <p:spPr>
            <a:xfrm>
              <a:off x="342900" y="1651000"/>
              <a:ext cx="6070600" cy="18923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381000" y="1676400"/>
              <a:ext cx="5994400" cy="1816100"/>
            </a:xfrm>
            <a:custGeom>
              <a:avLst/>
              <a:gdLst/>
              <a:ahLst/>
              <a:cxnLst/>
              <a:rect l="l" t="t" r="r" b="b"/>
              <a:pathLst>
                <a:path w="5994400" h="18161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625600"/>
                  </a:lnTo>
                  <a:lnTo>
                    <a:pt x="5031" y="1669278"/>
                  </a:lnTo>
                  <a:lnTo>
                    <a:pt x="19363" y="1709375"/>
                  </a:lnTo>
                  <a:lnTo>
                    <a:pt x="41851" y="1744746"/>
                  </a:lnTo>
                  <a:lnTo>
                    <a:pt x="71353" y="1774248"/>
                  </a:lnTo>
                  <a:lnTo>
                    <a:pt x="106724" y="1796736"/>
                  </a:lnTo>
                  <a:lnTo>
                    <a:pt x="146821" y="1811068"/>
                  </a:lnTo>
                  <a:lnTo>
                    <a:pt x="190500" y="1816100"/>
                  </a:lnTo>
                  <a:lnTo>
                    <a:pt x="5803900" y="1816100"/>
                  </a:lnTo>
                  <a:lnTo>
                    <a:pt x="5847578" y="1811068"/>
                  </a:lnTo>
                  <a:lnTo>
                    <a:pt x="5887675" y="1796736"/>
                  </a:lnTo>
                  <a:lnTo>
                    <a:pt x="5923046" y="1774248"/>
                  </a:lnTo>
                  <a:lnTo>
                    <a:pt x="5952548" y="1744746"/>
                  </a:lnTo>
                  <a:lnTo>
                    <a:pt x="5975036" y="1709375"/>
                  </a:lnTo>
                  <a:lnTo>
                    <a:pt x="5989368" y="1669278"/>
                  </a:lnTo>
                  <a:lnTo>
                    <a:pt x="5994400" y="16256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sp>
          <p:nvSpPr>
            <p:cNvPr id="9" name="object 9"/>
            <p:cNvSpPr/>
            <p:nvPr/>
          </p:nvSpPr>
          <p:spPr>
            <a:xfrm>
              <a:off x="6540500" y="1651000"/>
              <a:ext cx="6070600" cy="1397000"/>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6578600" y="1676400"/>
              <a:ext cx="5994400" cy="1320800"/>
            </a:xfrm>
            <a:custGeom>
              <a:avLst/>
              <a:gdLst/>
              <a:ahLst/>
              <a:cxnLst/>
              <a:rect l="l" t="t" r="r" b="b"/>
              <a:pathLst>
                <a:path w="5994400" h="13208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130300"/>
                  </a:lnTo>
                  <a:lnTo>
                    <a:pt x="5031" y="1173978"/>
                  </a:lnTo>
                  <a:lnTo>
                    <a:pt x="19363" y="1214075"/>
                  </a:lnTo>
                  <a:lnTo>
                    <a:pt x="41851" y="1249446"/>
                  </a:lnTo>
                  <a:lnTo>
                    <a:pt x="71353" y="1278948"/>
                  </a:lnTo>
                  <a:lnTo>
                    <a:pt x="106724" y="1301436"/>
                  </a:lnTo>
                  <a:lnTo>
                    <a:pt x="146821" y="1315768"/>
                  </a:lnTo>
                  <a:lnTo>
                    <a:pt x="190500" y="1320800"/>
                  </a:lnTo>
                  <a:lnTo>
                    <a:pt x="5803900" y="1320800"/>
                  </a:lnTo>
                  <a:lnTo>
                    <a:pt x="5847578" y="1315768"/>
                  </a:lnTo>
                  <a:lnTo>
                    <a:pt x="5887675" y="1301436"/>
                  </a:lnTo>
                  <a:lnTo>
                    <a:pt x="5923046" y="1278948"/>
                  </a:lnTo>
                  <a:lnTo>
                    <a:pt x="5952548" y="1249446"/>
                  </a:lnTo>
                  <a:lnTo>
                    <a:pt x="5975036" y="1214075"/>
                  </a:lnTo>
                  <a:lnTo>
                    <a:pt x="5989368" y="1173978"/>
                  </a:lnTo>
                  <a:lnTo>
                    <a:pt x="5994400" y="11303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sp>
          <p:nvSpPr>
            <p:cNvPr id="11" name="object 11"/>
            <p:cNvSpPr/>
            <p:nvPr/>
          </p:nvSpPr>
          <p:spPr>
            <a:xfrm>
              <a:off x="6540500" y="3162300"/>
              <a:ext cx="6070600" cy="1892300"/>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6578600" y="3187700"/>
              <a:ext cx="5994400" cy="1816100"/>
            </a:xfrm>
            <a:custGeom>
              <a:avLst/>
              <a:gdLst/>
              <a:ahLst/>
              <a:cxnLst/>
              <a:rect l="l" t="t" r="r" b="b"/>
              <a:pathLst>
                <a:path w="5994400" h="18161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625600"/>
                  </a:lnTo>
                  <a:lnTo>
                    <a:pt x="5031" y="1669278"/>
                  </a:lnTo>
                  <a:lnTo>
                    <a:pt x="19363" y="1709375"/>
                  </a:lnTo>
                  <a:lnTo>
                    <a:pt x="41851" y="1744746"/>
                  </a:lnTo>
                  <a:lnTo>
                    <a:pt x="71353" y="1774248"/>
                  </a:lnTo>
                  <a:lnTo>
                    <a:pt x="106724" y="1796736"/>
                  </a:lnTo>
                  <a:lnTo>
                    <a:pt x="146821" y="1811068"/>
                  </a:lnTo>
                  <a:lnTo>
                    <a:pt x="190500" y="1816100"/>
                  </a:lnTo>
                  <a:lnTo>
                    <a:pt x="5803900" y="1816100"/>
                  </a:lnTo>
                  <a:lnTo>
                    <a:pt x="5847578" y="1811068"/>
                  </a:lnTo>
                  <a:lnTo>
                    <a:pt x="5887675" y="1796736"/>
                  </a:lnTo>
                  <a:lnTo>
                    <a:pt x="5923046" y="1774248"/>
                  </a:lnTo>
                  <a:lnTo>
                    <a:pt x="5952548" y="1744746"/>
                  </a:lnTo>
                  <a:lnTo>
                    <a:pt x="5975036" y="1709375"/>
                  </a:lnTo>
                  <a:lnTo>
                    <a:pt x="5989368" y="1669278"/>
                  </a:lnTo>
                  <a:lnTo>
                    <a:pt x="5994400" y="16256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sp>
          <p:nvSpPr>
            <p:cNvPr id="13" name="object 13"/>
            <p:cNvSpPr/>
            <p:nvPr/>
          </p:nvSpPr>
          <p:spPr>
            <a:xfrm>
              <a:off x="342900" y="3708400"/>
              <a:ext cx="6070600" cy="1397000"/>
            </a:xfrm>
            <a:prstGeom prst="rect">
              <a:avLst/>
            </a:prstGeom>
            <a:blipFill>
              <a:blip r:embed="rId7" cstate="print"/>
              <a:stretch>
                <a:fillRect/>
              </a:stretch>
            </a:blipFill>
          </p:spPr>
          <p:txBody>
            <a:bodyPr wrap="square" lIns="0" tIns="0" rIns="0" bIns="0" rtlCol="0"/>
            <a:lstStyle/>
            <a:p>
              <a:endParaRPr/>
            </a:p>
          </p:txBody>
        </p:sp>
        <p:sp>
          <p:nvSpPr>
            <p:cNvPr id="14" name="object 14"/>
            <p:cNvSpPr/>
            <p:nvPr/>
          </p:nvSpPr>
          <p:spPr>
            <a:xfrm>
              <a:off x="381000" y="3733800"/>
              <a:ext cx="5994400" cy="1320800"/>
            </a:xfrm>
            <a:custGeom>
              <a:avLst/>
              <a:gdLst/>
              <a:ahLst/>
              <a:cxnLst/>
              <a:rect l="l" t="t" r="r" b="b"/>
              <a:pathLst>
                <a:path w="5994400" h="13208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130300"/>
                  </a:lnTo>
                  <a:lnTo>
                    <a:pt x="5031" y="1173978"/>
                  </a:lnTo>
                  <a:lnTo>
                    <a:pt x="19363" y="1214075"/>
                  </a:lnTo>
                  <a:lnTo>
                    <a:pt x="41851" y="1249446"/>
                  </a:lnTo>
                  <a:lnTo>
                    <a:pt x="71353" y="1278948"/>
                  </a:lnTo>
                  <a:lnTo>
                    <a:pt x="106724" y="1301436"/>
                  </a:lnTo>
                  <a:lnTo>
                    <a:pt x="146821" y="1315768"/>
                  </a:lnTo>
                  <a:lnTo>
                    <a:pt x="190500" y="1320800"/>
                  </a:lnTo>
                  <a:lnTo>
                    <a:pt x="5803900" y="1320800"/>
                  </a:lnTo>
                  <a:lnTo>
                    <a:pt x="5847578" y="1315768"/>
                  </a:lnTo>
                  <a:lnTo>
                    <a:pt x="5887675" y="1301436"/>
                  </a:lnTo>
                  <a:lnTo>
                    <a:pt x="5923046" y="1278948"/>
                  </a:lnTo>
                  <a:lnTo>
                    <a:pt x="5952548" y="1249446"/>
                  </a:lnTo>
                  <a:lnTo>
                    <a:pt x="5975036" y="1214075"/>
                  </a:lnTo>
                  <a:lnTo>
                    <a:pt x="5989368" y="1173978"/>
                  </a:lnTo>
                  <a:lnTo>
                    <a:pt x="5994400" y="11303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sp>
          <p:nvSpPr>
            <p:cNvPr id="15" name="object 15"/>
            <p:cNvSpPr/>
            <p:nvPr/>
          </p:nvSpPr>
          <p:spPr>
            <a:xfrm>
              <a:off x="6553200" y="5143500"/>
              <a:ext cx="6070600" cy="1892300"/>
            </a:xfrm>
            <a:prstGeom prst="rect">
              <a:avLst/>
            </a:prstGeom>
            <a:blipFill>
              <a:blip r:embed="rId6" cstate="print"/>
              <a:stretch>
                <a:fillRect/>
              </a:stretch>
            </a:blipFill>
          </p:spPr>
          <p:txBody>
            <a:bodyPr wrap="square" lIns="0" tIns="0" rIns="0" bIns="0" rtlCol="0"/>
            <a:lstStyle/>
            <a:p>
              <a:endParaRPr/>
            </a:p>
          </p:txBody>
        </p:sp>
        <p:sp>
          <p:nvSpPr>
            <p:cNvPr id="16" name="object 16"/>
            <p:cNvSpPr/>
            <p:nvPr/>
          </p:nvSpPr>
          <p:spPr>
            <a:xfrm>
              <a:off x="6591300" y="5168900"/>
              <a:ext cx="5994400" cy="1816100"/>
            </a:xfrm>
            <a:custGeom>
              <a:avLst/>
              <a:gdLst/>
              <a:ahLst/>
              <a:cxnLst/>
              <a:rect l="l" t="t" r="r" b="b"/>
              <a:pathLst>
                <a:path w="5994400" h="18161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625600"/>
                  </a:lnTo>
                  <a:lnTo>
                    <a:pt x="5031" y="1669278"/>
                  </a:lnTo>
                  <a:lnTo>
                    <a:pt x="19363" y="1709375"/>
                  </a:lnTo>
                  <a:lnTo>
                    <a:pt x="41851" y="1744746"/>
                  </a:lnTo>
                  <a:lnTo>
                    <a:pt x="71353" y="1774248"/>
                  </a:lnTo>
                  <a:lnTo>
                    <a:pt x="106724" y="1796736"/>
                  </a:lnTo>
                  <a:lnTo>
                    <a:pt x="146821" y="1811068"/>
                  </a:lnTo>
                  <a:lnTo>
                    <a:pt x="190500" y="1816100"/>
                  </a:lnTo>
                  <a:lnTo>
                    <a:pt x="5803900" y="1816100"/>
                  </a:lnTo>
                  <a:lnTo>
                    <a:pt x="5847578" y="1811068"/>
                  </a:lnTo>
                  <a:lnTo>
                    <a:pt x="5887675" y="1796736"/>
                  </a:lnTo>
                  <a:lnTo>
                    <a:pt x="5923046" y="1774248"/>
                  </a:lnTo>
                  <a:lnTo>
                    <a:pt x="5952548" y="1744746"/>
                  </a:lnTo>
                  <a:lnTo>
                    <a:pt x="5975036" y="1709375"/>
                  </a:lnTo>
                  <a:lnTo>
                    <a:pt x="5989368" y="1669278"/>
                  </a:lnTo>
                  <a:lnTo>
                    <a:pt x="5994400" y="16256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grpSp>
      <p:sp>
        <p:nvSpPr>
          <p:cNvPr id="17" name="object 17"/>
          <p:cNvSpPr txBox="1">
            <a:spLocks noGrp="1"/>
          </p:cNvSpPr>
          <p:nvPr>
            <p:ph sz="half" idx="2"/>
          </p:nvPr>
        </p:nvSpPr>
        <p:spPr>
          <a:prstGeom prst="rect">
            <a:avLst/>
          </a:prstGeom>
        </p:spPr>
        <p:txBody>
          <a:bodyPr vert="horz" wrap="square" lIns="0" tIns="15240" rIns="0" bIns="0" rtlCol="0">
            <a:spAutoFit/>
          </a:bodyPr>
          <a:lstStyle/>
          <a:p>
            <a:pPr marL="245110" marR="210185" algn="ctr">
              <a:lnSpc>
                <a:spcPts val="4100"/>
              </a:lnSpc>
              <a:spcBef>
                <a:spcPts val="120"/>
              </a:spcBef>
              <a:tabLst>
                <a:tab pos="675005" algn="l"/>
                <a:tab pos="1012825" algn="l"/>
                <a:tab pos="2059305" algn="l"/>
                <a:tab pos="2178685" algn="l"/>
                <a:tab pos="2470785" algn="l"/>
                <a:tab pos="3048635" algn="l"/>
                <a:tab pos="3344545" algn="l"/>
                <a:tab pos="3886835" algn="l"/>
                <a:tab pos="4431665" algn="l"/>
                <a:tab pos="4663440" algn="l"/>
              </a:tabLst>
            </a:pPr>
            <a:r>
              <a:rPr spc="220" dirty="0"/>
              <a:t>A	</a:t>
            </a:r>
            <a:r>
              <a:rPr spc="30" dirty="0"/>
              <a:t>b</a:t>
            </a:r>
            <a:r>
              <a:rPr spc="155" dirty="0"/>
              <a:t>a</a:t>
            </a:r>
            <a:r>
              <a:rPr spc="10" dirty="0"/>
              <a:t>l</a:t>
            </a:r>
            <a:r>
              <a:rPr spc="130" dirty="0"/>
              <a:t>an</a:t>
            </a:r>
            <a:r>
              <a:rPr spc="25" dirty="0"/>
              <a:t>c</a:t>
            </a:r>
            <a:r>
              <a:rPr spc="245" dirty="0"/>
              <a:t>e</a:t>
            </a:r>
            <a:r>
              <a:rPr spc="-40" dirty="0"/>
              <a:t>d</a:t>
            </a:r>
            <a:r>
              <a:rPr dirty="0"/>
              <a:t>	</a:t>
            </a:r>
            <a:r>
              <a:rPr spc="10" dirty="0"/>
              <a:t>di</a:t>
            </a:r>
            <a:r>
              <a:rPr spc="-60" dirty="0"/>
              <a:t>e</a:t>
            </a:r>
            <a:r>
              <a:rPr spc="400" dirty="0"/>
              <a:t>t</a:t>
            </a:r>
            <a:r>
              <a:rPr dirty="0"/>
              <a:t>	</a:t>
            </a:r>
            <a:r>
              <a:rPr spc="-125" dirty="0"/>
              <a:t>m</a:t>
            </a:r>
            <a:r>
              <a:rPr spc="90" dirty="0"/>
              <a:t>eans</a:t>
            </a:r>
            <a:r>
              <a:rPr dirty="0"/>
              <a:t>	</a:t>
            </a:r>
            <a:r>
              <a:rPr spc="175" dirty="0"/>
              <a:t>y</a:t>
            </a:r>
            <a:r>
              <a:rPr spc="-35" dirty="0"/>
              <a:t>o</a:t>
            </a:r>
            <a:r>
              <a:rPr spc="5" dirty="0"/>
              <a:t>u  </a:t>
            </a:r>
            <a:r>
              <a:rPr spc="90" dirty="0"/>
              <a:t>e</a:t>
            </a:r>
            <a:r>
              <a:rPr spc="-45" dirty="0"/>
              <a:t>a</a:t>
            </a:r>
            <a:r>
              <a:rPr spc="400" dirty="0"/>
              <a:t>t</a:t>
            </a:r>
            <a:r>
              <a:rPr dirty="0"/>
              <a:t>	</a:t>
            </a:r>
            <a:r>
              <a:rPr spc="65" dirty="0"/>
              <a:t>equ</a:t>
            </a:r>
            <a:r>
              <a:rPr spc="30" dirty="0"/>
              <a:t>a</a:t>
            </a:r>
            <a:r>
              <a:rPr spc="229" dirty="0"/>
              <a:t>l</a:t>
            </a:r>
            <a:r>
              <a:rPr dirty="0"/>
              <a:t>		</a:t>
            </a:r>
            <a:r>
              <a:rPr spc="-55" dirty="0"/>
              <a:t>am</a:t>
            </a:r>
            <a:r>
              <a:rPr spc="55" dirty="0"/>
              <a:t>o</a:t>
            </a:r>
            <a:r>
              <a:rPr spc="50" dirty="0"/>
              <a:t>u</a:t>
            </a:r>
            <a:r>
              <a:rPr spc="-175" dirty="0"/>
              <a:t>n</a:t>
            </a:r>
            <a:r>
              <a:rPr spc="240" dirty="0"/>
              <a:t>t</a:t>
            </a:r>
            <a:r>
              <a:rPr spc="285" dirty="0"/>
              <a:t>s</a:t>
            </a:r>
            <a:r>
              <a:rPr dirty="0"/>
              <a:t>	</a:t>
            </a:r>
            <a:r>
              <a:rPr spc="175" dirty="0"/>
              <a:t>o</a:t>
            </a:r>
            <a:r>
              <a:rPr spc="105" dirty="0"/>
              <a:t>f</a:t>
            </a:r>
            <a:r>
              <a:rPr dirty="0"/>
              <a:t>	</a:t>
            </a:r>
            <a:r>
              <a:rPr spc="90" dirty="0"/>
              <a:t>e</a:t>
            </a:r>
            <a:r>
              <a:rPr spc="80" dirty="0"/>
              <a:t>a</a:t>
            </a:r>
            <a:r>
              <a:rPr spc="229" dirty="0"/>
              <a:t>c</a:t>
            </a:r>
            <a:r>
              <a:rPr spc="35" dirty="0"/>
              <a:t>h  </a:t>
            </a:r>
            <a:r>
              <a:rPr spc="135" dirty="0"/>
              <a:t>different	</a:t>
            </a:r>
            <a:r>
              <a:rPr spc="70" dirty="0"/>
              <a:t>food	</a:t>
            </a:r>
            <a:r>
              <a:rPr spc="80" dirty="0"/>
              <a:t>group.</a:t>
            </a:r>
          </a:p>
          <a:p>
            <a:pPr>
              <a:lnSpc>
                <a:spcPct val="100000"/>
              </a:lnSpc>
              <a:spcBef>
                <a:spcPts val="15"/>
              </a:spcBef>
            </a:pPr>
            <a:endParaRPr sz="3050" dirty="0"/>
          </a:p>
          <a:p>
            <a:pPr marL="12065" marR="5080" algn="ctr">
              <a:lnSpc>
                <a:spcPct val="103499"/>
              </a:lnSpc>
              <a:tabLst>
                <a:tab pos="925194" algn="l"/>
                <a:tab pos="1337945" algn="l"/>
                <a:tab pos="1736725" algn="l"/>
                <a:tab pos="2136775" algn="l"/>
                <a:tab pos="2567305" algn="l"/>
                <a:tab pos="3112135" algn="l"/>
                <a:tab pos="3682365" algn="l"/>
                <a:tab pos="4852035" algn="l"/>
              </a:tabLst>
            </a:pPr>
            <a:r>
              <a:rPr spc="190" dirty="0"/>
              <a:t>E</a:t>
            </a:r>
            <a:r>
              <a:rPr spc="-45" dirty="0"/>
              <a:t>a</a:t>
            </a:r>
            <a:r>
              <a:rPr spc="415" dirty="0"/>
              <a:t>t</a:t>
            </a:r>
            <a:r>
              <a:rPr spc="5" dirty="0"/>
              <a:t>i</a:t>
            </a:r>
            <a:r>
              <a:rPr spc="60" dirty="0"/>
              <a:t>n</a:t>
            </a:r>
            <a:r>
              <a:rPr spc="185" dirty="0"/>
              <a:t>g</a:t>
            </a:r>
            <a:r>
              <a:rPr dirty="0"/>
              <a:t>	</a:t>
            </a:r>
            <a:r>
              <a:rPr spc="170" dirty="0"/>
              <a:t>th</a:t>
            </a:r>
            <a:r>
              <a:rPr spc="200" dirty="0"/>
              <a:t>e</a:t>
            </a:r>
            <a:r>
              <a:rPr dirty="0"/>
              <a:t>	</a:t>
            </a:r>
            <a:r>
              <a:rPr spc="125" dirty="0"/>
              <a:t>c</a:t>
            </a:r>
            <a:r>
              <a:rPr spc="-85" dirty="0"/>
              <a:t>o</a:t>
            </a:r>
            <a:r>
              <a:rPr spc="390" dirty="0"/>
              <a:t>r</a:t>
            </a:r>
            <a:r>
              <a:rPr spc="215" dirty="0"/>
              <a:t>r</a:t>
            </a:r>
            <a:r>
              <a:rPr spc="140" dirty="0"/>
              <a:t>e</a:t>
            </a:r>
            <a:r>
              <a:rPr spc="110" dirty="0"/>
              <a:t>c</a:t>
            </a:r>
            <a:r>
              <a:rPr spc="400" dirty="0"/>
              <a:t>t</a:t>
            </a:r>
            <a:r>
              <a:rPr dirty="0"/>
              <a:t>	</a:t>
            </a:r>
            <a:r>
              <a:rPr spc="310" dirty="0"/>
              <a:t>f</a:t>
            </a:r>
            <a:r>
              <a:rPr spc="-10" dirty="0"/>
              <a:t>o</a:t>
            </a:r>
            <a:r>
              <a:rPr spc="25" dirty="0"/>
              <a:t>o</a:t>
            </a:r>
            <a:r>
              <a:rPr spc="45" dirty="0"/>
              <a:t>ds</a:t>
            </a:r>
            <a:r>
              <a:rPr dirty="0"/>
              <a:t>	</a:t>
            </a:r>
            <a:r>
              <a:rPr spc="140" dirty="0"/>
              <a:t>w</a:t>
            </a:r>
            <a:r>
              <a:rPr spc="150" dirty="0"/>
              <a:t>i</a:t>
            </a:r>
            <a:r>
              <a:rPr spc="95" dirty="0"/>
              <a:t>l</a:t>
            </a:r>
            <a:r>
              <a:rPr spc="229" dirty="0"/>
              <a:t>l  </a:t>
            </a:r>
            <a:r>
              <a:rPr spc="114" dirty="0"/>
              <a:t>give	</a:t>
            </a:r>
            <a:r>
              <a:rPr spc="50" dirty="0"/>
              <a:t>you	</a:t>
            </a:r>
            <a:r>
              <a:rPr spc="90" dirty="0"/>
              <a:t>lots	</a:t>
            </a:r>
            <a:r>
              <a:rPr spc="140" dirty="0"/>
              <a:t>of	</a:t>
            </a:r>
            <a:r>
              <a:rPr spc="105" dirty="0"/>
              <a:t>energy.</a:t>
            </a:r>
          </a:p>
          <a:p>
            <a:pPr marL="219710" marR="208279" algn="ctr">
              <a:lnSpc>
                <a:spcPct val="103499"/>
              </a:lnSpc>
              <a:spcBef>
                <a:spcPts val="3604"/>
              </a:spcBef>
              <a:tabLst>
                <a:tab pos="1067435" algn="l"/>
                <a:tab pos="1405255" algn="l"/>
                <a:tab pos="1457325" algn="l"/>
                <a:tab pos="1943100" algn="l"/>
                <a:tab pos="1994535" algn="l"/>
                <a:tab pos="2270125" algn="l"/>
                <a:tab pos="2609215" algn="l"/>
                <a:tab pos="2715895" algn="l"/>
                <a:tab pos="2977515" algn="l"/>
                <a:tab pos="3100705" algn="l"/>
                <a:tab pos="4510405" algn="l"/>
                <a:tab pos="4559300" algn="l"/>
              </a:tabLst>
            </a:pPr>
            <a:r>
              <a:rPr spc="265" dirty="0"/>
              <a:t>T</a:t>
            </a:r>
            <a:r>
              <a:rPr spc="75" dirty="0"/>
              <a:t>he	</a:t>
            </a:r>
            <a:r>
              <a:rPr spc="114" dirty="0"/>
              <a:t>he</a:t>
            </a:r>
            <a:r>
              <a:rPr spc="55" dirty="0"/>
              <a:t>a</a:t>
            </a:r>
            <a:r>
              <a:rPr spc="290" dirty="0"/>
              <a:t>r</a:t>
            </a:r>
            <a:r>
              <a:rPr spc="400" dirty="0"/>
              <a:t>t</a:t>
            </a:r>
            <a:r>
              <a:rPr dirty="0"/>
              <a:t>	</a:t>
            </a:r>
            <a:r>
              <a:rPr spc="95" dirty="0"/>
              <a:t>is</a:t>
            </a:r>
            <a:r>
              <a:rPr dirty="0"/>
              <a:t>		</a:t>
            </a:r>
            <a:r>
              <a:rPr spc="185" dirty="0"/>
              <a:t>a</a:t>
            </a:r>
            <a:r>
              <a:rPr dirty="0"/>
              <a:t>		</a:t>
            </a:r>
            <a:r>
              <a:rPr spc="-204" dirty="0"/>
              <a:t>m</a:t>
            </a:r>
            <a:r>
              <a:rPr spc="95" dirty="0"/>
              <a:t>us</a:t>
            </a:r>
            <a:r>
              <a:rPr spc="229" dirty="0"/>
              <a:t>c</a:t>
            </a:r>
            <a:r>
              <a:rPr spc="45" dirty="0"/>
              <a:t>l</a:t>
            </a:r>
            <a:r>
              <a:rPr spc="90" dirty="0"/>
              <a:t>e</a:t>
            </a:r>
            <a:r>
              <a:rPr dirty="0"/>
              <a:t>	</a:t>
            </a:r>
            <a:r>
              <a:rPr spc="225" dirty="0"/>
              <a:t>th</a:t>
            </a:r>
            <a:r>
              <a:rPr spc="-45" dirty="0"/>
              <a:t>a</a:t>
            </a:r>
            <a:r>
              <a:rPr spc="315" dirty="0"/>
              <a:t>t  </a:t>
            </a:r>
            <a:r>
              <a:rPr spc="85" dirty="0"/>
              <a:t>needs		</a:t>
            </a:r>
            <a:r>
              <a:rPr spc="60" dirty="0"/>
              <a:t>to		</a:t>
            </a:r>
            <a:r>
              <a:rPr spc="100" dirty="0"/>
              <a:t>be	</a:t>
            </a:r>
            <a:r>
              <a:rPr spc="150" dirty="0"/>
              <a:t>exercised		</a:t>
            </a:r>
            <a:r>
              <a:rPr spc="5" dirty="0"/>
              <a:t>in  </a:t>
            </a:r>
            <a:r>
              <a:rPr spc="130" dirty="0"/>
              <a:t>order	</a:t>
            </a:r>
            <a:r>
              <a:rPr spc="60" dirty="0"/>
              <a:t>to	</a:t>
            </a:r>
            <a:r>
              <a:rPr spc="90" dirty="0"/>
              <a:t>keep	healthy.</a:t>
            </a:r>
          </a:p>
          <a:p>
            <a:pPr marL="382905" marR="347980" indent="-24765" algn="ctr">
              <a:lnSpc>
                <a:spcPct val="103499"/>
              </a:lnSpc>
              <a:spcBef>
                <a:spcPts val="3404"/>
              </a:spcBef>
              <a:tabLst>
                <a:tab pos="1206500" algn="l"/>
                <a:tab pos="1685925" algn="l"/>
                <a:tab pos="2372360" algn="l"/>
                <a:tab pos="2687320" algn="l"/>
                <a:tab pos="3183890" algn="l"/>
                <a:tab pos="3890010" algn="l"/>
                <a:tab pos="4053840" algn="l"/>
                <a:tab pos="4792980" algn="l"/>
              </a:tabLst>
            </a:pPr>
            <a:r>
              <a:rPr spc="140" dirty="0"/>
              <a:t>The	</a:t>
            </a:r>
            <a:r>
              <a:rPr spc="190" dirty="0"/>
              <a:t>fitter	</a:t>
            </a:r>
            <a:r>
              <a:rPr spc="50" dirty="0"/>
              <a:t>you	</a:t>
            </a:r>
            <a:r>
              <a:rPr spc="95" dirty="0"/>
              <a:t>are,	</a:t>
            </a:r>
            <a:r>
              <a:rPr spc="180" dirty="0"/>
              <a:t>the  </a:t>
            </a:r>
            <a:r>
              <a:rPr spc="310" dirty="0"/>
              <a:t>f</a:t>
            </a:r>
            <a:r>
              <a:rPr spc="225" dirty="0"/>
              <a:t>a</a:t>
            </a:r>
            <a:r>
              <a:rPr spc="-30" dirty="0"/>
              <a:t>s</a:t>
            </a:r>
            <a:r>
              <a:rPr spc="235" dirty="0"/>
              <a:t>t</a:t>
            </a:r>
            <a:r>
              <a:rPr spc="160" dirty="0"/>
              <a:t>e</a:t>
            </a:r>
            <a:r>
              <a:rPr spc="290" dirty="0"/>
              <a:t>r</a:t>
            </a:r>
            <a:r>
              <a:rPr dirty="0"/>
              <a:t>	</a:t>
            </a:r>
            <a:r>
              <a:rPr spc="175" dirty="0"/>
              <a:t>y</a:t>
            </a:r>
            <a:r>
              <a:rPr spc="-35" dirty="0"/>
              <a:t>o</a:t>
            </a:r>
            <a:r>
              <a:rPr spc="55" dirty="0"/>
              <a:t>u</a:t>
            </a:r>
            <a:r>
              <a:rPr spc="290" dirty="0"/>
              <a:t>r</a:t>
            </a:r>
            <a:r>
              <a:rPr dirty="0"/>
              <a:t>	</a:t>
            </a:r>
            <a:r>
              <a:rPr spc="114" dirty="0"/>
              <a:t>he</a:t>
            </a:r>
            <a:r>
              <a:rPr spc="55" dirty="0"/>
              <a:t>a</a:t>
            </a:r>
            <a:r>
              <a:rPr spc="290" dirty="0"/>
              <a:t>r</a:t>
            </a:r>
            <a:r>
              <a:rPr spc="400" dirty="0"/>
              <a:t>t</a:t>
            </a:r>
            <a:r>
              <a:rPr dirty="0"/>
              <a:t>	</a:t>
            </a:r>
            <a:r>
              <a:rPr spc="70" dirty="0"/>
              <a:t>r</a:t>
            </a:r>
            <a:r>
              <a:rPr spc="-45" dirty="0"/>
              <a:t>a</a:t>
            </a:r>
            <a:r>
              <a:rPr spc="235" dirty="0"/>
              <a:t>t</a:t>
            </a:r>
            <a:r>
              <a:rPr spc="90" dirty="0"/>
              <a:t>e</a:t>
            </a:r>
            <a:r>
              <a:rPr dirty="0"/>
              <a:t>	</a:t>
            </a:r>
            <a:r>
              <a:rPr spc="65" dirty="0"/>
              <a:t>i</a:t>
            </a:r>
            <a:r>
              <a:rPr spc="-70" dirty="0"/>
              <a:t>s</a:t>
            </a:r>
            <a:r>
              <a:rPr spc="140" dirty="0"/>
              <a:t>.</a:t>
            </a:r>
          </a:p>
        </p:txBody>
      </p:sp>
      <p:grpSp>
        <p:nvGrpSpPr>
          <p:cNvPr id="18" name="object 18"/>
          <p:cNvGrpSpPr/>
          <p:nvPr/>
        </p:nvGrpSpPr>
        <p:grpSpPr>
          <a:xfrm>
            <a:off x="6565900" y="7150100"/>
            <a:ext cx="6070600" cy="1397000"/>
            <a:chOff x="6565900" y="7150100"/>
            <a:chExt cx="6070600" cy="1397000"/>
          </a:xfrm>
        </p:grpSpPr>
        <p:sp>
          <p:nvSpPr>
            <p:cNvPr id="19" name="object 19"/>
            <p:cNvSpPr/>
            <p:nvPr/>
          </p:nvSpPr>
          <p:spPr>
            <a:xfrm>
              <a:off x="6565900" y="7150100"/>
              <a:ext cx="6070600" cy="1397000"/>
            </a:xfrm>
            <a:prstGeom prst="rect">
              <a:avLst/>
            </a:prstGeom>
            <a:blipFill>
              <a:blip r:embed="rId7" cstate="print"/>
              <a:stretch>
                <a:fillRect/>
              </a:stretch>
            </a:blipFill>
          </p:spPr>
          <p:txBody>
            <a:bodyPr wrap="square" lIns="0" tIns="0" rIns="0" bIns="0" rtlCol="0"/>
            <a:lstStyle/>
            <a:p>
              <a:endParaRPr/>
            </a:p>
          </p:txBody>
        </p:sp>
        <p:sp>
          <p:nvSpPr>
            <p:cNvPr id="20" name="object 20"/>
            <p:cNvSpPr/>
            <p:nvPr/>
          </p:nvSpPr>
          <p:spPr>
            <a:xfrm>
              <a:off x="6604000" y="7175500"/>
              <a:ext cx="5994400" cy="1320800"/>
            </a:xfrm>
            <a:custGeom>
              <a:avLst/>
              <a:gdLst/>
              <a:ahLst/>
              <a:cxnLst/>
              <a:rect l="l" t="t" r="r" b="b"/>
              <a:pathLst>
                <a:path w="5994400" h="1320800">
                  <a:moveTo>
                    <a:pt x="5803900" y="0"/>
                  </a:moveTo>
                  <a:lnTo>
                    <a:pt x="190500" y="0"/>
                  </a:lnTo>
                  <a:lnTo>
                    <a:pt x="146821" y="5031"/>
                  </a:lnTo>
                  <a:lnTo>
                    <a:pt x="106724" y="19363"/>
                  </a:lnTo>
                  <a:lnTo>
                    <a:pt x="71353" y="41851"/>
                  </a:lnTo>
                  <a:lnTo>
                    <a:pt x="41851" y="71353"/>
                  </a:lnTo>
                  <a:lnTo>
                    <a:pt x="19363" y="106724"/>
                  </a:lnTo>
                  <a:lnTo>
                    <a:pt x="5031" y="146821"/>
                  </a:lnTo>
                  <a:lnTo>
                    <a:pt x="0" y="190500"/>
                  </a:lnTo>
                  <a:lnTo>
                    <a:pt x="0" y="1130300"/>
                  </a:lnTo>
                  <a:lnTo>
                    <a:pt x="5031" y="1173978"/>
                  </a:lnTo>
                  <a:lnTo>
                    <a:pt x="19363" y="1214075"/>
                  </a:lnTo>
                  <a:lnTo>
                    <a:pt x="41851" y="1249446"/>
                  </a:lnTo>
                  <a:lnTo>
                    <a:pt x="71353" y="1278948"/>
                  </a:lnTo>
                  <a:lnTo>
                    <a:pt x="106724" y="1301436"/>
                  </a:lnTo>
                  <a:lnTo>
                    <a:pt x="146821" y="1315768"/>
                  </a:lnTo>
                  <a:lnTo>
                    <a:pt x="190500" y="1320800"/>
                  </a:lnTo>
                  <a:lnTo>
                    <a:pt x="5803900" y="1320800"/>
                  </a:lnTo>
                  <a:lnTo>
                    <a:pt x="5847578" y="1315768"/>
                  </a:lnTo>
                  <a:lnTo>
                    <a:pt x="5887675" y="1301436"/>
                  </a:lnTo>
                  <a:lnTo>
                    <a:pt x="5923046" y="1278948"/>
                  </a:lnTo>
                  <a:lnTo>
                    <a:pt x="5952548" y="1249446"/>
                  </a:lnTo>
                  <a:lnTo>
                    <a:pt x="5975036" y="1214075"/>
                  </a:lnTo>
                  <a:lnTo>
                    <a:pt x="5989368" y="1173978"/>
                  </a:lnTo>
                  <a:lnTo>
                    <a:pt x="5994400" y="1130300"/>
                  </a:lnTo>
                  <a:lnTo>
                    <a:pt x="5994400" y="190500"/>
                  </a:lnTo>
                  <a:lnTo>
                    <a:pt x="5989368" y="146821"/>
                  </a:lnTo>
                  <a:lnTo>
                    <a:pt x="5975036" y="106724"/>
                  </a:lnTo>
                  <a:lnTo>
                    <a:pt x="5952548" y="71353"/>
                  </a:lnTo>
                  <a:lnTo>
                    <a:pt x="5923046" y="41851"/>
                  </a:lnTo>
                  <a:lnTo>
                    <a:pt x="5887675" y="19363"/>
                  </a:lnTo>
                  <a:lnTo>
                    <a:pt x="5847578" y="5031"/>
                  </a:lnTo>
                  <a:lnTo>
                    <a:pt x="5803900" y="0"/>
                  </a:lnTo>
                  <a:close/>
                </a:path>
              </a:pathLst>
            </a:custGeom>
            <a:solidFill>
              <a:srgbClr val="FFFFFF"/>
            </a:solidFill>
          </p:spPr>
          <p:txBody>
            <a:bodyPr wrap="square" lIns="0" tIns="0" rIns="0" bIns="0" rtlCol="0"/>
            <a:lstStyle/>
            <a:p>
              <a:endParaRPr/>
            </a:p>
          </p:txBody>
        </p:sp>
      </p:grpSp>
      <p:sp>
        <p:nvSpPr>
          <p:cNvPr id="21" name="object 21"/>
          <p:cNvSpPr txBox="1">
            <a:spLocks noGrp="1"/>
          </p:cNvSpPr>
          <p:nvPr>
            <p:ph sz="half" idx="3"/>
          </p:nvPr>
        </p:nvSpPr>
        <p:spPr>
          <a:prstGeom prst="rect">
            <a:avLst/>
          </a:prstGeom>
        </p:spPr>
        <p:txBody>
          <a:bodyPr vert="horz" wrap="square" lIns="0" tIns="15240" rIns="0" bIns="0" rtlCol="0">
            <a:spAutoFit/>
          </a:bodyPr>
          <a:lstStyle/>
          <a:p>
            <a:pPr marL="205740" marR="194945" algn="ctr">
              <a:lnSpc>
                <a:spcPts val="4100"/>
              </a:lnSpc>
              <a:spcBef>
                <a:spcPts val="120"/>
              </a:spcBef>
              <a:tabLst>
                <a:tab pos="1012190" algn="l"/>
                <a:tab pos="2372995" algn="l"/>
                <a:tab pos="4088129" algn="l"/>
                <a:tab pos="5093970" algn="l"/>
              </a:tabLst>
            </a:pPr>
            <a:r>
              <a:rPr spc="25" dirty="0"/>
              <a:t>Y</a:t>
            </a:r>
            <a:r>
              <a:rPr spc="-35" dirty="0"/>
              <a:t>o</a:t>
            </a:r>
            <a:r>
              <a:rPr spc="5" dirty="0"/>
              <a:t>u</a:t>
            </a:r>
            <a:r>
              <a:rPr dirty="0"/>
              <a:t>	</a:t>
            </a:r>
            <a:r>
              <a:rPr spc="15" dirty="0"/>
              <a:t>sh</a:t>
            </a:r>
            <a:r>
              <a:rPr spc="120" dirty="0"/>
              <a:t>o</a:t>
            </a:r>
            <a:r>
              <a:rPr spc="90" dirty="0"/>
              <a:t>u</a:t>
            </a:r>
            <a:r>
              <a:rPr spc="95" dirty="0"/>
              <a:t>ld</a:t>
            </a:r>
            <a:r>
              <a:rPr dirty="0"/>
              <a:t>	</a:t>
            </a:r>
            <a:r>
              <a:rPr spc="-15" dirty="0"/>
              <a:t>e</a:t>
            </a:r>
            <a:r>
              <a:rPr spc="350" dirty="0"/>
              <a:t>x</a:t>
            </a:r>
            <a:r>
              <a:rPr spc="160" dirty="0"/>
              <a:t>e</a:t>
            </a:r>
            <a:r>
              <a:rPr spc="245" dirty="0"/>
              <a:t>r</a:t>
            </a:r>
            <a:r>
              <a:rPr spc="130" dirty="0"/>
              <a:t>cise</a:t>
            </a:r>
            <a:r>
              <a:rPr dirty="0"/>
              <a:t>	</a:t>
            </a:r>
            <a:r>
              <a:rPr spc="-55" dirty="0"/>
              <a:t>o</a:t>
            </a:r>
            <a:r>
              <a:rPr spc="95" dirty="0"/>
              <a:t>n</a:t>
            </a:r>
            <a:r>
              <a:rPr dirty="0"/>
              <a:t>c</a:t>
            </a:r>
            <a:r>
              <a:rPr spc="90" dirty="0"/>
              <a:t>e</a:t>
            </a:r>
            <a:r>
              <a:rPr dirty="0"/>
              <a:t>	</a:t>
            </a:r>
            <a:r>
              <a:rPr spc="120" dirty="0"/>
              <a:t>a  </a:t>
            </a:r>
            <a:r>
              <a:rPr spc="95" dirty="0"/>
              <a:t>week.</a:t>
            </a:r>
          </a:p>
          <a:p>
            <a:pPr marL="12065" marR="5080" algn="ctr">
              <a:lnSpc>
                <a:spcPct val="103499"/>
              </a:lnSpc>
              <a:spcBef>
                <a:spcPts val="3640"/>
              </a:spcBef>
              <a:tabLst>
                <a:tab pos="842644" algn="l"/>
                <a:tab pos="1234440" algn="l"/>
                <a:tab pos="1387475" algn="l"/>
                <a:tab pos="2067560" algn="l"/>
                <a:tab pos="3355340" algn="l"/>
                <a:tab pos="4200525" algn="l"/>
              </a:tabLst>
            </a:pPr>
            <a:r>
              <a:rPr spc="55" dirty="0"/>
              <a:t>F</a:t>
            </a:r>
            <a:r>
              <a:rPr spc="380" dirty="0"/>
              <a:t>r</a:t>
            </a:r>
            <a:r>
              <a:rPr dirty="0"/>
              <a:t>u</a:t>
            </a:r>
            <a:r>
              <a:rPr spc="-180" dirty="0"/>
              <a:t>i</a:t>
            </a:r>
            <a:r>
              <a:rPr spc="240" dirty="0"/>
              <a:t>t</a:t>
            </a:r>
            <a:r>
              <a:rPr spc="285" dirty="0"/>
              <a:t>s</a:t>
            </a:r>
            <a:r>
              <a:rPr dirty="0"/>
              <a:t>	</a:t>
            </a:r>
            <a:r>
              <a:rPr spc="65" dirty="0"/>
              <a:t>a</a:t>
            </a:r>
            <a:r>
              <a:rPr spc="220" dirty="0"/>
              <a:t>n</a:t>
            </a:r>
            <a:r>
              <a:rPr spc="-40" dirty="0"/>
              <a:t>d</a:t>
            </a:r>
            <a:r>
              <a:rPr dirty="0"/>
              <a:t>	</a:t>
            </a:r>
            <a:r>
              <a:rPr spc="10" dirty="0"/>
              <a:t>v</a:t>
            </a:r>
            <a:r>
              <a:rPr spc="140" dirty="0"/>
              <a:t>e</a:t>
            </a:r>
            <a:r>
              <a:rPr spc="185" dirty="0"/>
              <a:t>g</a:t>
            </a:r>
            <a:r>
              <a:rPr spc="-60" dirty="0"/>
              <a:t>e</a:t>
            </a:r>
            <a:r>
              <a:rPr spc="135" dirty="0"/>
              <a:t>t</a:t>
            </a:r>
            <a:r>
              <a:rPr spc="185" dirty="0"/>
              <a:t>a</a:t>
            </a:r>
            <a:r>
              <a:rPr spc="105" dirty="0"/>
              <a:t>b</a:t>
            </a:r>
            <a:r>
              <a:rPr spc="45" dirty="0"/>
              <a:t>l</a:t>
            </a:r>
            <a:r>
              <a:rPr spc="165" dirty="0"/>
              <a:t>e</a:t>
            </a:r>
            <a:r>
              <a:rPr spc="130" dirty="0"/>
              <a:t>s</a:t>
            </a:r>
            <a:r>
              <a:rPr dirty="0"/>
              <a:t>	</a:t>
            </a:r>
            <a:r>
              <a:rPr spc="125" dirty="0"/>
              <a:t>c</a:t>
            </a:r>
            <a:r>
              <a:rPr spc="-55" dirty="0"/>
              <a:t>o</a:t>
            </a:r>
            <a:r>
              <a:rPr spc="-175" dirty="0"/>
              <a:t>n</a:t>
            </a:r>
            <a:r>
              <a:rPr spc="135" dirty="0"/>
              <a:t>t</a:t>
            </a:r>
            <a:r>
              <a:rPr spc="55" dirty="0"/>
              <a:t>ain  </a:t>
            </a:r>
            <a:r>
              <a:rPr spc="90" dirty="0"/>
              <a:t>lots	</a:t>
            </a:r>
            <a:r>
              <a:rPr spc="140" dirty="0"/>
              <a:t>of		</a:t>
            </a:r>
            <a:r>
              <a:rPr spc="75" dirty="0"/>
              <a:t>important	</a:t>
            </a:r>
            <a:r>
              <a:rPr spc="20" dirty="0"/>
              <a:t>vitamins  </a:t>
            </a:r>
            <a:r>
              <a:rPr spc="80" dirty="0"/>
              <a:t>and	</a:t>
            </a:r>
            <a:r>
              <a:rPr spc="65" dirty="0"/>
              <a:t>minerals.</a:t>
            </a:r>
          </a:p>
          <a:p>
            <a:pPr marL="191770" marR="130810" indent="-1270" algn="ctr">
              <a:lnSpc>
                <a:spcPct val="103499"/>
              </a:lnSpc>
              <a:spcBef>
                <a:spcPts val="3354"/>
              </a:spcBef>
              <a:tabLst>
                <a:tab pos="1019810" algn="l"/>
                <a:tab pos="1330960" algn="l"/>
                <a:tab pos="1784350" algn="l"/>
                <a:tab pos="1863089" algn="l"/>
                <a:tab pos="2353310" algn="l"/>
                <a:tab pos="2871470" algn="l"/>
                <a:tab pos="3186430" algn="l"/>
                <a:tab pos="3582035" algn="l"/>
                <a:tab pos="4579620" algn="l"/>
                <a:tab pos="4730750" algn="l"/>
              </a:tabLst>
            </a:pPr>
            <a:r>
              <a:rPr spc="110" dirty="0"/>
              <a:t>Without		</a:t>
            </a:r>
            <a:r>
              <a:rPr spc="30" dirty="0"/>
              <a:t>proteins,	</a:t>
            </a:r>
            <a:r>
              <a:rPr spc="105" dirty="0"/>
              <a:t>such	</a:t>
            </a:r>
            <a:r>
              <a:rPr spc="175" dirty="0"/>
              <a:t>as  </a:t>
            </a:r>
            <a:r>
              <a:rPr spc="-125" dirty="0"/>
              <a:t>m</a:t>
            </a:r>
            <a:r>
              <a:rPr spc="90" dirty="0"/>
              <a:t>e</a:t>
            </a:r>
            <a:r>
              <a:rPr spc="-45" dirty="0"/>
              <a:t>a</a:t>
            </a:r>
            <a:r>
              <a:rPr spc="-35" dirty="0"/>
              <a:t>t</a:t>
            </a:r>
            <a:r>
              <a:rPr spc="15" dirty="0"/>
              <a:t>,</a:t>
            </a:r>
            <a:r>
              <a:rPr dirty="0"/>
              <a:t>	</a:t>
            </a:r>
            <a:r>
              <a:rPr spc="140" dirty="0"/>
              <a:t>e</a:t>
            </a:r>
            <a:r>
              <a:rPr spc="185" dirty="0"/>
              <a:t>g</a:t>
            </a:r>
            <a:r>
              <a:rPr spc="280" dirty="0"/>
              <a:t>g</a:t>
            </a:r>
            <a:r>
              <a:rPr spc="130" dirty="0"/>
              <a:t>s</a:t>
            </a:r>
            <a:r>
              <a:rPr dirty="0"/>
              <a:t>	</a:t>
            </a:r>
            <a:r>
              <a:rPr spc="65" dirty="0"/>
              <a:t>a</a:t>
            </a:r>
            <a:r>
              <a:rPr spc="220" dirty="0"/>
              <a:t>n</a:t>
            </a:r>
            <a:r>
              <a:rPr spc="-40" dirty="0"/>
              <a:t>d</a:t>
            </a:r>
            <a:r>
              <a:rPr dirty="0"/>
              <a:t>	</a:t>
            </a:r>
            <a:r>
              <a:rPr spc="229" dirty="0"/>
              <a:t>c</a:t>
            </a:r>
            <a:r>
              <a:rPr spc="80" dirty="0"/>
              <a:t>he</a:t>
            </a:r>
            <a:r>
              <a:rPr spc="155" dirty="0"/>
              <a:t>e</a:t>
            </a:r>
            <a:r>
              <a:rPr spc="95" dirty="0"/>
              <a:t>s</a:t>
            </a:r>
            <a:r>
              <a:rPr spc="45" dirty="0"/>
              <a:t>e</a:t>
            </a:r>
            <a:r>
              <a:rPr spc="15" dirty="0"/>
              <a:t>,</a:t>
            </a:r>
            <a:r>
              <a:rPr dirty="0"/>
              <a:t>		</a:t>
            </a:r>
            <a:r>
              <a:rPr spc="175" dirty="0"/>
              <a:t>y</a:t>
            </a:r>
            <a:r>
              <a:rPr spc="-35" dirty="0"/>
              <a:t>o</a:t>
            </a:r>
            <a:r>
              <a:rPr spc="5" dirty="0"/>
              <a:t>u  </a:t>
            </a:r>
            <a:r>
              <a:rPr spc="150" dirty="0"/>
              <a:t>will	</a:t>
            </a:r>
            <a:r>
              <a:rPr spc="55" dirty="0"/>
              <a:t>not	</a:t>
            </a:r>
            <a:r>
              <a:rPr spc="120" dirty="0"/>
              <a:t>grow	</a:t>
            </a:r>
            <a:r>
              <a:rPr spc="95" dirty="0"/>
              <a:t>properly.</a:t>
            </a:r>
          </a:p>
          <a:p>
            <a:pPr marL="335915" marR="327025" algn="ctr">
              <a:lnSpc>
                <a:spcPct val="103499"/>
              </a:lnSpc>
              <a:spcBef>
                <a:spcPts val="3604"/>
              </a:spcBef>
              <a:tabLst>
                <a:tab pos="1592580" algn="l"/>
                <a:tab pos="2366010" algn="l"/>
                <a:tab pos="3785235" algn="l"/>
                <a:tab pos="4624070" algn="l"/>
              </a:tabLst>
            </a:pPr>
            <a:r>
              <a:rPr spc="225" dirty="0"/>
              <a:t>D</a:t>
            </a:r>
            <a:r>
              <a:rPr spc="215" dirty="0"/>
              <a:t>r</a:t>
            </a:r>
            <a:r>
              <a:rPr spc="95" dirty="0"/>
              <a:t>u</a:t>
            </a:r>
            <a:r>
              <a:rPr spc="185" dirty="0"/>
              <a:t>g</a:t>
            </a:r>
            <a:r>
              <a:rPr spc="130" dirty="0"/>
              <a:t>s</a:t>
            </a:r>
            <a:r>
              <a:rPr dirty="0"/>
              <a:t>	</a:t>
            </a:r>
            <a:r>
              <a:rPr spc="135" dirty="0"/>
              <a:t>a</a:t>
            </a:r>
            <a:r>
              <a:rPr spc="215" dirty="0"/>
              <a:t>r</a:t>
            </a:r>
            <a:r>
              <a:rPr spc="90" dirty="0"/>
              <a:t>e</a:t>
            </a:r>
            <a:r>
              <a:rPr dirty="0"/>
              <a:t>	</a:t>
            </a:r>
            <a:r>
              <a:rPr spc="155" dirty="0"/>
              <a:t>a</a:t>
            </a:r>
            <a:r>
              <a:rPr spc="70" dirty="0"/>
              <a:t>l</a:t>
            </a:r>
            <a:r>
              <a:rPr spc="114" dirty="0"/>
              <a:t>w</a:t>
            </a:r>
            <a:r>
              <a:rPr spc="80" dirty="0"/>
              <a:t>a</a:t>
            </a:r>
            <a:r>
              <a:rPr spc="200" dirty="0"/>
              <a:t>ys</a:t>
            </a:r>
            <a:r>
              <a:rPr dirty="0"/>
              <a:t>	</a:t>
            </a:r>
            <a:r>
              <a:rPr spc="30" dirty="0"/>
              <a:t>b</a:t>
            </a:r>
            <a:r>
              <a:rPr spc="290" dirty="0"/>
              <a:t>a</a:t>
            </a:r>
            <a:r>
              <a:rPr spc="-40" dirty="0"/>
              <a:t>d</a:t>
            </a:r>
            <a:r>
              <a:rPr dirty="0"/>
              <a:t>	</a:t>
            </a:r>
            <a:r>
              <a:rPr spc="310" dirty="0"/>
              <a:t>f</a:t>
            </a:r>
            <a:r>
              <a:rPr spc="-85" dirty="0"/>
              <a:t>o</a:t>
            </a:r>
            <a:r>
              <a:rPr spc="220" dirty="0"/>
              <a:t>r  </a:t>
            </a:r>
            <a:r>
              <a:rPr spc="70" dirty="0"/>
              <a:t>you.</a:t>
            </a:r>
          </a:p>
        </p:txBody>
      </p:sp>
      <p:sp>
        <p:nvSpPr>
          <p:cNvPr id="22" name="object 22"/>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8" action="ppaction://hlinksldjump"/>
              </a:rPr>
              <a:t>B</a:t>
            </a:r>
            <a:r>
              <a:rPr sz="6000" spc="325" dirty="0">
                <a:solidFill>
                  <a:srgbClr val="FFFFFF"/>
                </a:solidFill>
                <a:latin typeface="Calibri"/>
                <a:cs typeface="Calibri"/>
                <a:hlinkClick r:id="rId8" action="ppaction://hlinksldjump"/>
              </a:rPr>
              <a:t>A</a:t>
            </a:r>
            <a:r>
              <a:rPr sz="6000" spc="315" dirty="0">
                <a:solidFill>
                  <a:srgbClr val="FFFFFF"/>
                </a:solidFill>
                <a:latin typeface="Calibri"/>
                <a:cs typeface="Calibri"/>
                <a:hlinkClick r:id="rId8" action="ppaction://hlinksldjump"/>
              </a:rPr>
              <a:t>C</a:t>
            </a:r>
            <a:r>
              <a:rPr sz="6000" spc="390" dirty="0">
                <a:solidFill>
                  <a:srgbClr val="FFFFFF"/>
                </a:solidFill>
                <a:latin typeface="Calibri"/>
                <a:cs typeface="Calibri"/>
                <a:hlinkClick r:id="rId8" action="ppaction://hlinksldjump"/>
              </a:rPr>
              <a:t>K</a:t>
            </a:r>
            <a:endParaRPr sz="6000">
              <a:latin typeface="Calibri"/>
              <a:cs typeface="Calibri"/>
            </a:endParaRPr>
          </a:p>
        </p:txBody>
      </p:sp>
      <p:sp>
        <p:nvSpPr>
          <p:cNvPr id="23" name="object 23"/>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9" action="ppaction://hlinksldjump"/>
              </a:rPr>
              <a:t>NEXT</a:t>
            </a:r>
            <a:endParaRPr sz="6000">
              <a:latin typeface="Calibri"/>
              <a:cs typeface="Calibri"/>
            </a:endParaRPr>
          </a:p>
        </p:txBody>
      </p:sp>
      <p:sp>
        <p:nvSpPr>
          <p:cNvPr id="24" name="object 24"/>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0"/>
              </a:rPr>
              <a:t>www.planbee.com</a:t>
            </a:r>
            <a:endParaRPr sz="1800">
              <a:latin typeface="Century Gothic"/>
              <a:cs typeface="Century Gothic"/>
            </a:endParaRPr>
          </a:p>
        </p:txBody>
      </p:sp>
      <p:pic>
        <p:nvPicPr>
          <p:cNvPr id="25" name="Recorded Sound">
            <a:hlinkClick r:id="" action="ppaction://media"/>
            <a:extLst>
              <a:ext uri="{FF2B5EF4-FFF2-40B4-BE49-F238E27FC236}">
                <a16:creationId xmlns:a16="http://schemas.microsoft.com/office/drawing/2014/main" id="{E29D755F-7745-4118-9D87-F8EF291ABF0C}"/>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2549988" y="89414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30"/>
    </mc:Choice>
    <mc:Fallback xmlns="">
      <p:transition spd="slow" advTm="30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572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10" cstate="print"/>
              <a:stretch>
                <a:fillRect/>
              </a:stretch>
            </a:blipFill>
          </p:spPr>
          <p:txBody>
            <a:bodyPr wrap="square" lIns="0" tIns="0" rIns="0" bIns="0" rtlCol="0"/>
            <a:lstStyle/>
            <a:p>
              <a:endParaRPr/>
            </a:p>
          </p:txBody>
        </p:sp>
      </p:grpSp>
      <p:grpSp>
        <p:nvGrpSpPr>
          <p:cNvPr id="9" name="object 9"/>
          <p:cNvGrpSpPr/>
          <p:nvPr/>
        </p:nvGrpSpPr>
        <p:grpSpPr>
          <a:xfrm>
            <a:off x="25400" y="0"/>
            <a:ext cx="12979400" cy="3136900"/>
            <a:chOff x="25400" y="0"/>
            <a:chExt cx="12979400" cy="3136900"/>
          </a:xfrm>
        </p:grpSpPr>
        <p:sp>
          <p:nvSpPr>
            <p:cNvPr id="10" name="object 10"/>
            <p:cNvSpPr/>
            <p:nvPr/>
          </p:nvSpPr>
          <p:spPr>
            <a:xfrm>
              <a:off x="25400" y="0"/>
              <a:ext cx="12979400" cy="3136900"/>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228600" y="241300"/>
              <a:ext cx="12522200" cy="6350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927100" y="977900"/>
              <a:ext cx="11137900" cy="6096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139700" y="1612900"/>
              <a:ext cx="12700000" cy="6604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4000500" y="2349500"/>
              <a:ext cx="5003800" cy="584200"/>
            </a:xfrm>
            <a:prstGeom prst="rect">
              <a:avLst/>
            </a:prstGeom>
            <a:blipFill>
              <a:blip r:embed="rId15" cstate="print"/>
              <a:stretch>
                <a:fillRect/>
              </a:stretch>
            </a:blipFill>
          </p:spPr>
          <p:txBody>
            <a:bodyPr wrap="square" lIns="0" tIns="0" rIns="0" bIns="0" rtlCol="0"/>
            <a:lstStyle/>
            <a:p>
              <a:endParaRPr/>
            </a:p>
          </p:txBody>
        </p:sp>
      </p:grpSp>
      <p:sp>
        <p:nvSpPr>
          <p:cNvPr id="15" name="object 15"/>
          <p:cNvSpPr txBox="1">
            <a:spLocks noGrp="1"/>
          </p:cNvSpPr>
          <p:nvPr>
            <p:ph type="title"/>
          </p:nvPr>
        </p:nvSpPr>
        <p:spPr>
          <a:xfrm>
            <a:off x="148793" y="100330"/>
            <a:ext cx="12691745" cy="2768600"/>
          </a:xfrm>
          <a:prstGeom prst="rect">
            <a:avLst/>
          </a:prstGeom>
        </p:spPr>
        <p:txBody>
          <a:bodyPr vert="horz" wrap="square" lIns="0" tIns="12700" rIns="0" bIns="0" rtlCol="0">
            <a:spAutoFit/>
          </a:bodyPr>
          <a:lstStyle/>
          <a:p>
            <a:pPr marL="12700" marR="5080" indent="1270" algn="ctr">
              <a:lnSpc>
                <a:spcPct val="107100"/>
              </a:lnSpc>
              <a:spcBef>
                <a:spcPts val="100"/>
              </a:spcBef>
              <a:tabLst>
                <a:tab pos="794385" algn="l"/>
                <a:tab pos="1163320" algn="l"/>
                <a:tab pos="1584325" algn="l"/>
                <a:tab pos="1847214" algn="l"/>
                <a:tab pos="2297430" algn="l"/>
                <a:tab pos="2452370" algn="l"/>
                <a:tab pos="2824480" algn="l"/>
                <a:tab pos="3154680" algn="l"/>
                <a:tab pos="3879215" algn="l"/>
                <a:tab pos="4471035" algn="l"/>
                <a:tab pos="5201920" algn="l"/>
                <a:tab pos="5262880" algn="l"/>
                <a:tab pos="5789930" algn="l"/>
                <a:tab pos="6751320" algn="l"/>
                <a:tab pos="7182484" algn="l"/>
                <a:tab pos="7531100" algn="l"/>
                <a:tab pos="7619365" algn="l"/>
                <a:tab pos="8243570" algn="l"/>
                <a:tab pos="8927465" algn="l"/>
                <a:tab pos="9351010" algn="l"/>
                <a:tab pos="10089515" algn="l"/>
                <a:tab pos="10411460" algn="l"/>
                <a:tab pos="10820400" algn="l"/>
                <a:tab pos="11170285" algn="l"/>
              </a:tabLst>
            </a:pPr>
            <a:r>
              <a:rPr sz="4200" spc="75" dirty="0"/>
              <a:t>Today	</a:t>
            </a:r>
            <a:r>
              <a:rPr sz="4200" spc="65" dirty="0"/>
              <a:t>we		</a:t>
            </a:r>
            <a:r>
              <a:rPr sz="4200" spc="70" dirty="0"/>
              <a:t>know	</a:t>
            </a:r>
            <a:r>
              <a:rPr sz="4200" spc="160" dirty="0"/>
              <a:t>what		</a:t>
            </a:r>
            <a:r>
              <a:rPr sz="4200" spc="110" dirty="0"/>
              <a:t>foods	</a:t>
            </a:r>
            <a:r>
              <a:rPr sz="4200" spc="65" dirty="0"/>
              <a:t>we		</a:t>
            </a:r>
            <a:r>
              <a:rPr sz="4200" spc="95" dirty="0"/>
              <a:t>should	</a:t>
            </a:r>
            <a:r>
              <a:rPr sz="4200" spc="105" dirty="0"/>
              <a:t>and	</a:t>
            </a:r>
            <a:r>
              <a:rPr sz="4200" spc="10" dirty="0"/>
              <a:t>shouldn’t  </a:t>
            </a:r>
            <a:r>
              <a:rPr sz="4200" spc="125" dirty="0"/>
              <a:t>be	</a:t>
            </a:r>
            <a:r>
              <a:rPr sz="4200" spc="150" dirty="0"/>
              <a:t>eating		</a:t>
            </a:r>
            <a:r>
              <a:rPr sz="4200" spc="75" dirty="0"/>
              <a:t>to	</a:t>
            </a:r>
            <a:r>
              <a:rPr sz="4200" spc="114" dirty="0"/>
              <a:t>keep	</a:t>
            </a:r>
            <a:r>
              <a:rPr sz="4200" spc="145" dirty="0"/>
              <a:t>us	</a:t>
            </a:r>
            <a:r>
              <a:rPr sz="4200" spc="165" dirty="0"/>
              <a:t>healthy	</a:t>
            </a:r>
            <a:r>
              <a:rPr sz="4200" spc="105" dirty="0"/>
              <a:t>and	</a:t>
            </a:r>
            <a:r>
              <a:rPr sz="4200" spc="75" dirty="0"/>
              <a:t>to	</a:t>
            </a:r>
            <a:r>
              <a:rPr sz="4200" spc="150" dirty="0"/>
              <a:t>give	</a:t>
            </a:r>
            <a:r>
              <a:rPr sz="4200" spc="145" dirty="0"/>
              <a:t>us	</a:t>
            </a:r>
            <a:r>
              <a:rPr sz="4200" spc="235" dirty="0"/>
              <a:t>a     </a:t>
            </a:r>
            <a:r>
              <a:rPr sz="4200" spc="40" dirty="0"/>
              <a:t>b</a:t>
            </a:r>
            <a:r>
              <a:rPr sz="4200" spc="200" dirty="0"/>
              <a:t>a</a:t>
            </a:r>
            <a:r>
              <a:rPr sz="4200" spc="15" dirty="0"/>
              <a:t>l</a:t>
            </a:r>
            <a:r>
              <a:rPr sz="4200" spc="165" dirty="0"/>
              <a:t>an</a:t>
            </a:r>
            <a:r>
              <a:rPr sz="4200" spc="35" dirty="0"/>
              <a:t>c</a:t>
            </a:r>
            <a:r>
              <a:rPr sz="4200" spc="310" dirty="0"/>
              <a:t>e</a:t>
            </a:r>
            <a:r>
              <a:rPr sz="4200" spc="-50" dirty="0"/>
              <a:t>d</a:t>
            </a:r>
            <a:r>
              <a:rPr sz="4200" dirty="0"/>
              <a:t>	</a:t>
            </a:r>
            <a:r>
              <a:rPr sz="4200" spc="15" dirty="0"/>
              <a:t>di</a:t>
            </a:r>
            <a:r>
              <a:rPr sz="4200" spc="-70" dirty="0"/>
              <a:t>e</a:t>
            </a:r>
            <a:r>
              <a:rPr sz="4200" spc="25" dirty="0"/>
              <a:t>t</a:t>
            </a:r>
            <a:r>
              <a:rPr sz="4200" spc="175" dirty="0"/>
              <a:t>.</a:t>
            </a:r>
            <a:r>
              <a:rPr sz="4200" spc="425" dirty="0"/>
              <a:t> </a:t>
            </a:r>
            <a:r>
              <a:rPr sz="4200" spc="-100" dirty="0"/>
              <a:t>H</a:t>
            </a:r>
            <a:r>
              <a:rPr sz="4200" spc="20" dirty="0"/>
              <a:t>o</a:t>
            </a:r>
            <a:r>
              <a:rPr sz="4200" spc="75" dirty="0"/>
              <a:t>w</a:t>
            </a:r>
            <a:r>
              <a:rPr sz="4200" spc="25" dirty="0"/>
              <a:t>e</a:t>
            </a:r>
            <a:r>
              <a:rPr sz="4200" spc="20" dirty="0"/>
              <a:t>v</a:t>
            </a:r>
            <a:r>
              <a:rPr sz="4200" spc="204" dirty="0"/>
              <a:t>e</a:t>
            </a:r>
            <a:r>
              <a:rPr sz="4200" spc="-125" dirty="0"/>
              <a:t>r</a:t>
            </a:r>
            <a:r>
              <a:rPr sz="4200" spc="20" dirty="0"/>
              <a:t>,</a:t>
            </a:r>
            <a:r>
              <a:rPr sz="4200" dirty="0"/>
              <a:t>	</a:t>
            </a:r>
            <a:r>
              <a:rPr sz="4200" spc="55" dirty="0"/>
              <a:t>p</a:t>
            </a:r>
            <a:r>
              <a:rPr sz="4200" spc="-25" dirty="0"/>
              <a:t>e</a:t>
            </a:r>
            <a:r>
              <a:rPr sz="4200" spc="100" dirty="0"/>
              <a:t>o</a:t>
            </a:r>
            <a:r>
              <a:rPr sz="4200" spc="5" dirty="0"/>
              <a:t>p</a:t>
            </a:r>
            <a:r>
              <a:rPr sz="4200" spc="60" dirty="0"/>
              <a:t>l</a:t>
            </a:r>
            <a:r>
              <a:rPr sz="4200" spc="114" dirty="0"/>
              <a:t>e</a:t>
            </a:r>
            <a:r>
              <a:rPr sz="4200" dirty="0"/>
              <a:t>	</a:t>
            </a:r>
            <a:r>
              <a:rPr sz="4200" spc="165" dirty="0"/>
              <a:t>h</a:t>
            </a:r>
            <a:r>
              <a:rPr sz="4200" spc="130" dirty="0"/>
              <a:t>a</a:t>
            </a:r>
            <a:r>
              <a:rPr sz="4200" spc="20" dirty="0"/>
              <a:t>v</a:t>
            </a:r>
            <a:r>
              <a:rPr sz="4200" spc="114" dirty="0"/>
              <a:t>e</a:t>
            </a:r>
            <a:r>
              <a:rPr sz="4200" spc="-375" dirty="0"/>
              <a:t>n</a:t>
            </a:r>
            <a:r>
              <a:rPr sz="4200" spc="-630" dirty="0"/>
              <a:t>’</a:t>
            </a:r>
            <a:r>
              <a:rPr sz="4200" spc="509" dirty="0"/>
              <a:t>t</a:t>
            </a:r>
            <a:r>
              <a:rPr sz="4200" dirty="0"/>
              <a:t>	</a:t>
            </a:r>
            <a:r>
              <a:rPr sz="4200" spc="-855" dirty="0"/>
              <a:t> </a:t>
            </a:r>
            <a:r>
              <a:rPr sz="4200" spc="200" dirty="0"/>
              <a:t>a</a:t>
            </a:r>
            <a:r>
              <a:rPr sz="4200" spc="95" dirty="0"/>
              <a:t>l</a:t>
            </a:r>
            <a:r>
              <a:rPr sz="4200" spc="150" dirty="0"/>
              <a:t>w</a:t>
            </a:r>
            <a:r>
              <a:rPr sz="4200" spc="105" dirty="0"/>
              <a:t>a</a:t>
            </a:r>
            <a:r>
              <a:rPr sz="4200" spc="254" dirty="0"/>
              <a:t>ys</a:t>
            </a:r>
            <a:r>
              <a:rPr sz="4200" dirty="0"/>
              <a:t>	</a:t>
            </a:r>
            <a:r>
              <a:rPr sz="4200" spc="105" dirty="0"/>
              <a:t>k</a:t>
            </a:r>
            <a:r>
              <a:rPr sz="4200" spc="225" dirty="0"/>
              <a:t>n</a:t>
            </a:r>
            <a:r>
              <a:rPr sz="4200" spc="-70" dirty="0"/>
              <a:t>o</a:t>
            </a:r>
            <a:r>
              <a:rPr sz="4200" spc="114" dirty="0"/>
              <a:t>w</a:t>
            </a:r>
            <a:r>
              <a:rPr sz="4200" spc="-40" dirty="0"/>
              <a:t>n  </a:t>
            </a:r>
            <a:r>
              <a:rPr sz="4200" spc="10" dirty="0"/>
              <a:t>how	</a:t>
            </a:r>
            <a:r>
              <a:rPr sz="4200" spc="75" dirty="0"/>
              <a:t>to	</a:t>
            </a:r>
            <a:r>
              <a:rPr sz="4200" spc="190" dirty="0"/>
              <a:t>eat	</a:t>
            </a:r>
            <a:r>
              <a:rPr sz="4200" spc="120" dirty="0"/>
              <a:t>healthily.</a:t>
            </a:r>
            <a:endParaRPr sz="4200"/>
          </a:p>
        </p:txBody>
      </p:sp>
      <p:grpSp>
        <p:nvGrpSpPr>
          <p:cNvPr id="16" name="object 16"/>
          <p:cNvGrpSpPr/>
          <p:nvPr/>
        </p:nvGrpSpPr>
        <p:grpSpPr>
          <a:xfrm>
            <a:off x="774700" y="3784600"/>
            <a:ext cx="8763000" cy="3657600"/>
            <a:chOff x="774700" y="3784600"/>
            <a:chExt cx="8763000" cy="3657600"/>
          </a:xfrm>
        </p:grpSpPr>
        <p:sp>
          <p:nvSpPr>
            <p:cNvPr id="17" name="object 17"/>
            <p:cNvSpPr/>
            <p:nvPr/>
          </p:nvSpPr>
          <p:spPr>
            <a:xfrm>
              <a:off x="774700" y="3784600"/>
              <a:ext cx="8763000" cy="36576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812799" y="3809999"/>
              <a:ext cx="8685606" cy="3581400"/>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1041400" y="4318000"/>
              <a:ext cx="6870700" cy="622300"/>
            </a:xfrm>
            <a:prstGeom prst="rect">
              <a:avLst/>
            </a:prstGeom>
            <a:blipFill>
              <a:blip r:embed="rId18" cstate="print"/>
              <a:stretch>
                <a:fillRect/>
              </a:stretch>
            </a:blipFill>
          </p:spPr>
          <p:txBody>
            <a:bodyPr wrap="square" lIns="0" tIns="0" rIns="0" bIns="0" rtlCol="0"/>
            <a:lstStyle/>
            <a:p>
              <a:endParaRPr/>
            </a:p>
          </p:txBody>
        </p:sp>
        <p:sp>
          <p:nvSpPr>
            <p:cNvPr id="20" name="object 20"/>
            <p:cNvSpPr/>
            <p:nvPr/>
          </p:nvSpPr>
          <p:spPr>
            <a:xfrm>
              <a:off x="1181100" y="4965700"/>
              <a:ext cx="6642100" cy="673100"/>
            </a:xfrm>
            <a:prstGeom prst="rect">
              <a:avLst/>
            </a:prstGeom>
            <a:blipFill>
              <a:blip r:embed="rId19" cstate="print"/>
              <a:stretch>
                <a:fillRect/>
              </a:stretch>
            </a:blipFill>
          </p:spPr>
          <p:txBody>
            <a:bodyPr wrap="square" lIns="0" tIns="0" rIns="0" bIns="0" rtlCol="0"/>
            <a:lstStyle/>
            <a:p>
              <a:endParaRPr/>
            </a:p>
          </p:txBody>
        </p:sp>
        <p:sp>
          <p:nvSpPr>
            <p:cNvPr id="21" name="object 21"/>
            <p:cNvSpPr/>
            <p:nvPr/>
          </p:nvSpPr>
          <p:spPr>
            <a:xfrm>
              <a:off x="1841500" y="5715000"/>
              <a:ext cx="5321300" cy="596900"/>
            </a:xfrm>
            <a:prstGeom prst="rect">
              <a:avLst/>
            </a:prstGeom>
            <a:blipFill>
              <a:blip r:embed="rId20" cstate="print"/>
              <a:stretch>
                <a:fillRect/>
              </a:stretch>
            </a:blipFill>
          </p:spPr>
          <p:txBody>
            <a:bodyPr wrap="square" lIns="0" tIns="0" rIns="0" bIns="0" rtlCol="0"/>
            <a:lstStyle/>
            <a:p>
              <a:endParaRPr/>
            </a:p>
          </p:txBody>
        </p:sp>
        <p:sp>
          <p:nvSpPr>
            <p:cNvPr id="22" name="object 22"/>
            <p:cNvSpPr/>
            <p:nvPr/>
          </p:nvSpPr>
          <p:spPr>
            <a:xfrm>
              <a:off x="2730500" y="6413500"/>
              <a:ext cx="3543300" cy="495300"/>
            </a:xfrm>
            <a:prstGeom prst="rect">
              <a:avLst/>
            </a:prstGeom>
            <a:blipFill>
              <a:blip r:embed="rId21" cstate="print"/>
              <a:stretch>
                <a:fillRect/>
              </a:stretch>
            </a:blipFill>
          </p:spPr>
          <p:txBody>
            <a:bodyPr wrap="square" lIns="0" tIns="0" rIns="0" bIns="0" rtlCol="0"/>
            <a:lstStyle/>
            <a:p>
              <a:endParaRPr/>
            </a:p>
          </p:txBody>
        </p:sp>
      </p:grpSp>
      <p:sp>
        <p:nvSpPr>
          <p:cNvPr id="23" name="object 23"/>
          <p:cNvSpPr txBox="1"/>
          <p:nvPr/>
        </p:nvSpPr>
        <p:spPr>
          <a:xfrm>
            <a:off x="1073807" y="4135120"/>
            <a:ext cx="6844665" cy="2819400"/>
          </a:xfrm>
          <a:prstGeom prst="rect">
            <a:avLst/>
          </a:prstGeom>
        </p:spPr>
        <p:txBody>
          <a:bodyPr vert="horz" wrap="square" lIns="0" tIns="12700" rIns="0" bIns="0" rtlCol="0">
            <a:spAutoFit/>
          </a:bodyPr>
          <a:lstStyle/>
          <a:p>
            <a:pPr marL="12065" marR="5080" algn="ctr">
              <a:lnSpc>
                <a:spcPct val="106600"/>
              </a:lnSpc>
              <a:spcBef>
                <a:spcPts val="100"/>
              </a:spcBef>
              <a:tabLst>
                <a:tab pos="1053465" algn="l"/>
                <a:tab pos="1190625" algn="l"/>
                <a:tab pos="1351280" algn="l"/>
                <a:tab pos="1891030" algn="l"/>
                <a:tab pos="2106930" algn="l"/>
                <a:tab pos="2308225" algn="l"/>
                <a:tab pos="2352040" algn="l"/>
                <a:tab pos="2891155" algn="l"/>
                <a:tab pos="3164205" algn="l"/>
                <a:tab pos="3392804" algn="l"/>
                <a:tab pos="3776979" algn="l"/>
                <a:tab pos="4632325" algn="l"/>
                <a:tab pos="5237480" algn="l"/>
                <a:tab pos="6415405" algn="l"/>
              </a:tabLst>
            </a:pPr>
            <a:r>
              <a:rPr sz="4300" spc="420" dirty="0">
                <a:solidFill>
                  <a:srgbClr val="FFFFFF"/>
                </a:solidFill>
                <a:latin typeface="Calibri"/>
                <a:cs typeface="Calibri"/>
              </a:rPr>
              <a:t>W</a:t>
            </a:r>
            <a:r>
              <a:rPr sz="4300" spc="75" dirty="0">
                <a:solidFill>
                  <a:srgbClr val="FFFFFF"/>
                </a:solidFill>
                <a:latin typeface="Calibri"/>
                <a:cs typeface="Calibri"/>
              </a:rPr>
              <a:t>h</a:t>
            </a:r>
            <a:r>
              <a:rPr sz="4300" spc="355" dirty="0">
                <a:solidFill>
                  <a:srgbClr val="FFFFFF"/>
                </a:solidFill>
                <a:latin typeface="Calibri"/>
                <a:cs typeface="Calibri"/>
              </a:rPr>
              <a:t>y		</a:t>
            </a:r>
            <a:r>
              <a:rPr sz="4300" spc="-114" dirty="0">
                <a:solidFill>
                  <a:srgbClr val="FFFFFF"/>
                </a:solidFill>
                <a:latin typeface="Calibri"/>
                <a:cs typeface="Calibri"/>
              </a:rPr>
              <a:t>do	</a:t>
            </a:r>
            <a:r>
              <a:rPr sz="4300" spc="235" dirty="0">
                <a:solidFill>
                  <a:srgbClr val="FFFFFF"/>
                </a:solidFill>
                <a:latin typeface="Calibri"/>
                <a:cs typeface="Calibri"/>
              </a:rPr>
              <a:t>y</a:t>
            </a:r>
            <a:r>
              <a:rPr sz="4300" spc="-45" dirty="0">
                <a:solidFill>
                  <a:srgbClr val="FFFFFF"/>
                </a:solidFill>
                <a:latin typeface="Calibri"/>
                <a:cs typeface="Calibri"/>
              </a:rPr>
              <a:t>o</a:t>
            </a:r>
            <a:r>
              <a:rPr sz="4300" spc="10" dirty="0">
                <a:solidFill>
                  <a:srgbClr val="FFFFFF"/>
                </a:solidFill>
                <a:latin typeface="Calibri"/>
                <a:cs typeface="Calibri"/>
              </a:rPr>
              <a:t>u</a:t>
            </a:r>
            <a:r>
              <a:rPr sz="4300" dirty="0">
                <a:solidFill>
                  <a:srgbClr val="FFFFFF"/>
                </a:solidFill>
                <a:latin typeface="Calibri"/>
                <a:cs typeface="Calibri"/>
              </a:rPr>
              <a:t>	</a:t>
            </a:r>
            <a:r>
              <a:rPr sz="4300" spc="229" dirty="0">
                <a:solidFill>
                  <a:srgbClr val="FFFFFF"/>
                </a:solidFill>
                <a:latin typeface="Calibri"/>
                <a:cs typeface="Calibri"/>
              </a:rPr>
              <a:t>t</a:t>
            </a:r>
            <a:r>
              <a:rPr sz="4300" spc="430" dirty="0">
                <a:solidFill>
                  <a:srgbClr val="FFFFFF"/>
                </a:solidFill>
                <a:latin typeface="Calibri"/>
                <a:cs typeface="Calibri"/>
              </a:rPr>
              <a:t>h</a:t>
            </a:r>
            <a:r>
              <a:rPr sz="4300" spc="110" dirty="0">
                <a:solidFill>
                  <a:srgbClr val="FFFFFF"/>
                </a:solidFill>
                <a:latin typeface="Calibri"/>
                <a:cs typeface="Calibri"/>
              </a:rPr>
              <a:t>ink</a:t>
            </a:r>
            <a:r>
              <a:rPr sz="4300" dirty="0">
                <a:solidFill>
                  <a:srgbClr val="FFFFFF"/>
                </a:solidFill>
                <a:latin typeface="Calibri"/>
                <a:cs typeface="Calibri"/>
              </a:rPr>
              <a:t>	</a:t>
            </a:r>
            <a:r>
              <a:rPr sz="4300" spc="55" dirty="0">
                <a:solidFill>
                  <a:srgbClr val="FFFFFF"/>
                </a:solidFill>
                <a:latin typeface="Calibri"/>
                <a:cs typeface="Calibri"/>
              </a:rPr>
              <a:t>p</a:t>
            </a:r>
            <a:r>
              <a:rPr sz="4300" spc="-25" dirty="0">
                <a:solidFill>
                  <a:srgbClr val="FFFFFF"/>
                </a:solidFill>
                <a:latin typeface="Calibri"/>
                <a:cs typeface="Calibri"/>
              </a:rPr>
              <a:t>e</a:t>
            </a:r>
            <a:r>
              <a:rPr sz="4300" spc="100" dirty="0">
                <a:solidFill>
                  <a:srgbClr val="FFFFFF"/>
                </a:solidFill>
                <a:latin typeface="Calibri"/>
                <a:cs typeface="Calibri"/>
              </a:rPr>
              <a:t>o</a:t>
            </a:r>
            <a:r>
              <a:rPr sz="4300" spc="5" dirty="0">
                <a:solidFill>
                  <a:srgbClr val="FFFFFF"/>
                </a:solidFill>
                <a:latin typeface="Calibri"/>
                <a:cs typeface="Calibri"/>
              </a:rPr>
              <a:t>p</a:t>
            </a:r>
            <a:r>
              <a:rPr sz="4300" spc="60" dirty="0">
                <a:solidFill>
                  <a:srgbClr val="FFFFFF"/>
                </a:solidFill>
                <a:latin typeface="Calibri"/>
                <a:cs typeface="Calibri"/>
              </a:rPr>
              <a:t>l</a:t>
            </a:r>
            <a:r>
              <a:rPr sz="4300" spc="120" dirty="0">
                <a:solidFill>
                  <a:srgbClr val="FFFFFF"/>
                </a:solidFill>
                <a:latin typeface="Calibri"/>
                <a:cs typeface="Calibri"/>
              </a:rPr>
              <a:t>e</a:t>
            </a:r>
            <a:r>
              <a:rPr sz="4300" dirty="0">
                <a:solidFill>
                  <a:srgbClr val="FFFFFF"/>
                </a:solidFill>
                <a:latin typeface="Calibri"/>
                <a:cs typeface="Calibri"/>
              </a:rPr>
              <a:t>	</a:t>
            </a:r>
            <a:r>
              <a:rPr sz="4300" spc="5" dirty="0">
                <a:solidFill>
                  <a:srgbClr val="FFFFFF"/>
                </a:solidFill>
                <a:latin typeface="Calibri"/>
                <a:cs typeface="Calibri"/>
              </a:rPr>
              <a:t>in  </a:t>
            </a:r>
            <a:r>
              <a:rPr sz="4300" spc="235" dirty="0">
                <a:solidFill>
                  <a:srgbClr val="FFFFFF"/>
                </a:solidFill>
                <a:latin typeface="Calibri"/>
                <a:cs typeface="Calibri"/>
              </a:rPr>
              <a:t>the	</a:t>
            </a:r>
            <a:r>
              <a:rPr sz="4300" spc="195" dirty="0">
                <a:solidFill>
                  <a:srgbClr val="FFFFFF"/>
                </a:solidFill>
                <a:latin typeface="Calibri"/>
                <a:cs typeface="Calibri"/>
              </a:rPr>
              <a:t>past		</a:t>
            </a:r>
            <a:r>
              <a:rPr sz="4300" spc="-65" dirty="0">
                <a:solidFill>
                  <a:srgbClr val="FFFFFF"/>
                </a:solidFill>
                <a:latin typeface="Calibri"/>
                <a:cs typeface="Calibri"/>
              </a:rPr>
              <a:t>didn’t	</a:t>
            </a:r>
            <a:r>
              <a:rPr sz="4300" spc="70" dirty="0">
                <a:solidFill>
                  <a:srgbClr val="FFFFFF"/>
                </a:solidFill>
                <a:latin typeface="Calibri"/>
                <a:cs typeface="Calibri"/>
              </a:rPr>
              <a:t>know	</a:t>
            </a:r>
            <a:r>
              <a:rPr sz="4300" spc="120" dirty="0">
                <a:solidFill>
                  <a:srgbClr val="FFFFFF"/>
                </a:solidFill>
                <a:latin typeface="Calibri"/>
                <a:cs typeface="Calibri"/>
              </a:rPr>
              <a:t>about  </a:t>
            </a:r>
            <a:r>
              <a:rPr sz="4300" spc="10" dirty="0">
                <a:solidFill>
                  <a:srgbClr val="FFFFFF"/>
                </a:solidFill>
                <a:latin typeface="Calibri"/>
                <a:cs typeface="Calibri"/>
              </a:rPr>
              <a:t>how		</a:t>
            </a:r>
            <a:r>
              <a:rPr sz="4300" spc="80" dirty="0">
                <a:solidFill>
                  <a:srgbClr val="FFFFFF"/>
                </a:solidFill>
                <a:latin typeface="Calibri"/>
                <a:cs typeface="Calibri"/>
              </a:rPr>
              <a:t>to	</a:t>
            </a:r>
            <a:r>
              <a:rPr sz="4300" spc="195" dirty="0">
                <a:solidFill>
                  <a:srgbClr val="FFFFFF"/>
                </a:solidFill>
                <a:latin typeface="Calibri"/>
                <a:cs typeface="Calibri"/>
              </a:rPr>
              <a:t>eat	</a:t>
            </a:r>
            <a:r>
              <a:rPr sz="4300" spc="240" dirty="0">
                <a:solidFill>
                  <a:srgbClr val="FFFFFF"/>
                </a:solidFill>
                <a:latin typeface="Calibri"/>
                <a:cs typeface="Calibri"/>
              </a:rPr>
              <a:t>a	</a:t>
            </a:r>
            <a:r>
              <a:rPr sz="4300" spc="100" dirty="0">
                <a:solidFill>
                  <a:srgbClr val="FFFFFF"/>
                </a:solidFill>
                <a:latin typeface="Calibri"/>
                <a:cs typeface="Calibri"/>
              </a:rPr>
              <a:t>healthy,  </a:t>
            </a:r>
            <a:r>
              <a:rPr sz="4300" spc="114" dirty="0">
                <a:solidFill>
                  <a:srgbClr val="FFFFFF"/>
                </a:solidFill>
                <a:latin typeface="Calibri"/>
                <a:cs typeface="Calibri"/>
              </a:rPr>
              <a:t>balanced		</a:t>
            </a:r>
            <a:r>
              <a:rPr sz="4300" spc="85" dirty="0">
                <a:solidFill>
                  <a:srgbClr val="FFFFFF"/>
                </a:solidFill>
                <a:latin typeface="Calibri"/>
                <a:cs typeface="Calibri"/>
              </a:rPr>
              <a:t>diet?</a:t>
            </a:r>
            <a:endParaRPr sz="4300">
              <a:latin typeface="Calibri"/>
              <a:cs typeface="Calibri"/>
            </a:endParaRPr>
          </a:p>
        </p:txBody>
      </p:sp>
      <p:sp>
        <p:nvSpPr>
          <p:cNvPr id="24" name="object 24"/>
          <p:cNvSpPr/>
          <p:nvPr/>
        </p:nvSpPr>
        <p:spPr>
          <a:xfrm>
            <a:off x="9144000" y="2768600"/>
            <a:ext cx="3403600" cy="6108700"/>
          </a:xfrm>
          <a:prstGeom prst="rect">
            <a:avLst/>
          </a:prstGeom>
          <a:blipFill>
            <a:blip r:embed="rId22" cstate="print"/>
            <a:stretch>
              <a:fillRect/>
            </a:stretch>
          </a:blipFill>
        </p:spPr>
        <p:txBody>
          <a:bodyPr wrap="square" lIns="0" tIns="0" rIns="0" bIns="0" rtlCol="0"/>
          <a:lstStyle/>
          <a:p>
            <a:endParaRPr/>
          </a:p>
        </p:txBody>
      </p:sp>
      <p:sp>
        <p:nvSpPr>
          <p:cNvPr id="25" name="object 25"/>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3" action="ppaction://hlinksldjump"/>
              </a:rPr>
              <a:t>B</a:t>
            </a:r>
            <a:r>
              <a:rPr sz="6000" spc="325" dirty="0">
                <a:solidFill>
                  <a:srgbClr val="FFFFFF"/>
                </a:solidFill>
                <a:latin typeface="Calibri"/>
                <a:cs typeface="Calibri"/>
                <a:hlinkClick r:id="rId23" action="ppaction://hlinksldjump"/>
              </a:rPr>
              <a:t>A</a:t>
            </a:r>
            <a:r>
              <a:rPr sz="6000" spc="315" dirty="0">
                <a:solidFill>
                  <a:srgbClr val="FFFFFF"/>
                </a:solidFill>
                <a:latin typeface="Calibri"/>
                <a:cs typeface="Calibri"/>
                <a:hlinkClick r:id="rId23" action="ppaction://hlinksldjump"/>
              </a:rPr>
              <a:t>C</a:t>
            </a:r>
            <a:r>
              <a:rPr sz="6000" spc="390" dirty="0">
                <a:solidFill>
                  <a:srgbClr val="FFFFFF"/>
                </a:solidFill>
                <a:latin typeface="Calibri"/>
                <a:cs typeface="Calibri"/>
                <a:hlinkClick r:id="rId23" action="ppaction://hlinksldjump"/>
              </a:rPr>
              <a:t>K</a:t>
            </a:r>
            <a:endParaRPr sz="6000">
              <a:latin typeface="Calibri"/>
              <a:cs typeface="Calibri"/>
            </a:endParaRPr>
          </a:p>
        </p:txBody>
      </p:sp>
      <p:sp>
        <p:nvSpPr>
          <p:cNvPr id="26" name="object 26"/>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4" action="ppaction://hlinksldjump"/>
              </a:rPr>
              <a:t>NEXT</a:t>
            </a:r>
            <a:endParaRPr sz="6000">
              <a:latin typeface="Calibri"/>
              <a:cs typeface="Calibri"/>
            </a:endParaRPr>
          </a:p>
        </p:txBody>
      </p:sp>
      <p:sp>
        <p:nvSpPr>
          <p:cNvPr id="27" name="object 27"/>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5"/>
              </a:rPr>
              <a:t>www.planbee.com</a:t>
            </a:r>
            <a:endParaRPr sz="1800">
              <a:latin typeface="Century Gothic"/>
              <a:cs typeface="Century Gothic"/>
            </a:endParaRPr>
          </a:p>
        </p:txBody>
      </p:sp>
      <p:pic>
        <p:nvPicPr>
          <p:cNvPr id="28" name="Recorded Sound">
            <a:hlinkClick r:id="" action="ppaction://media"/>
            <a:extLst>
              <a:ext uri="{FF2B5EF4-FFF2-40B4-BE49-F238E27FC236}">
                <a16:creationId xmlns:a16="http://schemas.microsoft.com/office/drawing/2014/main" id="{5F4CFD7F-936F-4EA7-AA6F-9A41E98D27FC}"/>
              </a:ext>
            </a:extLst>
          </p:cNvPr>
          <p:cNvPicPr>
            <a:picLocks noChangeAspect="1"/>
          </p:cNvPicPr>
          <p:nvPr>
            <a:audioFile r:link="rId3"/>
            <p:extLst>
              <p:ext uri="{DAA4B4D4-6D71-4841-9C94-3DE7FCFB9230}">
                <p14:media xmlns:p14="http://schemas.microsoft.com/office/powerpoint/2010/main" r:embed="rId2"/>
              </p:ext>
            </p:extLst>
          </p:nvPr>
        </p:nvPicPr>
        <p:blipFill>
          <a:blip r:embed="rId26"/>
          <a:stretch>
            <a:fillRect/>
          </a:stretch>
        </p:blipFill>
        <p:spPr>
          <a:xfrm>
            <a:off x="2392708" y="8972549"/>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928"/>
    </mc:Choice>
    <mc:Fallback xmlns="">
      <p:transition spd="slow" advTm="8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76"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333500"/>
            <a:ext cx="13004800" cy="8420100"/>
            <a:chOff x="0" y="1333500"/>
            <a:chExt cx="13004800" cy="84201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469899" y="1612900"/>
              <a:ext cx="5219700" cy="31369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266699" y="1454150"/>
              <a:ext cx="5626100" cy="37084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6108699" y="1333500"/>
              <a:ext cx="6896100" cy="37592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6426199" y="1600200"/>
              <a:ext cx="6032500" cy="5334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6210299" y="2159000"/>
              <a:ext cx="6464300" cy="5207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6476999" y="2717800"/>
              <a:ext cx="5930900" cy="5334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6426199" y="3276600"/>
              <a:ext cx="6019800" cy="4318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6299199" y="3848100"/>
              <a:ext cx="6261100" cy="5080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6426199" y="4394200"/>
              <a:ext cx="6045200" cy="5207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88899" y="4686300"/>
              <a:ext cx="12915900" cy="37592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812799" y="4953000"/>
              <a:ext cx="11176000" cy="5334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482599" y="5524500"/>
              <a:ext cx="11849100" cy="5207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215899" y="6045200"/>
              <a:ext cx="12407900" cy="5588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634999" y="6604000"/>
              <a:ext cx="11557000" cy="5588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190500" y="7200900"/>
              <a:ext cx="12446000" cy="5080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761999" y="7747000"/>
              <a:ext cx="11303000" cy="533400"/>
            </a:xfrm>
            <a:prstGeom prst="rect">
              <a:avLst/>
            </a:prstGeom>
            <a:blipFill>
              <a:blip r:embed="rId24" cstate="print"/>
              <a:stretch>
                <a:fillRect/>
              </a:stretch>
            </a:blipFill>
          </p:spPr>
          <p:txBody>
            <a:bodyPr wrap="square" lIns="0" tIns="0" rIns="0" bIns="0" rtlCol="0"/>
            <a:lstStyle/>
            <a:p>
              <a:endParaRPr/>
            </a:p>
          </p:txBody>
        </p:sp>
      </p:grpSp>
      <p:grpSp>
        <p:nvGrpSpPr>
          <p:cNvPr id="25" name="object 25"/>
          <p:cNvGrpSpPr/>
          <p:nvPr/>
        </p:nvGrpSpPr>
        <p:grpSpPr>
          <a:xfrm>
            <a:off x="2857500" y="114300"/>
            <a:ext cx="7010400" cy="1079500"/>
            <a:chOff x="2857500" y="114300"/>
            <a:chExt cx="7010400" cy="1079500"/>
          </a:xfrm>
        </p:grpSpPr>
        <p:sp>
          <p:nvSpPr>
            <p:cNvPr id="26" name="object 26"/>
            <p:cNvSpPr/>
            <p:nvPr/>
          </p:nvSpPr>
          <p:spPr>
            <a:xfrm>
              <a:off x="2857500" y="114300"/>
              <a:ext cx="7010400" cy="1079500"/>
            </a:xfrm>
            <a:prstGeom prst="rect">
              <a:avLst/>
            </a:prstGeom>
            <a:blipFill>
              <a:blip r:embed="rId25" cstate="print"/>
              <a:stretch>
                <a:fillRect/>
              </a:stretch>
            </a:blipFill>
          </p:spPr>
          <p:txBody>
            <a:bodyPr wrap="square" lIns="0" tIns="0" rIns="0" bIns="0" rtlCol="0"/>
            <a:lstStyle/>
            <a:p>
              <a:endParaRPr/>
            </a:p>
          </p:txBody>
        </p:sp>
        <p:sp>
          <p:nvSpPr>
            <p:cNvPr id="27" name="object 27"/>
            <p:cNvSpPr/>
            <p:nvPr/>
          </p:nvSpPr>
          <p:spPr>
            <a:xfrm>
              <a:off x="2895599" y="165099"/>
              <a:ext cx="6934199" cy="965199"/>
            </a:xfrm>
            <a:prstGeom prst="rect">
              <a:avLst/>
            </a:prstGeom>
            <a:blipFill>
              <a:blip r:embed="rId26" cstate="print"/>
              <a:stretch>
                <a:fillRect/>
              </a:stretch>
            </a:blipFill>
          </p:spPr>
          <p:txBody>
            <a:bodyPr wrap="square" lIns="0" tIns="0" rIns="0" bIns="0" rtlCol="0"/>
            <a:lstStyle/>
            <a:p>
              <a:endParaRPr/>
            </a:p>
          </p:txBody>
        </p:sp>
        <p:sp>
          <p:nvSpPr>
            <p:cNvPr id="28" name="object 28"/>
            <p:cNvSpPr/>
            <p:nvPr/>
          </p:nvSpPr>
          <p:spPr>
            <a:xfrm>
              <a:off x="5575300" y="431800"/>
              <a:ext cx="1574800" cy="457200"/>
            </a:xfrm>
            <a:prstGeom prst="rect">
              <a:avLst/>
            </a:prstGeom>
            <a:blipFill>
              <a:blip r:embed="rId27" cstate="print"/>
              <a:stretch>
                <a:fillRect/>
              </a:stretch>
            </a:blipFill>
          </p:spPr>
          <p:txBody>
            <a:bodyPr wrap="square" lIns="0" tIns="0" rIns="0" bIns="0" rtlCol="0"/>
            <a:lstStyle/>
            <a:p>
              <a:endParaRPr/>
            </a:p>
          </p:txBody>
        </p:sp>
      </p:grpSp>
      <p:sp>
        <p:nvSpPr>
          <p:cNvPr id="29" name="object 29"/>
          <p:cNvSpPr txBox="1">
            <a:spLocks noGrp="1"/>
          </p:cNvSpPr>
          <p:nvPr>
            <p:ph type="title"/>
          </p:nvPr>
        </p:nvSpPr>
        <p:spPr>
          <a:xfrm>
            <a:off x="5582114" y="292100"/>
            <a:ext cx="1560830" cy="635000"/>
          </a:xfrm>
          <a:prstGeom prst="rect">
            <a:avLst/>
          </a:prstGeom>
        </p:spPr>
        <p:txBody>
          <a:bodyPr vert="horz" wrap="square" lIns="0" tIns="12700" rIns="0" bIns="0" rtlCol="0">
            <a:spAutoFit/>
          </a:bodyPr>
          <a:lstStyle/>
          <a:p>
            <a:pPr marL="12700">
              <a:lnSpc>
                <a:spcPct val="100000"/>
              </a:lnSpc>
              <a:spcBef>
                <a:spcPts val="100"/>
              </a:spcBef>
            </a:pPr>
            <a:r>
              <a:rPr sz="4000" spc="265" dirty="0"/>
              <a:t>Sai</a:t>
            </a:r>
            <a:r>
              <a:rPr sz="4000" spc="120" dirty="0"/>
              <a:t>l</a:t>
            </a:r>
            <a:r>
              <a:rPr sz="4000" spc="-105" dirty="0"/>
              <a:t>o</a:t>
            </a:r>
            <a:r>
              <a:rPr sz="4000" spc="415" dirty="0"/>
              <a:t>r</a:t>
            </a:r>
            <a:r>
              <a:rPr sz="4000" spc="155" dirty="0"/>
              <a:t>s</a:t>
            </a:r>
            <a:endParaRPr sz="4000"/>
          </a:p>
        </p:txBody>
      </p:sp>
      <p:sp>
        <p:nvSpPr>
          <p:cNvPr id="31" name="object 3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8" action="ppaction://hlinksldjump"/>
              </a:rPr>
              <a:t>B</a:t>
            </a:r>
            <a:r>
              <a:rPr sz="6000" spc="325" dirty="0">
                <a:solidFill>
                  <a:srgbClr val="FFFFFF"/>
                </a:solidFill>
                <a:latin typeface="Calibri"/>
                <a:cs typeface="Calibri"/>
                <a:hlinkClick r:id="rId28" action="ppaction://hlinksldjump"/>
              </a:rPr>
              <a:t>A</a:t>
            </a:r>
            <a:r>
              <a:rPr sz="6000" spc="315" dirty="0">
                <a:solidFill>
                  <a:srgbClr val="FFFFFF"/>
                </a:solidFill>
                <a:latin typeface="Calibri"/>
                <a:cs typeface="Calibri"/>
                <a:hlinkClick r:id="rId28" action="ppaction://hlinksldjump"/>
              </a:rPr>
              <a:t>C</a:t>
            </a:r>
            <a:r>
              <a:rPr sz="6000" spc="390" dirty="0">
                <a:solidFill>
                  <a:srgbClr val="FFFFFF"/>
                </a:solidFill>
                <a:latin typeface="Calibri"/>
                <a:cs typeface="Calibri"/>
                <a:hlinkClick r:id="rId28" action="ppaction://hlinksldjump"/>
              </a:rPr>
              <a:t>K</a:t>
            </a:r>
            <a:endParaRPr sz="6000">
              <a:latin typeface="Calibri"/>
              <a:cs typeface="Calibri"/>
            </a:endParaRPr>
          </a:p>
        </p:txBody>
      </p:sp>
      <p:sp>
        <p:nvSpPr>
          <p:cNvPr id="32" name="object 3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9" action="ppaction://hlinksldjump"/>
              </a:rPr>
              <a:t>NEXT</a:t>
            </a:r>
            <a:endParaRPr sz="6000">
              <a:latin typeface="Calibri"/>
              <a:cs typeface="Calibri"/>
            </a:endParaRPr>
          </a:p>
        </p:txBody>
      </p:sp>
      <p:sp>
        <p:nvSpPr>
          <p:cNvPr id="33" name="object 3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0"/>
              </a:rPr>
              <a:t>www.planbee.com</a:t>
            </a:r>
            <a:endParaRPr sz="1800">
              <a:latin typeface="Century Gothic"/>
              <a:cs typeface="Century Gothic"/>
            </a:endParaRPr>
          </a:p>
        </p:txBody>
      </p:sp>
      <p:sp>
        <p:nvSpPr>
          <p:cNvPr id="30" name="object 30"/>
          <p:cNvSpPr txBox="1"/>
          <p:nvPr/>
        </p:nvSpPr>
        <p:spPr>
          <a:xfrm>
            <a:off x="205635" y="1498600"/>
            <a:ext cx="12463145" cy="6705600"/>
          </a:xfrm>
          <a:prstGeom prst="rect">
            <a:avLst/>
          </a:prstGeom>
        </p:spPr>
        <p:txBody>
          <a:bodyPr vert="horz" wrap="square" lIns="0" tIns="10160" rIns="0" bIns="0" rtlCol="0">
            <a:spAutoFit/>
          </a:bodyPr>
          <a:lstStyle/>
          <a:p>
            <a:pPr marL="6021705" marR="5080" indent="-2540" algn="ctr">
              <a:lnSpc>
                <a:spcPts val="4400"/>
              </a:lnSpc>
              <a:spcBef>
                <a:spcPts val="80"/>
              </a:spcBef>
              <a:tabLst>
                <a:tab pos="6612890" algn="l"/>
                <a:tab pos="7056120" algn="l"/>
                <a:tab pos="7129145" algn="l"/>
                <a:tab pos="7160895" algn="l"/>
                <a:tab pos="7459980" algn="l"/>
                <a:tab pos="7518400" algn="l"/>
                <a:tab pos="7537450" algn="l"/>
                <a:tab pos="8481695" algn="l"/>
                <a:tab pos="8536940" algn="l"/>
                <a:tab pos="8598535" algn="l"/>
                <a:tab pos="8619490" algn="l"/>
                <a:tab pos="9141460" algn="l"/>
                <a:tab pos="9329420" algn="l"/>
                <a:tab pos="9675495" algn="l"/>
                <a:tab pos="9980930" algn="l"/>
                <a:tab pos="10063480" algn="l"/>
                <a:tab pos="10361295" algn="l"/>
                <a:tab pos="10428605" algn="l"/>
                <a:tab pos="10467340" algn="l"/>
                <a:tab pos="10936605" algn="l"/>
                <a:tab pos="11056620" algn="l"/>
                <a:tab pos="11184255" algn="l"/>
              </a:tabLst>
            </a:pPr>
            <a:r>
              <a:rPr sz="3500" spc="305" dirty="0">
                <a:solidFill>
                  <a:srgbClr val="FFFFFF"/>
                </a:solidFill>
                <a:latin typeface="Calibri"/>
                <a:cs typeface="Calibri"/>
              </a:rPr>
              <a:t>In	</a:t>
            </a:r>
            <a:r>
              <a:rPr sz="3500" spc="190" dirty="0">
                <a:solidFill>
                  <a:srgbClr val="FFFFFF"/>
                </a:solidFill>
                <a:latin typeface="Calibri"/>
                <a:cs typeface="Calibri"/>
              </a:rPr>
              <a:t>the	</a:t>
            </a:r>
            <a:r>
              <a:rPr sz="3500" spc="40" dirty="0">
                <a:solidFill>
                  <a:srgbClr val="FFFFFF"/>
                </a:solidFill>
                <a:latin typeface="Calibri"/>
                <a:cs typeface="Calibri"/>
              </a:rPr>
              <a:t>past,		</a:t>
            </a:r>
            <a:r>
              <a:rPr sz="3500" spc="130" dirty="0">
                <a:solidFill>
                  <a:srgbClr val="FFFFFF"/>
                </a:solidFill>
                <a:latin typeface="Calibri"/>
                <a:cs typeface="Calibri"/>
              </a:rPr>
              <a:t>sailors	</a:t>
            </a:r>
            <a:r>
              <a:rPr sz="3500" spc="90" dirty="0">
                <a:solidFill>
                  <a:srgbClr val="FFFFFF"/>
                </a:solidFill>
                <a:latin typeface="Calibri"/>
                <a:cs typeface="Calibri"/>
              </a:rPr>
              <a:t>often		</a:t>
            </a:r>
            <a:r>
              <a:rPr sz="3500" spc="60" dirty="0">
                <a:solidFill>
                  <a:srgbClr val="FFFFFF"/>
                </a:solidFill>
                <a:latin typeface="Calibri"/>
                <a:cs typeface="Calibri"/>
              </a:rPr>
              <a:t>died  </a:t>
            </a:r>
            <a:r>
              <a:rPr sz="3500" spc="110" dirty="0">
                <a:solidFill>
                  <a:srgbClr val="FFFFFF"/>
                </a:solidFill>
                <a:latin typeface="Calibri"/>
                <a:cs typeface="Calibri"/>
              </a:rPr>
              <a:t>from		</a:t>
            </a:r>
            <a:r>
              <a:rPr sz="3500" spc="195" dirty="0">
                <a:solidFill>
                  <a:srgbClr val="FFFFFF"/>
                </a:solidFill>
                <a:latin typeface="Calibri"/>
                <a:cs typeface="Calibri"/>
              </a:rPr>
              <a:t>a			</a:t>
            </a:r>
            <a:r>
              <a:rPr sz="3500" spc="105" dirty="0">
                <a:solidFill>
                  <a:srgbClr val="FFFFFF"/>
                </a:solidFill>
                <a:latin typeface="Calibri"/>
                <a:cs typeface="Calibri"/>
              </a:rPr>
              <a:t>disease	</a:t>
            </a:r>
            <a:r>
              <a:rPr sz="3500" spc="125" dirty="0">
                <a:solidFill>
                  <a:srgbClr val="FFFFFF"/>
                </a:solidFill>
                <a:latin typeface="Calibri"/>
                <a:cs typeface="Calibri"/>
              </a:rPr>
              <a:t>called			</a:t>
            </a:r>
            <a:r>
              <a:rPr sz="3500" spc="165" dirty="0">
                <a:solidFill>
                  <a:srgbClr val="FFFFFF"/>
                </a:solidFill>
                <a:latin typeface="Calibri"/>
                <a:cs typeface="Calibri"/>
              </a:rPr>
              <a:t>scurvy. </a:t>
            </a:r>
            <a:r>
              <a:rPr sz="3500" spc="300" dirty="0">
                <a:solidFill>
                  <a:srgbClr val="FFFFFF"/>
                </a:solidFill>
                <a:latin typeface="Calibri"/>
                <a:cs typeface="Calibri"/>
              </a:rPr>
              <a:t>In  </a:t>
            </a:r>
            <a:r>
              <a:rPr sz="3500" spc="105" dirty="0">
                <a:solidFill>
                  <a:srgbClr val="FFFFFF"/>
                </a:solidFill>
                <a:latin typeface="Calibri"/>
                <a:cs typeface="Calibri"/>
              </a:rPr>
              <a:t>fact,	</a:t>
            </a:r>
            <a:r>
              <a:rPr sz="3500" spc="114" dirty="0">
                <a:solidFill>
                  <a:srgbClr val="FFFFFF"/>
                </a:solidFill>
                <a:latin typeface="Calibri"/>
                <a:cs typeface="Calibri"/>
              </a:rPr>
              <a:t>during	</a:t>
            </a:r>
            <a:r>
              <a:rPr sz="3500" spc="190" dirty="0">
                <a:solidFill>
                  <a:srgbClr val="FFFFFF"/>
                </a:solidFill>
                <a:latin typeface="Calibri"/>
                <a:cs typeface="Calibri"/>
              </a:rPr>
              <a:t>the	</a:t>
            </a:r>
            <a:r>
              <a:rPr sz="3500" spc="55" dirty="0">
                <a:solidFill>
                  <a:srgbClr val="FFFFFF"/>
                </a:solidFill>
                <a:latin typeface="Calibri"/>
                <a:cs typeface="Calibri"/>
              </a:rPr>
              <a:t>18th	</a:t>
            </a:r>
            <a:r>
              <a:rPr sz="3500" spc="180" dirty="0">
                <a:solidFill>
                  <a:srgbClr val="FFFFFF"/>
                </a:solidFill>
                <a:latin typeface="Calibri"/>
                <a:cs typeface="Calibri"/>
              </a:rPr>
              <a:t>century  </a:t>
            </a:r>
            <a:r>
              <a:rPr sz="3500" spc="5" dirty="0">
                <a:solidFill>
                  <a:srgbClr val="FFFFFF"/>
                </a:solidFill>
                <a:latin typeface="Calibri"/>
                <a:cs typeface="Calibri"/>
              </a:rPr>
              <a:t>more			</a:t>
            </a:r>
            <a:r>
              <a:rPr sz="3500" spc="145" dirty="0">
                <a:solidFill>
                  <a:srgbClr val="FFFFFF"/>
                </a:solidFill>
                <a:latin typeface="Calibri"/>
                <a:cs typeface="Calibri"/>
              </a:rPr>
              <a:t>British				</a:t>
            </a:r>
            <a:r>
              <a:rPr sz="3500" spc="130" dirty="0">
                <a:solidFill>
                  <a:srgbClr val="FFFFFF"/>
                </a:solidFill>
                <a:latin typeface="Calibri"/>
                <a:cs typeface="Calibri"/>
              </a:rPr>
              <a:t>sailors		</a:t>
            </a:r>
            <a:r>
              <a:rPr sz="3500" spc="60" dirty="0">
                <a:solidFill>
                  <a:srgbClr val="FFFFFF"/>
                </a:solidFill>
                <a:latin typeface="Calibri"/>
                <a:cs typeface="Calibri"/>
              </a:rPr>
              <a:t>died		</a:t>
            </a:r>
            <a:r>
              <a:rPr sz="3500" spc="110" dirty="0">
                <a:solidFill>
                  <a:srgbClr val="FFFFFF"/>
                </a:solidFill>
                <a:latin typeface="Calibri"/>
                <a:cs typeface="Calibri"/>
              </a:rPr>
              <a:t>from  </a:t>
            </a:r>
            <a:r>
              <a:rPr sz="3500" spc="225" dirty="0">
                <a:solidFill>
                  <a:srgbClr val="FFFFFF"/>
                </a:solidFill>
                <a:latin typeface="Calibri"/>
                <a:cs typeface="Calibri"/>
              </a:rPr>
              <a:t>scurvy		</a:t>
            </a:r>
            <a:r>
              <a:rPr sz="3500" spc="155" dirty="0">
                <a:solidFill>
                  <a:srgbClr val="FFFFFF"/>
                </a:solidFill>
                <a:latin typeface="Calibri"/>
                <a:cs typeface="Calibri"/>
              </a:rPr>
              <a:t>than			</a:t>
            </a:r>
            <a:r>
              <a:rPr sz="3500" spc="195" dirty="0">
                <a:solidFill>
                  <a:srgbClr val="FFFFFF"/>
                </a:solidFill>
                <a:latin typeface="Calibri"/>
                <a:cs typeface="Calibri"/>
              </a:rPr>
              <a:t>they	</a:t>
            </a:r>
            <a:r>
              <a:rPr sz="3500" spc="35" dirty="0">
                <a:solidFill>
                  <a:srgbClr val="FFFFFF"/>
                </a:solidFill>
                <a:latin typeface="Calibri"/>
                <a:cs typeface="Calibri"/>
              </a:rPr>
              <a:t>did		</a:t>
            </a:r>
            <a:r>
              <a:rPr sz="3500" spc="5" dirty="0">
                <a:solidFill>
                  <a:srgbClr val="FFFFFF"/>
                </a:solidFill>
                <a:latin typeface="Calibri"/>
                <a:cs typeface="Calibri"/>
              </a:rPr>
              <a:t>in	</a:t>
            </a:r>
            <a:r>
              <a:rPr sz="3500" spc="130" dirty="0">
                <a:solidFill>
                  <a:srgbClr val="FFFFFF"/>
                </a:solidFill>
                <a:latin typeface="Calibri"/>
                <a:cs typeface="Calibri"/>
              </a:rPr>
              <a:t>battle.</a:t>
            </a:r>
            <a:endParaRPr sz="3500">
              <a:latin typeface="Calibri"/>
              <a:cs typeface="Calibri"/>
            </a:endParaRPr>
          </a:p>
          <a:p>
            <a:pPr marL="647700" marR="228600" indent="5597525">
              <a:lnSpc>
                <a:spcPts val="4400"/>
              </a:lnSpc>
              <a:tabLst>
                <a:tab pos="2181860" algn="l"/>
                <a:tab pos="2612390" algn="l"/>
                <a:tab pos="3121025" algn="l"/>
                <a:tab pos="3968115" algn="l"/>
                <a:tab pos="6464935" algn="l"/>
                <a:tab pos="7357745" algn="l"/>
                <a:tab pos="7816215" algn="l"/>
                <a:tab pos="7927975" algn="l"/>
                <a:tab pos="8289290" algn="l"/>
                <a:tab pos="8558530" algn="l"/>
                <a:tab pos="9324975" algn="l"/>
                <a:tab pos="9822180" algn="l"/>
                <a:tab pos="10307320" algn="l"/>
                <a:tab pos="10464800" algn="l"/>
                <a:tab pos="10873105" algn="l"/>
                <a:tab pos="11817985" algn="l"/>
              </a:tabLst>
            </a:pPr>
            <a:r>
              <a:rPr sz="3500" spc="220" dirty="0">
                <a:solidFill>
                  <a:srgbClr val="FFFFFF"/>
                </a:solidFill>
                <a:latin typeface="Calibri"/>
                <a:cs typeface="Calibri"/>
              </a:rPr>
              <a:t>Sc</a:t>
            </a:r>
            <a:r>
              <a:rPr sz="3500" spc="315" dirty="0">
                <a:solidFill>
                  <a:srgbClr val="FFFFFF"/>
                </a:solidFill>
                <a:latin typeface="Calibri"/>
                <a:cs typeface="Calibri"/>
              </a:rPr>
              <a:t>u</a:t>
            </a:r>
            <a:r>
              <a:rPr sz="3500" spc="540" dirty="0">
                <a:solidFill>
                  <a:srgbClr val="FFFFFF"/>
                </a:solidFill>
                <a:latin typeface="Calibri"/>
                <a:cs typeface="Calibri"/>
              </a:rPr>
              <a:t>r</a:t>
            </a:r>
            <a:r>
              <a:rPr sz="3500" spc="120" dirty="0">
                <a:solidFill>
                  <a:srgbClr val="FFFFFF"/>
                </a:solidFill>
                <a:latin typeface="Calibri"/>
                <a:cs typeface="Calibri"/>
              </a:rPr>
              <a:t>v</a:t>
            </a:r>
            <a:r>
              <a:rPr sz="3500" spc="290" dirty="0">
                <a:solidFill>
                  <a:srgbClr val="FFFFFF"/>
                </a:solidFill>
                <a:latin typeface="Calibri"/>
                <a:cs typeface="Calibri"/>
              </a:rPr>
              <a:t>y</a:t>
            </a:r>
            <a:r>
              <a:rPr sz="3500" dirty="0">
                <a:solidFill>
                  <a:srgbClr val="FFFFFF"/>
                </a:solidFill>
                <a:latin typeface="Calibri"/>
                <a:cs typeface="Calibri"/>
              </a:rPr>
              <a:t>	</a:t>
            </a:r>
            <a:r>
              <a:rPr sz="3500" spc="105" dirty="0">
                <a:solidFill>
                  <a:srgbClr val="FFFFFF"/>
                </a:solidFill>
                <a:latin typeface="Calibri"/>
                <a:cs typeface="Calibri"/>
              </a:rPr>
              <a:t>is</a:t>
            </a:r>
            <a:r>
              <a:rPr sz="3500" dirty="0">
                <a:solidFill>
                  <a:srgbClr val="FFFFFF"/>
                </a:solidFill>
                <a:latin typeface="Calibri"/>
                <a:cs typeface="Calibri"/>
              </a:rPr>
              <a:t>	</a:t>
            </a:r>
            <a:r>
              <a:rPr sz="3500" spc="105" dirty="0">
                <a:solidFill>
                  <a:srgbClr val="FFFFFF"/>
                </a:solidFill>
                <a:latin typeface="Calibri"/>
                <a:cs typeface="Calibri"/>
              </a:rPr>
              <a:t>c</a:t>
            </a:r>
            <a:r>
              <a:rPr sz="3500" spc="95" dirty="0">
                <a:solidFill>
                  <a:srgbClr val="FFFFFF"/>
                </a:solidFill>
                <a:latin typeface="Calibri"/>
                <a:cs typeface="Calibri"/>
              </a:rPr>
              <a:t>a</a:t>
            </a:r>
            <a:r>
              <a:rPr sz="3500" spc="204" dirty="0">
                <a:solidFill>
                  <a:srgbClr val="FFFFFF"/>
                </a:solidFill>
                <a:latin typeface="Calibri"/>
                <a:cs typeface="Calibri"/>
              </a:rPr>
              <a:t>u</a:t>
            </a:r>
            <a:r>
              <a:rPr sz="3500" spc="105" dirty="0">
                <a:solidFill>
                  <a:srgbClr val="FFFFFF"/>
                </a:solidFill>
                <a:latin typeface="Calibri"/>
                <a:cs typeface="Calibri"/>
              </a:rPr>
              <a:t>s</a:t>
            </a:r>
            <a:r>
              <a:rPr sz="3500" spc="295" dirty="0">
                <a:solidFill>
                  <a:srgbClr val="FFFFFF"/>
                </a:solidFill>
                <a:latin typeface="Calibri"/>
                <a:cs typeface="Calibri"/>
              </a:rPr>
              <a:t>e</a:t>
            </a:r>
            <a:r>
              <a:rPr sz="3500" spc="-45" dirty="0">
                <a:solidFill>
                  <a:srgbClr val="FFFFFF"/>
                </a:solidFill>
                <a:latin typeface="Calibri"/>
                <a:cs typeface="Calibri"/>
              </a:rPr>
              <a:t>d</a:t>
            </a:r>
            <a:r>
              <a:rPr sz="3500" dirty="0">
                <a:solidFill>
                  <a:srgbClr val="FFFFFF"/>
                </a:solidFill>
                <a:latin typeface="Calibri"/>
                <a:cs typeface="Calibri"/>
              </a:rPr>
              <a:t>	</a:t>
            </a:r>
            <a:r>
              <a:rPr sz="3500" spc="5" dirty="0">
                <a:solidFill>
                  <a:srgbClr val="FFFFFF"/>
                </a:solidFill>
                <a:latin typeface="Calibri"/>
                <a:cs typeface="Calibri"/>
              </a:rPr>
              <a:t>b</a:t>
            </a:r>
            <a:r>
              <a:rPr sz="3500" spc="290" dirty="0">
                <a:solidFill>
                  <a:srgbClr val="FFFFFF"/>
                </a:solidFill>
                <a:latin typeface="Calibri"/>
                <a:cs typeface="Calibri"/>
              </a:rPr>
              <a:t>y</a:t>
            </a:r>
            <a:r>
              <a:rPr sz="3500" dirty="0">
                <a:solidFill>
                  <a:srgbClr val="FFFFFF"/>
                </a:solidFill>
                <a:latin typeface="Calibri"/>
                <a:cs typeface="Calibri"/>
              </a:rPr>
              <a:t>		</a:t>
            </a:r>
            <a:r>
              <a:rPr sz="3500" spc="195" dirty="0">
                <a:solidFill>
                  <a:srgbClr val="FFFFFF"/>
                </a:solidFill>
                <a:latin typeface="Calibri"/>
                <a:cs typeface="Calibri"/>
              </a:rPr>
              <a:t>a</a:t>
            </a:r>
            <a:r>
              <a:rPr sz="3500" dirty="0">
                <a:solidFill>
                  <a:srgbClr val="FFFFFF"/>
                </a:solidFill>
                <a:latin typeface="Calibri"/>
                <a:cs typeface="Calibri"/>
              </a:rPr>
              <a:t>	</a:t>
            </a:r>
            <a:r>
              <a:rPr sz="3500" spc="10" dirty="0">
                <a:solidFill>
                  <a:srgbClr val="FFFFFF"/>
                </a:solidFill>
                <a:latin typeface="Calibri"/>
                <a:cs typeface="Calibri"/>
              </a:rPr>
              <a:t>l</a:t>
            </a:r>
            <a:r>
              <a:rPr sz="3500" spc="85" dirty="0">
                <a:solidFill>
                  <a:srgbClr val="FFFFFF"/>
                </a:solidFill>
                <a:latin typeface="Calibri"/>
                <a:cs typeface="Calibri"/>
              </a:rPr>
              <a:t>a</a:t>
            </a:r>
            <a:r>
              <a:rPr sz="3500" spc="180" dirty="0">
                <a:solidFill>
                  <a:srgbClr val="FFFFFF"/>
                </a:solidFill>
                <a:latin typeface="Calibri"/>
                <a:cs typeface="Calibri"/>
              </a:rPr>
              <a:t>c</a:t>
            </a:r>
            <a:r>
              <a:rPr sz="3500" spc="254" dirty="0">
                <a:solidFill>
                  <a:srgbClr val="FFFFFF"/>
                </a:solidFill>
                <a:latin typeface="Calibri"/>
                <a:cs typeface="Calibri"/>
              </a:rPr>
              <a:t>k</a:t>
            </a:r>
            <a:r>
              <a:rPr sz="3500" dirty="0">
                <a:solidFill>
                  <a:srgbClr val="FFFFFF"/>
                </a:solidFill>
                <a:latin typeface="Calibri"/>
                <a:cs typeface="Calibri"/>
              </a:rPr>
              <a:t>	</a:t>
            </a:r>
            <a:r>
              <a:rPr sz="3500" spc="110" dirty="0">
                <a:solidFill>
                  <a:srgbClr val="FFFFFF"/>
                </a:solidFill>
                <a:latin typeface="Calibri"/>
                <a:cs typeface="Calibri"/>
              </a:rPr>
              <a:t>of  </a:t>
            </a:r>
            <a:r>
              <a:rPr sz="3500" spc="5" dirty="0">
                <a:solidFill>
                  <a:srgbClr val="FFFFFF"/>
                </a:solidFill>
                <a:latin typeface="Calibri"/>
                <a:cs typeface="Calibri"/>
              </a:rPr>
              <a:t>vitamin	</a:t>
            </a:r>
            <a:r>
              <a:rPr sz="3500" spc="185" dirty="0">
                <a:solidFill>
                  <a:srgbClr val="FFFFFF"/>
                </a:solidFill>
                <a:latin typeface="Calibri"/>
                <a:cs typeface="Calibri"/>
              </a:rPr>
              <a:t>C	</a:t>
            </a:r>
            <a:r>
              <a:rPr sz="3500" spc="5" dirty="0">
                <a:solidFill>
                  <a:srgbClr val="FFFFFF"/>
                </a:solidFill>
                <a:latin typeface="Calibri"/>
                <a:cs typeface="Calibri"/>
              </a:rPr>
              <a:t>in	</a:t>
            </a:r>
            <a:r>
              <a:rPr sz="3500" spc="190" dirty="0">
                <a:solidFill>
                  <a:srgbClr val="FFFFFF"/>
                </a:solidFill>
                <a:latin typeface="Calibri"/>
                <a:cs typeface="Calibri"/>
              </a:rPr>
              <a:t>the	</a:t>
            </a:r>
            <a:r>
              <a:rPr sz="3500" spc="25" dirty="0">
                <a:solidFill>
                  <a:srgbClr val="FFFFFF"/>
                </a:solidFill>
                <a:latin typeface="Calibri"/>
                <a:cs typeface="Calibri"/>
              </a:rPr>
              <a:t>diet.</a:t>
            </a:r>
            <a:r>
              <a:rPr sz="3500" spc="370" dirty="0">
                <a:solidFill>
                  <a:srgbClr val="FFFFFF"/>
                </a:solidFill>
                <a:latin typeface="Calibri"/>
                <a:cs typeface="Calibri"/>
              </a:rPr>
              <a:t> </a:t>
            </a:r>
            <a:r>
              <a:rPr sz="3500" spc="175" dirty="0">
                <a:solidFill>
                  <a:srgbClr val="FFFFFF"/>
                </a:solidFill>
                <a:latin typeface="Calibri"/>
                <a:cs typeface="Calibri"/>
              </a:rPr>
              <a:t>Sailors	</a:t>
            </a:r>
            <a:r>
              <a:rPr sz="3500" spc="110" dirty="0">
                <a:solidFill>
                  <a:srgbClr val="FFFFFF"/>
                </a:solidFill>
                <a:latin typeface="Calibri"/>
                <a:cs typeface="Calibri"/>
              </a:rPr>
              <a:t>had	</a:t>
            </a:r>
            <a:r>
              <a:rPr sz="3500" spc="65" dirty="0">
                <a:solidFill>
                  <a:srgbClr val="FFFFFF"/>
                </a:solidFill>
                <a:latin typeface="Calibri"/>
                <a:cs typeface="Calibri"/>
              </a:rPr>
              <a:t>to		go	</a:t>
            </a:r>
            <a:r>
              <a:rPr sz="3500" spc="185" dirty="0">
                <a:solidFill>
                  <a:srgbClr val="FFFFFF"/>
                </a:solidFill>
                <a:latin typeface="Calibri"/>
                <a:cs typeface="Calibri"/>
              </a:rPr>
              <a:t>for	</a:t>
            </a:r>
            <a:r>
              <a:rPr sz="3500" spc="60" dirty="0">
                <a:solidFill>
                  <a:srgbClr val="FFFFFF"/>
                </a:solidFill>
                <a:latin typeface="Calibri"/>
                <a:cs typeface="Calibri"/>
              </a:rPr>
              <a:t>long	</a:t>
            </a:r>
            <a:r>
              <a:rPr sz="3500" spc="114" dirty="0">
                <a:solidFill>
                  <a:srgbClr val="FFFFFF"/>
                </a:solidFill>
                <a:latin typeface="Calibri"/>
                <a:cs typeface="Calibri"/>
              </a:rPr>
              <a:t>periods</a:t>
            </a:r>
            <a:endParaRPr sz="3500">
              <a:latin typeface="Calibri"/>
              <a:cs typeface="Calibri"/>
            </a:endParaRPr>
          </a:p>
          <a:p>
            <a:pPr marL="29845" marR="69850" indent="-1270" algn="ctr">
              <a:lnSpc>
                <a:spcPts val="4400"/>
              </a:lnSpc>
              <a:tabLst>
                <a:tab pos="796290" algn="l"/>
                <a:tab pos="913765" algn="l"/>
                <a:tab pos="1699895" algn="l"/>
                <a:tab pos="1778635" algn="l"/>
                <a:tab pos="2112645" algn="l"/>
                <a:tab pos="3449954" algn="l"/>
                <a:tab pos="3561079" algn="l"/>
                <a:tab pos="4549140" algn="l"/>
                <a:tab pos="4676140" algn="l"/>
                <a:tab pos="4787265" algn="l"/>
                <a:tab pos="5433060" algn="l"/>
                <a:tab pos="6010910" algn="l"/>
                <a:tab pos="6062980" algn="l"/>
                <a:tab pos="6883400" algn="l"/>
                <a:tab pos="6946900" algn="l"/>
                <a:tab pos="7086600" algn="l"/>
                <a:tab pos="7879080" algn="l"/>
                <a:tab pos="8249920" algn="l"/>
                <a:tab pos="9208770" algn="l"/>
                <a:tab pos="9307195" algn="l"/>
                <a:tab pos="10654665" algn="l"/>
                <a:tab pos="10858500" algn="l"/>
                <a:tab pos="11516995" algn="l"/>
              </a:tabLst>
            </a:pPr>
            <a:r>
              <a:rPr sz="3500" spc="90" dirty="0">
                <a:solidFill>
                  <a:srgbClr val="FFFFFF"/>
                </a:solidFill>
                <a:latin typeface="Calibri"/>
                <a:cs typeface="Calibri"/>
              </a:rPr>
              <a:t>without	</a:t>
            </a:r>
            <a:r>
              <a:rPr sz="3500" spc="130" dirty="0">
                <a:solidFill>
                  <a:srgbClr val="FFFFFF"/>
                </a:solidFill>
                <a:latin typeface="Calibri"/>
                <a:cs typeface="Calibri"/>
              </a:rPr>
              <a:t>reaching		</a:t>
            </a:r>
            <a:r>
              <a:rPr sz="3500" spc="70" dirty="0">
                <a:solidFill>
                  <a:srgbClr val="FFFFFF"/>
                </a:solidFill>
                <a:latin typeface="Calibri"/>
                <a:cs typeface="Calibri"/>
              </a:rPr>
              <a:t>land	</a:t>
            </a:r>
            <a:r>
              <a:rPr sz="3500" spc="85" dirty="0">
                <a:solidFill>
                  <a:srgbClr val="FFFFFF"/>
                </a:solidFill>
                <a:latin typeface="Calibri"/>
                <a:cs typeface="Calibri"/>
              </a:rPr>
              <a:t>and	</a:t>
            </a:r>
            <a:r>
              <a:rPr sz="3500" spc="-5" dirty="0">
                <a:solidFill>
                  <a:srgbClr val="FFFFFF"/>
                </a:solidFill>
                <a:latin typeface="Calibri"/>
                <a:cs typeface="Calibri"/>
              </a:rPr>
              <a:t>so	</a:t>
            </a:r>
            <a:r>
              <a:rPr sz="3500" spc="195" dirty="0">
                <a:solidFill>
                  <a:srgbClr val="FFFFFF"/>
                </a:solidFill>
                <a:latin typeface="Calibri"/>
                <a:cs typeface="Calibri"/>
              </a:rPr>
              <a:t>they		</a:t>
            </a:r>
            <a:r>
              <a:rPr sz="3500" spc="100" dirty="0">
                <a:solidFill>
                  <a:srgbClr val="FFFFFF"/>
                </a:solidFill>
                <a:latin typeface="Calibri"/>
                <a:cs typeface="Calibri"/>
              </a:rPr>
              <a:t>ate	</a:t>
            </a:r>
            <a:r>
              <a:rPr sz="3500" spc="60" dirty="0">
                <a:solidFill>
                  <a:srgbClr val="FFFFFF"/>
                </a:solidFill>
                <a:latin typeface="Calibri"/>
                <a:cs typeface="Calibri"/>
              </a:rPr>
              <a:t>mainly		</a:t>
            </a:r>
            <a:r>
              <a:rPr sz="3500" spc="110" dirty="0">
                <a:solidFill>
                  <a:srgbClr val="FFFFFF"/>
                </a:solidFill>
                <a:latin typeface="Calibri"/>
                <a:cs typeface="Calibri"/>
              </a:rPr>
              <a:t>salted	</a:t>
            </a:r>
            <a:r>
              <a:rPr sz="3500" spc="95" dirty="0">
                <a:solidFill>
                  <a:srgbClr val="FFFFFF"/>
                </a:solidFill>
                <a:latin typeface="Calibri"/>
                <a:cs typeface="Calibri"/>
              </a:rPr>
              <a:t>meats  </a:t>
            </a:r>
            <a:r>
              <a:rPr sz="3500" spc="70" dirty="0">
                <a:solidFill>
                  <a:srgbClr val="FFFFFF"/>
                </a:solidFill>
                <a:latin typeface="Calibri"/>
                <a:cs typeface="Calibri"/>
              </a:rPr>
              <a:t>a</a:t>
            </a:r>
            <a:r>
              <a:rPr sz="3500" spc="235" dirty="0">
                <a:solidFill>
                  <a:srgbClr val="FFFFFF"/>
                </a:solidFill>
                <a:latin typeface="Calibri"/>
                <a:cs typeface="Calibri"/>
              </a:rPr>
              <a:t>n</a:t>
            </a:r>
            <a:r>
              <a:rPr sz="3500" spc="-45" dirty="0">
                <a:solidFill>
                  <a:srgbClr val="FFFFFF"/>
                </a:solidFill>
                <a:latin typeface="Calibri"/>
                <a:cs typeface="Calibri"/>
              </a:rPr>
              <a:t>d</a:t>
            </a:r>
            <a:r>
              <a:rPr sz="3500" dirty="0">
                <a:solidFill>
                  <a:srgbClr val="FFFFFF"/>
                </a:solidFill>
                <a:latin typeface="Calibri"/>
                <a:cs typeface="Calibri"/>
              </a:rPr>
              <a:t>		</a:t>
            </a:r>
            <a:r>
              <a:rPr sz="3500" spc="160" dirty="0">
                <a:solidFill>
                  <a:srgbClr val="FFFFFF"/>
                </a:solidFill>
                <a:latin typeface="Calibri"/>
                <a:cs typeface="Calibri"/>
              </a:rPr>
              <a:t>d</a:t>
            </a:r>
            <a:r>
              <a:rPr sz="3500" spc="195" dirty="0">
                <a:solidFill>
                  <a:srgbClr val="FFFFFF"/>
                </a:solidFill>
                <a:latin typeface="Calibri"/>
                <a:cs typeface="Calibri"/>
              </a:rPr>
              <a:t>r</a:t>
            </a:r>
            <a:r>
              <a:rPr sz="3500" spc="50" dirty="0">
                <a:solidFill>
                  <a:srgbClr val="FFFFFF"/>
                </a:solidFill>
                <a:latin typeface="Calibri"/>
                <a:cs typeface="Calibri"/>
              </a:rPr>
              <a:t>i</a:t>
            </a:r>
            <a:r>
              <a:rPr sz="3500" spc="280" dirty="0">
                <a:solidFill>
                  <a:srgbClr val="FFFFFF"/>
                </a:solidFill>
                <a:latin typeface="Calibri"/>
                <a:cs typeface="Calibri"/>
              </a:rPr>
              <a:t>e</a:t>
            </a:r>
            <a:r>
              <a:rPr sz="3500" spc="-45" dirty="0">
                <a:solidFill>
                  <a:srgbClr val="FFFFFF"/>
                </a:solidFill>
                <a:latin typeface="Calibri"/>
                <a:cs typeface="Calibri"/>
              </a:rPr>
              <a:t>d</a:t>
            </a:r>
            <a:r>
              <a:rPr sz="3500" dirty="0">
                <a:solidFill>
                  <a:srgbClr val="FFFFFF"/>
                </a:solidFill>
                <a:latin typeface="Calibri"/>
                <a:cs typeface="Calibri"/>
              </a:rPr>
              <a:t>	</a:t>
            </a:r>
            <a:r>
              <a:rPr sz="3500" spc="295" dirty="0">
                <a:solidFill>
                  <a:srgbClr val="FFFFFF"/>
                </a:solidFill>
                <a:latin typeface="Calibri"/>
                <a:cs typeface="Calibri"/>
              </a:rPr>
              <a:t>g</a:t>
            </a:r>
            <a:r>
              <a:rPr sz="3500" spc="75" dirty="0">
                <a:solidFill>
                  <a:srgbClr val="FFFFFF"/>
                </a:solidFill>
                <a:latin typeface="Calibri"/>
                <a:cs typeface="Calibri"/>
              </a:rPr>
              <a:t>r</a:t>
            </a:r>
            <a:r>
              <a:rPr sz="3500" spc="70" dirty="0">
                <a:solidFill>
                  <a:srgbClr val="FFFFFF"/>
                </a:solidFill>
                <a:latin typeface="Calibri"/>
                <a:cs typeface="Calibri"/>
              </a:rPr>
              <a:t>ain</a:t>
            </a:r>
            <a:r>
              <a:rPr sz="3500" spc="-75" dirty="0">
                <a:solidFill>
                  <a:srgbClr val="FFFFFF"/>
                </a:solidFill>
                <a:latin typeface="Calibri"/>
                <a:cs typeface="Calibri"/>
              </a:rPr>
              <a:t>s</a:t>
            </a:r>
            <a:r>
              <a:rPr sz="3500" spc="145" dirty="0">
                <a:solidFill>
                  <a:srgbClr val="FFFFFF"/>
                </a:solidFill>
                <a:latin typeface="Calibri"/>
                <a:cs typeface="Calibri"/>
              </a:rPr>
              <a:t>.</a:t>
            </a:r>
            <a:r>
              <a:rPr sz="3500" spc="355" dirty="0">
                <a:solidFill>
                  <a:srgbClr val="FFFFFF"/>
                </a:solidFill>
                <a:latin typeface="Calibri"/>
                <a:cs typeface="Calibri"/>
              </a:rPr>
              <a:t> </a:t>
            </a:r>
            <a:r>
              <a:rPr sz="3500" spc="55" dirty="0">
                <a:solidFill>
                  <a:srgbClr val="FFFFFF"/>
                </a:solidFill>
                <a:latin typeface="Calibri"/>
                <a:cs typeface="Calibri"/>
              </a:rPr>
              <a:t>F</a:t>
            </a:r>
            <a:r>
              <a:rPr sz="3500" spc="229" dirty="0">
                <a:solidFill>
                  <a:srgbClr val="FFFFFF"/>
                </a:solidFill>
                <a:latin typeface="Calibri"/>
                <a:cs typeface="Calibri"/>
              </a:rPr>
              <a:t>r</a:t>
            </a:r>
            <a:r>
              <a:rPr sz="3500" spc="175" dirty="0">
                <a:solidFill>
                  <a:srgbClr val="FFFFFF"/>
                </a:solidFill>
                <a:latin typeface="Calibri"/>
                <a:cs typeface="Calibri"/>
              </a:rPr>
              <a:t>e</a:t>
            </a:r>
            <a:r>
              <a:rPr sz="3500" spc="100" dirty="0">
                <a:solidFill>
                  <a:srgbClr val="FFFFFF"/>
                </a:solidFill>
                <a:latin typeface="Calibri"/>
                <a:cs typeface="Calibri"/>
              </a:rPr>
              <a:t>sh</a:t>
            </a:r>
            <a:r>
              <a:rPr sz="3500" dirty="0">
                <a:solidFill>
                  <a:srgbClr val="FFFFFF"/>
                </a:solidFill>
                <a:latin typeface="Calibri"/>
                <a:cs typeface="Calibri"/>
              </a:rPr>
              <a:t>		</a:t>
            </a:r>
            <a:r>
              <a:rPr sz="3500" spc="345" dirty="0">
                <a:solidFill>
                  <a:srgbClr val="FFFFFF"/>
                </a:solidFill>
                <a:latin typeface="Calibri"/>
                <a:cs typeface="Calibri"/>
              </a:rPr>
              <a:t>f</a:t>
            </a:r>
            <a:r>
              <a:rPr sz="3500" spc="495" dirty="0">
                <a:solidFill>
                  <a:srgbClr val="FFFFFF"/>
                </a:solidFill>
                <a:latin typeface="Calibri"/>
                <a:cs typeface="Calibri"/>
              </a:rPr>
              <a:t>r</a:t>
            </a:r>
            <a:r>
              <a:rPr sz="3500" dirty="0">
                <a:solidFill>
                  <a:srgbClr val="FFFFFF"/>
                </a:solidFill>
                <a:latin typeface="Calibri"/>
                <a:cs typeface="Calibri"/>
              </a:rPr>
              <a:t>u</a:t>
            </a:r>
            <a:r>
              <a:rPr sz="3500" spc="-190" dirty="0">
                <a:solidFill>
                  <a:srgbClr val="FFFFFF"/>
                </a:solidFill>
                <a:latin typeface="Calibri"/>
                <a:cs typeface="Calibri"/>
              </a:rPr>
              <a:t>i</a:t>
            </a:r>
            <a:r>
              <a:rPr sz="3500" spc="254" dirty="0">
                <a:solidFill>
                  <a:srgbClr val="FFFFFF"/>
                </a:solidFill>
                <a:latin typeface="Calibri"/>
                <a:cs typeface="Calibri"/>
              </a:rPr>
              <a:t>t</a:t>
            </a:r>
            <a:r>
              <a:rPr sz="3500" spc="305" dirty="0">
                <a:solidFill>
                  <a:srgbClr val="FFFFFF"/>
                </a:solidFill>
                <a:latin typeface="Calibri"/>
                <a:cs typeface="Calibri"/>
              </a:rPr>
              <a:t>s</a:t>
            </a:r>
            <a:r>
              <a:rPr sz="3500" dirty="0">
                <a:solidFill>
                  <a:srgbClr val="FFFFFF"/>
                </a:solidFill>
                <a:latin typeface="Calibri"/>
                <a:cs typeface="Calibri"/>
              </a:rPr>
              <a:t>		</a:t>
            </a:r>
            <a:r>
              <a:rPr sz="3500" spc="70" dirty="0">
                <a:solidFill>
                  <a:srgbClr val="FFFFFF"/>
                </a:solidFill>
                <a:latin typeface="Calibri"/>
                <a:cs typeface="Calibri"/>
              </a:rPr>
              <a:t>a</a:t>
            </a:r>
            <a:r>
              <a:rPr sz="3500" spc="235" dirty="0">
                <a:solidFill>
                  <a:srgbClr val="FFFFFF"/>
                </a:solidFill>
                <a:latin typeface="Calibri"/>
                <a:cs typeface="Calibri"/>
              </a:rPr>
              <a:t>n</a:t>
            </a:r>
            <a:r>
              <a:rPr sz="3500" spc="-45" dirty="0">
                <a:solidFill>
                  <a:srgbClr val="FFFFFF"/>
                </a:solidFill>
                <a:latin typeface="Calibri"/>
                <a:cs typeface="Calibri"/>
              </a:rPr>
              <a:t>d</a:t>
            </a:r>
            <a:r>
              <a:rPr sz="3500" dirty="0">
                <a:solidFill>
                  <a:srgbClr val="FFFFFF"/>
                </a:solidFill>
                <a:latin typeface="Calibri"/>
                <a:cs typeface="Calibri"/>
              </a:rPr>
              <a:t>		</a:t>
            </a:r>
            <a:r>
              <a:rPr sz="3500" spc="15" dirty="0">
                <a:solidFill>
                  <a:srgbClr val="FFFFFF"/>
                </a:solidFill>
                <a:latin typeface="Calibri"/>
                <a:cs typeface="Calibri"/>
              </a:rPr>
              <a:t>v</a:t>
            </a:r>
            <a:r>
              <a:rPr sz="3500" spc="150" dirty="0">
                <a:solidFill>
                  <a:srgbClr val="FFFFFF"/>
                </a:solidFill>
                <a:latin typeface="Calibri"/>
                <a:cs typeface="Calibri"/>
              </a:rPr>
              <a:t>e</a:t>
            </a:r>
            <a:r>
              <a:rPr sz="3500" spc="190" dirty="0">
                <a:solidFill>
                  <a:srgbClr val="FFFFFF"/>
                </a:solidFill>
                <a:latin typeface="Calibri"/>
                <a:cs typeface="Calibri"/>
              </a:rPr>
              <a:t>g</a:t>
            </a:r>
            <a:r>
              <a:rPr sz="3500" spc="-60" dirty="0">
                <a:solidFill>
                  <a:srgbClr val="FFFFFF"/>
                </a:solidFill>
                <a:latin typeface="Calibri"/>
                <a:cs typeface="Calibri"/>
              </a:rPr>
              <a:t>e</a:t>
            </a:r>
            <a:r>
              <a:rPr sz="3500" spc="145" dirty="0">
                <a:solidFill>
                  <a:srgbClr val="FFFFFF"/>
                </a:solidFill>
                <a:latin typeface="Calibri"/>
                <a:cs typeface="Calibri"/>
              </a:rPr>
              <a:t>t</a:t>
            </a:r>
            <a:r>
              <a:rPr sz="3500" spc="195" dirty="0">
                <a:solidFill>
                  <a:srgbClr val="FFFFFF"/>
                </a:solidFill>
                <a:latin typeface="Calibri"/>
                <a:cs typeface="Calibri"/>
              </a:rPr>
              <a:t>a</a:t>
            </a:r>
            <a:r>
              <a:rPr sz="3500" spc="110" dirty="0">
                <a:solidFill>
                  <a:srgbClr val="FFFFFF"/>
                </a:solidFill>
                <a:latin typeface="Calibri"/>
                <a:cs typeface="Calibri"/>
              </a:rPr>
              <a:t>b</a:t>
            </a:r>
            <a:r>
              <a:rPr sz="3500" spc="45" dirty="0">
                <a:solidFill>
                  <a:srgbClr val="FFFFFF"/>
                </a:solidFill>
                <a:latin typeface="Calibri"/>
                <a:cs typeface="Calibri"/>
              </a:rPr>
              <a:t>l</a:t>
            </a:r>
            <a:r>
              <a:rPr sz="3500" spc="175" dirty="0">
                <a:solidFill>
                  <a:srgbClr val="FFFFFF"/>
                </a:solidFill>
                <a:latin typeface="Calibri"/>
                <a:cs typeface="Calibri"/>
              </a:rPr>
              <a:t>e</a:t>
            </a:r>
            <a:r>
              <a:rPr sz="3500" spc="135" dirty="0">
                <a:solidFill>
                  <a:srgbClr val="FFFFFF"/>
                </a:solidFill>
                <a:latin typeface="Calibri"/>
                <a:cs typeface="Calibri"/>
              </a:rPr>
              <a:t>s</a:t>
            </a:r>
            <a:r>
              <a:rPr sz="3500" dirty="0">
                <a:solidFill>
                  <a:srgbClr val="FFFFFF"/>
                </a:solidFill>
                <a:latin typeface="Calibri"/>
                <a:cs typeface="Calibri"/>
              </a:rPr>
              <a:t>	</a:t>
            </a:r>
            <a:r>
              <a:rPr sz="3500" spc="130" dirty="0">
                <a:solidFill>
                  <a:srgbClr val="FFFFFF"/>
                </a:solidFill>
                <a:latin typeface="Calibri"/>
                <a:cs typeface="Calibri"/>
              </a:rPr>
              <a:t>c</a:t>
            </a:r>
            <a:r>
              <a:rPr sz="3500" spc="-40" dirty="0">
                <a:solidFill>
                  <a:srgbClr val="FFFFFF"/>
                </a:solidFill>
                <a:latin typeface="Calibri"/>
                <a:cs typeface="Calibri"/>
              </a:rPr>
              <a:t>o</a:t>
            </a:r>
            <a:r>
              <a:rPr sz="3500" spc="95" dirty="0">
                <a:solidFill>
                  <a:srgbClr val="FFFFFF"/>
                </a:solidFill>
                <a:latin typeface="Calibri"/>
                <a:cs typeface="Calibri"/>
              </a:rPr>
              <a:t>u</a:t>
            </a:r>
            <a:r>
              <a:rPr sz="3500" spc="100" dirty="0">
                <a:solidFill>
                  <a:srgbClr val="FFFFFF"/>
                </a:solidFill>
                <a:latin typeface="Calibri"/>
                <a:cs typeface="Calibri"/>
              </a:rPr>
              <a:t>ld</a:t>
            </a:r>
            <a:r>
              <a:rPr sz="3500" spc="-315" dirty="0">
                <a:solidFill>
                  <a:srgbClr val="FFFFFF"/>
                </a:solidFill>
                <a:latin typeface="Calibri"/>
                <a:cs typeface="Calibri"/>
              </a:rPr>
              <a:t>n</a:t>
            </a:r>
            <a:r>
              <a:rPr sz="3500" spc="-530" dirty="0">
                <a:solidFill>
                  <a:srgbClr val="FFFFFF"/>
                </a:solidFill>
                <a:latin typeface="Calibri"/>
                <a:cs typeface="Calibri"/>
              </a:rPr>
              <a:t>’</a:t>
            </a:r>
            <a:r>
              <a:rPr sz="3500" spc="425" dirty="0">
                <a:solidFill>
                  <a:srgbClr val="FFFFFF"/>
                </a:solidFill>
                <a:latin typeface="Calibri"/>
                <a:cs typeface="Calibri"/>
              </a:rPr>
              <a:t>t</a:t>
            </a:r>
            <a:r>
              <a:rPr sz="3500" dirty="0">
                <a:solidFill>
                  <a:srgbClr val="FFFFFF"/>
                </a:solidFill>
                <a:latin typeface="Calibri"/>
                <a:cs typeface="Calibri"/>
              </a:rPr>
              <a:t>	</a:t>
            </a:r>
            <a:r>
              <a:rPr sz="3500" spc="-745" dirty="0">
                <a:solidFill>
                  <a:srgbClr val="FFFFFF"/>
                </a:solidFill>
                <a:latin typeface="Calibri"/>
                <a:cs typeface="Calibri"/>
              </a:rPr>
              <a:t> </a:t>
            </a:r>
            <a:r>
              <a:rPr sz="3500" spc="105" dirty="0">
                <a:solidFill>
                  <a:srgbClr val="FFFFFF"/>
                </a:solidFill>
                <a:latin typeface="Calibri"/>
                <a:cs typeface="Calibri"/>
              </a:rPr>
              <a:t>be</a:t>
            </a:r>
            <a:r>
              <a:rPr sz="3500" dirty="0">
                <a:solidFill>
                  <a:srgbClr val="FFFFFF"/>
                </a:solidFill>
                <a:latin typeface="Calibri"/>
                <a:cs typeface="Calibri"/>
              </a:rPr>
              <a:t>	</a:t>
            </a:r>
            <a:r>
              <a:rPr sz="3500" spc="120" dirty="0">
                <a:solidFill>
                  <a:srgbClr val="FFFFFF"/>
                </a:solidFill>
                <a:latin typeface="Calibri"/>
                <a:cs typeface="Calibri"/>
              </a:rPr>
              <a:t>k</a:t>
            </a:r>
            <a:r>
              <a:rPr sz="3500" spc="150" dirty="0">
                <a:solidFill>
                  <a:srgbClr val="FFFFFF"/>
                </a:solidFill>
                <a:latin typeface="Calibri"/>
                <a:cs typeface="Calibri"/>
              </a:rPr>
              <a:t>e</a:t>
            </a:r>
            <a:r>
              <a:rPr sz="3500" spc="-235" dirty="0">
                <a:solidFill>
                  <a:srgbClr val="FFFFFF"/>
                </a:solidFill>
                <a:latin typeface="Calibri"/>
                <a:cs typeface="Calibri"/>
              </a:rPr>
              <a:t>p</a:t>
            </a:r>
            <a:r>
              <a:rPr sz="3500" spc="335" dirty="0">
                <a:solidFill>
                  <a:srgbClr val="FFFFFF"/>
                </a:solidFill>
                <a:latin typeface="Calibri"/>
                <a:cs typeface="Calibri"/>
              </a:rPr>
              <a:t>t  </a:t>
            </a:r>
            <a:r>
              <a:rPr sz="3500" spc="185" dirty="0">
                <a:solidFill>
                  <a:srgbClr val="FFFFFF"/>
                </a:solidFill>
                <a:latin typeface="Calibri"/>
                <a:cs typeface="Calibri"/>
              </a:rPr>
              <a:t>for	</a:t>
            </a:r>
            <a:r>
              <a:rPr sz="3500" spc="60" dirty="0">
                <a:solidFill>
                  <a:srgbClr val="FFFFFF"/>
                </a:solidFill>
                <a:latin typeface="Calibri"/>
                <a:cs typeface="Calibri"/>
              </a:rPr>
              <a:t>long		</a:t>
            </a:r>
            <a:r>
              <a:rPr sz="3500" spc="90" dirty="0">
                <a:solidFill>
                  <a:srgbClr val="FFFFFF"/>
                </a:solidFill>
                <a:latin typeface="Calibri"/>
                <a:cs typeface="Calibri"/>
              </a:rPr>
              <a:t>without	</a:t>
            </a:r>
            <a:r>
              <a:rPr sz="3500" spc="105" dirty="0">
                <a:solidFill>
                  <a:srgbClr val="FFFFFF"/>
                </a:solidFill>
                <a:latin typeface="Calibri"/>
                <a:cs typeface="Calibri"/>
              </a:rPr>
              <a:t>going		</a:t>
            </a:r>
            <a:r>
              <a:rPr sz="3500" spc="15" dirty="0">
                <a:solidFill>
                  <a:srgbClr val="FFFFFF"/>
                </a:solidFill>
                <a:latin typeface="Calibri"/>
                <a:cs typeface="Calibri"/>
              </a:rPr>
              <a:t>mouldy.</a:t>
            </a:r>
            <a:r>
              <a:rPr sz="3500" spc="540" dirty="0">
                <a:solidFill>
                  <a:srgbClr val="FFFFFF"/>
                </a:solidFill>
                <a:latin typeface="Calibri"/>
                <a:cs typeface="Calibri"/>
              </a:rPr>
              <a:t> </a:t>
            </a:r>
            <a:r>
              <a:rPr sz="3500" spc="545" dirty="0">
                <a:solidFill>
                  <a:srgbClr val="FFFFFF"/>
                </a:solidFill>
                <a:latin typeface="Calibri"/>
                <a:cs typeface="Calibri"/>
              </a:rPr>
              <a:t>It	</a:t>
            </a:r>
            <a:r>
              <a:rPr sz="3500" spc="-5" dirty="0">
                <a:solidFill>
                  <a:srgbClr val="FFFFFF"/>
                </a:solidFill>
                <a:latin typeface="Calibri"/>
                <a:cs typeface="Calibri"/>
              </a:rPr>
              <a:t>wasn’t	</a:t>
            </a:r>
            <a:r>
              <a:rPr sz="3500" spc="125" dirty="0">
                <a:solidFill>
                  <a:srgbClr val="FFFFFF"/>
                </a:solidFill>
                <a:latin typeface="Calibri"/>
                <a:cs typeface="Calibri"/>
              </a:rPr>
              <a:t>until		</a:t>
            </a:r>
            <a:r>
              <a:rPr sz="3500" spc="80" dirty="0">
                <a:solidFill>
                  <a:srgbClr val="FFFFFF"/>
                </a:solidFill>
                <a:latin typeface="Calibri"/>
                <a:cs typeface="Calibri"/>
              </a:rPr>
              <a:t>around	</a:t>
            </a:r>
            <a:r>
              <a:rPr sz="3500" spc="190" dirty="0">
                <a:solidFill>
                  <a:srgbClr val="FFFFFF"/>
                </a:solidFill>
                <a:latin typeface="Calibri"/>
                <a:cs typeface="Calibri"/>
              </a:rPr>
              <a:t>the</a:t>
            </a:r>
            <a:endParaRPr sz="3500">
              <a:latin typeface="Calibri"/>
              <a:cs typeface="Calibri"/>
            </a:endParaRPr>
          </a:p>
          <a:p>
            <a:pPr marL="12065" marR="51435" algn="ctr">
              <a:lnSpc>
                <a:spcPts val="4400"/>
              </a:lnSpc>
              <a:tabLst>
                <a:tab pos="420370" algn="l"/>
                <a:tab pos="1365250" algn="l"/>
                <a:tab pos="1943100" algn="l"/>
                <a:tab pos="3027680" algn="l"/>
                <a:tab pos="3663950" algn="l"/>
                <a:tab pos="3911600" algn="l"/>
                <a:tab pos="4688840" algn="l"/>
                <a:tab pos="5852795" algn="l"/>
                <a:tab pos="6269355" algn="l"/>
                <a:tab pos="7479030" algn="l"/>
                <a:tab pos="8768080" algn="l"/>
                <a:tab pos="9079230" algn="l"/>
                <a:tab pos="9648825" algn="l"/>
                <a:tab pos="10084435" algn="l"/>
                <a:tab pos="10506075" algn="l"/>
                <a:tab pos="12002770" algn="l"/>
              </a:tabLst>
            </a:pPr>
            <a:r>
              <a:rPr sz="3500" spc="-170" dirty="0">
                <a:solidFill>
                  <a:srgbClr val="FFFFFF"/>
                </a:solidFill>
                <a:latin typeface="Calibri"/>
                <a:cs typeface="Calibri"/>
              </a:rPr>
              <a:t>m</a:t>
            </a:r>
            <a:r>
              <a:rPr sz="3500" spc="190" dirty="0">
                <a:solidFill>
                  <a:srgbClr val="FFFFFF"/>
                </a:solidFill>
                <a:latin typeface="Calibri"/>
                <a:cs typeface="Calibri"/>
              </a:rPr>
              <a:t>i</a:t>
            </a:r>
            <a:r>
              <a:rPr sz="3500" spc="130" dirty="0">
                <a:solidFill>
                  <a:srgbClr val="FFFFFF"/>
                </a:solidFill>
                <a:latin typeface="Calibri"/>
                <a:cs typeface="Calibri"/>
              </a:rPr>
              <a:t>d-18th</a:t>
            </a:r>
            <a:r>
              <a:rPr sz="3500" dirty="0">
                <a:solidFill>
                  <a:srgbClr val="FFFFFF"/>
                </a:solidFill>
                <a:latin typeface="Calibri"/>
                <a:cs typeface="Calibri"/>
              </a:rPr>
              <a:t>	</a:t>
            </a:r>
            <a:r>
              <a:rPr sz="3500" spc="-760" dirty="0">
                <a:solidFill>
                  <a:srgbClr val="FFFFFF"/>
                </a:solidFill>
                <a:latin typeface="Calibri"/>
                <a:cs typeface="Calibri"/>
              </a:rPr>
              <a:t> </a:t>
            </a:r>
            <a:r>
              <a:rPr sz="3500" spc="155" dirty="0">
                <a:solidFill>
                  <a:srgbClr val="FFFFFF"/>
                </a:solidFill>
                <a:latin typeface="Calibri"/>
                <a:cs typeface="Calibri"/>
              </a:rPr>
              <a:t>c</a:t>
            </a:r>
            <a:r>
              <a:rPr sz="3500" spc="95" dirty="0">
                <a:solidFill>
                  <a:srgbClr val="FFFFFF"/>
                </a:solidFill>
                <a:latin typeface="Calibri"/>
                <a:cs typeface="Calibri"/>
              </a:rPr>
              <a:t>e</a:t>
            </a:r>
            <a:r>
              <a:rPr sz="3500" spc="-185" dirty="0">
                <a:solidFill>
                  <a:srgbClr val="FFFFFF"/>
                </a:solidFill>
                <a:latin typeface="Calibri"/>
                <a:cs typeface="Calibri"/>
              </a:rPr>
              <a:t>n</a:t>
            </a:r>
            <a:r>
              <a:rPr sz="3500" spc="165" dirty="0">
                <a:solidFill>
                  <a:srgbClr val="FFFFFF"/>
                </a:solidFill>
                <a:latin typeface="Calibri"/>
                <a:cs typeface="Calibri"/>
              </a:rPr>
              <a:t>t</a:t>
            </a:r>
            <a:r>
              <a:rPr sz="3500" spc="315" dirty="0">
                <a:solidFill>
                  <a:srgbClr val="FFFFFF"/>
                </a:solidFill>
                <a:latin typeface="Calibri"/>
                <a:cs typeface="Calibri"/>
              </a:rPr>
              <a:t>u</a:t>
            </a:r>
            <a:r>
              <a:rPr sz="3500" spc="434" dirty="0">
                <a:solidFill>
                  <a:srgbClr val="FFFFFF"/>
                </a:solidFill>
                <a:latin typeface="Calibri"/>
                <a:cs typeface="Calibri"/>
              </a:rPr>
              <a:t>r</a:t>
            </a:r>
            <a:r>
              <a:rPr sz="3500" spc="290" dirty="0">
                <a:solidFill>
                  <a:srgbClr val="FFFFFF"/>
                </a:solidFill>
                <a:latin typeface="Calibri"/>
                <a:cs typeface="Calibri"/>
              </a:rPr>
              <a:t>y</a:t>
            </a:r>
            <a:r>
              <a:rPr sz="3500" dirty="0">
                <a:solidFill>
                  <a:srgbClr val="FFFFFF"/>
                </a:solidFill>
                <a:latin typeface="Calibri"/>
                <a:cs typeface="Calibri"/>
              </a:rPr>
              <a:t>	</a:t>
            </a:r>
            <a:r>
              <a:rPr sz="3500" spc="240" dirty="0">
                <a:solidFill>
                  <a:srgbClr val="FFFFFF"/>
                </a:solidFill>
                <a:latin typeface="Calibri"/>
                <a:cs typeface="Calibri"/>
              </a:rPr>
              <a:t>th</a:t>
            </a:r>
            <a:r>
              <a:rPr sz="3500" spc="-50" dirty="0">
                <a:solidFill>
                  <a:srgbClr val="FFFFFF"/>
                </a:solidFill>
                <a:latin typeface="Calibri"/>
                <a:cs typeface="Calibri"/>
              </a:rPr>
              <a:t>a</a:t>
            </a:r>
            <a:r>
              <a:rPr sz="3500" spc="425" dirty="0">
                <a:solidFill>
                  <a:srgbClr val="FFFFFF"/>
                </a:solidFill>
                <a:latin typeface="Calibri"/>
                <a:cs typeface="Calibri"/>
              </a:rPr>
              <a:t>t</a:t>
            </a:r>
            <a:r>
              <a:rPr sz="3500" dirty="0">
                <a:solidFill>
                  <a:srgbClr val="FFFFFF"/>
                </a:solidFill>
                <a:latin typeface="Calibri"/>
                <a:cs typeface="Calibri"/>
              </a:rPr>
              <a:t>	</a:t>
            </a:r>
            <a:r>
              <a:rPr sz="3500" spc="-5" dirty="0">
                <a:solidFill>
                  <a:srgbClr val="FFFFFF"/>
                </a:solidFill>
                <a:latin typeface="Calibri"/>
                <a:cs typeface="Calibri"/>
              </a:rPr>
              <a:t>s</a:t>
            </a:r>
            <a:r>
              <a:rPr sz="3500" spc="100" dirty="0">
                <a:solidFill>
                  <a:srgbClr val="FFFFFF"/>
                </a:solidFill>
                <a:latin typeface="Calibri"/>
                <a:cs typeface="Calibri"/>
              </a:rPr>
              <a:t>o</a:t>
            </a:r>
            <a:r>
              <a:rPr sz="3500" spc="-135" dirty="0">
                <a:solidFill>
                  <a:srgbClr val="FFFFFF"/>
                </a:solidFill>
                <a:latin typeface="Calibri"/>
                <a:cs typeface="Calibri"/>
              </a:rPr>
              <a:t>m</a:t>
            </a:r>
            <a:r>
              <a:rPr sz="3500" spc="95" dirty="0">
                <a:solidFill>
                  <a:srgbClr val="FFFFFF"/>
                </a:solidFill>
                <a:latin typeface="Calibri"/>
                <a:cs typeface="Calibri"/>
              </a:rPr>
              <a:t>e</a:t>
            </a:r>
            <a:r>
              <a:rPr sz="3500" dirty="0">
                <a:solidFill>
                  <a:srgbClr val="FFFFFF"/>
                </a:solidFill>
                <a:latin typeface="Calibri"/>
                <a:cs typeface="Calibri"/>
              </a:rPr>
              <a:t>	</a:t>
            </a:r>
            <a:r>
              <a:rPr sz="3500" spc="-95" dirty="0">
                <a:solidFill>
                  <a:srgbClr val="FFFFFF"/>
                </a:solidFill>
                <a:latin typeface="Calibri"/>
                <a:cs typeface="Calibri"/>
              </a:rPr>
              <a:t>d</a:t>
            </a:r>
            <a:r>
              <a:rPr sz="3500" spc="-40" dirty="0">
                <a:solidFill>
                  <a:srgbClr val="FFFFFF"/>
                </a:solidFill>
                <a:latin typeface="Calibri"/>
                <a:cs typeface="Calibri"/>
              </a:rPr>
              <a:t>o</a:t>
            </a:r>
            <a:r>
              <a:rPr sz="3500" spc="114" dirty="0">
                <a:solidFill>
                  <a:srgbClr val="FFFFFF"/>
                </a:solidFill>
                <a:latin typeface="Calibri"/>
                <a:cs typeface="Calibri"/>
              </a:rPr>
              <a:t>c</a:t>
            </a:r>
            <a:r>
              <a:rPr sz="3500" spc="270" dirty="0">
                <a:solidFill>
                  <a:srgbClr val="FFFFFF"/>
                </a:solidFill>
                <a:latin typeface="Calibri"/>
                <a:cs typeface="Calibri"/>
              </a:rPr>
              <a:t>t</a:t>
            </a:r>
            <a:r>
              <a:rPr sz="3500" spc="-95" dirty="0">
                <a:solidFill>
                  <a:srgbClr val="FFFFFF"/>
                </a:solidFill>
                <a:latin typeface="Calibri"/>
                <a:cs typeface="Calibri"/>
              </a:rPr>
              <a:t>o</a:t>
            </a:r>
            <a:r>
              <a:rPr sz="3500" spc="365" dirty="0">
                <a:solidFill>
                  <a:srgbClr val="FFFFFF"/>
                </a:solidFill>
                <a:latin typeface="Calibri"/>
                <a:cs typeface="Calibri"/>
              </a:rPr>
              <a:t>r</a:t>
            </a:r>
            <a:r>
              <a:rPr sz="3500" spc="135" dirty="0">
                <a:solidFill>
                  <a:srgbClr val="FFFFFF"/>
                </a:solidFill>
                <a:latin typeface="Calibri"/>
                <a:cs typeface="Calibri"/>
              </a:rPr>
              <a:t>s</a:t>
            </a:r>
            <a:r>
              <a:rPr sz="3500" dirty="0">
                <a:solidFill>
                  <a:srgbClr val="FFFFFF"/>
                </a:solidFill>
                <a:latin typeface="Calibri"/>
                <a:cs typeface="Calibri"/>
              </a:rPr>
              <a:t>	</a:t>
            </a:r>
            <a:r>
              <a:rPr sz="3500" spc="-35" dirty="0">
                <a:solidFill>
                  <a:srgbClr val="FFFFFF"/>
                </a:solidFill>
                <a:latin typeface="Calibri"/>
                <a:cs typeface="Calibri"/>
              </a:rPr>
              <a:t>s</a:t>
            </a:r>
            <a:r>
              <a:rPr sz="3500" spc="145" dirty="0">
                <a:solidFill>
                  <a:srgbClr val="FFFFFF"/>
                </a:solidFill>
                <a:latin typeface="Calibri"/>
                <a:cs typeface="Calibri"/>
              </a:rPr>
              <a:t>t</a:t>
            </a:r>
            <a:r>
              <a:rPr sz="3500" spc="140" dirty="0">
                <a:solidFill>
                  <a:srgbClr val="FFFFFF"/>
                </a:solidFill>
                <a:latin typeface="Calibri"/>
                <a:cs typeface="Calibri"/>
              </a:rPr>
              <a:t>a</a:t>
            </a:r>
            <a:r>
              <a:rPr sz="3500" spc="310" dirty="0">
                <a:solidFill>
                  <a:srgbClr val="FFFFFF"/>
                </a:solidFill>
                <a:latin typeface="Calibri"/>
                <a:cs typeface="Calibri"/>
              </a:rPr>
              <a:t>r</a:t>
            </a:r>
            <a:r>
              <a:rPr sz="3500" spc="250" dirty="0">
                <a:solidFill>
                  <a:srgbClr val="FFFFFF"/>
                </a:solidFill>
                <a:latin typeface="Calibri"/>
                <a:cs typeface="Calibri"/>
              </a:rPr>
              <a:t>t</a:t>
            </a:r>
            <a:r>
              <a:rPr sz="3500" spc="260" dirty="0">
                <a:solidFill>
                  <a:srgbClr val="FFFFFF"/>
                </a:solidFill>
                <a:latin typeface="Calibri"/>
                <a:cs typeface="Calibri"/>
              </a:rPr>
              <a:t>e</a:t>
            </a:r>
            <a:r>
              <a:rPr sz="3500" spc="-45" dirty="0">
                <a:solidFill>
                  <a:srgbClr val="FFFFFF"/>
                </a:solidFill>
                <a:latin typeface="Calibri"/>
                <a:cs typeface="Calibri"/>
              </a:rPr>
              <a:t>d</a:t>
            </a:r>
            <a:r>
              <a:rPr sz="3500" dirty="0">
                <a:solidFill>
                  <a:srgbClr val="FFFFFF"/>
                </a:solidFill>
                <a:latin typeface="Calibri"/>
                <a:cs typeface="Calibri"/>
              </a:rPr>
              <a:t>	</a:t>
            </a:r>
            <a:r>
              <a:rPr sz="3500" spc="270" dirty="0">
                <a:solidFill>
                  <a:srgbClr val="FFFFFF"/>
                </a:solidFill>
                <a:latin typeface="Calibri"/>
                <a:cs typeface="Calibri"/>
              </a:rPr>
              <a:t>t</a:t>
            </a:r>
            <a:r>
              <a:rPr sz="3500" spc="-145" dirty="0">
                <a:solidFill>
                  <a:srgbClr val="FFFFFF"/>
                </a:solidFill>
                <a:latin typeface="Calibri"/>
                <a:cs typeface="Calibri"/>
              </a:rPr>
              <a:t>o</a:t>
            </a:r>
            <a:r>
              <a:rPr sz="3500" dirty="0">
                <a:solidFill>
                  <a:srgbClr val="FFFFFF"/>
                </a:solidFill>
                <a:latin typeface="Calibri"/>
                <a:cs typeface="Calibri"/>
              </a:rPr>
              <a:t>	</a:t>
            </a:r>
            <a:r>
              <a:rPr sz="3500" spc="90" dirty="0">
                <a:solidFill>
                  <a:srgbClr val="FFFFFF"/>
                </a:solidFill>
                <a:latin typeface="Calibri"/>
                <a:cs typeface="Calibri"/>
              </a:rPr>
              <a:t>link</a:t>
            </a:r>
            <a:r>
              <a:rPr sz="3500" dirty="0">
                <a:solidFill>
                  <a:srgbClr val="FFFFFF"/>
                </a:solidFill>
                <a:latin typeface="Calibri"/>
                <a:cs typeface="Calibri"/>
              </a:rPr>
              <a:t>	</a:t>
            </a:r>
            <a:r>
              <a:rPr sz="3500" spc="100" dirty="0">
                <a:solidFill>
                  <a:srgbClr val="FFFFFF"/>
                </a:solidFill>
                <a:latin typeface="Calibri"/>
                <a:cs typeface="Calibri"/>
              </a:rPr>
              <a:t>s</a:t>
            </a:r>
            <a:r>
              <a:rPr sz="3500" spc="110" dirty="0">
                <a:solidFill>
                  <a:srgbClr val="FFFFFF"/>
                </a:solidFill>
                <a:latin typeface="Calibri"/>
                <a:cs typeface="Calibri"/>
              </a:rPr>
              <a:t>c</a:t>
            </a:r>
            <a:r>
              <a:rPr sz="3500" spc="195" dirty="0">
                <a:solidFill>
                  <a:srgbClr val="FFFFFF"/>
                </a:solidFill>
                <a:latin typeface="Calibri"/>
                <a:cs typeface="Calibri"/>
              </a:rPr>
              <a:t>u</a:t>
            </a:r>
            <a:r>
              <a:rPr sz="3500" spc="540" dirty="0">
                <a:solidFill>
                  <a:srgbClr val="FFFFFF"/>
                </a:solidFill>
                <a:latin typeface="Calibri"/>
                <a:cs typeface="Calibri"/>
              </a:rPr>
              <a:t>r</a:t>
            </a:r>
            <a:r>
              <a:rPr sz="3500" spc="120" dirty="0">
                <a:solidFill>
                  <a:srgbClr val="FFFFFF"/>
                </a:solidFill>
                <a:latin typeface="Calibri"/>
                <a:cs typeface="Calibri"/>
              </a:rPr>
              <a:t>v</a:t>
            </a:r>
            <a:r>
              <a:rPr sz="3500" spc="290" dirty="0">
                <a:solidFill>
                  <a:srgbClr val="FFFFFF"/>
                </a:solidFill>
                <a:latin typeface="Calibri"/>
                <a:cs typeface="Calibri"/>
              </a:rPr>
              <a:t>y</a:t>
            </a:r>
            <a:r>
              <a:rPr sz="3500" dirty="0">
                <a:solidFill>
                  <a:srgbClr val="FFFFFF"/>
                </a:solidFill>
                <a:latin typeface="Calibri"/>
                <a:cs typeface="Calibri"/>
              </a:rPr>
              <a:t>	</a:t>
            </a:r>
            <a:r>
              <a:rPr sz="3500" spc="270" dirty="0">
                <a:solidFill>
                  <a:srgbClr val="FFFFFF"/>
                </a:solidFill>
                <a:latin typeface="Calibri"/>
                <a:cs typeface="Calibri"/>
              </a:rPr>
              <a:t>t</a:t>
            </a:r>
            <a:r>
              <a:rPr sz="3500" spc="-90" dirty="0">
                <a:solidFill>
                  <a:srgbClr val="FFFFFF"/>
                </a:solidFill>
                <a:latin typeface="Calibri"/>
                <a:cs typeface="Calibri"/>
              </a:rPr>
              <a:t>o  </a:t>
            </a:r>
            <a:r>
              <a:rPr sz="3500" spc="195" dirty="0">
                <a:solidFill>
                  <a:srgbClr val="FFFFFF"/>
                </a:solidFill>
                <a:latin typeface="Calibri"/>
                <a:cs typeface="Calibri"/>
              </a:rPr>
              <a:t>a	</a:t>
            </a:r>
            <a:r>
              <a:rPr sz="3500" spc="135" dirty="0">
                <a:solidFill>
                  <a:srgbClr val="FFFFFF"/>
                </a:solidFill>
                <a:latin typeface="Calibri"/>
                <a:cs typeface="Calibri"/>
              </a:rPr>
              <a:t>lack	</a:t>
            </a:r>
            <a:r>
              <a:rPr sz="3500" spc="145" dirty="0">
                <a:solidFill>
                  <a:srgbClr val="FFFFFF"/>
                </a:solidFill>
                <a:latin typeface="Calibri"/>
                <a:cs typeface="Calibri"/>
              </a:rPr>
              <a:t>of	</a:t>
            </a:r>
            <a:r>
              <a:rPr sz="3500" spc="215" dirty="0">
                <a:solidFill>
                  <a:srgbClr val="FFFFFF"/>
                </a:solidFill>
                <a:latin typeface="Calibri"/>
                <a:cs typeface="Calibri"/>
              </a:rPr>
              <a:t>fruit	</a:t>
            </a:r>
            <a:r>
              <a:rPr sz="3500" spc="85" dirty="0">
                <a:solidFill>
                  <a:srgbClr val="FFFFFF"/>
                </a:solidFill>
                <a:latin typeface="Calibri"/>
                <a:cs typeface="Calibri"/>
              </a:rPr>
              <a:t>and	</a:t>
            </a:r>
            <a:r>
              <a:rPr sz="3500" spc="90" dirty="0">
                <a:solidFill>
                  <a:srgbClr val="FFFFFF"/>
                </a:solidFill>
                <a:latin typeface="Calibri"/>
                <a:cs typeface="Calibri"/>
              </a:rPr>
              <a:t>vegetables,	</a:t>
            </a:r>
            <a:r>
              <a:rPr sz="3500" spc="180" dirty="0">
                <a:solidFill>
                  <a:srgbClr val="FFFFFF"/>
                </a:solidFill>
                <a:latin typeface="Calibri"/>
                <a:cs typeface="Calibri"/>
              </a:rPr>
              <a:t>particularly	</a:t>
            </a:r>
            <a:r>
              <a:rPr sz="3500" spc="185" dirty="0">
                <a:solidFill>
                  <a:srgbClr val="FFFFFF"/>
                </a:solidFill>
                <a:latin typeface="Calibri"/>
                <a:cs typeface="Calibri"/>
              </a:rPr>
              <a:t>citrus	</a:t>
            </a:r>
            <a:r>
              <a:rPr sz="3500" spc="165" dirty="0">
                <a:solidFill>
                  <a:srgbClr val="FFFFFF"/>
                </a:solidFill>
                <a:latin typeface="Calibri"/>
                <a:cs typeface="Calibri"/>
              </a:rPr>
              <a:t>fruits.</a:t>
            </a:r>
            <a:endParaRPr sz="3500">
              <a:latin typeface="Calibri"/>
              <a:cs typeface="Calibri"/>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14300"/>
            <a:ext cx="13004800" cy="9639300"/>
            <a:chOff x="0" y="114300"/>
            <a:chExt cx="13004800" cy="96393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2857500" y="114300"/>
              <a:ext cx="7010400" cy="10795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2895599" y="165099"/>
              <a:ext cx="6934199" cy="965199"/>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3898899" y="419100"/>
              <a:ext cx="4902200" cy="469900"/>
            </a:xfrm>
            <a:prstGeom prst="rect">
              <a:avLst/>
            </a:prstGeom>
            <a:blipFill>
              <a:blip r:embed="rId11" cstate="print"/>
              <a:stretch>
                <a:fillRect/>
              </a:stretch>
            </a:blipFill>
          </p:spPr>
          <p:txBody>
            <a:bodyPr wrap="square" lIns="0" tIns="0" rIns="0" bIns="0" rtlCol="0"/>
            <a:lstStyle/>
            <a:p>
              <a:endParaRPr/>
            </a:p>
          </p:txBody>
        </p:sp>
      </p:grpSp>
      <p:sp>
        <p:nvSpPr>
          <p:cNvPr id="12" name="object 12"/>
          <p:cNvSpPr txBox="1">
            <a:spLocks noGrp="1"/>
          </p:cNvSpPr>
          <p:nvPr>
            <p:ph type="title"/>
          </p:nvPr>
        </p:nvSpPr>
        <p:spPr>
          <a:xfrm>
            <a:off x="3922588" y="292100"/>
            <a:ext cx="4880610" cy="635000"/>
          </a:xfrm>
          <a:prstGeom prst="rect">
            <a:avLst/>
          </a:prstGeom>
        </p:spPr>
        <p:txBody>
          <a:bodyPr vert="horz" wrap="square" lIns="0" tIns="12700" rIns="0" bIns="0" rtlCol="0">
            <a:spAutoFit/>
          </a:bodyPr>
          <a:lstStyle/>
          <a:p>
            <a:pPr marL="12700">
              <a:lnSpc>
                <a:spcPct val="100000"/>
              </a:lnSpc>
              <a:spcBef>
                <a:spcPts val="100"/>
              </a:spcBef>
              <a:tabLst>
                <a:tab pos="1165225" algn="l"/>
                <a:tab pos="2175510" algn="l"/>
                <a:tab pos="3395979" algn="l"/>
              </a:tabLst>
            </a:pPr>
            <a:r>
              <a:rPr sz="4000" spc="285" dirty="0"/>
              <a:t>R</a:t>
            </a:r>
            <a:r>
              <a:rPr sz="4000" spc="20" dirty="0"/>
              <a:t>i</a:t>
            </a:r>
            <a:r>
              <a:rPr sz="4000" spc="280" dirty="0"/>
              <a:t>c</a:t>
            </a:r>
            <a:r>
              <a:rPr sz="4000" spc="70" dirty="0"/>
              <a:t>h</a:t>
            </a:r>
            <a:r>
              <a:rPr sz="4000" dirty="0"/>
              <a:t>	</a:t>
            </a:r>
            <a:r>
              <a:rPr sz="4000" spc="80" dirty="0"/>
              <a:t>a</a:t>
            </a:r>
            <a:r>
              <a:rPr sz="4000" spc="270" dirty="0"/>
              <a:t>n</a:t>
            </a:r>
            <a:r>
              <a:rPr sz="4000" spc="-50" dirty="0"/>
              <a:t>d</a:t>
            </a:r>
            <a:r>
              <a:rPr sz="4000" dirty="0"/>
              <a:t>	</a:t>
            </a:r>
            <a:r>
              <a:rPr sz="4000" spc="140" dirty="0"/>
              <a:t>P</a:t>
            </a:r>
            <a:r>
              <a:rPr sz="4000" spc="-10" dirty="0"/>
              <a:t>o</a:t>
            </a:r>
            <a:r>
              <a:rPr sz="4000" spc="-105" dirty="0"/>
              <a:t>o</a:t>
            </a:r>
            <a:r>
              <a:rPr sz="4000" spc="355" dirty="0"/>
              <a:t>r</a:t>
            </a:r>
            <a:r>
              <a:rPr sz="4000" dirty="0"/>
              <a:t>	</a:t>
            </a:r>
            <a:r>
              <a:rPr sz="4000" spc="165" dirty="0"/>
              <a:t>Ba</a:t>
            </a:r>
            <a:r>
              <a:rPr sz="4000" spc="150" dirty="0"/>
              <a:t>b</a:t>
            </a:r>
            <a:r>
              <a:rPr sz="4000" spc="60" dirty="0"/>
              <a:t>i</a:t>
            </a:r>
            <a:r>
              <a:rPr sz="4000" spc="200" dirty="0"/>
              <a:t>e</a:t>
            </a:r>
            <a:r>
              <a:rPr sz="4000" spc="155" dirty="0"/>
              <a:t>s</a:t>
            </a:r>
            <a:endParaRPr sz="4000"/>
          </a:p>
        </p:txBody>
      </p:sp>
      <p:grpSp>
        <p:nvGrpSpPr>
          <p:cNvPr id="13" name="object 13"/>
          <p:cNvGrpSpPr/>
          <p:nvPr/>
        </p:nvGrpSpPr>
        <p:grpSpPr>
          <a:xfrm>
            <a:off x="88900" y="1041400"/>
            <a:ext cx="12915900" cy="7658100"/>
            <a:chOff x="88900" y="1041400"/>
            <a:chExt cx="12915900" cy="7658100"/>
          </a:xfrm>
        </p:grpSpPr>
        <p:sp>
          <p:nvSpPr>
            <p:cNvPr id="14" name="object 14"/>
            <p:cNvSpPr/>
            <p:nvPr/>
          </p:nvSpPr>
          <p:spPr>
            <a:xfrm>
              <a:off x="88900" y="1041400"/>
              <a:ext cx="12915900" cy="37592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190500" y="1308100"/>
              <a:ext cx="12039600" cy="5207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177800" y="1879600"/>
              <a:ext cx="11480800" cy="5207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190500" y="2438400"/>
              <a:ext cx="11696700" cy="5207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190500" y="2984500"/>
              <a:ext cx="12153900" cy="5207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177800" y="3543300"/>
              <a:ext cx="12420600" cy="5334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177800" y="4102100"/>
              <a:ext cx="12217400" cy="5334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8699500" y="4851400"/>
              <a:ext cx="4000500" cy="32385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8500736" y="4699000"/>
              <a:ext cx="4419600" cy="37973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114300" y="4381500"/>
              <a:ext cx="8724900" cy="43180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203200" y="4660900"/>
              <a:ext cx="7734300" cy="5207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190500" y="5219700"/>
              <a:ext cx="7518400" cy="419100"/>
            </a:xfrm>
            <a:prstGeom prst="rect">
              <a:avLst/>
            </a:prstGeom>
            <a:blipFill>
              <a:blip r:embed="rId23" cstate="print"/>
              <a:stretch>
                <a:fillRect/>
              </a:stretch>
            </a:blipFill>
          </p:spPr>
          <p:txBody>
            <a:bodyPr wrap="square" lIns="0" tIns="0" rIns="0" bIns="0" rtlCol="0"/>
            <a:lstStyle/>
            <a:p>
              <a:endParaRPr/>
            </a:p>
          </p:txBody>
        </p:sp>
        <p:sp>
          <p:nvSpPr>
            <p:cNvPr id="26" name="object 26"/>
            <p:cNvSpPr/>
            <p:nvPr/>
          </p:nvSpPr>
          <p:spPr>
            <a:xfrm>
              <a:off x="190500" y="5765800"/>
              <a:ext cx="8153400" cy="533400"/>
            </a:xfrm>
            <a:prstGeom prst="rect">
              <a:avLst/>
            </a:prstGeom>
            <a:blipFill>
              <a:blip r:embed="rId24" cstate="print"/>
              <a:stretch>
                <a:fillRect/>
              </a:stretch>
            </a:blipFill>
          </p:spPr>
          <p:txBody>
            <a:bodyPr wrap="square" lIns="0" tIns="0" rIns="0" bIns="0" rtlCol="0"/>
            <a:lstStyle/>
            <a:p>
              <a:endParaRPr/>
            </a:p>
          </p:txBody>
        </p:sp>
        <p:sp>
          <p:nvSpPr>
            <p:cNvPr id="27" name="object 27"/>
            <p:cNvSpPr/>
            <p:nvPr/>
          </p:nvSpPr>
          <p:spPr>
            <a:xfrm>
              <a:off x="203200" y="6337300"/>
              <a:ext cx="6743700" cy="419100"/>
            </a:xfrm>
            <a:prstGeom prst="rect">
              <a:avLst/>
            </a:prstGeom>
            <a:blipFill>
              <a:blip r:embed="rId25" cstate="print"/>
              <a:stretch>
                <a:fillRect/>
              </a:stretch>
            </a:blipFill>
          </p:spPr>
          <p:txBody>
            <a:bodyPr wrap="square" lIns="0" tIns="0" rIns="0" bIns="0" rtlCol="0"/>
            <a:lstStyle/>
            <a:p>
              <a:endParaRPr/>
            </a:p>
          </p:txBody>
        </p:sp>
        <p:sp>
          <p:nvSpPr>
            <p:cNvPr id="28" name="object 28"/>
            <p:cNvSpPr/>
            <p:nvPr/>
          </p:nvSpPr>
          <p:spPr>
            <a:xfrm>
              <a:off x="215900" y="6883400"/>
              <a:ext cx="8293100" cy="533400"/>
            </a:xfrm>
            <a:prstGeom prst="rect">
              <a:avLst/>
            </a:prstGeom>
            <a:blipFill>
              <a:blip r:embed="rId26" cstate="print"/>
              <a:stretch>
                <a:fillRect/>
              </a:stretch>
            </a:blipFill>
          </p:spPr>
          <p:txBody>
            <a:bodyPr wrap="square" lIns="0" tIns="0" rIns="0" bIns="0" rtlCol="0"/>
            <a:lstStyle/>
            <a:p>
              <a:endParaRPr/>
            </a:p>
          </p:txBody>
        </p:sp>
        <p:sp>
          <p:nvSpPr>
            <p:cNvPr id="29" name="object 29"/>
            <p:cNvSpPr/>
            <p:nvPr/>
          </p:nvSpPr>
          <p:spPr>
            <a:xfrm>
              <a:off x="215900" y="7454900"/>
              <a:ext cx="8140700" cy="520700"/>
            </a:xfrm>
            <a:prstGeom prst="rect">
              <a:avLst/>
            </a:prstGeom>
            <a:blipFill>
              <a:blip r:embed="rId27" cstate="print"/>
              <a:stretch>
                <a:fillRect/>
              </a:stretch>
            </a:blipFill>
          </p:spPr>
          <p:txBody>
            <a:bodyPr wrap="square" lIns="0" tIns="0" rIns="0" bIns="0" rtlCol="0"/>
            <a:lstStyle/>
            <a:p>
              <a:endParaRPr/>
            </a:p>
          </p:txBody>
        </p:sp>
        <p:sp>
          <p:nvSpPr>
            <p:cNvPr id="30" name="object 30"/>
            <p:cNvSpPr/>
            <p:nvPr/>
          </p:nvSpPr>
          <p:spPr>
            <a:xfrm>
              <a:off x="215900" y="8013700"/>
              <a:ext cx="3835400" cy="520700"/>
            </a:xfrm>
            <a:prstGeom prst="rect">
              <a:avLst/>
            </a:prstGeom>
            <a:blipFill>
              <a:blip r:embed="rId28" cstate="print"/>
              <a:stretch>
                <a:fillRect/>
              </a:stretch>
            </a:blipFill>
          </p:spPr>
          <p:txBody>
            <a:bodyPr wrap="square" lIns="0" tIns="0" rIns="0" bIns="0" rtlCol="0"/>
            <a:lstStyle/>
            <a:p>
              <a:endParaRPr/>
            </a:p>
          </p:txBody>
        </p:sp>
      </p:grpSp>
      <p:sp>
        <p:nvSpPr>
          <p:cNvPr id="31" name="object 31"/>
          <p:cNvSpPr txBox="1"/>
          <p:nvPr/>
        </p:nvSpPr>
        <p:spPr>
          <a:xfrm>
            <a:off x="202427" y="1206500"/>
            <a:ext cx="12393295" cy="7251700"/>
          </a:xfrm>
          <a:prstGeom prst="rect">
            <a:avLst/>
          </a:prstGeom>
        </p:spPr>
        <p:txBody>
          <a:bodyPr vert="horz" wrap="square" lIns="0" tIns="10160" rIns="0" bIns="0" rtlCol="0">
            <a:spAutoFit/>
          </a:bodyPr>
          <a:lstStyle/>
          <a:p>
            <a:pPr marL="12700" marR="5080">
              <a:lnSpc>
                <a:spcPts val="4400"/>
              </a:lnSpc>
              <a:spcBef>
                <a:spcPts val="80"/>
              </a:spcBef>
              <a:tabLst>
                <a:tab pos="605790" algn="l"/>
                <a:tab pos="950594" algn="l"/>
                <a:tab pos="1637664" algn="l"/>
                <a:tab pos="1769110" algn="l"/>
                <a:tab pos="2277745" algn="l"/>
                <a:tab pos="2374265" algn="l"/>
                <a:tab pos="3124835" algn="l"/>
                <a:tab pos="3354070" algn="l"/>
                <a:tab pos="3449954" algn="l"/>
                <a:tab pos="3543935" algn="l"/>
                <a:tab pos="4146550" algn="l"/>
                <a:tab pos="4343400" algn="l"/>
                <a:tab pos="4588510" algn="l"/>
                <a:tab pos="4760595" algn="l"/>
                <a:tab pos="5039360" algn="l"/>
                <a:tab pos="5249545" algn="l"/>
                <a:tab pos="5447665" algn="l"/>
                <a:tab pos="5838825" algn="l"/>
                <a:tab pos="6215380" algn="l"/>
                <a:tab pos="6298565" algn="l"/>
                <a:tab pos="6868159" algn="l"/>
                <a:tab pos="6900545" algn="l"/>
                <a:tab pos="7887334" algn="l"/>
                <a:tab pos="8855710" algn="l"/>
                <a:tab pos="9813290" algn="l"/>
                <a:tab pos="10096500" algn="l"/>
                <a:tab pos="10891520" algn="l"/>
                <a:tab pos="11035030" algn="l"/>
              </a:tabLst>
            </a:pPr>
            <a:r>
              <a:rPr sz="3500" spc="305" dirty="0">
                <a:solidFill>
                  <a:srgbClr val="FFFFFF"/>
                </a:solidFill>
                <a:latin typeface="Calibri"/>
                <a:cs typeface="Calibri"/>
              </a:rPr>
              <a:t>In	</a:t>
            </a:r>
            <a:r>
              <a:rPr sz="3500" spc="55" dirty="0">
                <a:solidFill>
                  <a:srgbClr val="FFFFFF"/>
                </a:solidFill>
                <a:latin typeface="Calibri"/>
                <a:cs typeface="Calibri"/>
              </a:rPr>
              <a:t>18th	</a:t>
            </a:r>
            <a:r>
              <a:rPr sz="3500" spc="180" dirty="0">
                <a:solidFill>
                  <a:srgbClr val="FFFFFF"/>
                </a:solidFill>
                <a:latin typeface="Calibri"/>
                <a:cs typeface="Calibri"/>
              </a:rPr>
              <a:t>century	</a:t>
            </a:r>
            <a:r>
              <a:rPr sz="3500" spc="100" dirty="0">
                <a:solidFill>
                  <a:srgbClr val="FFFFFF"/>
                </a:solidFill>
                <a:latin typeface="Calibri"/>
                <a:cs typeface="Calibri"/>
              </a:rPr>
              <a:t>Paris,	</a:t>
            </a:r>
            <a:r>
              <a:rPr sz="3500" spc="95" dirty="0">
                <a:solidFill>
                  <a:srgbClr val="FFFFFF"/>
                </a:solidFill>
                <a:latin typeface="Calibri"/>
                <a:cs typeface="Calibri"/>
              </a:rPr>
              <a:t>doctors	</a:t>
            </a:r>
            <a:r>
              <a:rPr sz="3500" spc="90" dirty="0">
                <a:solidFill>
                  <a:srgbClr val="FFFFFF"/>
                </a:solidFill>
                <a:latin typeface="Calibri"/>
                <a:cs typeface="Calibri"/>
              </a:rPr>
              <a:t>became	</a:t>
            </a:r>
            <a:r>
              <a:rPr sz="3500" spc="114" dirty="0">
                <a:solidFill>
                  <a:srgbClr val="FFFFFF"/>
                </a:solidFill>
                <a:latin typeface="Calibri"/>
                <a:cs typeface="Calibri"/>
              </a:rPr>
              <a:t>confused	</a:t>
            </a:r>
            <a:r>
              <a:rPr sz="3500" spc="50" dirty="0">
                <a:solidFill>
                  <a:srgbClr val="FFFFFF"/>
                </a:solidFill>
                <a:latin typeface="Calibri"/>
                <a:cs typeface="Calibri"/>
              </a:rPr>
              <a:t>when		</a:t>
            </a:r>
            <a:r>
              <a:rPr sz="3500" spc="5" dirty="0">
                <a:solidFill>
                  <a:srgbClr val="FFFFFF"/>
                </a:solidFill>
                <a:latin typeface="Calibri"/>
                <a:cs typeface="Calibri"/>
              </a:rPr>
              <a:t>more  </a:t>
            </a:r>
            <a:r>
              <a:rPr sz="3500" spc="170" dirty="0">
                <a:solidFill>
                  <a:srgbClr val="FFFFFF"/>
                </a:solidFill>
                <a:latin typeface="Calibri"/>
                <a:cs typeface="Calibri"/>
              </a:rPr>
              <a:t>rich	</a:t>
            </a:r>
            <a:r>
              <a:rPr sz="3500" spc="120" dirty="0">
                <a:solidFill>
                  <a:srgbClr val="FFFFFF"/>
                </a:solidFill>
                <a:latin typeface="Calibri"/>
                <a:cs typeface="Calibri"/>
              </a:rPr>
              <a:t>babies		</a:t>
            </a:r>
            <a:r>
              <a:rPr sz="3500" spc="125" dirty="0">
                <a:solidFill>
                  <a:srgbClr val="FFFFFF"/>
                </a:solidFill>
                <a:latin typeface="Calibri"/>
                <a:cs typeface="Calibri"/>
              </a:rPr>
              <a:t>were		</a:t>
            </a:r>
            <a:r>
              <a:rPr sz="3500" spc="100" dirty="0">
                <a:solidFill>
                  <a:srgbClr val="FFFFFF"/>
                </a:solidFill>
                <a:latin typeface="Calibri"/>
                <a:cs typeface="Calibri"/>
              </a:rPr>
              <a:t>dying		</a:t>
            </a:r>
            <a:r>
              <a:rPr sz="3500" spc="155" dirty="0">
                <a:solidFill>
                  <a:srgbClr val="FFFFFF"/>
                </a:solidFill>
                <a:latin typeface="Calibri"/>
                <a:cs typeface="Calibri"/>
              </a:rPr>
              <a:t>than	</a:t>
            </a:r>
            <a:r>
              <a:rPr sz="3500" spc="65" dirty="0">
                <a:solidFill>
                  <a:srgbClr val="FFFFFF"/>
                </a:solidFill>
                <a:latin typeface="Calibri"/>
                <a:cs typeface="Calibri"/>
              </a:rPr>
              <a:t>poor		</a:t>
            </a:r>
            <a:r>
              <a:rPr sz="3500" spc="95" dirty="0">
                <a:solidFill>
                  <a:srgbClr val="FFFFFF"/>
                </a:solidFill>
                <a:latin typeface="Calibri"/>
                <a:cs typeface="Calibri"/>
              </a:rPr>
              <a:t>babies.</a:t>
            </a:r>
            <a:r>
              <a:rPr sz="3500" spc="535" dirty="0">
                <a:solidFill>
                  <a:srgbClr val="FFFFFF"/>
                </a:solidFill>
                <a:latin typeface="Calibri"/>
                <a:cs typeface="Calibri"/>
              </a:rPr>
              <a:t> </a:t>
            </a:r>
            <a:r>
              <a:rPr sz="3500" spc="75" dirty="0">
                <a:solidFill>
                  <a:srgbClr val="FFFFFF"/>
                </a:solidFill>
                <a:latin typeface="Calibri"/>
                <a:cs typeface="Calibri"/>
              </a:rPr>
              <a:t>Usually,	</a:t>
            </a:r>
            <a:r>
              <a:rPr sz="3500" spc="110" dirty="0">
                <a:solidFill>
                  <a:srgbClr val="FFFFFF"/>
                </a:solidFill>
                <a:latin typeface="Calibri"/>
                <a:cs typeface="Calibri"/>
              </a:rPr>
              <a:t>poorer  </a:t>
            </a:r>
            <a:r>
              <a:rPr sz="3500" spc="114" dirty="0">
                <a:solidFill>
                  <a:srgbClr val="FFFFFF"/>
                </a:solidFill>
                <a:latin typeface="Calibri"/>
                <a:cs typeface="Calibri"/>
              </a:rPr>
              <a:t>children		</a:t>
            </a:r>
            <a:r>
              <a:rPr sz="3500" spc="5" dirty="0">
                <a:solidFill>
                  <a:srgbClr val="FFFFFF"/>
                </a:solidFill>
                <a:latin typeface="Calibri"/>
                <a:cs typeface="Calibri"/>
              </a:rPr>
              <a:t>in	</a:t>
            </a:r>
            <a:r>
              <a:rPr sz="3500" spc="190" dirty="0">
                <a:solidFill>
                  <a:srgbClr val="FFFFFF"/>
                </a:solidFill>
                <a:latin typeface="Calibri"/>
                <a:cs typeface="Calibri"/>
              </a:rPr>
              <a:t>the	</a:t>
            </a:r>
            <a:r>
              <a:rPr sz="3500" spc="160" dirty="0">
                <a:solidFill>
                  <a:srgbClr val="FFFFFF"/>
                </a:solidFill>
                <a:latin typeface="Calibri"/>
                <a:cs typeface="Calibri"/>
              </a:rPr>
              <a:t>past	</a:t>
            </a:r>
            <a:r>
              <a:rPr sz="3500" spc="110" dirty="0">
                <a:solidFill>
                  <a:srgbClr val="FFFFFF"/>
                </a:solidFill>
                <a:latin typeface="Calibri"/>
                <a:cs typeface="Calibri"/>
              </a:rPr>
              <a:t>had	</a:t>
            </a:r>
            <a:r>
              <a:rPr sz="3500" spc="195" dirty="0">
                <a:solidFill>
                  <a:srgbClr val="FFFFFF"/>
                </a:solidFill>
                <a:latin typeface="Calibri"/>
                <a:cs typeface="Calibri"/>
              </a:rPr>
              <a:t>a	</a:t>
            </a:r>
            <a:r>
              <a:rPr sz="3500" spc="170" dirty="0">
                <a:solidFill>
                  <a:srgbClr val="FFFFFF"/>
                </a:solidFill>
                <a:latin typeface="Calibri"/>
                <a:cs typeface="Calibri"/>
              </a:rPr>
              <a:t>higher		</a:t>
            </a:r>
            <a:r>
              <a:rPr sz="3500" spc="100" dirty="0">
                <a:solidFill>
                  <a:srgbClr val="FFFFFF"/>
                </a:solidFill>
                <a:latin typeface="Calibri"/>
                <a:cs typeface="Calibri"/>
              </a:rPr>
              <a:t>mortality	</a:t>
            </a:r>
            <a:r>
              <a:rPr sz="3500" spc="95" dirty="0">
                <a:solidFill>
                  <a:srgbClr val="FFFFFF"/>
                </a:solidFill>
                <a:latin typeface="Calibri"/>
                <a:cs typeface="Calibri"/>
              </a:rPr>
              <a:t>rate	</a:t>
            </a:r>
            <a:r>
              <a:rPr sz="3500" spc="155" dirty="0">
                <a:solidFill>
                  <a:srgbClr val="FFFFFF"/>
                </a:solidFill>
                <a:latin typeface="Calibri"/>
                <a:cs typeface="Calibri"/>
              </a:rPr>
              <a:t>than	</a:t>
            </a:r>
            <a:r>
              <a:rPr sz="3500" spc="170" dirty="0">
                <a:solidFill>
                  <a:srgbClr val="FFFFFF"/>
                </a:solidFill>
                <a:latin typeface="Calibri"/>
                <a:cs typeface="Calibri"/>
              </a:rPr>
              <a:t>rich  </a:t>
            </a:r>
            <a:r>
              <a:rPr sz="3500" spc="114" dirty="0">
                <a:solidFill>
                  <a:srgbClr val="FFFFFF"/>
                </a:solidFill>
                <a:latin typeface="Calibri"/>
                <a:cs typeface="Calibri"/>
              </a:rPr>
              <a:t>children		</a:t>
            </a:r>
            <a:r>
              <a:rPr sz="3500" spc="185" dirty="0">
                <a:solidFill>
                  <a:srgbClr val="FFFFFF"/>
                </a:solidFill>
                <a:latin typeface="Calibri"/>
                <a:cs typeface="Calibri"/>
              </a:rPr>
              <a:t>as		</a:t>
            </a:r>
            <a:r>
              <a:rPr sz="3500" spc="195" dirty="0">
                <a:solidFill>
                  <a:srgbClr val="FFFFFF"/>
                </a:solidFill>
                <a:latin typeface="Calibri"/>
                <a:cs typeface="Calibri"/>
              </a:rPr>
              <a:t>they		</a:t>
            </a:r>
            <a:r>
              <a:rPr sz="3500" spc="110" dirty="0">
                <a:solidFill>
                  <a:srgbClr val="FFFFFF"/>
                </a:solidFill>
                <a:latin typeface="Calibri"/>
                <a:cs typeface="Calibri"/>
              </a:rPr>
              <a:t>had	</a:t>
            </a:r>
            <a:r>
              <a:rPr sz="3500" spc="125" dirty="0">
                <a:solidFill>
                  <a:srgbClr val="FFFFFF"/>
                </a:solidFill>
                <a:latin typeface="Calibri"/>
                <a:cs typeface="Calibri"/>
              </a:rPr>
              <a:t>less	</a:t>
            </a:r>
            <a:r>
              <a:rPr sz="3500" spc="75" dirty="0">
                <a:solidFill>
                  <a:srgbClr val="FFFFFF"/>
                </a:solidFill>
                <a:latin typeface="Calibri"/>
                <a:cs typeface="Calibri"/>
              </a:rPr>
              <a:t>food		</a:t>
            </a:r>
            <a:r>
              <a:rPr sz="3500" spc="65" dirty="0">
                <a:solidFill>
                  <a:srgbClr val="FFFFFF"/>
                </a:solidFill>
                <a:latin typeface="Calibri"/>
                <a:cs typeface="Calibri"/>
              </a:rPr>
              <a:t>to	</a:t>
            </a:r>
            <a:r>
              <a:rPr sz="3500" spc="55" dirty="0">
                <a:solidFill>
                  <a:srgbClr val="FFFFFF"/>
                </a:solidFill>
                <a:latin typeface="Calibri"/>
                <a:cs typeface="Calibri"/>
              </a:rPr>
              <a:t>eat. </a:t>
            </a:r>
            <a:r>
              <a:rPr sz="3500" spc="15" dirty="0">
                <a:solidFill>
                  <a:srgbClr val="FFFFFF"/>
                </a:solidFill>
                <a:latin typeface="Calibri"/>
                <a:cs typeface="Calibri"/>
              </a:rPr>
              <a:t>However, </a:t>
            </a:r>
            <a:r>
              <a:rPr sz="3500" spc="170" dirty="0">
                <a:solidFill>
                  <a:srgbClr val="FFFFFF"/>
                </a:solidFill>
                <a:latin typeface="Calibri"/>
                <a:cs typeface="Calibri"/>
              </a:rPr>
              <a:t>rich </a:t>
            </a:r>
            <a:r>
              <a:rPr sz="3500" spc="110" dirty="0">
                <a:solidFill>
                  <a:srgbClr val="FFFFFF"/>
                </a:solidFill>
                <a:latin typeface="Calibri"/>
                <a:cs typeface="Calibri"/>
              </a:rPr>
              <a:t>families  </a:t>
            </a:r>
            <a:r>
              <a:rPr sz="3500" spc="125" dirty="0">
                <a:solidFill>
                  <a:srgbClr val="FFFFFF"/>
                </a:solidFill>
                <a:latin typeface="Calibri"/>
                <a:cs typeface="Calibri"/>
              </a:rPr>
              <a:t>were </a:t>
            </a:r>
            <a:r>
              <a:rPr sz="3500" spc="135" dirty="0">
                <a:solidFill>
                  <a:srgbClr val="FFFFFF"/>
                </a:solidFill>
                <a:latin typeface="Calibri"/>
                <a:cs typeface="Calibri"/>
              </a:rPr>
              <a:t>feeding </a:t>
            </a:r>
            <a:r>
              <a:rPr sz="3500" spc="190" dirty="0">
                <a:solidFill>
                  <a:srgbClr val="FFFFFF"/>
                </a:solidFill>
                <a:latin typeface="Calibri"/>
                <a:cs typeface="Calibri"/>
              </a:rPr>
              <a:t>their </a:t>
            </a:r>
            <a:r>
              <a:rPr sz="3500" spc="114" dirty="0">
                <a:solidFill>
                  <a:srgbClr val="FFFFFF"/>
                </a:solidFill>
                <a:latin typeface="Calibri"/>
                <a:cs typeface="Calibri"/>
              </a:rPr>
              <a:t>children </a:t>
            </a:r>
            <a:r>
              <a:rPr sz="3500" spc="-55" dirty="0">
                <a:solidFill>
                  <a:srgbClr val="FFFFFF"/>
                </a:solidFill>
                <a:latin typeface="Calibri"/>
                <a:cs typeface="Calibri"/>
              </a:rPr>
              <a:t>on </a:t>
            </a:r>
            <a:r>
              <a:rPr sz="3500" spc="120" dirty="0">
                <a:solidFill>
                  <a:srgbClr val="FFFFFF"/>
                </a:solidFill>
                <a:latin typeface="Calibri"/>
                <a:cs typeface="Calibri"/>
              </a:rPr>
              <a:t>bread, </a:t>
            </a:r>
            <a:r>
              <a:rPr sz="3500" spc="160" dirty="0">
                <a:solidFill>
                  <a:srgbClr val="FFFFFF"/>
                </a:solidFill>
                <a:latin typeface="Calibri"/>
                <a:cs typeface="Calibri"/>
              </a:rPr>
              <a:t>butter</a:t>
            </a:r>
            <a:r>
              <a:rPr sz="3500" spc="685" dirty="0">
                <a:solidFill>
                  <a:srgbClr val="FFFFFF"/>
                </a:solidFill>
                <a:latin typeface="Calibri"/>
                <a:cs typeface="Calibri"/>
              </a:rPr>
              <a:t> </a:t>
            </a:r>
            <a:r>
              <a:rPr sz="3500" spc="85" dirty="0">
                <a:solidFill>
                  <a:srgbClr val="FFFFFF"/>
                </a:solidFill>
                <a:latin typeface="Calibri"/>
                <a:cs typeface="Calibri"/>
              </a:rPr>
              <a:t>and </a:t>
            </a:r>
            <a:r>
              <a:rPr sz="3500" spc="70" dirty="0">
                <a:solidFill>
                  <a:srgbClr val="FFFFFF"/>
                </a:solidFill>
                <a:latin typeface="Calibri"/>
                <a:cs typeface="Calibri"/>
              </a:rPr>
              <a:t>boiled </a:t>
            </a:r>
            <a:r>
              <a:rPr sz="3500" spc="85" dirty="0">
                <a:solidFill>
                  <a:srgbClr val="FFFFFF"/>
                </a:solidFill>
                <a:latin typeface="Calibri"/>
                <a:cs typeface="Calibri"/>
              </a:rPr>
              <a:t>milk,</a:t>
            </a:r>
            <a:endParaRPr sz="3500">
              <a:latin typeface="Calibri"/>
              <a:cs typeface="Calibri"/>
            </a:endParaRPr>
          </a:p>
          <a:p>
            <a:pPr marL="31115" marR="212090" indent="-19050">
              <a:lnSpc>
                <a:spcPts val="4300"/>
              </a:lnSpc>
              <a:spcBef>
                <a:spcPts val="80"/>
              </a:spcBef>
              <a:tabLst>
                <a:tab pos="1304290" algn="l"/>
                <a:tab pos="1851660" algn="l"/>
                <a:tab pos="2615565" algn="l"/>
                <a:tab pos="3342640" algn="l"/>
                <a:tab pos="4663440" algn="l"/>
                <a:tab pos="5035550" algn="l"/>
                <a:tab pos="5827395" algn="l"/>
                <a:tab pos="6186805" algn="l"/>
                <a:tab pos="7361555" algn="l"/>
                <a:tab pos="7835265" algn="l"/>
                <a:tab pos="9010015" algn="l"/>
                <a:tab pos="9633585" algn="l"/>
                <a:tab pos="11459210" algn="l"/>
              </a:tabLst>
            </a:pPr>
            <a:r>
              <a:rPr sz="3500" spc="95" dirty="0">
                <a:solidFill>
                  <a:srgbClr val="FFFFFF"/>
                </a:solidFill>
                <a:latin typeface="Calibri"/>
                <a:cs typeface="Calibri"/>
              </a:rPr>
              <a:t>w</a:t>
            </a:r>
            <a:r>
              <a:rPr sz="3500" spc="80" dirty="0">
                <a:solidFill>
                  <a:srgbClr val="FFFFFF"/>
                </a:solidFill>
                <a:latin typeface="Calibri"/>
                <a:cs typeface="Calibri"/>
              </a:rPr>
              <a:t>h</a:t>
            </a:r>
            <a:r>
              <a:rPr sz="3500" spc="150" dirty="0">
                <a:solidFill>
                  <a:srgbClr val="FFFFFF"/>
                </a:solidFill>
                <a:latin typeface="Calibri"/>
                <a:cs typeface="Calibri"/>
              </a:rPr>
              <a:t>e</a:t>
            </a:r>
            <a:r>
              <a:rPr sz="3500" spc="229" dirty="0">
                <a:solidFill>
                  <a:srgbClr val="FFFFFF"/>
                </a:solidFill>
                <a:latin typeface="Calibri"/>
                <a:cs typeface="Calibri"/>
              </a:rPr>
              <a:t>r</a:t>
            </a:r>
            <a:r>
              <a:rPr sz="3500" spc="150" dirty="0">
                <a:solidFill>
                  <a:srgbClr val="FFFFFF"/>
                </a:solidFill>
                <a:latin typeface="Calibri"/>
                <a:cs typeface="Calibri"/>
              </a:rPr>
              <a:t>e</a:t>
            </a:r>
            <a:r>
              <a:rPr sz="3500" spc="185" dirty="0">
                <a:solidFill>
                  <a:srgbClr val="FFFFFF"/>
                </a:solidFill>
                <a:latin typeface="Calibri"/>
                <a:cs typeface="Calibri"/>
              </a:rPr>
              <a:t>a</a:t>
            </a:r>
            <a:r>
              <a:rPr sz="3500" spc="135" dirty="0">
                <a:solidFill>
                  <a:srgbClr val="FFFFFF"/>
                </a:solidFill>
                <a:latin typeface="Calibri"/>
                <a:cs typeface="Calibri"/>
              </a:rPr>
              <a:t>s</a:t>
            </a:r>
            <a:r>
              <a:rPr sz="3500" dirty="0">
                <a:solidFill>
                  <a:srgbClr val="FFFFFF"/>
                </a:solidFill>
                <a:latin typeface="Calibri"/>
                <a:cs typeface="Calibri"/>
              </a:rPr>
              <a:t>	</a:t>
            </a:r>
            <a:r>
              <a:rPr sz="3500" spc="45" dirty="0">
                <a:solidFill>
                  <a:srgbClr val="FFFFFF"/>
                </a:solidFill>
                <a:latin typeface="Calibri"/>
                <a:cs typeface="Calibri"/>
              </a:rPr>
              <a:t>p</a:t>
            </a:r>
            <a:r>
              <a:rPr sz="3500" spc="-10" dirty="0">
                <a:solidFill>
                  <a:srgbClr val="FFFFFF"/>
                </a:solidFill>
                <a:latin typeface="Calibri"/>
                <a:cs typeface="Calibri"/>
              </a:rPr>
              <a:t>o</a:t>
            </a:r>
            <a:r>
              <a:rPr sz="3500" spc="-95" dirty="0">
                <a:solidFill>
                  <a:srgbClr val="FFFFFF"/>
                </a:solidFill>
                <a:latin typeface="Calibri"/>
                <a:cs typeface="Calibri"/>
              </a:rPr>
              <a:t>o</a:t>
            </a:r>
            <a:r>
              <a:rPr sz="3500" spc="229" dirty="0">
                <a:solidFill>
                  <a:srgbClr val="FFFFFF"/>
                </a:solidFill>
                <a:latin typeface="Calibri"/>
                <a:cs typeface="Calibri"/>
              </a:rPr>
              <a:t>r</a:t>
            </a:r>
            <a:r>
              <a:rPr sz="3500" spc="170" dirty="0">
                <a:solidFill>
                  <a:srgbClr val="FFFFFF"/>
                </a:solidFill>
                <a:latin typeface="Calibri"/>
                <a:cs typeface="Calibri"/>
              </a:rPr>
              <a:t>e</a:t>
            </a:r>
            <a:r>
              <a:rPr sz="3500" spc="310" dirty="0">
                <a:solidFill>
                  <a:srgbClr val="FFFFFF"/>
                </a:solidFill>
                <a:latin typeface="Calibri"/>
                <a:cs typeface="Calibri"/>
              </a:rPr>
              <a:t>r</a:t>
            </a:r>
            <a:r>
              <a:rPr sz="3500" dirty="0">
                <a:solidFill>
                  <a:srgbClr val="FFFFFF"/>
                </a:solidFill>
                <a:latin typeface="Calibri"/>
                <a:cs typeface="Calibri"/>
              </a:rPr>
              <a:t>	</a:t>
            </a:r>
            <a:r>
              <a:rPr sz="3500" spc="330" dirty="0">
                <a:solidFill>
                  <a:srgbClr val="FFFFFF"/>
                </a:solidFill>
                <a:latin typeface="Calibri"/>
                <a:cs typeface="Calibri"/>
              </a:rPr>
              <a:t>f</a:t>
            </a:r>
            <a:r>
              <a:rPr sz="3500" spc="-10" dirty="0">
                <a:solidFill>
                  <a:srgbClr val="FFFFFF"/>
                </a:solidFill>
                <a:latin typeface="Calibri"/>
                <a:cs typeface="Calibri"/>
              </a:rPr>
              <a:t>a</a:t>
            </a:r>
            <a:r>
              <a:rPr sz="3500" spc="35" dirty="0">
                <a:solidFill>
                  <a:srgbClr val="FFFFFF"/>
                </a:solidFill>
                <a:latin typeface="Calibri"/>
                <a:cs typeface="Calibri"/>
              </a:rPr>
              <a:t>m</a:t>
            </a:r>
            <a:r>
              <a:rPr sz="3500" spc="70" dirty="0">
                <a:solidFill>
                  <a:srgbClr val="FFFFFF"/>
                </a:solidFill>
                <a:latin typeface="Calibri"/>
                <a:cs typeface="Calibri"/>
              </a:rPr>
              <a:t>i</a:t>
            </a:r>
            <a:r>
              <a:rPr sz="3500" spc="85" dirty="0">
                <a:solidFill>
                  <a:srgbClr val="FFFFFF"/>
                </a:solidFill>
                <a:latin typeface="Calibri"/>
                <a:cs typeface="Calibri"/>
              </a:rPr>
              <a:t>l</a:t>
            </a:r>
            <a:r>
              <a:rPr sz="3500" spc="50" dirty="0">
                <a:solidFill>
                  <a:srgbClr val="FFFFFF"/>
                </a:solidFill>
                <a:latin typeface="Calibri"/>
                <a:cs typeface="Calibri"/>
              </a:rPr>
              <a:t>i</a:t>
            </a:r>
            <a:r>
              <a:rPr sz="3500" spc="195" dirty="0">
                <a:solidFill>
                  <a:srgbClr val="FFFFFF"/>
                </a:solidFill>
                <a:latin typeface="Calibri"/>
                <a:cs typeface="Calibri"/>
              </a:rPr>
              <a:t>e</a:t>
            </a:r>
            <a:r>
              <a:rPr sz="3500" spc="135" dirty="0">
                <a:solidFill>
                  <a:srgbClr val="FFFFFF"/>
                </a:solidFill>
                <a:latin typeface="Calibri"/>
                <a:cs typeface="Calibri"/>
              </a:rPr>
              <a:t>s</a:t>
            </a:r>
            <a:r>
              <a:rPr sz="3500" dirty="0">
                <a:solidFill>
                  <a:srgbClr val="FFFFFF"/>
                </a:solidFill>
                <a:latin typeface="Calibri"/>
                <a:cs typeface="Calibri"/>
              </a:rPr>
              <a:t>	</a:t>
            </a:r>
            <a:r>
              <a:rPr sz="3500" spc="65" dirty="0">
                <a:solidFill>
                  <a:srgbClr val="FFFFFF"/>
                </a:solidFill>
                <a:latin typeface="Calibri"/>
                <a:cs typeface="Calibri"/>
              </a:rPr>
              <a:t>w</a:t>
            </a:r>
            <a:r>
              <a:rPr sz="3500" spc="120" dirty="0">
                <a:solidFill>
                  <a:srgbClr val="FFFFFF"/>
                </a:solidFill>
                <a:latin typeface="Calibri"/>
                <a:cs typeface="Calibri"/>
              </a:rPr>
              <a:t>e</a:t>
            </a:r>
            <a:r>
              <a:rPr sz="3500" spc="229" dirty="0">
                <a:solidFill>
                  <a:srgbClr val="FFFFFF"/>
                </a:solidFill>
                <a:latin typeface="Calibri"/>
                <a:cs typeface="Calibri"/>
              </a:rPr>
              <a:t>r</a:t>
            </a:r>
            <a:r>
              <a:rPr sz="3500" spc="95" dirty="0">
                <a:solidFill>
                  <a:srgbClr val="FFFFFF"/>
                </a:solidFill>
                <a:latin typeface="Calibri"/>
                <a:cs typeface="Calibri"/>
              </a:rPr>
              <a:t>e</a:t>
            </a:r>
            <a:r>
              <a:rPr sz="3500" dirty="0">
                <a:solidFill>
                  <a:srgbClr val="FFFFFF"/>
                </a:solidFill>
                <a:latin typeface="Calibri"/>
                <a:cs typeface="Calibri"/>
              </a:rPr>
              <a:t>	</a:t>
            </a:r>
            <a:r>
              <a:rPr sz="3500" spc="355" dirty="0">
                <a:solidFill>
                  <a:srgbClr val="FFFFFF"/>
                </a:solidFill>
                <a:latin typeface="Calibri"/>
                <a:cs typeface="Calibri"/>
              </a:rPr>
              <a:t>f</a:t>
            </a:r>
            <a:r>
              <a:rPr sz="3500" spc="95" dirty="0">
                <a:solidFill>
                  <a:srgbClr val="FFFFFF"/>
                </a:solidFill>
                <a:latin typeface="Calibri"/>
                <a:cs typeface="Calibri"/>
              </a:rPr>
              <a:t>e</a:t>
            </a:r>
            <a:r>
              <a:rPr sz="3500" spc="260" dirty="0">
                <a:solidFill>
                  <a:srgbClr val="FFFFFF"/>
                </a:solidFill>
                <a:latin typeface="Calibri"/>
                <a:cs typeface="Calibri"/>
              </a:rPr>
              <a:t>e</a:t>
            </a:r>
            <a:r>
              <a:rPr sz="3500" spc="-10" dirty="0">
                <a:solidFill>
                  <a:srgbClr val="FFFFFF"/>
                </a:solidFill>
                <a:latin typeface="Calibri"/>
                <a:cs typeface="Calibri"/>
              </a:rPr>
              <a:t>di</a:t>
            </a:r>
            <a:r>
              <a:rPr sz="3500" spc="45" dirty="0">
                <a:solidFill>
                  <a:srgbClr val="FFFFFF"/>
                </a:solidFill>
                <a:latin typeface="Calibri"/>
                <a:cs typeface="Calibri"/>
              </a:rPr>
              <a:t>n</a:t>
            </a:r>
            <a:r>
              <a:rPr sz="3500" spc="195" dirty="0">
                <a:solidFill>
                  <a:srgbClr val="FFFFFF"/>
                </a:solidFill>
                <a:latin typeface="Calibri"/>
                <a:cs typeface="Calibri"/>
              </a:rPr>
              <a:t>g</a:t>
            </a:r>
            <a:r>
              <a:rPr sz="3500" dirty="0">
                <a:solidFill>
                  <a:srgbClr val="FFFFFF"/>
                </a:solidFill>
                <a:latin typeface="Calibri"/>
                <a:cs typeface="Calibri"/>
              </a:rPr>
              <a:t>	</a:t>
            </a:r>
            <a:r>
              <a:rPr sz="3500" spc="70" dirty="0">
                <a:solidFill>
                  <a:srgbClr val="FFFFFF"/>
                </a:solidFill>
                <a:latin typeface="Calibri"/>
                <a:cs typeface="Calibri"/>
              </a:rPr>
              <a:t>the</a:t>
            </a:r>
            <a:r>
              <a:rPr sz="3500" spc="135" dirty="0">
                <a:solidFill>
                  <a:srgbClr val="FFFFFF"/>
                </a:solidFill>
                <a:latin typeface="Calibri"/>
                <a:cs typeface="Calibri"/>
              </a:rPr>
              <a:t>m</a:t>
            </a:r>
            <a:r>
              <a:rPr sz="3500" dirty="0">
                <a:solidFill>
                  <a:srgbClr val="FFFFFF"/>
                </a:solidFill>
                <a:latin typeface="Calibri"/>
                <a:cs typeface="Calibri"/>
              </a:rPr>
              <a:t>	</a:t>
            </a:r>
            <a:r>
              <a:rPr sz="3500" spc="-60" dirty="0">
                <a:solidFill>
                  <a:srgbClr val="FFFFFF"/>
                </a:solidFill>
                <a:latin typeface="Calibri"/>
                <a:cs typeface="Calibri"/>
              </a:rPr>
              <a:t>o</a:t>
            </a:r>
            <a:r>
              <a:rPr sz="3500" spc="-55" dirty="0">
                <a:solidFill>
                  <a:srgbClr val="FFFFFF"/>
                </a:solidFill>
                <a:latin typeface="Calibri"/>
                <a:cs typeface="Calibri"/>
              </a:rPr>
              <a:t>n</a:t>
            </a:r>
            <a:r>
              <a:rPr sz="3500" dirty="0">
                <a:solidFill>
                  <a:srgbClr val="FFFFFF"/>
                </a:solidFill>
                <a:latin typeface="Calibri"/>
                <a:cs typeface="Calibri"/>
              </a:rPr>
              <a:t>	</a:t>
            </a:r>
            <a:r>
              <a:rPr sz="3500" spc="45" dirty="0">
                <a:solidFill>
                  <a:srgbClr val="FFFFFF"/>
                </a:solidFill>
                <a:latin typeface="Calibri"/>
                <a:cs typeface="Calibri"/>
              </a:rPr>
              <a:t>p</a:t>
            </a:r>
            <a:r>
              <a:rPr sz="3500" spc="-275" dirty="0">
                <a:solidFill>
                  <a:srgbClr val="FFFFFF"/>
                </a:solidFill>
                <a:latin typeface="Calibri"/>
                <a:cs typeface="Calibri"/>
              </a:rPr>
              <a:t>o</a:t>
            </a:r>
            <a:r>
              <a:rPr sz="3500" spc="145" dirty="0">
                <a:solidFill>
                  <a:srgbClr val="FFFFFF"/>
                </a:solidFill>
                <a:latin typeface="Calibri"/>
                <a:cs typeface="Calibri"/>
              </a:rPr>
              <a:t>t</a:t>
            </a:r>
            <a:r>
              <a:rPr sz="3500" spc="-45" dirty="0">
                <a:solidFill>
                  <a:srgbClr val="FFFFFF"/>
                </a:solidFill>
                <a:latin typeface="Calibri"/>
                <a:cs typeface="Calibri"/>
              </a:rPr>
              <a:t>a</a:t>
            </a:r>
            <a:r>
              <a:rPr sz="3500" spc="270" dirty="0">
                <a:solidFill>
                  <a:srgbClr val="FFFFFF"/>
                </a:solidFill>
                <a:latin typeface="Calibri"/>
                <a:cs typeface="Calibri"/>
              </a:rPr>
              <a:t>t</a:t>
            </a:r>
            <a:r>
              <a:rPr sz="3500" spc="-125" dirty="0">
                <a:solidFill>
                  <a:srgbClr val="FFFFFF"/>
                </a:solidFill>
                <a:latin typeface="Calibri"/>
                <a:cs typeface="Calibri"/>
              </a:rPr>
              <a:t>o</a:t>
            </a:r>
            <a:r>
              <a:rPr sz="3500" spc="175" dirty="0">
                <a:solidFill>
                  <a:srgbClr val="FFFFFF"/>
                </a:solidFill>
                <a:latin typeface="Calibri"/>
                <a:cs typeface="Calibri"/>
              </a:rPr>
              <a:t>e</a:t>
            </a:r>
            <a:r>
              <a:rPr sz="3500" spc="135" dirty="0">
                <a:solidFill>
                  <a:srgbClr val="FFFFFF"/>
                </a:solidFill>
                <a:latin typeface="Calibri"/>
                <a:cs typeface="Calibri"/>
              </a:rPr>
              <a:t>s</a:t>
            </a:r>
            <a:r>
              <a:rPr sz="3500" dirty="0">
                <a:solidFill>
                  <a:srgbClr val="FFFFFF"/>
                </a:solidFill>
                <a:latin typeface="Calibri"/>
                <a:cs typeface="Calibri"/>
              </a:rPr>
              <a:t>	</a:t>
            </a:r>
            <a:r>
              <a:rPr sz="3500" spc="70" dirty="0">
                <a:solidFill>
                  <a:srgbClr val="FFFFFF"/>
                </a:solidFill>
                <a:latin typeface="Calibri"/>
                <a:cs typeface="Calibri"/>
              </a:rPr>
              <a:t>a</a:t>
            </a:r>
            <a:r>
              <a:rPr sz="3500" spc="235" dirty="0">
                <a:solidFill>
                  <a:srgbClr val="FFFFFF"/>
                </a:solidFill>
                <a:latin typeface="Calibri"/>
                <a:cs typeface="Calibri"/>
              </a:rPr>
              <a:t>n</a:t>
            </a:r>
            <a:r>
              <a:rPr sz="3500" spc="-30" dirty="0">
                <a:solidFill>
                  <a:srgbClr val="FFFFFF"/>
                </a:solidFill>
                <a:latin typeface="Calibri"/>
                <a:cs typeface="Calibri"/>
              </a:rPr>
              <a:t>d  </a:t>
            </a:r>
            <a:r>
              <a:rPr sz="3500" spc="190" dirty="0">
                <a:solidFill>
                  <a:srgbClr val="FFFFFF"/>
                </a:solidFill>
                <a:latin typeface="Calibri"/>
                <a:cs typeface="Calibri"/>
              </a:rPr>
              <a:t>gravy	</a:t>
            </a:r>
            <a:r>
              <a:rPr sz="3500" spc="100" dirty="0">
                <a:solidFill>
                  <a:srgbClr val="FFFFFF"/>
                </a:solidFill>
                <a:latin typeface="Calibri"/>
                <a:cs typeface="Calibri"/>
              </a:rPr>
              <a:t>which	</a:t>
            </a:r>
            <a:r>
              <a:rPr sz="3500" spc="55" dirty="0">
                <a:solidFill>
                  <a:srgbClr val="FFFFFF"/>
                </a:solidFill>
                <a:latin typeface="Calibri"/>
                <a:cs typeface="Calibri"/>
              </a:rPr>
              <a:t>contained	</a:t>
            </a:r>
            <a:r>
              <a:rPr sz="3500" spc="15" dirty="0">
                <a:solidFill>
                  <a:srgbClr val="FFFFFF"/>
                </a:solidFill>
                <a:latin typeface="Calibri"/>
                <a:cs typeface="Calibri"/>
              </a:rPr>
              <a:t>some	</a:t>
            </a:r>
            <a:r>
              <a:rPr sz="3500" spc="5" dirty="0">
                <a:solidFill>
                  <a:srgbClr val="FFFFFF"/>
                </a:solidFill>
                <a:latin typeface="Calibri"/>
                <a:cs typeface="Calibri"/>
              </a:rPr>
              <a:t>vitamin	</a:t>
            </a:r>
            <a:r>
              <a:rPr sz="3500" spc="75" dirty="0">
                <a:solidFill>
                  <a:srgbClr val="FFFFFF"/>
                </a:solidFill>
                <a:latin typeface="Calibri"/>
                <a:cs typeface="Calibri"/>
              </a:rPr>
              <a:t>C.</a:t>
            </a:r>
            <a:endParaRPr sz="3500">
              <a:latin typeface="Calibri"/>
              <a:cs typeface="Calibri"/>
            </a:endParaRPr>
          </a:p>
          <a:p>
            <a:pPr marL="31115" marR="4097654">
              <a:lnSpc>
                <a:spcPts val="4400"/>
              </a:lnSpc>
              <a:spcBef>
                <a:spcPts val="20"/>
              </a:spcBef>
              <a:tabLst>
                <a:tab pos="878205" algn="l"/>
                <a:tab pos="957580" algn="l"/>
                <a:tab pos="1343660" algn="l"/>
                <a:tab pos="1383030" algn="l"/>
                <a:tab pos="1882139" algn="l"/>
                <a:tab pos="1951989" algn="l"/>
                <a:tab pos="2411095" algn="l"/>
                <a:tab pos="2729865" algn="l"/>
                <a:tab pos="2830195" algn="l"/>
                <a:tab pos="2969895" algn="l"/>
                <a:tab pos="3246755" algn="l"/>
                <a:tab pos="3529329" algn="l"/>
                <a:tab pos="3787775" algn="l"/>
                <a:tab pos="3965575" algn="l"/>
                <a:tab pos="4366895" algn="l"/>
                <a:tab pos="4570095" algn="l"/>
                <a:tab pos="4839970" algn="l"/>
                <a:tab pos="5041265" algn="l"/>
                <a:tab pos="5139690" algn="l"/>
                <a:tab pos="5250815" algn="l"/>
                <a:tab pos="5606415" algn="l"/>
                <a:tab pos="6474460" algn="l"/>
                <a:tab pos="6544945" algn="l"/>
                <a:tab pos="6613525" algn="l"/>
                <a:tab pos="6640830" algn="l"/>
                <a:tab pos="7573009" algn="l"/>
              </a:tabLst>
            </a:pPr>
            <a:r>
              <a:rPr sz="3500" spc="110" dirty="0">
                <a:solidFill>
                  <a:srgbClr val="FFFFFF"/>
                </a:solidFill>
                <a:latin typeface="Calibri"/>
                <a:cs typeface="Calibri"/>
              </a:rPr>
              <a:t>When	</a:t>
            </a:r>
            <a:r>
              <a:rPr sz="3500" spc="95" dirty="0">
                <a:solidFill>
                  <a:srgbClr val="FFFFFF"/>
                </a:solidFill>
                <a:latin typeface="Calibri"/>
                <a:cs typeface="Calibri"/>
              </a:rPr>
              <a:t>doctors		</a:t>
            </a:r>
            <a:r>
              <a:rPr sz="3500" spc="150" dirty="0">
                <a:solidFill>
                  <a:srgbClr val="FFFFFF"/>
                </a:solidFill>
                <a:latin typeface="Calibri"/>
                <a:cs typeface="Calibri"/>
              </a:rPr>
              <a:t>started	</a:t>
            </a:r>
            <a:r>
              <a:rPr sz="3500" spc="65" dirty="0">
                <a:solidFill>
                  <a:srgbClr val="FFFFFF"/>
                </a:solidFill>
                <a:latin typeface="Calibri"/>
                <a:cs typeface="Calibri"/>
              </a:rPr>
              <a:t>to		</a:t>
            </a:r>
            <a:r>
              <a:rPr sz="3500" spc="125" dirty="0">
                <a:solidFill>
                  <a:srgbClr val="FFFFFF"/>
                </a:solidFill>
                <a:latin typeface="Calibri"/>
                <a:cs typeface="Calibri"/>
              </a:rPr>
              <a:t>realise			</a:t>
            </a:r>
            <a:r>
              <a:rPr sz="3500" spc="215" dirty="0">
                <a:solidFill>
                  <a:srgbClr val="FFFFFF"/>
                </a:solidFill>
                <a:latin typeface="Calibri"/>
                <a:cs typeface="Calibri"/>
              </a:rPr>
              <a:t>that  </a:t>
            </a:r>
            <a:r>
              <a:rPr sz="3500" spc="100" dirty="0">
                <a:solidFill>
                  <a:srgbClr val="FFFFFF"/>
                </a:solidFill>
                <a:latin typeface="Calibri"/>
                <a:cs typeface="Calibri"/>
              </a:rPr>
              <a:t>diet		</a:t>
            </a:r>
            <a:r>
              <a:rPr sz="3500" spc="130" dirty="0">
                <a:solidFill>
                  <a:srgbClr val="FFFFFF"/>
                </a:solidFill>
                <a:latin typeface="Calibri"/>
                <a:cs typeface="Calibri"/>
              </a:rPr>
              <a:t>was	</a:t>
            </a:r>
            <a:r>
              <a:rPr sz="3500" spc="190" dirty="0">
                <a:solidFill>
                  <a:srgbClr val="FFFFFF"/>
                </a:solidFill>
                <a:latin typeface="Calibri"/>
                <a:cs typeface="Calibri"/>
              </a:rPr>
              <a:t>the	</a:t>
            </a:r>
            <a:r>
              <a:rPr sz="3500" spc="65" dirty="0">
                <a:solidFill>
                  <a:srgbClr val="FFFFFF"/>
                </a:solidFill>
                <a:latin typeface="Calibri"/>
                <a:cs typeface="Calibri"/>
              </a:rPr>
              <a:t>issue,	</a:t>
            </a:r>
            <a:r>
              <a:rPr sz="3500" spc="195" dirty="0">
                <a:solidFill>
                  <a:srgbClr val="FFFFFF"/>
                </a:solidFill>
                <a:latin typeface="Calibri"/>
                <a:cs typeface="Calibri"/>
              </a:rPr>
              <a:t>they	</a:t>
            </a:r>
            <a:r>
              <a:rPr sz="3500" spc="150" dirty="0">
                <a:solidFill>
                  <a:srgbClr val="FFFFFF"/>
                </a:solidFill>
                <a:latin typeface="Calibri"/>
                <a:cs typeface="Calibri"/>
              </a:rPr>
              <a:t>started				</a:t>
            </a:r>
            <a:r>
              <a:rPr sz="3500" spc="135" dirty="0">
                <a:solidFill>
                  <a:srgbClr val="FFFFFF"/>
                </a:solidFill>
                <a:latin typeface="Calibri"/>
                <a:cs typeface="Calibri"/>
              </a:rPr>
              <a:t>feeding  </a:t>
            </a:r>
            <a:r>
              <a:rPr sz="3500" spc="170" dirty="0">
                <a:solidFill>
                  <a:srgbClr val="FFFFFF"/>
                </a:solidFill>
                <a:latin typeface="Calibri"/>
                <a:cs typeface="Calibri"/>
              </a:rPr>
              <a:t>rich		</a:t>
            </a:r>
            <a:r>
              <a:rPr sz="3500" spc="120" dirty="0">
                <a:solidFill>
                  <a:srgbClr val="FFFFFF"/>
                </a:solidFill>
                <a:latin typeface="Calibri"/>
                <a:cs typeface="Calibri"/>
              </a:rPr>
              <a:t>babies	</a:t>
            </a:r>
            <a:r>
              <a:rPr sz="3500" spc="105" dirty="0">
                <a:solidFill>
                  <a:srgbClr val="FFFFFF"/>
                </a:solidFill>
                <a:latin typeface="Calibri"/>
                <a:cs typeface="Calibri"/>
              </a:rPr>
              <a:t>diets	</a:t>
            </a:r>
            <a:r>
              <a:rPr sz="3500" spc="100" dirty="0">
                <a:solidFill>
                  <a:srgbClr val="FFFFFF"/>
                </a:solidFill>
                <a:latin typeface="Calibri"/>
                <a:cs typeface="Calibri"/>
              </a:rPr>
              <a:t>which	</a:t>
            </a:r>
            <a:r>
              <a:rPr sz="3500" spc="55" dirty="0">
                <a:solidFill>
                  <a:srgbClr val="FFFFFF"/>
                </a:solidFill>
                <a:latin typeface="Calibri"/>
                <a:cs typeface="Calibri"/>
              </a:rPr>
              <a:t>contained  </a:t>
            </a:r>
            <a:r>
              <a:rPr sz="3500" spc="45" dirty="0">
                <a:solidFill>
                  <a:srgbClr val="FFFFFF"/>
                </a:solidFill>
                <a:latin typeface="Calibri"/>
                <a:cs typeface="Calibri"/>
              </a:rPr>
              <a:t>p</a:t>
            </a:r>
            <a:r>
              <a:rPr sz="3500" spc="-275" dirty="0">
                <a:solidFill>
                  <a:srgbClr val="FFFFFF"/>
                </a:solidFill>
                <a:latin typeface="Calibri"/>
                <a:cs typeface="Calibri"/>
              </a:rPr>
              <a:t>o</a:t>
            </a:r>
            <a:r>
              <a:rPr sz="3500" spc="145" dirty="0">
                <a:solidFill>
                  <a:srgbClr val="FFFFFF"/>
                </a:solidFill>
                <a:latin typeface="Calibri"/>
                <a:cs typeface="Calibri"/>
              </a:rPr>
              <a:t>t</a:t>
            </a:r>
            <a:r>
              <a:rPr sz="3500" spc="-45" dirty="0">
                <a:solidFill>
                  <a:srgbClr val="FFFFFF"/>
                </a:solidFill>
                <a:latin typeface="Calibri"/>
                <a:cs typeface="Calibri"/>
              </a:rPr>
              <a:t>a</a:t>
            </a:r>
            <a:r>
              <a:rPr sz="3500" spc="270" dirty="0">
                <a:solidFill>
                  <a:srgbClr val="FFFFFF"/>
                </a:solidFill>
                <a:latin typeface="Calibri"/>
                <a:cs typeface="Calibri"/>
              </a:rPr>
              <a:t>t</a:t>
            </a:r>
            <a:r>
              <a:rPr sz="3500" spc="-125" dirty="0">
                <a:solidFill>
                  <a:srgbClr val="FFFFFF"/>
                </a:solidFill>
                <a:latin typeface="Calibri"/>
                <a:cs typeface="Calibri"/>
              </a:rPr>
              <a:t>o</a:t>
            </a:r>
            <a:r>
              <a:rPr sz="3500" spc="175" dirty="0">
                <a:solidFill>
                  <a:srgbClr val="FFFFFF"/>
                </a:solidFill>
                <a:latin typeface="Calibri"/>
                <a:cs typeface="Calibri"/>
              </a:rPr>
              <a:t>e</a:t>
            </a:r>
            <a:r>
              <a:rPr sz="3500" spc="-5" dirty="0">
                <a:solidFill>
                  <a:srgbClr val="FFFFFF"/>
                </a:solidFill>
                <a:latin typeface="Calibri"/>
                <a:cs typeface="Calibri"/>
              </a:rPr>
              <a:t>s</a:t>
            </a:r>
            <a:r>
              <a:rPr sz="3500" spc="20" dirty="0">
                <a:solidFill>
                  <a:srgbClr val="FFFFFF"/>
                </a:solidFill>
                <a:latin typeface="Calibri"/>
                <a:cs typeface="Calibri"/>
              </a:rPr>
              <a:t>,</a:t>
            </a:r>
            <a:r>
              <a:rPr sz="3500" dirty="0">
                <a:solidFill>
                  <a:srgbClr val="FFFFFF"/>
                </a:solidFill>
                <a:latin typeface="Calibri"/>
                <a:cs typeface="Calibri"/>
              </a:rPr>
              <a:t>		</a:t>
            </a:r>
            <a:r>
              <a:rPr sz="3500" spc="50" dirty="0">
                <a:solidFill>
                  <a:srgbClr val="FFFFFF"/>
                </a:solidFill>
                <a:latin typeface="Calibri"/>
                <a:cs typeface="Calibri"/>
              </a:rPr>
              <a:t>l</a:t>
            </a:r>
            <a:r>
              <a:rPr sz="3500" spc="-95" dirty="0">
                <a:solidFill>
                  <a:srgbClr val="FFFFFF"/>
                </a:solidFill>
                <a:latin typeface="Calibri"/>
                <a:cs typeface="Calibri"/>
              </a:rPr>
              <a:t>em</a:t>
            </a:r>
            <a:r>
              <a:rPr sz="3500" spc="15" dirty="0">
                <a:solidFill>
                  <a:srgbClr val="FFFFFF"/>
                </a:solidFill>
                <a:latin typeface="Calibri"/>
                <a:cs typeface="Calibri"/>
              </a:rPr>
              <a:t>o</a:t>
            </a:r>
            <a:r>
              <a:rPr sz="3500" spc="-55" dirty="0">
                <a:solidFill>
                  <a:srgbClr val="FFFFFF"/>
                </a:solidFill>
                <a:latin typeface="Calibri"/>
                <a:cs typeface="Calibri"/>
              </a:rPr>
              <a:t>n</a:t>
            </a:r>
            <a:r>
              <a:rPr sz="3500" dirty="0">
                <a:solidFill>
                  <a:srgbClr val="FFFFFF"/>
                </a:solidFill>
                <a:latin typeface="Calibri"/>
                <a:cs typeface="Calibri"/>
              </a:rPr>
              <a:t>	</a:t>
            </a:r>
            <a:r>
              <a:rPr sz="3500" spc="229" dirty="0">
                <a:solidFill>
                  <a:srgbClr val="FFFFFF"/>
                </a:solidFill>
                <a:latin typeface="Calibri"/>
                <a:cs typeface="Calibri"/>
              </a:rPr>
              <a:t>ju</a:t>
            </a:r>
            <a:r>
              <a:rPr sz="3500" spc="50" dirty="0">
                <a:solidFill>
                  <a:srgbClr val="FFFFFF"/>
                </a:solidFill>
                <a:latin typeface="Calibri"/>
                <a:cs typeface="Calibri"/>
              </a:rPr>
              <a:t>i</a:t>
            </a:r>
            <a:r>
              <a:rPr sz="3500" spc="155" dirty="0">
                <a:solidFill>
                  <a:srgbClr val="FFFFFF"/>
                </a:solidFill>
                <a:latin typeface="Calibri"/>
                <a:cs typeface="Calibri"/>
              </a:rPr>
              <a:t>c</a:t>
            </a:r>
            <a:r>
              <a:rPr sz="3500" spc="95" dirty="0">
                <a:solidFill>
                  <a:srgbClr val="FFFFFF"/>
                </a:solidFill>
                <a:latin typeface="Calibri"/>
                <a:cs typeface="Calibri"/>
              </a:rPr>
              <a:t>e</a:t>
            </a:r>
            <a:r>
              <a:rPr sz="3500" dirty="0">
                <a:solidFill>
                  <a:srgbClr val="FFFFFF"/>
                </a:solidFill>
                <a:latin typeface="Calibri"/>
                <a:cs typeface="Calibri"/>
              </a:rPr>
              <a:t>	</a:t>
            </a:r>
            <a:r>
              <a:rPr sz="3500" spc="70" dirty="0">
                <a:solidFill>
                  <a:srgbClr val="FFFFFF"/>
                </a:solidFill>
                <a:latin typeface="Calibri"/>
                <a:cs typeface="Calibri"/>
              </a:rPr>
              <a:t>a</a:t>
            </a:r>
            <a:r>
              <a:rPr sz="3500" spc="235" dirty="0">
                <a:solidFill>
                  <a:srgbClr val="FFFFFF"/>
                </a:solidFill>
                <a:latin typeface="Calibri"/>
                <a:cs typeface="Calibri"/>
              </a:rPr>
              <a:t>n</a:t>
            </a:r>
            <a:r>
              <a:rPr sz="3500" spc="-45" dirty="0">
                <a:solidFill>
                  <a:srgbClr val="FFFFFF"/>
                </a:solidFill>
                <a:latin typeface="Calibri"/>
                <a:cs typeface="Calibri"/>
              </a:rPr>
              <a:t>d</a:t>
            </a:r>
            <a:r>
              <a:rPr sz="3500" dirty="0">
                <a:solidFill>
                  <a:srgbClr val="FFFFFF"/>
                </a:solidFill>
                <a:latin typeface="Calibri"/>
                <a:cs typeface="Calibri"/>
              </a:rPr>
              <a:t>		</a:t>
            </a:r>
            <a:r>
              <a:rPr sz="3500" spc="345" dirty="0">
                <a:solidFill>
                  <a:srgbClr val="FFFFFF"/>
                </a:solidFill>
                <a:latin typeface="Calibri"/>
                <a:cs typeface="Calibri"/>
              </a:rPr>
              <a:t>f</a:t>
            </a:r>
            <a:r>
              <a:rPr sz="3500" spc="320" dirty="0">
                <a:solidFill>
                  <a:srgbClr val="FFFFFF"/>
                </a:solidFill>
                <a:latin typeface="Calibri"/>
                <a:cs typeface="Calibri"/>
              </a:rPr>
              <a:t>r</a:t>
            </a:r>
            <a:r>
              <a:rPr sz="3500" spc="175" dirty="0">
                <a:solidFill>
                  <a:srgbClr val="FFFFFF"/>
                </a:solidFill>
                <a:latin typeface="Calibri"/>
                <a:cs typeface="Calibri"/>
              </a:rPr>
              <a:t>e</a:t>
            </a:r>
            <a:r>
              <a:rPr sz="3500" spc="100" dirty="0">
                <a:solidFill>
                  <a:srgbClr val="FFFFFF"/>
                </a:solidFill>
                <a:latin typeface="Calibri"/>
                <a:cs typeface="Calibri"/>
              </a:rPr>
              <a:t>sh</a:t>
            </a:r>
            <a:r>
              <a:rPr sz="3500" dirty="0">
                <a:solidFill>
                  <a:srgbClr val="FFFFFF"/>
                </a:solidFill>
                <a:latin typeface="Calibri"/>
                <a:cs typeface="Calibri"/>
              </a:rPr>
              <a:t>	</a:t>
            </a:r>
            <a:r>
              <a:rPr sz="3500" spc="-170" dirty="0">
                <a:solidFill>
                  <a:srgbClr val="FFFFFF"/>
                </a:solidFill>
                <a:latin typeface="Calibri"/>
                <a:cs typeface="Calibri"/>
              </a:rPr>
              <a:t>m</a:t>
            </a:r>
            <a:r>
              <a:rPr sz="3500" spc="145" dirty="0">
                <a:solidFill>
                  <a:srgbClr val="FFFFFF"/>
                </a:solidFill>
                <a:latin typeface="Calibri"/>
                <a:cs typeface="Calibri"/>
              </a:rPr>
              <a:t>ilk,</a:t>
            </a:r>
            <a:r>
              <a:rPr sz="3500" dirty="0">
                <a:solidFill>
                  <a:srgbClr val="FFFFFF"/>
                </a:solidFill>
                <a:latin typeface="Calibri"/>
                <a:cs typeface="Calibri"/>
              </a:rPr>
              <a:t>	</a:t>
            </a:r>
            <a:r>
              <a:rPr sz="3500" spc="70" dirty="0">
                <a:solidFill>
                  <a:srgbClr val="FFFFFF"/>
                </a:solidFill>
                <a:latin typeface="Calibri"/>
                <a:cs typeface="Calibri"/>
              </a:rPr>
              <a:t>a</a:t>
            </a:r>
            <a:r>
              <a:rPr sz="3500" spc="235" dirty="0">
                <a:solidFill>
                  <a:srgbClr val="FFFFFF"/>
                </a:solidFill>
                <a:latin typeface="Calibri"/>
                <a:cs typeface="Calibri"/>
              </a:rPr>
              <a:t>n</a:t>
            </a:r>
            <a:r>
              <a:rPr sz="3500" spc="-30" dirty="0">
                <a:solidFill>
                  <a:srgbClr val="FFFFFF"/>
                </a:solidFill>
                <a:latin typeface="Calibri"/>
                <a:cs typeface="Calibri"/>
              </a:rPr>
              <a:t>d  </a:t>
            </a:r>
            <a:r>
              <a:rPr sz="3500" spc="190" dirty="0">
                <a:solidFill>
                  <a:srgbClr val="FFFFFF"/>
                </a:solidFill>
                <a:latin typeface="Calibri"/>
                <a:cs typeface="Calibri"/>
              </a:rPr>
              <a:t>the	</a:t>
            </a:r>
            <a:r>
              <a:rPr sz="3500" spc="100" dirty="0">
                <a:solidFill>
                  <a:srgbClr val="FFFFFF"/>
                </a:solidFill>
                <a:latin typeface="Calibri"/>
                <a:cs typeface="Calibri"/>
              </a:rPr>
              <a:t>mortality		</a:t>
            </a:r>
            <a:r>
              <a:rPr sz="3500" spc="95" dirty="0">
                <a:solidFill>
                  <a:srgbClr val="FFFFFF"/>
                </a:solidFill>
                <a:latin typeface="Calibri"/>
                <a:cs typeface="Calibri"/>
              </a:rPr>
              <a:t>rate	</a:t>
            </a:r>
            <a:r>
              <a:rPr sz="3500" spc="85" dirty="0">
                <a:solidFill>
                  <a:srgbClr val="FFFFFF"/>
                </a:solidFill>
                <a:latin typeface="Calibri"/>
                <a:cs typeface="Calibri"/>
              </a:rPr>
              <a:t>amongst	</a:t>
            </a:r>
            <a:r>
              <a:rPr sz="3500" spc="170" dirty="0">
                <a:solidFill>
                  <a:srgbClr val="FFFFFF"/>
                </a:solidFill>
                <a:latin typeface="Calibri"/>
                <a:cs typeface="Calibri"/>
              </a:rPr>
              <a:t>rich		</a:t>
            </a:r>
            <a:r>
              <a:rPr sz="3500" spc="114" dirty="0">
                <a:solidFill>
                  <a:srgbClr val="FFFFFF"/>
                </a:solidFill>
                <a:latin typeface="Calibri"/>
                <a:cs typeface="Calibri"/>
              </a:rPr>
              <a:t>children  </a:t>
            </a:r>
            <a:r>
              <a:rPr sz="3500" spc="110" dirty="0">
                <a:solidFill>
                  <a:srgbClr val="FFFFFF"/>
                </a:solidFill>
                <a:latin typeface="Calibri"/>
                <a:cs typeface="Calibri"/>
              </a:rPr>
              <a:t>began		</a:t>
            </a:r>
            <a:r>
              <a:rPr sz="3500" spc="65" dirty="0">
                <a:solidFill>
                  <a:srgbClr val="FFFFFF"/>
                </a:solidFill>
                <a:latin typeface="Calibri"/>
                <a:cs typeface="Calibri"/>
              </a:rPr>
              <a:t>to		</a:t>
            </a:r>
            <a:r>
              <a:rPr sz="3500" spc="130" dirty="0">
                <a:solidFill>
                  <a:srgbClr val="FFFFFF"/>
                </a:solidFill>
                <a:latin typeface="Calibri"/>
                <a:cs typeface="Calibri"/>
              </a:rPr>
              <a:t>decrease.</a:t>
            </a:r>
            <a:endParaRPr sz="3500">
              <a:latin typeface="Calibri"/>
              <a:cs typeface="Calibri"/>
            </a:endParaRPr>
          </a:p>
        </p:txBody>
      </p:sp>
      <p:sp>
        <p:nvSpPr>
          <p:cNvPr id="32" name="object 32"/>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9" action="ppaction://hlinksldjump"/>
              </a:rPr>
              <a:t>B</a:t>
            </a:r>
            <a:r>
              <a:rPr sz="6000" spc="325" dirty="0">
                <a:solidFill>
                  <a:srgbClr val="FFFFFF"/>
                </a:solidFill>
                <a:latin typeface="Calibri"/>
                <a:cs typeface="Calibri"/>
                <a:hlinkClick r:id="rId29" action="ppaction://hlinksldjump"/>
              </a:rPr>
              <a:t>A</a:t>
            </a:r>
            <a:r>
              <a:rPr sz="6000" spc="315" dirty="0">
                <a:solidFill>
                  <a:srgbClr val="FFFFFF"/>
                </a:solidFill>
                <a:latin typeface="Calibri"/>
                <a:cs typeface="Calibri"/>
                <a:hlinkClick r:id="rId29" action="ppaction://hlinksldjump"/>
              </a:rPr>
              <a:t>C</a:t>
            </a:r>
            <a:r>
              <a:rPr sz="6000" spc="390" dirty="0">
                <a:solidFill>
                  <a:srgbClr val="FFFFFF"/>
                </a:solidFill>
                <a:latin typeface="Calibri"/>
                <a:cs typeface="Calibri"/>
                <a:hlinkClick r:id="rId29" action="ppaction://hlinksldjump"/>
              </a:rPr>
              <a:t>K</a:t>
            </a:r>
            <a:endParaRPr sz="6000">
              <a:latin typeface="Calibri"/>
              <a:cs typeface="Calibri"/>
            </a:endParaRPr>
          </a:p>
        </p:txBody>
      </p:sp>
      <p:sp>
        <p:nvSpPr>
          <p:cNvPr id="33" name="object 33"/>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30" action="ppaction://hlinksldjump"/>
              </a:rPr>
              <a:t>NEXT</a:t>
            </a:r>
            <a:endParaRPr sz="6000">
              <a:latin typeface="Calibri"/>
              <a:cs typeface="Calibri"/>
            </a:endParaRPr>
          </a:p>
        </p:txBody>
      </p:sp>
      <p:sp>
        <p:nvSpPr>
          <p:cNvPr id="34" name="object 34"/>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1"/>
              </a:rPr>
              <a:t>www.planbee.com</a:t>
            </a:r>
            <a:endParaRPr sz="1800">
              <a:latin typeface="Century Gothic"/>
              <a:cs typeface="Century Gothic"/>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594100"/>
            <a:ext cx="13004800" cy="6159500"/>
            <a:chOff x="0" y="3594100"/>
            <a:chExt cx="13004800" cy="6159500"/>
          </a:xfrm>
        </p:grpSpPr>
        <p:sp>
          <p:nvSpPr>
            <p:cNvPr id="3" name="object 3"/>
            <p:cNvSpPr/>
            <p:nvPr/>
          </p:nvSpPr>
          <p:spPr>
            <a:xfrm>
              <a:off x="9067799" y="3746500"/>
              <a:ext cx="3530600" cy="44958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8861888" y="3594100"/>
              <a:ext cx="3949700" cy="50546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368299" y="3670300"/>
              <a:ext cx="8432800" cy="45212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673099" y="3949700"/>
              <a:ext cx="7467600" cy="5715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09599" y="4546600"/>
              <a:ext cx="7632700" cy="4445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71499" y="5092700"/>
              <a:ext cx="7721600" cy="482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71499" y="5702300"/>
              <a:ext cx="7696200" cy="4572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482599" y="6286500"/>
              <a:ext cx="7886700" cy="5461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1511299" y="6870700"/>
              <a:ext cx="5829300" cy="5715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3048000" y="7454900"/>
              <a:ext cx="2743200" cy="546100"/>
            </a:xfrm>
            <a:prstGeom prst="rect">
              <a:avLst/>
            </a:prstGeom>
            <a:blipFill>
              <a:blip r:embed="rId12" cstate="print"/>
              <a:stretch>
                <a:fillRect/>
              </a:stretch>
            </a:blipFill>
          </p:spPr>
          <p:txBody>
            <a:bodyPr wrap="square" lIns="0" tIns="0" rIns="0" bIns="0" rtlCol="0"/>
            <a:lstStyle/>
            <a:p>
              <a:endParaRPr/>
            </a:p>
          </p:txBody>
        </p:sp>
      </p:grpSp>
      <p:grpSp>
        <p:nvGrpSpPr>
          <p:cNvPr id="13" name="object 13"/>
          <p:cNvGrpSpPr/>
          <p:nvPr/>
        </p:nvGrpSpPr>
        <p:grpSpPr>
          <a:xfrm>
            <a:off x="12700" y="165100"/>
            <a:ext cx="12992100" cy="3352800"/>
            <a:chOff x="12700" y="165100"/>
            <a:chExt cx="12992100" cy="3352800"/>
          </a:xfrm>
        </p:grpSpPr>
        <p:sp>
          <p:nvSpPr>
            <p:cNvPr id="14" name="object 14"/>
            <p:cNvSpPr/>
            <p:nvPr/>
          </p:nvSpPr>
          <p:spPr>
            <a:xfrm>
              <a:off x="12700" y="165100"/>
              <a:ext cx="12992100" cy="3352800"/>
            </a:xfrm>
            <a:prstGeom prst="rect">
              <a:avLst/>
            </a:prstGeom>
            <a:blipFill>
              <a:blip r:embed="rId13" cstate="print"/>
              <a:stretch>
                <a:fillRect/>
              </a:stretch>
            </a:blipFill>
          </p:spPr>
          <p:txBody>
            <a:bodyPr wrap="square" lIns="0" tIns="0" rIns="0" bIns="0" rtlCol="0"/>
            <a:lstStyle/>
            <a:p>
              <a:endParaRPr/>
            </a:p>
          </p:txBody>
        </p:sp>
        <p:sp>
          <p:nvSpPr>
            <p:cNvPr id="15" name="object 15"/>
            <p:cNvSpPr/>
            <p:nvPr/>
          </p:nvSpPr>
          <p:spPr>
            <a:xfrm>
              <a:off x="292100" y="457200"/>
              <a:ext cx="12407900" cy="5588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444500" y="1028700"/>
              <a:ext cx="12077700" cy="5715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127000" y="1612900"/>
              <a:ext cx="12750800" cy="5715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215900" y="2209800"/>
              <a:ext cx="12573000" cy="444500"/>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368300" y="2794000"/>
              <a:ext cx="12242800" cy="533400"/>
            </a:xfrm>
            <a:prstGeom prst="rect">
              <a:avLst/>
            </a:prstGeom>
            <a:blipFill>
              <a:blip r:embed="rId18" cstate="print"/>
              <a:stretch>
                <a:fillRect/>
              </a:stretch>
            </a:blipFill>
          </p:spPr>
          <p:txBody>
            <a:bodyPr wrap="square" lIns="0" tIns="0" rIns="0" bIns="0" rtlCol="0"/>
            <a:lstStyle/>
            <a:p>
              <a:endParaRPr/>
            </a:p>
          </p:txBody>
        </p:sp>
      </p:grpSp>
      <p:sp>
        <p:nvSpPr>
          <p:cNvPr id="20" name="object 20"/>
          <p:cNvSpPr txBox="1"/>
          <p:nvPr/>
        </p:nvSpPr>
        <p:spPr>
          <a:xfrm>
            <a:off x="131502" y="342900"/>
            <a:ext cx="12725400" cy="7599680"/>
          </a:xfrm>
          <a:prstGeom prst="rect">
            <a:avLst/>
          </a:prstGeom>
        </p:spPr>
        <p:txBody>
          <a:bodyPr vert="horz" wrap="square" lIns="0" tIns="15240" rIns="0" bIns="0" rtlCol="0">
            <a:spAutoFit/>
          </a:bodyPr>
          <a:lstStyle/>
          <a:p>
            <a:pPr marL="12700" marR="5080" indent="-635" algn="ctr">
              <a:lnSpc>
                <a:spcPts val="4600"/>
              </a:lnSpc>
              <a:spcBef>
                <a:spcPts val="120"/>
              </a:spcBef>
              <a:tabLst>
                <a:tab pos="614045" algn="l"/>
                <a:tab pos="1010919" algn="l"/>
                <a:tab pos="1096010" algn="l"/>
                <a:tab pos="1297940" algn="l"/>
                <a:tab pos="1621790" algn="l"/>
                <a:tab pos="1711960" algn="l"/>
                <a:tab pos="1908810" algn="l"/>
                <a:tab pos="2716530" algn="l"/>
                <a:tab pos="2915920" algn="l"/>
                <a:tab pos="3431540" algn="l"/>
                <a:tab pos="3862704" algn="l"/>
                <a:tab pos="4264025" algn="l"/>
                <a:tab pos="4591685" algn="l"/>
                <a:tab pos="5198745" algn="l"/>
                <a:tab pos="5219065" algn="l"/>
                <a:tab pos="6100445" algn="l"/>
                <a:tab pos="6703059" algn="l"/>
                <a:tab pos="6938645" algn="l"/>
                <a:tab pos="7589520" algn="l"/>
                <a:tab pos="7914005" algn="l"/>
                <a:tab pos="8399780" algn="l"/>
                <a:tab pos="8760460" algn="l"/>
                <a:tab pos="9438005" algn="l"/>
                <a:tab pos="9808210" algn="l"/>
                <a:tab pos="9843770" algn="l"/>
                <a:tab pos="10320655" algn="l"/>
                <a:tab pos="11160760" algn="l"/>
                <a:tab pos="11298555" algn="l"/>
                <a:tab pos="11334750" algn="l"/>
                <a:tab pos="11772265" algn="l"/>
              </a:tabLst>
            </a:pPr>
            <a:r>
              <a:rPr sz="3700" spc="575" dirty="0">
                <a:solidFill>
                  <a:srgbClr val="FFFFFF"/>
                </a:solidFill>
                <a:latin typeface="Calibri"/>
                <a:cs typeface="Calibri"/>
              </a:rPr>
              <a:t>It	</a:t>
            </a:r>
            <a:r>
              <a:rPr sz="3700" spc="95" dirty="0">
                <a:solidFill>
                  <a:srgbClr val="FFFFFF"/>
                </a:solidFill>
                <a:latin typeface="Calibri"/>
                <a:cs typeface="Calibri"/>
              </a:rPr>
              <a:t>took		</a:t>
            </a:r>
            <a:r>
              <a:rPr sz="3700" spc="100" dirty="0">
                <a:solidFill>
                  <a:srgbClr val="FFFFFF"/>
                </a:solidFill>
                <a:latin typeface="Calibri"/>
                <a:cs typeface="Calibri"/>
              </a:rPr>
              <a:t>doctors	</a:t>
            </a:r>
            <a:r>
              <a:rPr sz="3700" spc="210" dirty="0">
                <a:solidFill>
                  <a:srgbClr val="FFFFFF"/>
                </a:solidFill>
                <a:latin typeface="Calibri"/>
                <a:cs typeface="Calibri"/>
              </a:rPr>
              <a:t>a	</a:t>
            </a:r>
            <a:r>
              <a:rPr sz="3700" spc="95" dirty="0">
                <a:solidFill>
                  <a:srgbClr val="FFFFFF"/>
                </a:solidFill>
                <a:latin typeface="Calibri"/>
                <a:cs typeface="Calibri"/>
              </a:rPr>
              <a:t>lot	</a:t>
            </a:r>
            <a:r>
              <a:rPr sz="3700" spc="135" dirty="0">
                <a:solidFill>
                  <a:srgbClr val="FFFFFF"/>
                </a:solidFill>
                <a:latin typeface="Calibri"/>
                <a:cs typeface="Calibri"/>
              </a:rPr>
              <a:t>longer	</a:t>
            </a:r>
            <a:r>
              <a:rPr sz="3700" spc="70" dirty="0">
                <a:solidFill>
                  <a:srgbClr val="FFFFFF"/>
                </a:solidFill>
                <a:latin typeface="Calibri"/>
                <a:cs typeface="Calibri"/>
              </a:rPr>
              <a:t>to	</a:t>
            </a:r>
            <a:r>
              <a:rPr sz="3700" spc="135" dirty="0">
                <a:solidFill>
                  <a:srgbClr val="FFFFFF"/>
                </a:solidFill>
                <a:latin typeface="Calibri"/>
                <a:cs typeface="Calibri"/>
              </a:rPr>
              <a:t>work	</a:t>
            </a:r>
            <a:r>
              <a:rPr sz="3700" spc="65" dirty="0">
                <a:solidFill>
                  <a:srgbClr val="FFFFFF"/>
                </a:solidFill>
                <a:latin typeface="Calibri"/>
                <a:cs typeface="Calibri"/>
              </a:rPr>
              <a:t>out	</a:t>
            </a:r>
            <a:r>
              <a:rPr sz="3700" spc="160" dirty="0">
                <a:solidFill>
                  <a:srgbClr val="FFFFFF"/>
                </a:solidFill>
                <a:latin typeface="Calibri"/>
                <a:cs typeface="Calibri"/>
              </a:rPr>
              <a:t>why	</a:t>
            </a:r>
            <a:r>
              <a:rPr sz="3700" spc="140" dirty="0">
                <a:solidFill>
                  <a:srgbClr val="FFFFFF"/>
                </a:solidFill>
                <a:latin typeface="Calibri"/>
                <a:cs typeface="Calibri"/>
              </a:rPr>
              <a:t>sailors			</a:t>
            </a:r>
            <a:r>
              <a:rPr sz="3700" spc="135" dirty="0">
                <a:solidFill>
                  <a:srgbClr val="FFFFFF"/>
                </a:solidFill>
                <a:latin typeface="Calibri"/>
                <a:cs typeface="Calibri"/>
              </a:rPr>
              <a:t>were  </a:t>
            </a:r>
            <a:r>
              <a:rPr sz="3700" spc="105" dirty="0">
                <a:solidFill>
                  <a:srgbClr val="FFFFFF"/>
                </a:solidFill>
                <a:latin typeface="Calibri"/>
                <a:cs typeface="Calibri"/>
              </a:rPr>
              <a:t>dying	</a:t>
            </a:r>
            <a:r>
              <a:rPr sz="3700" spc="155" dirty="0">
                <a:solidFill>
                  <a:srgbClr val="FFFFFF"/>
                </a:solidFill>
                <a:latin typeface="Calibri"/>
                <a:cs typeface="Calibri"/>
              </a:rPr>
              <a:t>of	</a:t>
            </a:r>
            <a:r>
              <a:rPr sz="3700" spc="170" dirty="0">
                <a:solidFill>
                  <a:srgbClr val="FFFFFF"/>
                </a:solidFill>
                <a:latin typeface="Calibri"/>
                <a:cs typeface="Calibri"/>
              </a:rPr>
              <a:t>scurvy.</a:t>
            </a:r>
            <a:r>
              <a:rPr sz="3700" spc="495" dirty="0">
                <a:solidFill>
                  <a:srgbClr val="FFFFFF"/>
                </a:solidFill>
                <a:latin typeface="Calibri"/>
                <a:cs typeface="Calibri"/>
              </a:rPr>
              <a:t> </a:t>
            </a:r>
            <a:r>
              <a:rPr sz="3700" spc="165" dirty="0">
                <a:solidFill>
                  <a:srgbClr val="FFFFFF"/>
                </a:solidFill>
                <a:latin typeface="Calibri"/>
                <a:cs typeface="Calibri"/>
              </a:rPr>
              <a:t>Lots	</a:t>
            </a:r>
            <a:r>
              <a:rPr sz="3700" spc="155" dirty="0">
                <a:solidFill>
                  <a:srgbClr val="FFFFFF"/>
                </a:solidFill>
                <a:latin typeface="Calibri"/>
                <a:cs typeface="Calibri"/>
              </a:rPr>
              <a:t>of		</a:t>
            </a:r>
            <a:r>
              <a:rPr sz="3700" spc="100" dirty="0">
                <a:solidFill>
                  <a:srgbClr val="FFFFFF"/>
                </a:solidFill>
                <a:latin typeface="Calibri"/>
                <a:cs typeface="Calibri"/>
              </a:rPr>
              <a:t>doctors	</a:t>
            </a:r>
            <a:r>
              <a:rPr sz="3700" spc="135" dirty="0">
                <a:solidFill>
                  <a:srgbClr val="FFFFFF"/>
                </a:solidFill>
                <a:latin typeface="Calibri"/>
                <a:cs typeface="Calibri"/>
              </a:rPr>
              <a:t>realised	</a:t>
            </a:r>
            <a:r>
              <a:rPr sz="3700" spc="225" dirty="0">
                <a:solidFill>
                  <a:srgbClr val="FFFFFF"/>
                </a:solidFill>
                <a:latin typeface="Calibri"/>
                <a:cs typeface="Calibri"/>
              </a:rPr>
              <a:t>that		</a:t>
            </a:r>
            <a:r>
              <a:rPr sz="3700" spc="125" dirty="0">
                <a:solidFill>
                  <a:srgbClr val="FFFFFF"/>
                </a:solidFill>
                <a:latin typeface="Calibri"/>
                <a:cs typeface="Calibri"/>
              </a:rPr>
              <a:t>it	</a:t>
            </a:r>
            <a:r>
              <a:rPr sz="3700" spc="135" dirty="0">
                <a:solidFill>
                  <a:srgbClr val="FFFFFF"/>
                </a:solidFill>
                <a:latin typeface="Calibri"/>
                <a:cs typeface="Calibri"/>
              </a:rPr>
              <a:t>was		</a:t>
            </a:r>
            <a:r>
              <a:rPr sz="3700" spc="200" dirty="0">
                <a:solidFill>
                  <a:srgbClr val="FFFFFF"/>
                </a:solidFill>
                <a:latin typeface="Calibri"/>
                <a:cs typeface="Calibri"/>
              </a:rPr>
              <a:t>the  </a:t>
            </a:r>
            <a:r>
              <a:rPr sz="3700" spc="10" dirty="0">
                <a:solidFill>
                  <a:srgbClr val="FFFFFF"/>
                </a:solidFill>
                <a:latin typeface="Calibri"/>
                <a:cs typeface="Calibri"/>
              </a:rPr>
              <a:t>l</a:t>
            </a:r>
            <a:r>
              <a:rPr sz="3700" spc="95" dirty="0">
                <a:solidFill>
                  <a:srgbClr val="FFFFFF"/>
                </a:solidFill>
                <a:latin typeface="Calibri"/>
                <a:cs typeface="Calibri"/>
              </a:rPr>
              <a:t>a</a:t>
            </a:r>
            <a:r>
              <a:rPr sz="3700" spc="190" dirty="0">
                <a:solidFill>
                  <a:srgbClr val="FFFFFF"/>
                </a:solidFill>
                <a:latin typeface="Calibri"/>
                <a:cs typeface="Calibri"/>
              </a:rPr>
              <a:t>c</a:t>
            </a:r>
            <a:r>
              <a:rPr sz="3700" spc="270" dirty="0">
                <a:solidFill>
                  <a:srgbClr val="FFFFFF"/>
                </a:solidFill>
                <a:latin typeface="Calibri"/>
                <a:cs typeface="Calibri"/>
              </a:rPr>
              <a:t>k</a:t>
            </a:r>
            <a:r>
              <a:rPr sz="3700" dirty="0">
                <a:solidFill>
                  <a:srgbClr val="FFFFFF"/>
                </a:solidFill>
                <a:latin typeface="Calibri"/>
                <a:cs typeface="Calibri"/>
              </a:rPr>
              <a:t>	</a:t>
            </a:r>
            <a:r>
              <a:rPr sz="3700" spc="195" dirty="0">
                <a:solidFill>
                  <a:srgbClr val="FFFFFF"/>
                </a:solidFill>
                <a:latin typeface="Calibri"/>
                <a:cs typeface="Calibri"/>
              </a:rPr>
              <a:t>o</a:t>
            </a:r>
            <a:r>
              <a:rPr sz="3700" spc="114" dirty="0">
                <a:solidFill>
                  <a:srgbClr val="FFFFFF"/>
                </a:solidFill>
                <a:latin typeface="Calibri"/>
                <a:cs typeface="Calibri"/>
              </a:rPr>
              <a:t>f</a:t>
            </a:r>
            <a:r>
              <a:rPr sz="3700" dirty="0">
                <a:solidFill>
                  <a:srgbClr val="FFFFFF"/>
                </a:solidFill>
                <a:latin typeface="Calibri"/>
                <a:cs typeface="Calibri"/>
              </a:rPr>
              <a:t>	</a:t>
            </a:r>
            <a:r>
              <a:rPr sz="3700" spc="365" dirty="0">
                <a:solidFill>
                  <a:srgbClr val="FFFFFF"/>
                </a:solidFill>
                <a:latin typeface="Calibri"/>
                <a:cs typeface="Calibri"/>
              </a:rPr>
              <a:t>f</a:t>
            </a:r>
            <a:r>
              <a:rPr sz="3700" spc="340" dirty="0">
                <a:solidFill>
                  <a:srgbClr val="FFFFFF"/>
                </a:solidFill>
                <a:latin typeface="Calibri"/>
                <a:cs typeface="Calibri"/>
              </a:rPr>
              <a:t>r</a:t>
            </a:r>
            <a:r>
              <a:rPr sz="3700" spc="190" dirty="0">
                <a:solidFill>
                  <a:srgbClr val="FFFFFF"/>
                </a:solidFill>
                <a:latin typeface="Calibri"/>
                <a:cs typeface="Calibri"/>
              </a:rPr>
              <a:t>e</a:t>
            </a:r>
            <a:r>
              <a:rPr sz="3700" spc="105" dirty="0">
                <a:solidFill>
                  <a:srgbClr val="FFFFFF"/>
                </a:solidFill>
                <a:latin typeface="Calibri"/>
                <a:cs typeface="Calibri"/>
              </a:rPr>
              <a:t>sh</a:t>
            </a:r>
            <a:r>
              <a:rPr sz="3700" dirty="0">
                <a:solidFill>
                  <a:srgbClr val="FFFFFF"/>
                </a:solidFill>
                <a:latin typeface="Calibri"/>
                <a:cs typeface="Calibri"/>
              </a:rPr>
              <a:t>	</a:t>
            </a:r>
            <a:r>
              <a:rPr sz="3700" spc="365" dirty="0">
                <a:solidFill>
                  <a:srgbClr val="FFFFFF"/>
                </a:solidFill>
                <a:latin typeface="Calibri"/>
                <a:cs typeface="Calibri"/>
              </a:rPr>
              <a:t>f</a:t>
            </a:r>
            <a:r>
              <a:rPr sz="3700" spc="525" dirty="0">
                <a:solidFill>
                  <a:srgbClr val="FFFFFF"/>
                </a:solidFill>
                <a:latin typeface="Calibri"/>
                <a:cs typeface="Calibri"/>
              </a:rPr>
              <a:t>r</a:t>
            </a:r>
            <a:r>
              <a:rPr sz="3700" spc="5" dirty="0">
                <a:solidFill>
                  <a:srgbClr val="FFFFFF"/>
                </a:solidFill>
                <a:latin typeface="Calibri"/>
                <a:cs typeface="Calibri"/>
              </a:rPr>
              <a:t>u</a:t>
            </a:r>
            <a:r>
              <a:rPr sz="3700" spc="-204" dirty="0">
                <a:solidFill>
                  <a:srgbClr val="FFFFFF"/>
                </a:solidFill>
                <a:latin typeface="Calibri"/>
                <a:cs typeface="Calibri"/>
              </a:rPr>
              <a:t>i</a:t>
            </a:r>
            <a:r>
              <a:rPr sz="3700" spc="270" dirty="0">
                <a:solidFill>
                  <a:srgbClr val="FFFFFF"/>
                </a:solidFill>
                <a:latin typeface="Calibri"/>
                <a:cs typeface="Calibri"/>
              </a:rPr>
              <a:t>t</a:t>
            </a:r>
            <a:r>
              <a:rPr sz="3700" spc="320" dirty="0">
                <a:solidFill>
                  <a:srgbClr val="FFFFFF"/>
                </a:solidFill>
                <a:latin typeface="Calibri"/>
                <a:cs typeface="Calibri"/>
              </a:rPr>
              <a:t>s</a:t>
            </a:r>
            <a:r>
              <a:rPr sz="3700" dirty="0">
                <a:solidFill>
                  <a:srgbClr val="FFFFFF"/>
                </a:solidFill>
                <a:latin typeface="Calibri"/>
                <a:cs typeface="Calibri"/>
              </a:rPr>
              <a:t>	</a:t>
            </a:r>
            <a:r>
              <a:rPr sz="3700" spc="70" dirty="0">
                <a:solidFill>
                  <a:srgbClr val="FFFFFF"/>
                </a:solidFill>
                <a:latin typeface="Calibri"/>
                <a:cs typeface="Calibri"/>
              </a:rPr>
              <a:t>a</a:t>
            </a:r>
            <a:r>
              <a:rPr sz="3700" spc="245" dirty="0">
                <a:solidFill>
                  <a:srgbClr val="FFFFFF"/>
                </a:solidFill>
                <a:latin typeface="Calibri"/>
                <a:cs typeface="Calibri"/>
              </a:rPr>
              <a:t>n</a:t>
            </a:r>
            <a:r>
              <a:rPr sz="3700" spc="-45" dirty="0">
                <a:solidFill>
                  <a:srgbClr val="FFFFFF"/>
                </a:solidFill>
                <a:latin typeface="Calibri"/>
                <a:cs typeface="Calibri"/>
              </a:rPr>
              <a:t>d</a:t>
            </a:r>
            <a:r>
              <a:rPr sz="3700" dirty="0">
                <a:solidFill>
                  <a:srgbClr val="FFFFFF"/>
                </a:solidFill>
                <a:latin typeface="Calibri"/>
                <a:cs typeface="Calibri"/>
              </a:rPr>
              <a:t>	</a:t>
            </a:r>
            <a:r>
              <a:rPr sz="3700" spc="20" dirty="0">
                <a:solidFill>
                  <a:srgbClr val="FFFFFF"/>
                </a:solidFill>
                <a:latin typeface="Calibri"/>
                <a:cs typeface="Calibri"/>
              </a:rPr>
              <a:t>v</a:t>
            </a:r>
            <a:r>
              <a:rPr sz="3700" spc="160" dirty="0">
                <a:solidFill>
                  <a:srgbClr val="FFFFFF"/>
                </a:solidFill>
                <a:latin typeface="Calibri"/>
                <a:cs typeface="Calibri"/>
              </a:rPr>
              <a:t>e</a:t>
            </a:r>
            <a:r>
              <a:rPr sz="3700" spc="204" dirty="0">
                <a:solidFill>
                  <a:srgbClr val="FFFFFF"/>
                </a:solidFill>
                <a:latin typeface="Calibri"/>
                <a:cs typeface="Calibri"/>
              </a:rPr>
              <a:t>g</a:t>
            </a:r>
            <a:r>
              <a:rPr sz="3700" spc="-60" dirty="0">
                <a:solidFill>
                  <a:srgbClr val="FFFFFF"/>
                </a:solidFill>
                <a:latin typeface="Calibri"/>
                <a:cs typeface="Calibri"/>
              </a:rPr>
              <a:t>e</a:t>
            </a:r>
            <a:r>
              <a:rPr sz="3700" spc="155" dirty="0">
                <a:solidFill>
                  <a:srgbClr val="FFFFFF"/>
                </a:solidFill>
                <a:latin typeface="Calibri"/>
                <a:cs typeface="Calibri"/>
              </a:rPr>
              <a:t>t</a:t>
            </a:r>
            <a:r>
              <a:rPr sz="3700" spc="210" dirty="0">
                <a:solidFill>
                  <a:srgbClr val="FFFFFF"/>
                </a:solidFill>
                <a:latin typeface="Calibri"/>
                <a:cs typeface="Calibri"/>
              </a:rPr>
              <a:t>a</a:t>
            </a:r>
            <a:r>
              <a:rPr sz="3700" spc="114" dirty="0">
                <a:solidFill>
                  <a:srgbClr val="FFFFFF"/>
                </a:solidFill>
                <a:latin typeface="Calibri"/>
                <a:cs typeface="Calibri"/>
              </a:rPr>
              <a:t>b</a:t>
            </a:r>
            <a:r>
              <a:rPr sz="3700" spc="50" dirty="0">
                <a:solidFill>
                  <a:srgbClr val="FFFFFF"/>
                </a:solidFill>
                <a:latin typeface="Calibri"/>
                <a:cs typeface="Calibri"/>
              </a:rPr>
              <a:t>l</a:t>
            </a:r>
            <a:r>
              <a:rPr sz="3700" spc="190" dirty="0">
                <a:solidFill>
                  <a:srgbClr val="FFFFFF"/>
                </a:solidFill>
                <a:latin typeface="Calibri"/>
                <a:cs typeface="Calibri"/>
              </a:rPr>
              <a:t>e</a:t>
            </a:r>
            <a:r>
              <a:rPr sz="3700" spc="145" dirty="0">
                <a:solidFill>
                  <a:srgbClr val="FFFFFF"/>
                </a:solidFill>
                <a:latin typeface="Calibri"/>
                <a:cs typeface="Calibri"/>
              </a:rPr>
              <a:t>s</a:t>
            </a:r>
            <a:r>
              <a:rPr sz="3700" dirty="0">
                <a:solidFill>
                  <a:srgbClr val="FFFFFF"/>
                </a:solidFill>
                <a:latin typeface="Calibri"/>
                <a:cs typeface="Calibri"/>
              </a:rPr>
              <a:t>	</a:t>
            </a:r>
            <a:r>
              <a:rPr sz="3700" spc="350" dirty="0">
                <a:solidFill>
                  <a:srgbClr val="FFFFFF"/>
                </a:solidFill>
                <a:latin typeface="Calibri"/>
                <a:cs typeface="Calibri"/>
              </a:rPr>
              <a:t>f</a:t>
            </a:r>
            <a:r>
              <a:rPr sz="3700" spc="-95" dirty="0">
                <a:solidFill>
                  <a:srgbClr val="FFFFFF"/>
                </a:solidFill>
                <a:latin typeface="Calibri"/>
                <a:cs typeface="Calibri"/>
              </a:rPr>
              <a:t>o</a:t>
            </a:r>
            <a:r>
              <a:rPr sz="3700" spc="325" dirty="0">
                <a:solidFill>
                  <a:srgbClr val="FFFFFF"/>
                </a:solidFill>
                <a:latin typeface="Calibri"/>
                <a:cs typeface="Calibri"/>
              </a:rPr>
              <a:t>r</a:t>
            </a:r>
            <a:r>
              <a:rPr sz="3700" dirty="0">
                <a:solidFill>
                  <a:srgbClr val="FFFFFF"/>
                </a:solidFill>
                <a:latin typeface="Calibri"/>
                <a:cs typeface="Calibri"/>
              </a:rPr>
              <a:t>	</a:t>
            </a:r>
            <a:r>
              <a:rPr sz="3700" spc="114" dirty="0">
                <a:solidFill>
                  <a:srgbClr val="FFFFFF"/>
                </a:solidFill>
                <a:latin typeface="Calibri"/>
                <a:cs typeface="Calibri"/>
              </a:rPr>
              <a:t>l</a:t>
            </a:r>
            <a:r>
              <a:rPr sz="3700" spc="-60" dirty="0">
                <a:solidFill>
                  <a:srgbClr val="FFFFFF"/>
                </a:solidFill>
                <a:latin typeface="Calibri"/>
                <a:cs typeface="Calibri"/>
              </a:rPr>
              <a:t>o</a:t>
            </a:r>
            <a:r>
              <a:rPr sz="3700" spc="-5" dirty="0">
                <a:solidFill>
                  <a:srgbClr val="FFFFFF"/>
                </a:solidFill>
                <a:latin typeface="Calibri"/>
                <a:cs typeface="Calibri"/>
              </a:rPr>
              <a:t>n</a:t>
            </a:r>
            <a:r>
              <a:rPr sz="3700" spc="204" dirty="0">
                <a:solidFill>
                  <a:srgbClr val="FFFFFF"/>
                </a:solidFill>
                <a:latin typeface="Calibri"/>
                <a:cs typeface="Calibri"/>
              </a:rPr>
              <a:t>g</a:t>
            </a:r>
            <a:r>
              <a:rPr sz="3700" dirty="0">
                <a:solidFill>
                  <a:srgbClr val="FFFFFF"/>
                </a:solidFill>
                <a:latin typeface="Calibri"/>
                <a:cs typeface="Calibri"/>
              </a:rPr>
              <a:t>	</a:t>
            </a:r>
            <a:r>
              <a:rPr sz="3700" spc="50" dirty="0">
                <a:solidFill>
                  <a:srgbClr val="FFFFFF"/>
                </a:solidFill>
                <a:latin typeface="Calibri"/>
                <a:cs typeface="Calibri"/>
              </a:rPr>
              <a:t>p</a:t>
            </a:r>
            <a:r>
              <a:rPr sz="3700" spc="185" dirty="0">
                <a:solidFill>
                  <a:srgbClr val="FFFFFF"/>
                </a:solidFill>
                <a:latin typeface="Calibri"/>
                <a:cs typeface="Calibri"/>
              </a:rPr>
              <a:t>e</a:t>
            </a:r>
            <a:r>
              <a:rPr sz="3700" spc="420" dirty="0">
                <a:solidFill>
                  <a:srgbClr val="FFFFFF"/>
                </a:solidFill>
                <a:latin typeface="Calibri"/>
                <a:cs typeface="Calibri"/>
              </a:rPr>
              <a:t>r</a:t>
            </a:r>
            <a:r>
              <a:rPr sz="3700" spc="-25" dirty="0">
                <a:solidFill>
                  <a:srgbClr val="FFFFFF"/>
                </a:solidFill>
                <a:latin typeface="Calibri"/>
                <a:cs typeface="Calibri"/>
              </a:rPr>
              <a:t>i</a:t>
            </a:r>
            <a:r>
              <a:rPr sz="3700" spc="130" dirty="0">
                <a:solidFill>
                  <a:srgbClr val="FFFFFF"/>
                </a:solidFill>
                <a:latin typeface="Calibri"/>
                <a:cs typeface="Calibri"/>
              </a:rPr>
              <a:t>o</a:t>
            </a:r>
            <a:r>
              <a:rPr sz="3700" spc="50" dirty="0">
                <a:solidFill>
                  <a:srgbClr val="FFFFFF"/>
                </a:solidFill>
                <a:latin typeface="Calibri"/>
                <a:cs typeface="Calibri"/>
              </a:rPr>
              <a:t>ds</a:t>
            </a:r>
            <a:r>
              <a:rPr sz="3700" dirty="0">
                <a:solidFill>
                  <a:srgbClr val="FFFFFF"/>
                </a:solidFill>
                <a:latin typeface="Calibri"/>
                <a:cs typeface="Calibri"/>
              </a:rPr>
              <a:t>	</a:t>
            </a:r>
            <a:r>
              <a:rPr sz="3700" spc="195" dirty="0">
                <a:solidFill>
                  <a:srgbClr val="FFFFFF"/>
                </a:solidFill>
                <a:latin typeface="Calibri"/>
                <a:cs typeface="Calibri"/>
              </a:rPr>
              <a:t>o</a:t>
            </a:r>
            <a:r>
              <a:rPr sz="3700" spc="114" dirty="0">
                <a:solidFill>
                  <a:srgbClr val="FFFFFF"/>
                </a:solidFill>
                <a:latin typeface="Calibri"/>
                <a:cs typeface="Calibri"/>
              </a:rPr>
              <a:t>f</a:t>
            </a:r>
            <a:r>
              <a:rPr sz="3700" dirty="0">
                <a:solidFill>
                  <a:srgbClr val="FFFFFF"/>
                </a:solidFill>
                <a:latin typeface="Calibri"/>
                <a:cs typeface="Calibri"/>
              </a:rPr>
              <a:t>	</a:t>
            </a:r>
            <a:r>
              <a:rPr sz="3700" spc="470" dirty="0">
                <a:solidFill>
                  <a:srgbClr val="FFFFFF"/>
                </a:solidFill>
                <a:latin typeface="Calibri"/>
                <a:cs typeface="Calibri"/>
              </a:rPr>
              <a:t>t</a:t>
            </a:r>
            <a:r>
              <a:rPr sz="3700" spc="-35" dirty="0">
                <a:solidFill>
                  <a:srgbClr val="FFFFFF"/>
                </a:solidFill>
                <a:latin typeface="Calibri"/>
                <a:cs typeface="Calibri"/>
              </a:rPr>
              <a:t>i</a:t>
            </a:r>
            <a:r>
              <a:rPr sz="3700" spc="-30" dirty="0">
                <a:solidFill>
                  <a:srgbClr val="FFFFFF"/>
                </a:solidFill>
                <a:latin typeface="Calibri"/>
                <a:cs typeface="Calibri"/>
              </a:rPr>
              <a:t>m</a:t>
            </a:r>
            <a:r>
              <a:rPr sz="3700" spc="65" dirty="0">
                <a:solidFill>
                  <a:srgbClr val="FFFFFF"/>
                </a:solidFill>
                <a:latin typeface="Calibri"/>
                <a:cs typeface="Calibri"/>
              </a:rPr>
              <a:t>e  </a:t>
            </a:r>
            <a:r>
              <a:rPr sz="3700" spc="225" dirty="0">
                <a:solidFill>
                  <a:srgbClr val="FFFFFF"/>
                </a:solidFill>
                <a:latin typeface="Calibri"/>
                <a:cs typeface="Calibri"/>
              </a:rPr>
              <a:t>that		</a:t>
            </a:r>
            <a:r>
              <a:rPr sz="3700" spc="135" dirty="0">
                <a:solidFill>
                  <a:srgbClr val="FFFFFF"/>
                </a:solidFill>
                <a:latin typeface="Calibri"/>
                <a:cs typeface="Calibri"/>
              </a:rPr>
              <a:t>caused	</a:t>
            </a:r>
            <a:r>
              <a:rPr sz="3700" spc="204" dirty="0">
                <a:solidFill>
                  <a:srgbClr val="FFFFFF"/>
                </a:solidFill>
                <a:latin typeface="Calibri"/>
                <a:cs typeface="Calibri"/>
              </a:rPr>
              <a:t>the </a:t>
            </a:r>
            <a:r>
              <a:rPr sz="3700" spc="110" dirty="0">
                <a:solidFill>
                  <a:srgbClr val="FFFFFF"/>
                </a:solidFill>
                <a:latin typeface="Calibri"/>
                <a:cs typeface="Calibri"/>
              </a:rPr>
              <a:t>disease </a:t>
            </a:r>
            <a:r>
              <a:rPr sz="3700" spc="120" dirty="0">
                <a:solidFill>
                  <a:srgbClr val="FFFFFF"/>
                </a:solidFill>
                <a:latin typeface="Calibri"/>
                <a:cs typeface="Calibri"/>
              </a:rPr>
              <a:t>but </a:t>
            </a:r>
            <a:r>
              <a:rPr sz="3700" spc="125" dirty="0">
                <a:solidFill>
                  <a:srgbClr val="FFFFFF"/>
                </a:solidFill>
                <a:latin typeface="Calibri"/>
                <a:cs typeface="Calibri"/>
              </a:rPr>
              <a:t>it </a:t>
            </a:r>
            <a:r>
              <a:rPr sz="3700" spc="135" dirty="0">
                <a:solidFill>
                  <a:srgbClr val="FFFFFF"/>
                </a:solidFill>
                <a:latin typeface="Calibri"/>
                <a:cs typeface="Calibri"/>
              </a:rPr>
              <a:t>was </a:t>
            </a:r>
            <a:r>
              <a:rPr sz="3700" spc="65" dirty="0">
                <a:solidFill>
                  <a:srgbClr val="FFFFFF"/>
                </a:solidFill>
                <a:latin typeface="Calibri"/>
                <a:cs typeface="Calibri"/>
              </a:rPr>
              <a:t>not </a:t>
            </a:r>
            <a:r>
              <a:rPr sz="3700" spc="135" dirty="0">
                <a:solidFill>
                  <a:srgbClr val="FFFFFF"/>
                </a:solidFill>
                <a:latin typeface="Calibri"/>
                <a:cs typeface="Calibri"/>
              </a:rPr>
              <a:t>until </a:t>
            </a:r>
            <a:r>
              <a:rPr sz="3700" spc="-65" dirty="0">
                <a:solidFill>
                  <a:srgbClr val="FFFFFF"/>
                </a:solidFill>
                <a:latin typeface="Calibri"/>
                <a:cs typeface="Calibri"/>
              </a:rPr>
              <a:t>1932 </a:t>
            </a:r>
            <a:r>
              <a:rPr sz="3700" spc="225" dirty="0">
                <a:solidFill>
                  <a:srgbClr val="FFFFFF"/>
                </a:solidFill>
                <a:latin typeface="Calibri"/>
                <a:cs typeface="Calibri"/>
              </a:rPr>
              <a:t>that </a:t>
            </a:r>
            <a:r>
              <a:rPr sz="3700" spc="200" dirty="0">
                <a:solidFill>
                  <a:srgbClr val="FFFFFF"/>
                </a:solidFill>
                <a:latin typeface="Calibri"/>
                <a:cs typeface="Calibri"/>
              </a:rPr>
              <a:t>the  </a:t>
            </a:r>
            <a:r>
              <a:rPr sz="3700" spc="165" dirty="0">
                <a:solidFill>
                  <a:srgbClr val="FFFFFF"/>
                </a:solidFill>
                <a:latin typeface="Calibri"/>
                <a:cs typeface="Calibri"/>
              </a:rPr>
              <a:t>direct </a:t>
            </a:r>
            <a:r>
              <a:rPr sz="3700" spc="95" dirty="0">
                <a:solidFill>
                  <a:srgbClr val="FFFFFF"/>
                </a:solidFill>
                <a:latin typeface="Calibri"/>
                <a:cs typeface="Calibri"/>
              </a:rPr>
              <a:t>link between </a:t>
            </a:r>
            <a:r>
              <a:rPr sz="3700" spc="240" dirty="0">
                <a:solidFill>
                  <a:srgbClr val="FFFFFF"/>
                </a:solidFill>
                <a:latin typeface="Calibri"/>
                <a:cs typeface="Calibri"/>
              </a:rPr>
              <a:t>scurvy </a:t>
            </a:r>
            <a:r>
              <a:rPr sz="3700" spc="90" dirty="0">
                <a:solidFill>
                  <a:srgbClr val="FFFFFF"/>
                </a:solidFill>
                <a:latin typeface="Calibri"/>
                <a:cs typeface="Calibri"/>
              </a:rPr>
              <a:t>and </a:t>
            </a:r>
            <a:r>
              <a:rPr sz="3700" spc="5" dirty="0">
                <a:solidFill>
                  <a:srgbClr val="FFFFFF"/>
                </a:solidFill>
                <a:latin typeface="Calibri"/>
                <a:cs typeface="Calibri"/>
              </a:rPr>
              <a:t>vitamin </a:t>
            </a:r>
            <a:r>
              <a:rPr sz="3700" spc="195" dirty="0">
                <a:solidFill>
                  <a:srgbClr val="FFFFFF"/>
                </a:solidFill>
                <a:latin typeface="Calibri"/>
                <a:cs typeface="Calibri"/>
              </a:rPr>
              <a:t>C </a:t>
            </a:r>
            <a:r>
              <a:rPr sz="3700" spc="135" dirty="0">
                <a:solidFill>
                  <a:srgbClr val="FFFFFF"/>
                </a:solidFill>
                <a:latin typeface="Calibri"/>
                <a:cs typeface="Calibri"/>
              </a:rPr>
              <a:t>was</a:t>
            </a:r>
            <a:r>
              <a:rPr sz="3700" spc="110" dirty="0">
                <a:solidFill>
                  <a:srgbClr val="FFFFFF"/>
                </a:solidFill>
                <a:latin typeface="Calibri"/>
                <a:cs typeface="Calibri"/>
              </a:rPr>
              <a:t> </a:t>
            </a:r>
            <a:r>
              <a:rPr sz="3700" spc="95" dirty="0">
                <a:solidFill>
                  <a:srgbClr val="FFFFFF"/>
                </a:solidFill>
                <a:latin typeface="Calibri"/>
                <a:cs typeface="Calibri"/>
              </a:rPr>
              <a:t>discovered.</a:t>
            </a:r>
            <a:endParaRPr sz="3700">
              <a:latin typeface="Calibri"/>
              <a:cs typeface="Calibri"/>
            </a:endParaRPr>
          </a:p>
          <a:p>
            <a:pPr>
              <a:lnSpc>
                <a:spcPct val="100000"/>
              </a:lnSpc>
              <a:spcBef>
                <a:spcPts val="25"/>
              </a:spcBef>
            </a:pPr>
            <a:endParaRPr sz="3600">
              <a:latin typeface="Calibri"/>
              <a:cs typeface="Calibri"/>
            </a:endParaRPr>
          </a:p>
          <a:p>
            <a:pPr marL="367665" marR="4498340" indent="1270" algn="ctr">
              <a:lnSpc>
                <a:spcPct val="103600"/>
              </a:lnSpc>
              <a:tabLst>
                <a:tab pos="1086485" algn="l"/>
                <a:tab pos="1263650" algn="l"/>
                <a:tab pos="1344930" algn="l"/>
                <a:tab pos="1758950" algn="l"/>
                <a:tab pos="1861185" algn="l"/>
                <a:tab pos="2064385" algn="l"/>
                <a:tab pos="2251710" algn="l"/>
                <a:tab pos="2322195" algn="l"/>
                <a:tab pos="2788920" algn="l"/>
                <a:tab pos="2853690" algn="l"/>
                <a:tab pos="2904490" algn="l"/>
                <a:tab pos="2924810" algn="l"/>
                <a:tab pos="3816350" algn="l"/>
                <a:tab pos="3886200" algn="l"/>
                <a:tab pos="3912235" algn="l"/>
                <a:tab pos="4154170" algn="l"/>
                <a:tab pos="4278630" algn="l"/>
                <a:tab pos="4875530" algn="l"/>
                <a:tab pos="5158740" algn="l"/>
                <a:tab pos="5420360" algn="l"/>
                <a:tab pos="5477510" algn="l"/>
                <a:tab pos="5777865" algn="l"/>
                <a:tab pos="5841365" algn="l"/>
                <a:tab pos="5861050" algn="l"/>
                <a:tab pos="6380480" algn="l"/>
                <a:tab pos="6737984" algn="l"/>
                <a:tab pos="7028815" algn="l"/>
                <a:tab pos="7111365" algn="l"/>
                <a:tab pos="7420609" algn="l"/>
              </a:tabLst>
            </a:pPr>
            <a:r>
              <a:rPr sz="3700" spc="225" dirty="0">
                <a:solidFill>
                  <a:srgbClr val="FFFFFF"/>
                </a:solidFill>
                <a:latin typeface="Calibri"/>
                <a:cs typeface="Calibri"/>
              </a:rPr>
              <a:t>James		</a:t>
            </a:r>
            <a:r>
              <a:rPr sz="3700" spc="120" dirty="0">
                <a:solidFill>
                  <a:srgbClr val="FFFFFF"/>
                </a:solidFill>
                <a:latin typeface="Calibri"/>
                <a:cs typeface="Calibri"/>
              </a:rPr>
              <a:t>Lind			</a:t>
            </a:r>
            <a:r>
              <a:rPr sz="3700" spc="70" dirty="0">
                <a:solidFill>
                  <a:srgbClr val="FFFFFF"/>
                </a:solidFill>
                <a:latin typeface="Calibri"/>
                <a:cs typeface="Calibri"/>
              </a:rPr>
              <a:t>came	</a:t>
            </a:r>
            <a:r>
              <a:rPr sz="3700" spc="145" dirty="0">
                <a:solidFill>
                  <a:srgbClr val="FFFFFF"/>
                </a:solidFill>
                <a:latin typeface="Calibri"/>
                <a:cs typeface="Calibri"/>
              </a:rPr>
              <a:t>closest	</a:t>
            </a:r>
            <a:r>
              <a:rPr sz="3700" spc="70" dirty="0">
                <a:solidFill>
                  <a:srgbClr val="FFFFFF"/>
                </a:solidFill>
                <a:latin typeface="Calibri"/>
                <a:cs typeface="Calibri"/>
              </a:rPr>
              <a:t>to	finding  </a:t>
            </a:r>
            <a:r>
              <a:rPr sz="3700" spc="195" dirty="0">
                <a:solidFill>
                  <a:srgbClr val="FFFFFF"/>
                </a:solidFill>
                <a:latin typeface="Calibri"/>
                <a:cs typeface="Calibri"/>
              </a:rPr>
              <a:t>this		</a:t>
            </a:r>
            <a:r>
              <a:rPr sz="3700" spc="95" dirty="0">
                <a:solidFill>
                  <a:srgbClr val="FFFFFF"/>
                </a:solidFill>
                <a:latin typeface="Calibri"/>
                <a:cs typeface="Calibri"/>
              </a:rPr>
              <a:t>link	</a:t>
            </a:r>
            <a:r>
              <a:rPr sz="3700" spc="5" dirty="0">
                <a:solidFill>
                  <a:srgbClr val="FFFFFF"/>
                </a:solidFill>
                <a:latin typeface="Calibri"/>
                <a:cs typeface="Calibri"/>
              </a:rPr>
              <a:t>in	</a:t>
            </a:r>
            <a:r>
              <a:rPr sz="3700" spc="-75" dirty="0">
                <a:solidFill>
                  <a:srgbClr val="FFFFFF"/>
                </a:solidFill>
                <a:latin typeface="Calibri"/>
                <a:cs typeface="Calibri"/>
              </a:rPr>
              <a:t>1747		</a:t>
            </a:r>
            <a:r>
              <a:rPr sz="3700" spc="55" dirty="0">
                <a:solidFill>
                  <a:srgbClr val="FFFFFF"/>
                </a:solidFill>
                <a:latin typeface="Calibri"/>
                <a:cs typeface="Calibri"/>
              </a:rPr>
              <a:t>when	</a:t>
            </a:r>
            <a:r>
              <a:rPr sz="3700" spc="85" dirty="0">
                <a:solidFill>
                  <a:srgbClr val="FFFFFF"/>
                </a:solidFill>
                <a:latin typeface="Calibri"/>
                <a:cs typeface="Calibri"/>
              </a:rPr>
              <a:t>he		conducted  </a:t>
            </a:r>
            <a:r>
              <a:rPr sz="3700" spc="204" dirty="0">
                <a:solidFill>
                  <a:srgbClr val="FFFFFF"/>
                </a:solidFill>
                <a:latin typeface="Calibri"/>
                <a:cs typeface="Calibri"/>
              </a:rPr>
              <a:t>the		</a:t>
            </a:r>
            <a:r>
              <a:rPr sz="3700" spc="5" dirty="0">
                <a:solidFill>
                  <a:srgbClr val="FFFFFF"/>
                </a:solidFill>
                <a:latin typeface="Calibri"/>
                <a:cs typeface="Calibri"/>
              </a:rPr>
              <a:t>world’s		</a:t>
            </a:r>
            <a:r>
              <a:rPr sz="3700" spc="190" dirty="0">
                <a:solidFill>
                  <a:srgbClr val="FFFFFF"/>
                </a:solidFill>
                <a:latin typeface="Calibri"/>
                <a:cs typeface="Calibri"/>
              </a:rPr>
              <a:t>first			</a:t>
            </a:r>
            <a:r>
              <a:rPr sz="3700" spc="55" dirty="0">
                <a:solidFill>
                  <a:srgbClr val="FFFFFF"/>
                </a:solidFill>
                <a:latin typeface="Calibri"/>
                <a:cs typeface="Calibri"/>
              </a:rPr>
              <a:t>known	</a:t>
            </a:r>
            <a:r>
              <a:rPr sz="3700" spc="120" dirty="0">
                <a:solidFill>
                  <a:srgbClr val="FFFFFF"/>
                </a:solidFill>
                <a:latin typeface="Calibri"/>
                <a:cs typeface="Calibri"/>
              </a:rPr>
              <a:t>clinical	</a:t>
            </a:r>
            <a:r>
              <a:rPr sz="3700" spc="190" dirty="0">
                <a:solidFill>
                  <a:srgbClr val="FFFFFF"/>
                </a:solidFill>
                <a:latin typeface="Calibri"/>
                <a:cs typeface="Calibri"/>
              </a:rPr>
              <a:t>trial.  </a:t>
            </a:r>
            <a:r>
              <a:rPr sz="3700" spc="45" dirty="0">
                <a:solidFill>
                  <a:srgbClr val="FFFFFF"/>
                </a:solidFill>
                <a:latin typeface="Calibri"/>
                <a:cs typeface="Calibri"/>
              </a:rPr>
              <a:t>He	</a:t>
            </a:r>
            <a:r>
              <a:rPr sz="3700" spc="135" dirty="0">
                <a:solidFill>
                  <a:srgbClr val="FFFFFF"/>
                </a:solidFill>
                <a:latin typeface="Calibri"/>
                <a:cs typeface="Calibri"/>
              </a:rPr>
              <a:t>was	</a:t>
            </a:r>
            <a:r>
              <a:rPr sz="3700" spc="65" dirty="0">
                <a:solidFill>
                  <a:srgbClr val="FFFFFF"/>
                </a:solidFill>
                <a:latin typeface="Calibri"/>
                <a:cs typeface="Calibri"/>
              </a:rPr>
              <a:t>not			</a:t>
            </a:r>
            <a:r>
              <a:rPr sz="3700" spc="204" dirty="0">
                <a:solidFill>
                  <a:srgbClr val="FFFFFF"/>
                </a:solidFill>
                <a:latin typeface="Calibri"/>
                <a:cs typeface="Calibri"/>
              </a:rPr>
              <a:t>the	</a:t>
            </a:r>
            <a:r>
              <a:rPr sz="3700" spc="190" dirty="0">
                <a:solidFill>
                  <a:srgbClr val="FFFFFF"/>
                </a:solidFill>
                <a:latin typeface="Calibri"/>
                <a:cs typeface="Calibri"/>
              </a:rPr>
              <a:t>first	</a:t>
            </a:r>
            <a:r>
              <a:rPr sz="3700" spc="70" dirty="0">
                <a:solidFill>
                  <a:srgbClr val="FFFFFF"/>
                </a:solidFill>
                <a:latin typeface="Calibri"/>
                <a:cs typeface="Calibri"/>
              </a:rPr>
              <a:t>to		</a:t>
            </a:r>
            <a:r>
              <a:rPr sz="3700" spc="85" dirty="0">
                <a:solidFill>
                  <a:srgbClr val="FFFFFF"/>
                </a:solidFill>
                <a:latin typeface="Calibri"/>
                <a:cs typeface="Calibri"/>
              </a:rPr>
              <a:t>believe		</a:t>
            </a:r>
            <a:r>
              <a:rPr sz="3700" spc="225" dirty="0">
                <a:solidFill>
                  <a:srgbClr val="FFFFFF"/>
                </a:solidFill>
                <a:latin typeface="Calibri"/>
                <a:cs typeface="Calibri"/>
              </a:rPr>
              <a:t>that  </a:t>
            </a:r>
            <a:r>
              <a:rPr sz="3700" spc="254" dirty="0">
                <a:solidFill>
                  <a:srgbClr val="FFFFFF"/>
                </a:solidFill>
                <a:latin typeface="Calibri"/>
                <a:cs typeface="Calibri"/>
              </a:rPr>
              <a:t>c</a:t>
            </a:r>
            <a:r>
              <a:rPr sz="3700" spc="-204" dirty="0">
                <a:solidFill>
                  <a:srgbClr val="FFFFFF"/>
                </a:solidFill>
                <a:latin typeface="Calibri"/>
                <a:cs typeface="Calibri"/>
              </a:rPr>
              <a:t>i</a:t>
            </a:r>
            <a:r>
              <a:rPr sz="3700" spc="375" dirty="0">
                <a:solidFill>
                  <a:srgbClr val="FFFFFF"/>
                </a:solidFill>
                <a:latin typeface="Calibri"/>
                <a:cs typeface="Calibri"/>
              </a:rPr>
              <a:t>t</a:t>
            </a:r>
            <a:r>
              <a:rPr sz="3700" spc="490" dirty="0">
                <a:solidFill>
                  <a:srgbClr val="FFFFFF"/>
                </a:solidFill>
                <a:latin typeface="Calibri"/>
                <a:cs typeface="Calibri"/>
              </a:rPr>
              <a:t>r</a:t>
            </a:r>
            <a:r>
              <a:rPr sz="3700" spc="114" dirty="0">
                <a:solidFill>
                  <a:srgbClr val="FFFFFF"/>
                </a:solidFill>
                <a:latin typeface="Calibri"/>
                <a:cs typeface="Calibri"/>
              </a:rPr>
              <a:t>u</a:t>
            </a:r>
            <a:r>
              <a:rPr sz="3700" spc="145" dirty="0">
                <a:solidFill>
                  <a:srgbClr val="FFFFFF"/>
                </a:solidFill>
                <a:latin typeface="Calibri"/>
                <a:cs typeface="Calibri"/>
              </a:rPr>
              <a:t>s</a:t>
            </a:r>
            <a:r>
              <a:rPr sz="3700" dirty="0">
                <a:solidFill>
                  <a:srgbClr val="FFFFFF"/>
                </a:solidFill>
                <a:latin typeface="Calibri"/>
                <a:cs typeface="Calibri"/>
              </a:rPr>
              <a:t>	</a:t>
            </a:r>
            <a:r>
              <a:rPr sz="3700" spc="365" dirty="0">
                <a:solidFill>
                  <a:srgbClr val="FFFFFF"/>
                </a:solidFill>
                <a:latin typeface="Calibri"/>
                <a:cs typeface="Calibri"/>
              </a:rPr>
              <a:t>f</a:t>
            </a:r>
            <a:r>
              <a:rPr sz="3700" spc="525" dirty="0">
                <a:solidFill>
                  <a:srgbClr val="FFFFFF"/>
                </a:solidFill>
                <a:latin typeface="Calibri"/>
                <a:cs typeface="Calibri"/>
              </a:rPr>
              <a:t>r</a:t>
            </a:r>
            <a:r>
              <a:rPr sz="3700" spc="5" dirty="0">
                <a:solidFill>
                  <a:srgbClr val="FFFFFF"/>
                </a:solidFill>
                <a:latin typeface="Calibri"/>
                <a:cs typeface="Calibri"/>
              </a:rPr>
              <a:t>u</a:t>
            </a:r>
            <a:r>
              <a:rPr sz="3700" spc="-204" dirty="0">
                <a:solidFill>
                  <a:srgbClr val="FFFFFF"/>
                </a:solidFill>
                <a:latin typeface="Calibri"/>
                <a:cs typeface="Calibri"/>
              </a:rPr>
              <a:t>i</a:t>
            </a:r>
            <a:r>
              <a:rPr sz="3700" spc="450" dirty="0">
                <a:solidFill>
                  <a:srgbClr val="FFFFFF"/>
                </a:solidFill>
                <a:latin typeface="Calibri"/>
                <a:cs typeface="Calibri"/>
              </a:rPr>
              <a:t>t</a:t>
            </a:r>
            <a:r>
              <a:rPr sz="3700" dirty="0">
                <a:solidFill>
                  <a:srgbClr val="FFFFFF"/>
                </a:solidFill>
                <a:latin typeface="Calibri"/>
                <a:cs typeface="Calibri"/>
              </a:rPr>
              <a:t>			</a:t>
            </a:r>
            <a:r>
              <a:rPr sz="3700" spc="-830" dirty="0">
                <a:solidFill>
                  <a:srgbClr val="FFFFFF"/>
                </a:solidFill>
                <a:latin typeface="Calibri"/>
                <a:cs typeface="Calibri"/>
              </a:rPr>
              <a:t> </a:t>
            </a:r>
            <a:r>
              <a:rPr sz="3700" spc="120" dirty="0">
                <a:solidFill>
                  <a:srgbClr val="FFFFFF"/>
                </a:solidFill>
                <a:latin typeface="Calibri"/>
                <a:cs typeface="Calibri"/>
              </a:rPr>
              <a:t>c</a:t>
            </a:r>
            <a:r>
              <a:rPr sz="3700" spc="200" dirty="0">
                <a:solidFill>
                  <a:srgbClr val="FFFFFF"/>
                </a:solidFill>
                <a:latin typeface="Calibri"/>
                <a:cs typeface="Calibri"/>
              </a:rPr>
              <a:t>u</a:t>
            </a:r>
            <a:r>
              <a:rPr sz="3700" spc="240" dirty="0">
                <a:solidFill>
                  <a:srgbClr val="FFFFFF"/>
                </a:solidFill>
                <a:latin typeface="Calibri"/>
                <a:cs typeface="Calibri"/>
              </a:rPr>
              <a:t>r</a:t>
            </a:r>
            <a:r>
              <a:rPr sz="3700" spc="280" dirty="0">
                <a:solidFill>
                  <a:srgbClr val="FFFFFF"/>
                </a:solidFill>
                <a:latin typeface="Calibri"/>
                <a:cs typeface="Calibri"/>
              </a:rPr>
              <a:t>e</a:t>
            </a:r>
            <a:r>
              <a:rPr sz="3700" spc="-45" dirty="0">
                <a:solidFill>
                  <a:srgbClr val="FFFFFF"/>
                </a:solidFill>
                <a:latin typeface="Calibri"/>
                <a:cs typeface="Calibri"/>
              </a:rPr>
              <a:t>d</a:t>
            </a:r>
            <a:r>
              <a:rPr sz="3700" dirty="0">
                <a:solidFill>
                  <a:srgbClr val="FFFFFF"/>
                </a:solidFill>
                <a:latin typeface="Calibri"/>
                <a:cs typeface="Calibri"/>
              </a:rPr>
              <a:t>		</a:t>
            </a:r>
            <a:r>
              <a:rPr sz="3700" spc="105" dirty="0">
                <a:solidFill>
                  <a:srgbClr val="FFFFFF"/>
                </a:solidFill>
                <a:latin typeface="Calibri"/>
                <a:cs typeface="Calibri"/>
              </a:rPr>
              <a:t>s</a:t>
            </a:r>
            <a:r>
              <a:rPr sz="3700" spc="120" dirty="0">
                <a:solidFill>
                  <a:srgbClr val="FFFFFF"/>
                </a:solidFill>
                <a:latin typeface="Calibri"/>
                <a:cs typeface="Calibri"/>
              </a:rPr>
              <a:t>c</a:t>
            </a:r>
            <a:r>
              <a:rPr sz="3700" spc="200" dirty="0">
                <a:solidFill>
                  <a:srgbClr val="FFFFFF"/>
                </a:solidFill>
                <a:latin typeface="Calibri"/>
                <a:cs typeface="Calibri"/>
              </a:rPr>
              <a:t>u</a:t>
            </a:r>
            <a:r>
              <a:rPr sz="3700" spc="570" dirty="0">
                <a:solidFill>
                  <a:srgbClr val="FFFFFF"/>
                </a:solidFill>
                <a:latin typeface="Calibri"/>
                <a:cs typeface="Calibri"/>
              </a:rPr>
              <a:t>r</a:t>
            </a:r>
            <a:r>
              <a:rPr sz="3700" spc="130" dirty="0">
                <a:solidFill>
                  <a:srgbClr val="FFFFFF"/>
                </a:solidFill>
                <a:latin typeface="Calibri"/>
                <a:cs typeface="Calibri"/>
              </a:rPr>
              <a:t>v</a:t>
            </a:r>
            <a:r>
              <a:rPr sz="3700" spc="305" dirty="0">
                <a:solidFill>
                  <a:srgbClr val="FFFFFF"/>
                </a:solidFill>
                <a:latin typeface="Calibri"/>
                <a:cs typeface="Calibri"/>
              </a:rPr>
              <a:t>y</a:t>
            </a:r>
            <a:r>
              <a:rPr sz="3700" dirty="0">
                <a:solidFill>
                  <a:srgbClr val="FFFFFF"/>
                </a:solidFill>
                <a:latin typeface="Calibri"/>
                <a:cs typeface="Calibri"/>
              </a:rPr>
              <a:t>			</a:t>
            </a:r>
            <a:r>
              <a:rPr sz="3700" spc="120" dirty="0">
                <a:solidFill>
                  <a:srgbClr val="FFFFFF"/>
                </a:solidFill>
                <a:latin typeface="Calibri"/>
                <a:cs typeface="Calibri"/>
              </a:rPr>
              <a:t>b</a:t>
            </a:r>
            <a:r>
              <a:rPr sz="3700" spc="-215" dirty="0">
                <a:solidFill>
                  <a:srgbClr val="FFFFFF"/>
                </a:solidFill>
                <a:latin typeface="Calibri"/>
                <a:cs typeface="Calibri"/>
              </a:rPr>
              <a:t>u</a:t>
            </a:r>
            <a:r>
              <a:rPr sz="3700" spc="450" dirty="0">
                <a:solidFill>
                  <a:srgbClr val="FFFFFF"/>
                </a:solidFill>
                <a:latin typeface="Calibri"/>
                <a:cs typeface="Calibri"/>
              </a:rPr>
              <a:t>t</a:t>
            </a:r>
            <a:r>
              <a:rPr sz="3700" dirty="0">
                <a:solidFill>
                  <a:srgbClr val="FFFFFF"/>
                </a:solidFill>
                <a:latin typeface="Calibri"/>
                <a:cs typeface="Calibri"/>
              </a:rPr>
              <a:t>	</a:t>
            </a:r>
            <a:r>
              <a:rPr sz="3700" spc="85" dirty="0">
                <a:solidFill>
                  <a:srgbClr val="FFFFFF"/>
                </a:solidFill>
                <a:latin typeface="Calibri"/>
                <a:cs typeface="Calibri"/>
              </a:rPr>
              <a:t>he</a:t>
            </a:r>
            <a:r>
              <a:rPr sz="3700" dirty="0">
                <a:solidFill>
                  <a:srgbClr val="FFFFFF"/>
                </a:solidFill>
                <a:latin typeface="Calibri"/>
                <a:cs typeface="Calibri"/>
              </a:rPr>
              <a:t>	</a:t>
            </a:r>
            <a:r>
              <a:rPr sz="3700" spc="130" dirty="0">
                <a:solidFill>
                  <a:srgbClr val="FFFFFF"/>
                </a:solidFill>
                <a:latin typeface="Calibri"/>
                <a:cs typeface="Calibri"/>
              </a:rPr>
              <a:t>wa</a:t>
            </a:r>
            <a:r>
              <a:rPr sz="3700" spc="105" dirty="0">
                <a:solidFill>
                  <a:srgbClr val="FFFFFF"/>
                </a:solidFill>
                <a:latin typeface="Calibri"/>
                <a:cs typeface="Calibri"/>
              </a:rPr>
              <a:t>s  </a:t>
            </a:r>
            <a:r>
              <a:rPr sz="3700" spc="204" dirty="0">
                <a:solidFill>
                  <a:srgbClr val="FFFFFF"/>
                </a:solidFill>
                <a:latin typeface="Calibri"/>
                <a:cs typeface="Calibri"/>
              </a:rPr>
              <a:t>the		</a:t>
            </a:r>
            <a:r>
              <a:rPr sz="3700" spc="190" dirty="0">
                <a:solidFill>
                  <a:srgbClr val="FFFFFF"/>
                </a:solidFill>
                <a:latin typeface="Calibri"/>
                <a:cs typeface="Calibri"/>
              </a:rPr>
              <a:t>first		</a:t>
            </a:r>
            <a:r>
              <a:rPr sz="3700" spc="70" dirty="0">
                <a:solidFill>
                  <a:srgbClr val="FFFFFF"/>
                </a:solidFill>
                <a:latin typeface="Calibri"/>
                <a:cs typeface="Calibri"/>
              </a:rPr>
              <a:t>to				</a:t>
            </a:r>
            <a:r>
              <a:rPr sz="3700" spc="114" dirty="0">
                <a:solidFill>
                  <a:srgbClr val="FFFFFF"/>
                </a:solidFill>
                <a:latin typeface="Calibri"/>
                <a:cs typeface="Calibri"/>
              </a:rPr>
              <a:t>investigate </a:t>
            </a:r>
            <a:r>
              <a:rPr sz="3700" spc="195" dirty="0">
                <a:solidFill>
                  <a:srgbClr val="FFFFFF"/>
                </a:solidFill>
                <a:latin typeface="Calibri"/>
                <a:cs typeface="Calibri"/>
              </a:rPr>
              <a:t>this  </a:t>
            </a:r>
            <a:r>
              <a:rPr sz="3700" spc="114" dirty="0">
                <a:solidFill>
                  <a:srgbClr val="FFFFFF"/>
                </a:solidFill>
                <a:latin typeface="Calibri"/>
                <a:cs typeface="Calibri"/>
              </a:rPr>
              <a:t>scientifically.</a:t>
            </a:r>
            <a:endParaRPr sz="3700">
              <a:latin typeface="Calibri"/>
              <a:cs typeface="Calibri"/>
            </a:endParaRPr>
          </a:p>
        </p:txBody>
      </p:sp>
      <p:sp>
        <p:nvSpPr>
          <p:cNvPr id="21" name="object 2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19" action="ppaction://hlinksldjump"/>
              </a:rPr>
              <a:t>B</a:t>
            </a:r>
            <a:r>
              <a:rPr sz="6000" spc="325" dirty="0">
                <a:solidFill>
                  <a:srgbClr val="FFFFFF"/>
                </a:solidFill>
                <a:latin typeface="Calibri"/>
                <a:cs typeface="Calibri"/>
                <a:hlinkClick r:id="rId19" action="ppaction://hlinksldjump"/>
              </a:rPr>
              <a:t>A</a:t>
            </a:r>
            <a:r>
              <a:rPr sz="6000" spc="315" dirty="0">
                <a:solidFill>
                  <a:srgbClr val="FFFFFF"/>
                </a:solidFill>
                <a:latin typeface="Calibri"/>
                <a:cs typeface="Calibri"/>
                <a:hlinkClick r:id="rId19" action="ppaction://hlinksldjump"/>
              </a:rPr>
              <a:t>C</a:t>
            </a:r>
            <a:r>
              <a:rPr sz="6000" spc="390" dirty="0">
                <a:solidFill>
                  <a:srgbClr val="FFFFFF"/>
                </a:solidFill>
                <a:latin typeface="Calibri"/>
                <a:cs typeface="Calibri"/>
                <a:hlinkClick r:id="rId19" action="ppaction://hlinksldjump"/>
              </a:rPr>
              <a:t>K</a:t>
            </a:r>
            <a:endParaRPr sz="6000">
              <a:latin typeface="Calibri"/>
              <a:cs typeface="Calibri"/>
            </a:endParaRPr>
          </a:p>
        </p:txBody>
      </p:sp>
      <p:sp>
        <p:nvSpPr>
          <p:cNvPr id="22" name="object 2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0" action="ppaction://hlinksldjump"/>
              </a:rPr>
              <a:t>NEXT</a:t>
            </a:r>
            <a:endParaRPr sz="6000">
              <a:latin typeface="Calibri"/>
              <a:cs typeface="Calibri"/>
            </a:endParaRPr>
          </a:p>
        </p:txBody>
      </p:sp>
      <p:sp>
        <p:nvSpPr>
          <p:cNvPr id="23" name="object 2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1"/>
              </a:rPr>
              <a:t>www.planbee.com</a:t>
            </a:r>
            <a:endParaRPr sz="1800">
              <a:latin typeface="Century Gothic"/>
              <a:cs typeface="Century Gothic"/>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27000"/>
            <a:ext cx="13004800" cy="9626600"/>
            <a:chOff x="0" y="127000"/>
            <a:chExt cx="13004800" cy="9626600"/>
          </a:xfrm>
        </p:grpSpPr>
        <p:sp>
          <p:nvSpPr>
            <p:cNvPr id="3" name="object 3"/>
            <p:cNvSpPr/>
            <p:nvPr/>
          </p:nvSpPr>
          <p:spPr>
            <a:xfrm>
              <a:off x="0" y="127000"/>
              <a:ext cx="13004800" cy="27686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444499" y="419100"/>
              <a:ext cx="12115800" cy="5588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03199" y="1003300"/>
              <a:ext cx="12598400" cy="5588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342899" y="1600200"/>
              <a:ext cx="12331700" cy="5461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2159000"/>
              <a:ext cx="12852400" cy="5461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473699" y="2895600"/>
              <a:ext cx="7112000" cy="54737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270499" y="2743200"/>
              <a:ext cx="7518400" cy="60325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88899" y="2489200"/>
              <a:ext cx="5283200" cy="56896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317499" y="2768600"/>
              <a:ext cx="4572000" cy="5715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330199" y="3365500"/>
              <a:ext cx="4508500" cy="5334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571499" y="3962400"/>
              <a:ext cx="4051300" cy="5461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342899" y="4521200"/>
              <a:ext cx="4533900" cy="5715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165100" y="5118100"/>
              <a:ext cx="4838700" cy="4826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368299" y="5689600"/>
              <a:ext cx="4457700" cy="4953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444499" y="6286500"/>
              <a:ext cx="4292600" cy="5588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800099" y="6870700"/>
              <a:ext cx="3594100" cy="4826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1816100" y="7556500"/>
              <a:ext cx="1549400" cy="431800"/>
            </a:xfrm>
            <a:prstGeom prst="rect">
              <a:avLst/>
            </a:prstGeom>
            <a:blipFill>
              <a:blip r:embed="rId19" cstate="print"/>
              <a:stretch>
                <a:fillRect/>
              </a:stretch>
            </a:blipFill>
          </p:spPr>
          <p:txBody>
            <a:bodyPr wrap="square" lIns="0" tIns="0" rIns="0" bIns="0" rtlCol="0"/>
            <a:lstStyle/>
            <a:p>
              <a:endParaRPr/>
            </a:p>
          </p:txBody>
        </p:sp>
      </p:grpSp>
      <p:sp>
        <p:nvSpPr>
          <p:cNvPr id="20" name="object 20"/>
          <p:cNvSpPr txBox="1"/>
          <p:nvPr/>
        </p:nvSpPr>
        <p:spPr>
          <a:xfrm>
            <a:off x="95250" y="304800"/>
            <a:ext cx="12814300" cy="7625080"/>
          </a:xfrm>
          <a:prstGeom prst="rect">
            <a:avLst/>
          </a:prstGeom>
        </p:spPr>
        <p:txBody>
          <a:bodyPr vert="horz" wrap="square" lIns="0" tIns="15240" rIns="0" bIns="0" rtlCol="0">
            <a:spAutoFit/>
          </a:bodyPr>
          <a:lstStyle/>
          <a:p>
            <a:pPr marL="12700" marR="5080" indent="-1270" algn="ctr">
              <a:lnSpc>
                <a:spcPts val="4600"/>
              </a:lnSpc>
              <a:spcBef>
                <a:spcPts val="120"/>
              </a:spcBef>
              <a:tabLst>
                <a:tab pos="1050925" algn="l"/>
                <a:tab pos="1163955" algn="l"/>
                <a:tab pos="1254125" algn="l"/>
                <a:tab pos="1791335" algn="l"/>
                <a:tab pos="2168525" algn="l"/>
                <a:tab pos="2550795" algn="l"/>
                <a:tab pos="2698115" algn="l"/>
                <a:tab pos="2808605" algn="l"/>
                <a:tab pos="3298190" algn="l"/>
                <a:tab pos="3528060" algn="l"/>
                <a:tab pos="3754120" algn="l"/>
                <a:tab pos="4123054" algn="l"/>
                <a:tab pos="4530090" algn="l"/>
                <a:tab pos="4824730" algn="l"/>
                <a:tab pos="5618480" algn="l"/>
                <a:tab pos="5793740" algn="l"/>
                <a:tab pos="5913755" algn="l"/>
                <a:tab pos="6418580" algn="l"/>
                <a:tab pos="7496175" algn="l"/>
                <a:tab pos="7805420" algn="l"/>
                <a:tab pos="8093709" algn="l"/>
                <a:tab pos="8438515" algn="l"/>
                <a:tab pos="8696325" algn="l"/>
                <a:tab pos="8749665" algn="l"/>
                <a:tab pos="8885555" algn="l"/>
                <a:tab pos="9645650" algn="l"/>
                <a:tab pos="10474325" algn="l"/>
                <a:tab pos="10883900" algn="l"/>
                <a:tab pos="11233785" algn="l"/>
                <a:tab pos="11408410" algn="l"/>
                <a:tab pos="11863705" algn="l"/>
              </a:tabLst>
            </a:pPr>
            <a:r>
              <a:rPr sz="3700" spc="120" dirty="0">
                <a:solidFill>
                  <a:srgbClr val="FFFFFF"/>
                </a:solidFill>
                <a:latin typeface="Calibri"/>
                <a:cs typeface="Calibri"/>
              </a:rPr>
              <a:t>Lind	</a:t>
            </a:r>
            <a:r>
              <a:rPr sz="3700" spc="65" dirty="0">
                <a:solidFill>
                  <a:srgbClr val="FFFFFF"/>
                </a:solidFill>
                <a:latin typeface="Calibri"/>
                <a:cs typeface="Calibri"/>
              </a:rPr>
              <a:t>divided		</a:t>
            </a:r>
            <a:r>
              <a:rPr sz="3700" spc="-220" dirty="0">
                <a:solidFill>
                  <a:srgbClr val="FFFFFF"/>
                </a:solidFill>
                <a:latin typeface="Calibri"/>
                <a:cs typeface="Calibri"/>
              </a:rPr>
              <a:t>12	</a:t>
            </a:r>
            <a:r>
              <a:rPr sz="3700" spc="140" dirty="0">
                <a:solidFill>
                  <a:srgbClr val="FFFFFF"/>
                </a:solidFill>
                <a:latin typeface="Calibri"/>
                <a:cs typeface="Calibri"/>
              </a:rPr>
              <a:t>sailors	</a:t>
            </a:r>
            <a:r>
              <a:rPr sz="3700" spc="120" dirty="0">
                <a:solidFill>
                  <a:srgbClr val="FFFFFF"/>
                </a:solidFill>
                <a:latin typeface="Calibri"/>
                <a:cs typeface="Calibri"/>
              </a:rPr>
              <a:t>with		</a:t>
            </a:r>
            <a:r>
              <a:rPr sz="3700" spc="240" dirty="0">
                <a:solidFill>
                  <a:srgbClr val="FFFFFF"/>
                </a:solidFill>
                <a:latin typeface="Calibri"/>
                <a:cs typeface="Calibri"/>
              </a:rPr>
              <a:t>scurvy	</a:t>
            </a:r>
            <a:r>
              <a:rPr sz="3700" spc="5" dirty="0">
                <a:solidFill>
                  <a:srgbClr val="FFFFFF"/>
                </a:solidFill>
                <a:latin typeface="Calibri"/>
                <a:cs typeface="Calibri"/>
              </a:rPr>
              <a:t>into	</a:t>
            </a:r>
            <a:r>
              <a:rPr sz="3700" spc="229" dirty="0">
                <a:solidFill>
                  <a:srgbClr val="FFFFFF"/>
                </a:solidFill>
                <a:latin typeface="Calibri"/>
                <a:cs typeface="Calibri"/>
              </a:rPr>
              <a:t>6		</a:t>
            </a:r>
            <a:r>
              <a:rPr sz="3700" spc="125" dirty="0">
                <a:solidFill>
                  <a:srgbClr val="FFFFFF"/>
                </a:solidFill>
                <a:latin typeface="Calibri"/>
                <a:cs typeface="Calibri"/>
              </a:rPr>
              <a:t>groups	</a:t>
            </a:r>
            <a:r>
              <a:rPr sz="3700" spc="90" dirty="0">
                <a:solidFill>
                  <a:srgbClr val="FFFFFF"/>
                </a:solidFill>
                <a:latin typeface="Calibri"/>
                <a:cs typeface="Calibri"/>
              </a:rPr>
              <a:t>and		</a:t>
            </a:r>
            <a:r>
              <a:rPr sz="3700" spc="80" dirty="0">
                <a:solidFill>
                  <a:srgbClr val="FFFFFF"/>
                </a:solidFill>
                <a:latin typeface="Calibri"/>
                <a:cs typeface="Calibri"/>
              </a:rPr>
              <a:t>put  </a:t>
            </a:r>
            <a:r>
              <a:rPr sz="3700" spc="95" dirty="0">
                <a:solidFill>
                  <a:srgbClr val="FFFFFF"/>
                </a:solidFill>
                <a:latin typeface="Calibri"/>
                <a:cs typeface="Calibri"/>
              </a:rPr>
              <a:t>them		</a:t>
            </a:r>
            <a:r>
              <a:rPr sz="3700" spc="5" dirty="0">
                <a:solidFill>
                  <a:srgbClr val="FFFFFF"/>
                </a:solidFill>
                <a:latin typeface="Calibri"/>
                <a:cs typeface="Calibri"/>
              </a:rPr>
              <a:t>in	</a:t>
            </a:r>
            <a:r>
              <a:rPr sz="3700" spc="110" dirty="0">
                <a:solidFill>
                  <a:srgbClr val="FFFFFF"/>
                </a:solidFill>
                <a:latin typeface="Calibri"/>
                <a:cs typeface="Calibri"/>
              </a:rPr>
              <a:t>separate	</a:t>
            </a:r>
            <a:r>
              <a:rPr sz="3700" spc="10" dirty="0">
                <a:solidFill>
                  <a:srgbClr val="FFFFFF"/>
                </a:solidFill>
                <a:latin typeface="Calibri"/>
                <a:cs typeface="Calibri"/>
              </a:rPr>
              <a:t>rooms.</a:t>
            </a:r>
            <a:r>
              <a:rPr sz="3700" spc="625" dirty="0">
                <a:solidFill>
                  <a:srgbClr val="FFFFFF"/>
                </a:solidFill>
                <a:latin typeface="Calibri"/>
                <a:cs typeface="Calibri"/>
              </a:rPr>
              <a:t> </a:t>
            </a:r>
            <a:r>
              <a:rPr sz="3700" spc="155" dirty="0">
                <a:solidFill>
                  <a:srgbClr val="FFFFFF"/>
                </a:solidFill>
                <a:latin typeface="Calibri"/>
                <a:cs typeface="Calibri"/>
              </a:rPr>
              <a:t>Each	</a:t>
            </a:r>
            <a:r>
              <a:rPr sz="3700" spc="125" dirty="0">
                <a:solidFill>
                  <a:srgbClr val="FFFFFF"/>
                </a:solidFill>
                <a:latin typeface="Calibri"/>
                <a:cs typeface="Calibri"/>
              </a:rPr>
              <a:t>group	</a:t>
            </a:r>
            <a:r>
              <a:rPr sz="3700" spc="114" dirty="0">
                <a:solidFill>
                  <a:srgbClr val="FFFFFF"/>
                </a:solidFill>
                <a:latin typeface="Calibri"/>
                <a:cs typeface="Calibri"/>
              </a:rPr>
              <a:t>had		</a:t>
            </a:r>
            <a:r>
              <a:rPr sz="3700" spc="204" dirty="0">
                <a:solidFill>
                  <a:srgbClr val="FFFFFF"/>
                </a:solidFill>
                <a:latin typeface="Calibri"/>
                <a:cs typeface="Calibri"/>
              </a:rPr>
              <a:t>the	</a:t>
            </a:r>
            <a:r>
              <a:rPr sz="3700" spc="80" dirty="0">
                <a:solidFill>
                  <a:srgbClr val="FFFFFF"/>
                </a:solidFill>
                <a:latin typeface="Calibri"/>
                <a:cs typeface="Calibri"/>
              </a:rPr>
              <a:t>same	</a:t>
            </a:r>
            <a:r>
              <a:rPr sz="3700" spc="105" dirty="0">
                <a:solidFill>
                  <a:srgbClr val="FFFFFF"/>
                </a:solidFill>
                <a:latin typeface="Calibri"/>
                <a:cs typeface="Calibri"/>
              </a:rPr>
              <a:t>diet	</a:t>
            </a:r>
            <a:r>
              <a:rPr sz="3700" spc="120" dirty="0">
                <a:solidFill>
                  <a:srgbClr val="FFFFFF"/>
                </a:solidFill>
                <a:latin typeface="Calibri"/>
                <a:cs typeface="Calibri"/>
              </a:rPr>
              <a:t>but  </a:t>
            </a:r>
            <a:r>
              <a:rPr sz="3700" spc="130" dirty="0">
                <a:solidFill>
                  <a:srgbClr val="FFFFFF"/>
                </a:solidFill>
                <a:latin typeface="Calibri"/>
                <a:cs typeface="Calibri"/>
              </a:rPr>
              <a:t>each		</a:t>
            </a:r>
            <a:r>
              <a:rPr sz="3700" spc="125" dirty="0">
                <a:solidFill>
                  <a:srgbClr val="FFFFFF"/>
                </a:solidFill>
                <a:latin typeface="Calibri"/>
                <a:cs typeface="Calibri"/>
              </a:rPr>
              <a:t>group	</a:t>
            </a:r>
            <a:r>
              <a:rPr sz="3700" spc="135" dirty="0">
                <a:solidFill>
                  <a:srgbClr val="FFFFFF"/>
                </a:solidFill>
                <a:latin typeface="Calibri"/>
                <a:cs typeface="Calibri"/>
              </a:rPr>
              <a:t>was	</a:t>
            </a:r>
            <a:r>
              <a:rPr sz="3700" spc="110" dirty="0">
                <a:solidFill>
                  <a:srgbClr val="FFFFFF"/>
                </a:solidFill>
                <a:latin typeface="Calibri"/>
                <a:cs typeface="Calibri"/>
              </a:rPr>
              <a:t>also	</a:t>
            </a:r>
            <a:r>
              <a:rPr sz="3700" spc="95" dirty="0">
                <a:solidFill>
                  <a:srgbClr val="FFFFFF"/>
                </a:solidFill>
                <a:latin typeface="Calibri"/>
                <a:cs typeface="Calibri"/>
              </a:rPr>
              <a:t>given		</a:t>
            </a:r>
            <a:r>
              <a:rPr sz="3700" spc="85" dirty="0">
                <a:solidFill>
                  <a:srgbClr val="FFFFFF"/>
                </a:solidFill>
                <a:latin typeface="Calibri"/>
                <a:cs typeface="Calibri"/>
              </a:rPr>
              <a:t>something	</a:t>
            </a:r>
            <a:r>
              <a:rPr sz="3700" spc="70" dirty="0">
                <a:solidFill>
                  <a:srgbClr val="FFFFFF"/>
                </a:solidFill>
                <a:latin typeface="Calibri"/>
                <a:cs typeface="Calibri"/>
              </a:rPr>
              <a:t>to	</a:t>
            </a:r>
            <a:r>
              <a:rPr sz="3700" spc="60" dirty="0">
                <a:solidFill>
                  <a:srgbClr val="FFFFFF"/>
                </a:solidFill>
                <a:latin typeface="Calibri"/>
                <a:cs typeface="Calibri"/>
              </a:rPr>
              <a:t>supplement	</a:t>
            </a:r>
            <a:r>
              <a:rPr sz="3700" spc="200" dirty="0">
                <a:solidFill>
                  <a:srgbClr val="FFFFFF"/>
                </a:solidFill>
                <a:latin typeface="Calibri"/>
                <a:cs typeface="Calibri"/>
              </a:rPr>
              <a:t>their  </a:t>
            </a:r>
            <a:r>
              <a:rPr sz="3700" spc="-10" dirty="0">
                <a:solidFill>
                  <a:srgbClr val="FFFFFF"/>
                </a:solidFill>
                <a:latin typeface="Calibri"/>
                <a:cs typeface="Calibri"/>
              </a:rPr>
              <a:t>diet,	</a:t>
            </a:r>
            <a:r>
              <a:rPr sz="3700" spc="120" dirty="0">
                <a:solidFill>
                  <a:srgbClr val="FFFFFF"/>
                </a:solidFill>
                <a:latin typeface="Calibri"/>
                <a:cs typeface="Calibri"/>
              </a:rPr>
              <a:t>such	</a:t>
            </a:r>
            <a:r>
              <a:rPr sz="3700" spc="200" dirty="0">
                <a:solidFill>
                  <a:srgbClr val="FFFFFF"/>
                </a:solidFill>
                <a:latin typeface="Calibri"/>
                <a:cs typeface="Calibri"/>
              </a:rPr>
              <a:t>as		</a:t>
            </a:r>
            <a:r>
              <a:rPr sz="3700" spc="85" dirty="0">
                <a:solidFill>
                  <a:srgbClr val="FFFFFF"/>
                </a:solidFill>
                <a:latin typeface="Calibri"/>
                <a:cs typeface="Calibri"/>
              </a:rPr>
              <a:t>cider,	</a:t>
            </a:r>
            <a:r>
              <a:rPr sz="3700" spc="160" dirty="0">
                <a:solidFill>
                  <a:srgbClr val="FFFFFF"/>
                </a:solidFill>
                <a:latin typeface="Calibri"/>
                <a:cs typeface="Calibri"/>
              </a:rPr>
              <a:t>barley	</a:t>
            </a:r>
            <a:r>
              <a:rPr sz="3700" spc="145" dirty="0">
                <a:solidFill>
                  <a:srgbClr val="FFFFFF"/>
                </a:solidFill>
                <a:latin typeface="Calibri"/>
                <a:cs typeface="Calibri"/>
              </a:rPr>
              <a:t>water </a:t>
            </a:r>
            <a:r>
              <a:rPr sz="3700" spc="90" dirty="0">
                <a:solidFill>
                  <a:srgbClr val="FFFFFF"/>
                </a:solidFill>
                <a:latin typeface="Calibri"/>
                <a:cs typeface="Calibri"/>
              </a:rPr>
              <a:t>and </a:t>
            </a:r>
            <a:r>
              <a:rPr sz="3700" spc="195" dirty="0">
                <a:solidFill>
                  <a:srgbClr val="FFFFFF"/>
                </a:solidFill>
                <a:latin typeface="Calibri"/>
                <a:cs typeface="Calibri"/>
              </a:rPr>
              <a:t>citrus </a:t>
            </a:r>
            <a:r>
              <a:rPr sz="3700" spc="145" dirty="0">
                <a:solidFill>
                  <a:srgbClr val="FFFFFF"/>
                </a:solidFill>
                <a:latin typeface="Calibri"/>
                <a:cs typeface="Calibri"/>
              </a:rPr>
              <a:t>fruit. </a:t>
            </a:r>
            <a:r>
              <a:rPr sz="3700" spc="155" dirty="0">
                <a:solidFill>
                  <a:srgbClr val="FFFFFF"/>
                </a:solidFill>
                <a:latin typeface="Calibri"/>
                <a:cs typeface="Calibri"/>
              </a:rPr>
              <a:t>The</a:t>
            </a:r>
            <a:r>
              <a:rPr sz="3700" spc="-125" dirty="0">
                <a:solidFill>
                  <a:srgbClr val="FFFFFF"/>
                </a:solidFill>
                <a:latin typeface="Calibri"/>
                <a:cs typeface="Calibri"/>
              </a:rPr>
              <a:t> </a:t>
            </a:r>
            <a:r>
              <a:rPr sz="3700" spc="140" dirty="0">
                <a:solidFill>
                  <a:srgbClr val="FFFFFF"/>
                </a:solidFill>
                <a:latin typeface="Calibri"/>
                <a:cs typeface="Calibri"/>
              </a:rPr>
              <a:t>sailors</a:t>
            </a:r>
            <a:endParaRPr sz="3700">
              <a:latin typeface="Calibri"/>
              <a:cs typeface="Calibri"/>
            </a:endParaRPr>
          </a:p>
          <a:p>
            <a:pPr marL="114300" marR="7917815" indent="-635" algn="ctr">
              <a:lnSpc>
                <a:spcPct val="103600"/>
              </a:lnSpc>
              <a:spcBef>
                <a:spcPts val="20"/>
              </a:spcBef>
              <a:tabLst>
                <a:tab pos="1157605" algn="l"/>
                <a:tab pos="1196975" algn="l"/>
                <a:tab pos="1224280" algn="l"/>
                <a:tab pos="1451610" algn="l"/>
                <a:tab pos="1505585" algn="l"/>
                <a:tab pos="2021205" algn="l"/>
                <a:tab pos="2414905" algn="l"/>
                <a:tab pos="2655570" algn="l"/>
                <a:tab pos="2722880" algn="l"/>
                <a:tab pos="2955925" algn="l"/>
                <a:tab pos="2991485" algn="l"/>
                <a:tab pos="3591560" algn="l"/>
                <a:tab pos="3678554" algn="l"/>
                <a:tab pos="3983354" algn="l"/>
                <a:tab pos="4074160" algn="l"/>
                <a:tab pos="4150360" algn="l"/>
              </a:tabLst>
            </a:pPr>
            <a:r>
              <a:rPr sz="3700" spc="225" dirty="0">
                <a:solidFill>
                  <a:srgbClr val="FFFFFF"/>
                </a:solidFill>
                <a:latin typeface="Calibri"/>
                <a:cs typeface="Calibri"/>
              </a:rPr>
              <a:t>that		</a:t>
            </a:r>
            <a:r>
              <a:rPr sz="3700" spc="135" dirty="0">
                <a:solidFill>
                  <a:srgbClr val="FFFFFF"/>
                </a:solidFill>
                <a:latin typeface="Calibri"/>
                <a:cs typeface="Calibri"/>
              </a:rPr>
              <a:t>were	</a:t>
            </a:r>
            <a:r>
              <a:rPr sz="3700" spc="95" dirty="0">
                <a:solidFill>
                  <a:srgbClr val="FFFFFF"/>
                </a:solidFill>
                <a:latin typeface="Calibri"/>
                <a:cs typeface="Calibri"/>
              </a:rPr>
              <a:t>given		</a:t>
            </a:r>
            <a:r>
              <a:rPr sz="3700" spc="229" dirty="0">
                <a:solidFill>
                  <a:srgbClr val="FFFFFF"/>
                </a:solidFill>
                <a:latin typeface="Calibri"/>
                <a:cs typeface="Calibri"/>
              </a:rPr>
              <a:t>fruit  </a:t>
            </a:r>
            <a:r>
              <a:rPr sz="3700" spc="5" dirty="0">
                <a:solidFill>
                  <a:srgbClr val="FFFFFF"/>
                </a:solidFill>
                <a:latin typeface="Calibri"/>
                <a:cs typeface="Calibri"/>
              </a:rPr>
              <a:t>soon			</a:t>
            </a:r>
            <a:r>
              <a:rPr sz="3700" spc="95" dirty="0">
                <a:solidFill>
                  <a:srgbClr val="FFFFFF"/>
                </a:solidFill>
                <a:latin typeface="Calibri"/>
                <a:cs typeface="Calibri"/>
              </a:rPr>
              <a:t>became		</a:t>
            </a:r>
            <a:r>
              <a:rPr sz="3700" spc="150" dirty="0">
                <a:solidFill>
                  <a:srgbClr val="FFFFFF"/>
                </a:solidFill>
                <a:latin typeface="Calibri"/>
                <a:cs typeface="Calibri"/>
              </a:rPr>
              <a:t>healthy  </a:t>
            </a:r>
            <a:r>
              <a:rPr sz="3700" spc="130" dirty="0">
                <a:solidFill>
                  <a:srgbClr val="FFFFFF"/>
                </a:solidFill>
                <a:latin typeface="Calibri"/>
                <a:cs typeface="Calibri"/>
              </a:rPr>
              <a:t>again.</a:t>
            </a:r>
            <a:r>
              <a:rPr sz="3700" spc="395" dirty="0">
                <a:solidFill>
                  <a:srgbClr val="FFFFFF"/>
                </a:solidFill>
                <a:latin typeface="Calibri"/>
                <a:cs typeface="Calibri"/>
              </a:rPr>
              <a:t> </a:t>
            </a:r>
            <a:r>
              <a:rPr sz="3700" spc="70" dirty="0">
                <a:solidFill>
                  <a:srgbClr val="FFFFFF"/>
                </a:solidFill>
                <a:latin typeface="Calibri"/>
                <a:cs typeface="Calibri"/>
              </a:rPr>
              <a:t>Even	</a:t>
            </a:r>
            <a:r>
              <a:rPr sz="3700" spc="135" dirty="0">
                <a:solidFill>
                  <a:srgbClr val="FFFFFF"/>
                </a:solidFill>
                <a:latin typeface="Calibri"/>
                <a:cs typeface="Calibri"/>
              </a:rPr>
              <a:t>though  </a:t>
            </a:r>
            <a:r>
              <a:rPr sz="3700" spc="120" dirty="0">
                <a:solidFill>
                  <a:srgbClr val="FFFFFF"/>
                </a:solidFill>
                <a:latin typeface="Calibri"/>
                <a:cs typeface="Calibri"/>
              </a:rPr>
              <a:t>Lind	</a:t>
            </a:r>
            <a:r>
              <a:rPr sz="3700" spc="95" dirty="0">
                <a:solidFill>
                  <a:srgbClr val="FFFFFF"/>
                </a:solidFill>
                <a:latin typeface="Calibri"/>
                <a:cs typeface="Calibri"/>
              </a:rPr>
              <a:t>knew	</a:t>
            </a:r>
            <a:r>
              <a:rPr sz="3700" spc="85" dirty="0">
                <a:solidFill>
                  <a:srgbClr val="FFFFFF"/>
                </a:solidFill>
                <a:latin typeface="Calibri"/>
                <a:cs typeface="Calibri"/>
              </a:rPr>
              <a:t>nothing			</a:t>
            </a:r>
            <a:r>
              <a:rPr sz="3700" spc="155" dirty="0">
                <a:solidFill>
                  <a:srgbClr val="FFFFFF"/>
                </a:solidFill>
                <a:latin typeface="Calibri"/>
                <a:cs typeface="Calibri"/>
              </a:rPr>
              <a:t>of  </a:t>
            </a:r>
            <a:r>
              <a:rPr sz="3700" spc="45" dirty="0">
                <a:solidFill>
                  <a:srgbClr val="FFFFFF"/>
                </a:solidFill>
                <a:latin typeface="Calibri"/>
                <a:cs typeface="Calibri"/>
              </a:rPr>
              <a:t>v</a:t>
            </a:r>
            <a:r>
              <a:rPr sz="3700" spc="-204" dirty="0">
                <a:solidFill>
                  <a:srgbClr val="FFFFFF"/>
                </a:solidFill>
                <a:latin typeface="Calibri"/>
                <a:cs typeface="Calibri"/>
              </a:rPr>
              <a:t>i</a:t>
            </a:r>
            <a:r>
              <a:rPr sz="3700" spc="155" dirty="0">
                <a:solidFill>
                  <a:srgbClr val="FFFFFF"/>
                </a:solidFill>
                <a:latin typeface="Calibri"/>
                <a:cs typeface="Calibri"/>
              </a:rPr>
              <a:t>t</a:t>
            </a:r>
            <a:r>
              <a:rPr sz="3700" spc="-10" dirty="0">
                <a:solidFill>
                  <a:srgbClr val="FFFFFF"/>
                </a:solidFill>
                <a:latin typeface="Calibri"/>
                <a:cs typeface="Calibri"/>
              </a:rPr>
              <a:t>a</a:t>
            </a:r>
            <a:r>
              <a:rPr sz="3700" spc="40" dirty="0">
                <a:solidFill>
                  <a:srgbClr val="FFFFFF"/>
                </a:solidFill>
                <a:latin typeface="Calibri"/>
                <a:cs typeface="Calibri"/>
              </a:rPr>
              <a:t>m</a:t>
            </a:r>
            <a:r>
              <a:rPr sz="3700" spc="5" dirty="0">
                <a:solidFill>
                  <a:srgbClr val="FFFFFF"/>
                </a:solidFill>
                <a:latin typeface="Calibri"/>
                <a:cs typeface="Calibri"/>
              </a:rPr>
              <a:t>in</a:t>
            </a:r>
            <a:r>
              <a:rPr sz="3700" dirty="0">
                <a:solidFill>
                  <a:srgbClr val="FFFFFF"/>
                </a:solidFill>
                <a:latin typeface="Calibri"/>
                <a:cs typeface="Calibri"/>
              </a:rPr>
              <a:t>s</a:t>
            </a:r>
            <a:r>
              <a:rPr sz="3700" spc="20" dirty="0">
                <a:solidFill>
                  <a:srgbClr val="FFFFFF"/>
                </a:solidFill>
                <a:latin typeface="Calibri"/>
                <a:cs typeface="Calibri"/>
              </a:rPr>
              <a:t>,</a:t>
            </a:r>
            <a:r>
              <a:rPr sz="3700" dirty="0">
                <a:solidFill>
                  <a:srgbClr val="FFFFFF"/>
                </a:solidFill>
                <a:latin typeface="Calibri"/>
                <a:cs typeface="Calibri"/>
              </a:rPr>
              <a:t>	</a:t>
            </a:r>
            <a:r>
              <a:rPr sz="3700" spc="-695" dirty="0">
                <a:solidFill>
                  <a:srgbClr val="FFFFFF"/>
                </a:solidFill>
                <a:latin typeface="Calibri"/>
                <a:cs typeface="Calibri"/>
              </a:rPr>
              <a:t> </a:t>
            </a:r>
            <a:r>
              <a:rPr sz="3700" spc="85" dirty="0">
                <a:solidFill>
                  <a:srgbClr val="FFFFFF"/>
                </a:solidFill>
                <a:latin typeface="Calibri"/>
                <a:cs typeface="Calibri"/>
              </a:rPr>
              <a:t>he</a:t>
            </a:r>
            <a:r>
              <a:rPr sz="3700" dirty="0">
                <a:solidFill>
                  <a:srgbClr val="FFFFFF"/>
                </a:solidFill>
                <a:latin typeface="Calibri"/>
                <a:cs typeface="Calibri"/>
              </a:rPr>
              <a:t>		</a:t>
            </a:r>
            <a:r>
              <a:rPr sz="3700" spc="95" dirty="0">
                <a:solidFill>
                  <a:srgbClr val="FFFFFF"/>
                </a:solidFill>
                <a:latin typeface="Calibri"/>
                <a:cs typeface="Calibri"/>
              </a:rPr>
              <a:t>k</a:t>
            </a:r>
            <a:r>
              <a:rPr sz="3700" spc="170" dirty="0">
                <a:solidFill>
                  <a:srgbClr val="FFFFFF"/>
                </a:solidFill>
                <a:latin typeface="Calibri"/>
                <a:cs typeface="Calibri"/>
              </a:rPr>
              <a:t>n</a:t>
            </a:r>
            <a:r>
              <a:rPr sz="3700" spc="60" dirty="0">
                <a:solidFill>
                  <a:srgbClr val="FFFFFF"/>
                </a:solidFill>
                <a:latin typeface="Calibri"/>
                <a:cs typeface="Calibri"/>
              </a:rPr>
              <a:t>ew</a:t>
            </a:r>
            <a:r>
              <a:rPr sz="3700" dirty="0">
                <a:solidFill>
                  <a:srgbClr val="FFFFFF"/>
                </a:solidFill>
                <a:latin typeface="Calibri"/>
                <a:cs typeface="Calibri"/>
              </a:rPr>
              <a:t>	</a:t>
            </a:r>
            <a:r>
              <a:rPr sz="3700" spc="254" dirty="0">
                <a:solidFill>
                  <a:srgbClr val="FFFFFF"/>
                </a:solidFill>
                <a:latin typeface="Calibri"/>
                <a:cs typeface="Calibri"/>
              </a:rPr>
              <a:t>th</a:t>
            </a:r>
            <a:r>
              <a:rPr sz="3700" spc="-50" dirty="0">
                <a:solidFill>
                  <a:srgbClr val="FFFFFF"/>
                </a:solidFill>
                <a:latin typeface="Calibri"/>
                <a:cs typeface="Calibri"/>
              </a:rPr>
              <a:t>a</a:t>
            </a:r>
            <a:r>
              <a:rPr sz="3700" spc="355" dirty="0">
                <a:solidFill>
                  <a:srgbClr val="FFFFFF"/>
                </a:solidFill>
                <a:latin typeface="Calibri"/>
                <a:cs typeface="Calibri"/>
              </a:rPr>
              <a:t>t  </a:t>
            </a:r>
            <a:r>
              <a:rPr sz="3700" spc="195" dirty="0">
                <a:solidFill>
                  <a:srgbClr val="FFFFFF"/>
                </a:solidFill>
                <a:latin typeface="Calibri"/>
                <a:cs typeface="Calibri"/>
              </a:rPr>
              <a:t>citrus		</a:t>
            </a:r>
            <a:r>
              <a:rPr sz="3700" spc="165" dirty="0">
                <a:solidFill>
                  <a:srgbClr val="FFFFFF"/>
                </a:solidFill>
                <a:latin typeface="Calibri"/>
                <a:cs typeface="Calibri"/>
              </a:rPr>
              <a:t>fruits,	</a:t>
            </a:r>
            <a:r>
              <a:rPr sz="3700" spc="120" dirty="0">
                <a:solidFill>
                  <a:srgbClr val="FFFFFF"/>
                </a:solidFill>
                <a:latin typeface="Calibri"/>
                <a:cs typeface="Calibri"/>
              </a:rPr>
              <a:t>such		</a:t>
            </a:r>
            <a:r>
              <a:rPr sz="3700" spc="200" dirty="0">
                <a:solidFill>
                  <a:srgbClr val="FFFFFF"/>
                </a:solidFill>
                <a:latin typeface="Calibri"/>
                <a:cs typeface="Calibri"/>
              </a:rPr>
              <a:t>as  </a:t>
            </a:r>
            <a:r>
              <a:rPr sz="3700" spc="80" dirty="0">
                <a:solidFill>
                  <a:srgbClr val="FFFFFF"/>
                </a:solidFill>
                <a:latin typeface="Calibri"/>
                <a:cs typeface="Calibri"/>
              </a:rPr>
              <a:t>oranges,	</a:t>
            </a:r>
            <a:r>
              <a:rPr sz="3700" spc="-10" dirty="0">
                <a:solidFill>
                  <a:srgbClr val="FFFFFF"/>
                </a:solidFill>
                <a:latin typeface="Calibri"/>
                <a:cs typeface="Calibri"/>
              </a:rPr>
              <a:t>lemons	</a:t>
            </a:r>
            <a:r>
              <a:rPr sz="3700" spc="90" dirty="0">
                <a:solidFill>
                  <a:srgbClr val="FFFFFF"/>
                </a:solidFill>
                <a:latin typeface="Calibri"/>
                <a:cs typeface="Calibri"/>
              </a:rPr>
              <a:t>and  </a:t>
            </a:r>
            <a:r>
              <a:rPr sz="3700" spc="40" dirty="0">
                <a:solidFill>
                  <a:srgbClr val="FFFFFF"/>
                </a:solidFill>
                <a:latin typeface="Calibri"/>
                <a:cs typeface="Calibri"/>
              </a:rPr>
              <a:t>limes,	</a:t>
            </a:r>
            <a:r>
              <a:rPr sz="3700" spc="85" dirty="0">
                <a:solidFill>
                  <a:srgbClr val="FFFFFF"/>
                </a:solidFill>
                <a:latin typeface="Calibri"/>
                <a:cs typeface="Calibri"/>
              </a:rPr>
              <a:t>could		</a:t>
            </a:r>
            <a:r>
              <a:rPr sz="3700" spc="165" dirty="0">
                <a:solidFill>
                  <a:srgbClr val="FFFFFF"/>
                </a:solidFill>
                <a:latin typeface="Calibri"/>
                <a:cs typeface="Calibri"/>
              </a:rPr>
              <a:t>cure</a:t>
            </a:r>
            <a:endParaRPr sz="3700">
              <a:latin typeface="Calibri"/>
              <a:cs typeface="Calibri"/>
            </a:endParaRPr>
          </a:p>
          <a:p>
            <a:pPr marR="7776209" algn="ctr">
              <a:lnSpc>
                <a:spcPct val="100000"/>
              </a:lnSpc>
              <a:spcBef>
                <a:spcPts val="160"/>
              </a:spcBef>
            </a:pPr>
            <a:r>
              <a:rPr sz="3700" spc="170" dirty="0">
                <a:solidFill>
                  <a:srgbClr val="FFFFFF"/>
                </a:solidFill>
                <a:latin typeface="Calibri"/>
                <a:cs typeface="Calibri"/>
              </a:rPr>
              <a:t>scurvy.</a:t>
            </a:r>
            <a:endParaRPr sz="3700">
              <a:latin typeface="Calibri"/>
              <a:cs typeface="Calibri"/>
            </a:endParaRPr>
          </a:p>
        </p:txBody>
      </p:sp>
      <p:sp>
        <p:nvSpPr>
          <p:cNvPr id="21" name="object 2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0" action="ppaction://hlinksldjump"/>
              </a:rPr>
              <a:t>B</a:t>
            </a:r>
            <a:r>
              <a:rPr sz="6000" spc="325" dirty="0">
                <a:solidFill>
                  <a:srgbClr val="FFFFFF"/>
                </a:solidFill>
                <a:latin typeface="Calibri"/>
                <a:cs typeface="Calibri"/>
                <a:hlinkClick r:id="rId20" action="ppaction://hlinksldjump"/>
              </a:rPr>
              <a:t>A</a:t>
            </a:r>
            <a:r>
              <a:rPr sz="6000" spc="315" dirty="0">
                <a:solidFill>
                  <a:srgbClr val="FFFFFF"/>
                </a:solidFill>
                <a:latin typeface="Calibri"/>
                <a:cs typeface="Calibri"/>
                <a:hlinkClick r:id="rId20" action="ppaction://hlinksldjump"/>
              </a:rPr>
              <a:t>C</a:t>
            </a:r>
            <a:r>
              <a:rPr sz="6000" spc="390" dirty="0">
                <a:solidFill>
                  <a:srgbClr val="FFFFFF"/>
                </a:solidFill>
                <a:latin typeface="Calibri"/>
                <a:cs typeface="Calibri"/>
                <a:hlinkClick r:id="rId20" action="ppaction://hlinksldjump"/>
              </a:rPr>
              <a:t>K</a:t>
            </a:r>
            <a:endParaRPr sz="6000">
              <a:latin typeface="Calibri"/>
              <a:cs typeface="Calibri"/>
            </a:endParaRPr>
          </a:p>
        </p:txBody>
      </p:sp>
      <p:sp>
        <p:nvSpPr>
          <p:cNvPr id="22" name="object 2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1" action="ppaction://hlinksldjump"/>
              </a:rPr>
              <a:t>NEXT</a:t>
            </a:r>
            <a:endParaRPr sz="6000">
              <a:latin typeface="Calibri"/>
              <a:cs typeface="Calibri"/>
            </a:endParaRPr>
          </a:p>
        </p:txBody>
      </p:sp>
      <p:sp>
        <p:nvSpPr>
          <p:cNvPr id="23" name="object 2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2"/>
              </a:rPr>
              <a:t>www.planbee.com</a:t>
            </a:r>
            <a:endParaRPr sz="1800">
              <a:latin typeface="Century Gothic"/>
              <a:cs typeface="Century Gothic"/>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9563099" y="8458200"/>
              <a:ext cx="34417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9677399" y="8902700"/>
              <a:ext cx="3225800" cy="6604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10" cstate="print"/>
              <a:stretch>
                <a:fillRect/>
              </a:stretch>
            </a:blipFill>
          </p:spPr>
          <p:txBody>
            <a:bodyPr wrap="square" lIns="0" tIns="0" rIns="0" bIns="0" rtlCol="0"/>
            <a:lstStyle/>
            <a:p>
              <a:endParaRPr/>
            </a:p>
          </p:txBody>
        </p:sp>
      </p:grpSp>
      <p:sp>
        <p:nvSpPr>
          <p:cNvPr id="9" name="object 9"/>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1"/>
              </a:rPr>
              <a:t>www.planbee.com</a:t>
            </a:r>
            <a:endParaRPr sz="1800">
              <a:latin typeface="Century Gothic"/>
              <a:cs typeface="Century Gothic"/>
            </a:endParaRPr>
          </a:p>
        </p:txBody>
      </p:sp>
      <p:grpSp>
        <p:nvGrpSpPr>
          <p:cNvPr id="10" name="object 10"/>
          <p:cNvGrpSpPr/>
          <p:nvPr/>
        </p:nvGrpSpPr>
        <p:grpSpPr>
          <a:xfrm>
            <a:off x="469900" y="0"/>
            <a:ext cx="12534900" cy="2540000"/>
            <a:chOff x="469900" y="0"/>
            <a:chExt cx="12534900" cy="2540000"/>
          </a:xfrm>
        </p:grpSpPr>
        <p:sp>
          <p:nvSpPr>
            <p:cNvPr id="11" name="object 11"/>
            <p:cNvSpPr/>
            <p:nvPr/>
          </p:nvSpPr>
          <p:spPr>
            <a:xfrm>
              <a:off x="469900" y="0"/>
              <a:ext cx="12534900" cy="25400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558800" y="330200"/>
              <a:ext cx="11823700" cy="5969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1092200" y="1016000"/>
              <a:ext cx="10769600" cy="6096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3759200" y="1714500"/>
              <a:ext cx="5461000" cy="635000"/>
            </a:xfrm>
            <a:prstGeom prst="rect">
              <a:avLst/>
            </a:prstGeom>
            <a:blipFill>
              <a:blip r:embed="rId15" cstate="print"/>
              <a:stretch>
                <a:fillRect/>
              </a:stretch>
            </a:blipFill>
          </p:spPr>
          <p:txBody>
            <a:bodyPr wrap="square" lIns="0" tIns="0" rIns="0" bIns="0" rtlCol="0"/>
            <a:lstStyle/>
            <a:p>
              <a:endParaRPr/>
            </a:p>
          </p:txBody>
        </p:sp>
      </p:grpSp>
      <p:sp>
        <p:nvSpPr>
          <p:cNvPr id="15" name="object 15"/>
          <p:cNvSpPr txBox="1"/>
          <p:nvPr/>
        </p:nvSpPr>
        <p:spPr>
          <a:xfrm>
            <a:off x="594754" y="147320"/>
            <a:ext cx="11796395" cy="2120900"/>
          </a:xfrm>
          <a:prstGeom prst="rect">
            <a:avLst/>
          </a:prstGeom>
        </p:spPr>
        <p:txBody>
          <a:bodyPr vert="horz" wrap="square" lIns="0" tIns="12700" rIns="0" bIns="0" rtlCol="0">
            <a:spAutoFit/>
          </a:bodyPr>
          <a:lstStyle/>
          <a:p>
            <a:pPr marL="12065" marR="5080" algn="ctr">
              <a:lnSpc>
                <a:spcPct val="106600"/>
              </a:lnSpc>
              <a:spcBef>
                <a:spcPts val="100"/>
              </a:spcBef>
              <a:tabLst>
                <a:tab pos="1150620" algn="l"/>
                <a:tab pos="1620520" algn="l"/>
                <a:tab pos="2376170" algn="l"/>
                <a:tab pos="2508885" algn="l"/>
                <a:tab pos="2761615" algn="l"/>
                <a:tab pos="3665220" algn="l"/>
                <a:tab pos="3970020" algn="l"/>
                <a:tab pos="4923790" algn="l"/>
                <a:tab pos="5228590" algn="l"/>
                <a:tab pos="5425440" algn="l"/>
                <a:tab pos="6116955" algn="l"/>
                <a:tab pos="7337425" algn="l"/>
                <a:tab pos="7450455" algn="l"/>
                <a:tab pos="8047990" algn="l"/>
                <a:tab pos="8150225" algn="l"/>
                <a:tab pos="9150985" algn="l"/>
                <a:tab pos="9571990" algn="l"/>
                <a:tab pos="9652000" algn="l"/>
              </a:tabLst>
            </a:pPr>
            <a:r>
              <a:rPr sz="4300" spc="-215" dirty="0">
                <a:solidFill>
                  <a:srgbClr val="FFFFFF"/>
                </a:solidFill>
                <a:latin typeface="Calibri"/>
                <a:cs typeface="Calibri"/>
              </a:rPr>
              <a:t>T</a:t>
            </a:r>
            <a:r>
              <a:rPr sz="4300" spc="35" dirty="0">
                <a:solidFill>
                  <a:srgbClr val="FFFFFF"/>
                </a:solidFill>
                <a:latin typeface="Calibri"/>
                <a:cs typeface="Calibri"/>
              </a:rPr>
              <a:t>o</a:t>
            </a:r>
            <a:r>
              <a:rPr sz="4300" spc="100" dirty="0">
                <a:solidFill>
                  <a:srgbClr val="FFFFFF"/>
                </a:solidFill>
                <a:latin typeface="Calibri"/>
                <a:cs typeface="Calibri"/>
              </a:rPr>
              <a:t>d</a:t>
            </a:r>
            <a:r>
              <a:rPr sz="4300" spc="95" dirty="0">
                <a:solidFill>
                  <a:srgbClr val="FFFFFF"/>
                </a:solidFill>
                <a:latin typeface="Calibri"/>
                <a:cs typeface="Calibri"/>
              </a:rPr>
              <a:t>a</a:t>
            </a:r>
            <a:r>
              <a:rPr sz="4300" spc="355" dirty="0">
                <a:solidFill>
                  <a:srgbClr val="FFFFFF"/>
                </a:solidFill>
                <a:latin typeface="Calibri"/>
                <a:cs typeface="Calibri"/>
              </a:rPr>
              <a:t>y</a:t>
            </a:r>
            <a:r>
              <a:rPr sz="4300" dirty="0">
                <a:solidFill>
                  <a:srgbClr val="FFFFFF"/>
                </a:solidFill>
                <a:latin typeface="Calibri"/>
                <a:cs typeface="Calibri"/>
              </a:rPr>
              <a:t>	</a:t>
            </a:r>
            <a:r>
              <a:rPr sz="4300" spc="80" dirty="0">
                <a:solidFill>
                  <a:srgbClr val="FFFFFF"/>
                </a:solidFill>
                <a:latin typeface="Calibri"/>
                <a:cs typeface="Calibri"/>
              </a:rPr>
              <a:t>w</a:t>
            </a:r>
            <a:r>
              <a:rPr sz="4300" spc="60" dirty="0">
                <a:solidFill>
                  <a:srgbClr val="FFFFFF"/>
                </a:solidFill>
                <a:latin typeface="Calibri"/>
                <a:cs typeface="Calibri"/>
              </a:rPr>
              <a:t>e</a:t>
            </a:r>
            <a:r>
              <a:rPr sz="4300" dirty="0">
                <a:solidFill>
                  <a:srgbClr val="FFFFFF"/>
                </a:solidFill>
                <a:latin typeface="Calibri"/>
                <a:cs typeface="Calibri"/>
              </a:rPr>
              <a:t>		</a:t>
            </a:r>
            <a:r>
              <a:rPr sz="4300" spc="110" dirty="0">
                <a:solidFill>
                  <a:srgbClr val="FFFFFF"/>
                </a:solidFill>
                <a:latin typeface="Calibri"/>
                <a:cs typeface="Calibri"/>
              </a:rPr>
              <a:t>k</a:t>
            </a:r>
            <a:r>
              <a:rPr sz="4300" spc="235" dirty="0">
                <a:solidFill>
                  <a:srgbClr val="FFFFFF"/>
                </a:solidFill>
                <a:latin typeface="Calibri"/>
                <a:cs typeface="Calibri"/>
              </a:rPr>
              <a:t>n</a:t>
            </a:r>
            <a:r>
              <a:rPr sz="4300" spc="-75" dirty="0">
                <a:solidFill>
                  <a:srgbClr val="FFFFFF"/>
                </a:solidFill>
                <a:latin typeface="Calibri"/>
                <a:cs typeface="Calibri"/>
              </a:rPr>
              <a:t>o</a:t>
            </a:r>
            <a:r>
              <a:rPr sz="4300" spc="20" dirty="0">
                <a:solidFill>
                  <a:srgbClr val="FFFFFF"/>
                </a:solidFill>
                <a:latin typeface="Calibri"/>
                <a:cs typeface="Calibri"/>
              </a:rPr>
              <a:t>w</a:t>
            </a:r>
            <a:r>
              <a:rPr sz="4300" dirty="0">
                <a:solidFill>
                  <a:srgbClr val="FFFFFF"/>
                </a:solidFill>
                <a:latin typeface="Calibri"/>
                <a:cs typeface="Calibri"/>
              </a:rPr>
              <a:t>	</a:t>
            </a:r>
            <a:r>
              <a:rPr sz="4300" spc="295" dirty="0">
                <a:solidFill>
                  <a:srgbClr val="FFFFFF"/>
                </a:solidFill>
                <a:latin typeface="Calibri"/>
                <a:cs typeface="Calibri"/>
              </a:rPr>
              <a:t>th</a:t>
            </a:r>
            <a:r>
              <a:rPr sz="4300" spc="-60" dirty="0">
                <a:solidFill>
                  <a:srgbClr val="FFFFFF"/>
                </a:solidFill>
                <a:latin typeface="Calibri"/>
                <a:cs typeface="Calibri"/>
              </a:rPr>
              <a:t>a</a:t>
            </a:r>
            <a:r>
              <a:rPr sz="4300" spc="525" dirty="0">
                <a:solidFill>
                  <a:srgbClr val="FFFFFF"/>
                </a:solidFill>
                <a:latin typeface="Calibri"/>
                <a:cs typeface="Calibri"/>
              </a:rPr>
              <a:t>t</a:t>
            </a:r>
            <a:r>
              <a:rPr sz="4300" dirty="0">
                <a:solidFill>
                  <a:srgbClr val="FFFFFF"/>
                </a:solidFill>
                <a:latin typeface="Calibri"/>
                <a:cs typeface="Calibri"/>
              </a:rPr>
              <a:t>	</a:t>
            </a:r>
            <a:r>
              <a:rPr sz="4300" spc="80" dirty="0">
                <a:solidFill>
                  <a:srgbClr val="FFFFFF"/>
                </a:solidFill>
                <a:latin typeface="Calibri"/>
                <a:cs typeface="Calibri"/>
              </a:rPr>
              <a:t>w</a:t>
            </a:r>
            <a:r>
              <a:rPr sz="4300" spc="60" dirty="0">
                <a:solidFill>
                  <a:srgbClr val="FFFFFF"/>
                </a:solidFill>
                <a:latin typeface="Calibri"/>
                <a:cs typeface="Calibri"/>
              </a:rPr>
              <a:t>e</a:t>
            </a:r>
            <a:r>
              <a:rPr sz="4300" dirty="0">
                <a:solidFill>
                  <a:srgbClr val="FFFFFF"/>
                </a:solidFill>
                <a:latin typeface="Calibri"/>
                <a:cs typeface="Calibri"/>
              </a:rPr>
              <a:t>	</a:t>
            </a:r>
            <a:r>
              <a:rPr sz="4300" spc="165" dirty="0">
                <a:solidFill>
                  <a:srgbClr val="FFFFFF"/>
                </a:solidFill>
                <a:latin typeface="Calibri"/>
                <a:cs typeface="Calibri"/>
              </a:rPr>
              <a:t>h</a:t>
            </a:r>
            <a:r>
              <a:rPr sz="4300" spc="130" dirty="0">
                <a:solidFill>
                  <a:srgbClr val="FFFFFF"/>
                </a:solidFill>
                <a:latin typeface="Calibri"/>
                <a:cs typeface="Calibri"/>
              </a:rPr>
              <a:t>a</a:t>
            </a:r>
            <a:r>
              <a:rPr sz="4300" spc="20" dirty="0">
                <a:solidFill>
                  <a:srgbClr val="FFFFFF"/>
                </a:solidFill>
                <a:latin typeface="Calibri"/>
                <a:cs typeface="Calibri"/>
              </a:rPr>
              <a:t>v</a:t>
            </a:r>
            <a:r>
              <a:rPr sz="4300" spc="120" dirty="0">
                <a:solidFill>
                  <a:srgbClr val="FFFFFF"/>
                </a:solidFill>
                <a:latin typeface="Calibri"/>
                <a:cs typeface="Calibri"/>
              </a:rPr>
              <a:t>e</a:t>
            </a:r>
            <a:r>
              <a:rPr sz="4300" dirty="0">
                <a:solidFill>
                  <a:srgbClr val="FFFFFF"/>
                </a:solidFill>
                <a:latin typeface="Calibri"/>
                <a:cs typeface="Calibri"/>
              </a:rPr>
              <a:t>		</a:t>
            </a:r>
            <a:r>
              <a:rPr sz="4300" spc="335" dirty="0">
                <a:solidFill>
                  <a:srgbClr val="FFFFFF"/>
                </a:solidFill>
                <a:latin typeface="Calibri"/>
                <a:cs typeface="Calibri"/>
              </a:rPr>
              <a:t>t</a:t>
            </a:r>
            <a:r>
              <a:rPr sz="4300" spc="-175" dirty="0">
                <a:solidFill>
                  <a:srgbClr val="FFFFFF"/>
                </a:solidFill>
                <a:latin typeface="Calibri"/>
                <a:cs typeface="Calibri"/>
              </a:rPr>
              <a:t>o</a:t>
            </a:r>
            <a:r>
              <a:rPr sz="4300" dirty="0">
                <a:solidFill>
                  <a:srgbClr val="FFFFFF"/>
                </a:solidFill>
                <a:latin typeface="Calibri"/>
                <a:cs typeface="Calibri"/>
              </a:rPr>
              <a:t>		</a:t>
            </a:r>
            <a:r>
              <a:rPr sz="4300" spc="120" dirty="0">
                <a:solidFill>
                  <a:srgbClr val="FFFFFF"/>
                </a:solidFill>
                <a:latin typeface="Calibri"/>
                <a:cs typeface="Calibri"/>
              </a:rPr>
              <a:t>e</a:t>
            </a:r>
            <a:r>
              <a:rPr sz="4300" spc="-55" dirty="0">
                <a:solidFill>
                  <a:srgbClr val="FFFFFF"/>
                </a:solidFill>
                <a:latin typeface="Calibri"/>
                <a:cs typeface="Calibri"/>
              </a:rPr>
              <a:t>a</a:t>
            </a:r>
            <a:r>
              <a:rPr sz="4300" spc="525" dirty="0">
                <a:solidFill>
                  <a:srgbClr val="FFFFFF"/>
                </a:solidFill>
                <a:latin typeface="Calibri"/>
                <a:cs typeface="Calibri"/>
              </a:rPr>
              <a:t>t</a:t>
            </a:r>
            <a:r>
              <a:rPr sz="4300" dirty="0">
                <a:solidFill>
                  <a:srgbClr val="FFFFFF"/>
                </a:solidFill>
                <a:latin typeface="Calibri"/>
                <a:cs typeface="Calibri"/>
              </a:rPr>
              <a:t>	</a:t>
            </a:r>
            <a:r>
              <a:rPr sz="4300" spc="240" dirty="0">
                <a:solidFill>
                  <a:srgbClr val="FFFFFF"/>
                </a:solidFill>
                <a:latin typeface="Calibri"/>
                <a:cs typeface="Calibri"/>
              </a:rPr>
              <a:t>a</a:t>
            </a:r>
            <a:r>
              <a:rPr sz="4300" dirty="0">
                <a:solidFill>
                  <a:srgbClr val="FFFFFF"/>
                </a:solidFill>
                <a:latin typeface="Calibri"/>
                <a:cs typeface="Calibri"/>
              </a:rPr>
              <a:t>		</a:t>
            </a:r>
            <a:r>
              <a:rPr sz="4300" spc="45" dirty="0">
                <a:solidFill>
                  <a:srgbClr val="FFFFFF"/>
                </a:solidFill>
                <a:latin typeface="Calibri"/>
                <a:cs typeface="Calibri"/>
              </a:rPr>
              <a:t>b</a:t>
            </a:r>
            <a:r>
              <a:rPr sz="4300" spc="204" dirty="0">
                <a:solidFill>
                  <a:srgbClr val="FFFFFF"/>
                </a:solidFill>
                <a:latin typeface="Calibri"/>
                <a:cs typeface="Calibri"/>
              </a:rPr>
              <a:t>a</a:t>
            </a:r>
            <a:r>
              <a:rPr sz="4300" spc="20" dirty="0">
                <a:solidFill>
                  <a:srgbClr val="FFFFFF"/>
                </a:solidFill>
                <a:latin typeface="Calibri"/>
                <a:cs typeface="Calibri"/>
              </a:rPr>
              <a:t>l</a:t>
            </a:r>
            <a:r>
              <a:rPr sz="4300" spc="90" dirty="0">
                <a:solidFill>
                  <a:srgbClr val="FFFFFF"/>
                </a:solidFill>
                <a:latin typeface="Calibri"/>
                <a:cs typeface="Calibri"/>
              </a:rPr>
              <a:t>an</a:t>
            </a:r>
            <a:r>
              <a:rPr sz="4300" spc="195" dirty="0">
                <a:solidFill>
                  <a:srgbClr val="FFFFFF"/>
                </a:solidFill>
                <a:latin typeface="Calibri"/>
                <a:cs typeface="Calibri"/>
              </a:rPr>
              <a:t>c</a:t>
            </a:r>
            <a:r>
              <a:rPr sz="4300" spc="320" dirty="0">
                <a:solidFill>
                  <a:srgbClr val="FFFFFF"/>
                </a:solidFill>
                <a:latin typeface="Calibri"/>
                <a:cs typeface="Calibri"/>
              </a:rPr>
              <a:t>e</a:t>
            </a:r>
            <a:r>
              <a:rPr sz="4300" spc="-35" dirty="0">
                <a:solidFill>
                  <a:srgbClr val="FFFFFF"/>
                </a:solidFill>
                <a:latin typeface="Calibri"/>
                <a:cs typeface="Calibri"/>
              </a:rPr>
              <a:t>d  </a:t>
            </a:r>
            <a:r>
              <a:rPr sz="4300" spc="120" dirty="0">
                <a:solidFill>
                  <a:srgbClr val="FFFFFF"/>
                </a:solidFill>
                <a:latin typeface="Calibri"/>
                <a:cs typeface="Calibri"/>
              </a:rPr>
              <a:t>diet	</a:t>
            </a:r>
            <a:r>
              <a:rPr sz="4300" spc="125" dirty="0">
                <a:solidFill>
                  <a:srgbClr val="FFFFFF"/>
                </a:solidFill>
                <a:latin typeface="Calibri"/>
                <a:cs typeface="Calibri"/>
              </a:rPr>
              <a:t>which	</a:t>
            </a:r>
            <a:r>
              <a:rPr sz="4300" spc="120" dirty="0">
                <a:solidFill>
                  <a:srgbClr val="FFFFFF"/>
                </a:solidFill>
                <a:latin typeface="Calibri"/>
                <a:cs typeface="Calibri"/>
              </a:rPr>
              <a:t>includes	</a:t>
            </a:r>
            <a:r>
              <a:rPr sz="4300" spc="240" dirty="0">
                <a:solidFill>
                  <a:srgbClr val="FFFFFF"/>
                </a:solidFill>
                <a:latin typeface="Calibri"/>
                <a:cs typeface="Calibri"/>
              </a:rPr>
              <a:t>a		</a:t>
            </a:r>
            <a:r>
              <a:rPr sz="4300" spc="195" dirty="0">
                <a:solidFill>
                  <a:srgbClr val="FFFFFF"/>
                </a:solidFill>
                <a:latin typeface="Calibri"/>
                <a:cs typeface="Calibri"/>
              </a:rPr>
              <a:t>variety	</a:t>
            </a:r>
            <a:r>
              <a:rPr sz="4300" spc="180" dirty="0">
                <a:solidFill>
                  <a:srgbClr val="FFFFFF"/>
                </a:solidFill>
                <a:latin typeface="Calibri"/>
                <a:cs typeface="Calibri"/>
              </a:rPr>
              <a:t>of	</a:t>
            </a:r>
            <a:r>
              <a:rPr sz="4300" spc="110" dirty="0">
                <a:solidFill>
                  <a:srgbClr val="FFFFFF"/>
                </a:solidFill>
                <a:latin typeface="Calibri"/>
                <a:cs typeface="Calibri"/>
              </a:rPr>
              <a:t>foods	</a:t>
            </a:r>
            <a:r>
              <a:rPr sz="4300" spc="135" dirty="0">
                <a:solidFill>
                  <a:srgbClr val="FFFFFF"/>
                </a:solidFill>
                <a:latin typeface="Calibri"/>
                <a:cs typeface="Calibri"/>
              </a:rPr>
              <a:t>from  </a:t>
            </a:r>
            <a:r>
              <a:rPr sz="4300" spc="180" dirty="0">
                <a:solidFill>
                  <a:srgbClr val="FFFFFF"/>
                </a:solidFill>
                <a:latin typeface="Calibri"/>
                <a:cs typeface="Calibri"/>
              </a:rPr>
              <a:t>different	</a:t>
            </a:r>
            <a:r>
              <a:rPr sz="4300" spc="95" dirty="0">
                <a:solidFill>
                  <a:srgbClr val="FFFFFF"/>
                </a:solidFill>
                <a:latin typeface="Calibri"/>
                <a:cs typeface="Calibri"/>
              </a:rPr>
              <a:t>food	</a:t>
            </a:r>
            <a:r>
              <a:rPr sz="4300" spc="114" dirty="0">
                <a:solidFill>
                  <a:srgbClr val="FFFFFF"/>
                </a:solidFill>
                <a:latin typeface="Calibri"/>
                <a:cs typeface="Calibri"/>
              </a:rPr>
              <a:t>groups.</a:t>
            </a:r>
            <a:endParaRPr sz="4300">
              <a:latin typeface="Calibri"/>
              <a:cs typeface="Calibri"/>
            </a:endParaRPr>
          </a:p>
        </p:txBody>
      </p:sp>
      <p:grpSp>
        <p:nvGrpSpPr>
          <p:cNvPr id="16" name="object 16"/>
          <p:cNvGrpSpPr/>
          <p:nvPr/>
        </p:nvGrpSpPr>
        <p:grpSpPr>
          <a:xfrm>
            <a:off x="6616700" y="2260600"/>
            <a:ext cx="6375400" cy="3048000"/>
            <a:chOff x="6616700" y="2260600"/>
            <a:chExt cx="6375400" cy="3048000"/>
          </a:xfrm>
        </p:grpSpPr>
        <p:sp>
          <p:nvSpPr>
            <p:cNvPr id="17" name="object 17"/>
            <p:cNvSpPr/>
            <p:nvPr/>
          </p:nvSpPr>
          <p:spPr>
            <a:xfrm>
              <a:off x="6616700" y="2260600"/>
              <a:ext cx="6375400" cy="30480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6659169" y="2425700"/>
              <a:ext cx="5913831" cy="2692399"/>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7759700" y="2679700"/>
              <a:ext cx="4191000" cy="685800"/>
            </a:xfrm>
            <a:prstGeom prst="rect">
              <a:avLst/>
            </a:prstGeom>
            <a:blipFill>
              <a:blip r:embed="rId18" cstate="print"/>
              <a:stretch>
                <a:fillRect/>
              </a:stretch>
            </a:blipFill>
          </p:spPr>
          <p:txBody>
            <a:bodyPr wrap="square" lIns="0" tIns="0" rIns="0" bIns="0" rtlCol="0"/>
            <a:lstStyle/>
            <a:p>
              <a:endParaRPr/>
            </a:p>
          </p:txBody>
        </p:sp>
        <p:sp>
          <p:nvSpPr>
            <p:cNvPr id="20" name="object 20"/>
            <p:cNvSpPr/>
            <p:nvPr/>
          </p:nvSpPr>
          <p:spPr>
            <a:xfrm>
              <a:off x="7480300" y="3479800"/>
              <a:ext cx="4749800" cy="736600"/>
            </a:xfrm>
            <a:prstGeom prst="rect">
              <a:avLst/>
            </a:prstGeom>
            <a:blipFill>
              <a:blip r:embed="rId19" cstate="print"/>
              <a:stretch>
                <a:fillRect/>
              </a:stretch>
            </a:blipFill>
          </p:spPr>
          <p:txBody>
            <a:bodyPr wrap="square" lIns="0" tIns="0" rIns="0" bIns="0" rtlCol="0"/>
            <a:lstStyle/>
            <a:p>
              <a:endParaRPr/>
            </a:p>
          </p:txBody>
        </p:sp>
        <p:sp>
          <p:nvSpPr>
            <p:cNvPr id="21" name="object 21"/>
            <p:cNvSpPr/>
            <p:nvPr/>
          </p:nvSpPr>
          <p:spPr>
            <a:xfrm>
              <a:off x="8712200" y="4381500"/>
              <a:ext cx="2286000" cy="711200"/>
            </a:xfrm>
            <a:prstGeom prst="rect">
              <a:avLst/>
            </a:prstGeom>
            <a:blipFill>
              <a:blip r:embed="rId20" cstate="print"/>
              <a:stretch>
                <a:fillRect/>
              </a:stretch>
            </a:blipFill>
          </p:spPr>
          <p:txBody>
            <a:bodyPr wrap="square" lIns="0" tIns="0" rIns="0" bIns="0" rtlCol="0"/>
            <a:lstStyle/>
            <a:p>
              <a:endParaRPr/>
            </a:p>
          </p:txBody>
        </p:sp>
      </p:grpSp>
      <p:sp>
        <p:nvSpPr>
          <p:cNvPr id="22" name="object 22"/>
          <p:cNvSpPr txBox="1">
            <a:spLocks noGrp="1"/>
          </p:cNvSpPr>
          <p:nvPr>
            <p:ph type="title"/>
          </p:nvPr>
        </p:nvSpPr>
        <p:spPr>
          <a:xfrm>
            <a:off x="7480055" y="2418079"/>
            <a:ext cx="4747895" cy="2578100"/>
          </a:xfrm>
          <a:prstGeom prst="rect">
            <a:avLst/>
          </a:prstGeom>
        </p:spPr>
        <p:txBody>
          <a:bodyPr vert="horz" wrap="square" lIns="0" tIns="12065" rIns="0" bIns="0" rtlCol="0">
            <a:spAutoFit/>
          </a:bodyPr>
          <a:lstStyle/>
          <a:p>
            <a:pPr marL="12065" marR="5080" indent="1905" algn="ctr">
              <a:lnSpc>
                <a:spcPct val="107400"/>
              </a:lnSpc>
              <a:spcBef>
                <a:spcPts val="95"/>
              </a:spcBef>
              <a:tabLst>
                <a:tab pos="1310640" algn="l"/>
                <a:tab pos="1346200" algn="l"/>
                <a:tab pos="2169795" algn="l"/>
                <a:tab pos="2625090" algn="l"/>
                <a:tab pos="3428365" algn="l"/>
              </a:tabLst>
            </a:pPr>
            <a:r>
              <a:rPr sz="5200" spc="165" dirty="0"/>
              <a:t>Can		</a:t>
            </a:r>
            <a:r>
              <a:rPr sz="5200" spc="80" dirty="0"/>
              <a:t>you	</a:t>
            </a:r>
            <a:r>
              <a:rPr sz="5200" spc="35" dirty="0"/>
              <a:t>name  </a:t>
            </a:r>
            <a:r>
              <a:rPr sz="5200" spc="100" dirty="0"/>
              <a:t>a</a:t>
            </a:r>
            <a:r>
              <a:rPr sz="5200" spc="114" dirty="0"/>
              <a:t>n</a:t>
            </a:r>
            <a:r>
              <a:rPr sz="5200" spc="430" dirty="0"/>
              <a:t>y</a:t>
            </a:r>
            <a:r>
              <a:rPr sz="5200" dirty="0"/>
              <a:t>	</a:t>
            </a:r>
            <a:r>
              <a:rPr sz="5200" spc="280" dirty="0"/>
              <a:t>o</a:t>
            </a:r>
            <a:r>
              <a:rPr sz="5200" spc="165" dirty="0"/>
              <a:t>f</a:t>
            </a:r>
            <a:r>
              <a:rPr sz="5200" dirty="0"/>
              <a:t>	</a:t>
            </a:r>
            <a:r>
              <a:rPr sz="5200" spc="270" dirty="0"/>
              <a:t>th</a:t>
            </a:r>
            <a:r>
              <a:rPr sz="5200" spc="320" dirty="0"/>
              <a:t>e</a:t>
            </a:r>
            <a:r>
              <a:rPr sz="5200" dirty="0"/>
              <a:t>	</a:t>
            </a:r>
            <a:r>
              <a:rPr sz="5200" spc="490" dirty="0"/>
              <a:t>f</a:t>
            </a:r>
            <a:r>
              <a:rPr sz="5200" spc="-10" dirty="0"/>
              <a:t>o</a:t>
            </a:r>
            <a:r>
              <a:rPr sz="5200" spc="45" dirty="0"/>
              <a:t>o</a:t>
            </a:r>
            <a:r>
              <a:rPr sz="5200" spc="-40" dirty="0"/>
              <a:t>d  </a:t>
            </a:r>
            <a:r>
              <a:rPr sz="5200" spc="110" dirty="0"/>
              <a:t>groups?</a:t>
            </a:r>
            <a:endParaRPr sz="5200"/>
          </a:p>
        </p:txBody>
      </p:sp>
      <p:grpSp>
        <p:nvGrpSpPr>
          <p:cNvPr id="23" name="object 23"/>
          <p:cNvGrpSpPr/>
          <p:nvPr/>
        </p:nvGrpSpPr>
        <p:grpSpPr>
          <a:xfrm>
            <a:off x="25400" y="2603500"/>
            <a:ext cx="12331700" cy="6210300"/>
            <a:chOff x="25400" y="2603500"/>
            <a:chExt cx="12331700" cy="6210300"/>
          </a:xfrm>
        </p:grpSpPr>
        <p:sp>
          <p:nvSpPr>
            <p:cNvPr id="24" name="object 24"/>
            <p:cNvSpPr/>
            <p:nvPr/>
          </p:nvSpPr>
          <p:spPr>
            <a:xfrm>
              <a:off x="25400" y="2603500"/>
              <a:ext cx="6883400" cy="6210300"/>
            </a:xfrm>
            <a:prstGeom prst="rect">
              <a:avLst/>
            </a:prstGeom>
            <a:blipFill>
              <a:blip r:embed="rId21" cstate="print"/>
              <a:stretch>
                <a:fillRect/>
              </a:stretch>
            </a:blipFill>
          </p:spPr>
          <p:txBody>
            <a:bodyPr wrap="square" lIns="0" tIns="0" rIns="0" bIns="0" rtlCol="0"/>
            <a:lstStyle/>
            <a:p>
              <a:endParaRPr/>
            </a:p>
          </p:txBody>
        </p:sp>
        <p:sp>
          <p:nvSpPr>
            <p:cNvPr id="25" name="object 25"/>
            <p:cNvSpPr/>
            <p:nvPr/>
          </p:nvSpPr>
          <p:spPr>
            <a:xfrm>
              <a:off x="5829300" y="5435600"/>
              <a:ext cx="6527800" cy="3048000"/>
            </a:xfrm>
            <a:prstGeom prst="rect">
              <a:avLst/>
            </a:prstGeom>
            <a:blipFill>
              <a:blip r:embed="rId22" cstate="print"/>
              <a:stretch>
                <a:fillRect/>
              </a:stretch>
            </a:blipFill>
          </p:spPr>
          <p:txBody>
            <a:bodyPr wrap="square" lIns="0" tIns="0" rIns="0" bIns="0" rtlCol="0"/>
            <a:lstStyle/>
            <a:p>
              <a:endParaRPr/>
            </a:p>
          </p:txBody>
        </p:sp>
        <p:sp>
          <p:nvSpPr>
            <p:cNvPr id="26" name="object 26"/>
            <p:cNvSpPr/>
            <p:nvPr/>
          </p:nvSpPr>
          <p:spPr>
            <a:xfrm>
              <a:off x="5867793" y="5461000"/>
              <a:ext cx="6070206" cy="2971799"/>
            </a:xfrm>
            <a:prstGeom prst="rect">
              <a:avLst/>
            </a:prstGeom>
            <a:blipFill>
              <a:blip r:embed="rId23" cstate="print"/>
              <a:stretch>
                <a:fillRect/>
              </a:stretch>
            </a:blipFill>
          </p:spPr>
          <p:txBody>
            <a:bodyPr wrap="square" lIns="0" tIns="0" rIns="0" bIns="0" rtlCol="0"/>
            <a:lstStyle/>
            <a:p>
              <a:endParaRPr/>
            </a:p>
          </p:txBody>
        </p:sp>
        <p:sp>
          <p:nvSpPr>
            <p:cNvPr id="27" name="object 27"/>
            <p:cNvSpPr/>
            <p:nvPr/>
          </p:nvSpPr>
          <p:spPr>
            <a:xfrm>
              <a:off x="6477000" y="5829300"/>
              <a:ext cx="5257800" cy="711200"/>
            </a:xfrm>
            <a:prstGeom prst="rect">
              <a:avLst/>
            </a:prstGeom>
            <a:blipFill>
              <a:blip r:embed="rId24" cstate="print"/>
              <a:stretch>
                <a:fillRect/>
              </a:stretch>
            </a:blipFill>
          </p:spPr>
          <p:txBody>
            <a:bodyPr wrap="square" lIns="0" tIns="0" rIns="0" bIns="0" rtlCol="0"/>
            <a:lstStyle/>
            <a:p>
              <a:endParaRPr/>
            </a:p>
          </p:txBody>
        </p:sp>
        <p:sp>
          <p:nvSpPr>
            <p:cNvPr id="28" name="object 28"/>
            <p:cNvSpPr/>
            <p:nvPr/>
          </p:nvSpPr>
          <p:spPr>
            <a:xfrm>
              <a:off x="6997700" y="6654800"/>
              <a:ext cx="4203700" cy="596900"/>
            </a:xfrm>
            <a:prstGeom prst="rect">
              <a:avLst/>
            </a:prstGeom>
            <a:blipFill>
              <a:blip r:embed="rId25" cstate="print"/>
              <a:stretch>
                <a:fillRect/>
              </a:stretch>
            </a:blipFill>
          </p:spPr>
          <p:txBody>
            <a:bodyPr wrap="square" lIns="0" tIns="0" rIns="0" bIns="0" rtlCol="0"/>
            <a:lstStyle/>
            <a:p>
              <a:endParaRPr/>
            </a:p>
          </p:txBody>
        </p:sp>
        <p:sp>
          <p:nvSpPr>
            <p:cNvPr id="29" name="object 29"/>
            <p:cNvSpPr/>
            <p:nvPr/>
          </p:nvSpPr>
          <p:spPr>
            <a:xfrm>
              <a:off x="6680200" y="7531100"/>
              <a:ext cx="4864100" cy="711200"/>
            </a:xfrm>
            <a:prstGeom prst="rect">
              <a:avLst/>
            </a:prstGeom>
            <a:blipFill>
              <a:blip r:embed="rId26" cstate="print"/>
              <a:stretch>
                <a:fillRect/>
              </a:stretch>
            </a:blipFill>
          </p:spPr>
          <p:txBody>
            <a:bodyPr wrap="square" lIns="0" tIns="0" rIns="0" bIns="0" rtlCol="0"/>
            <a:lstStyle/>
            <a:p>
              <a:endParaRPr/>
            </a:p>
          </p:txBody>
        </p:sp>
      </p:grpSp>
      <p:sp>
        <p:nvSpPr>
          <p:cNvPr id="30" name="object 30"/>
          <p:cNvSpPr txBox="1"/>
          <p:nvPr/>
        </p:nvSpPr>
        <p:spPr>
          <a:xfrm>
            <a:off x="69795" y="5593079"/>
            <a:ext cx="12824460" cy="4046220"/>
          </a:xfrm>
          <a:prstGeom prst="rect">
            <a:avLst/>
          </a:prstGeom>
        </p:spPr>
        <p:txBody>
          <a:bodyPr vert="horz" wrap="square" lIns="0" tIns="12065" rIns="0" bIns="0" rtlCol="0">
            <a:spAutoFit/>
          </a:bodyPr>
          <a:lstStyle/>
          <a:p>
            <a:pPr marL="6452235" marR="1185545" algn="ctr">
              <a:lnSpc>
                <a:spcPct val="107400"/>
              </a:lnSpc>
              <a:spcBef>
                <a:spcPts val="95"/>
              </a:spcBef>
              <a:tabLst>
                <a:tab pos="8327390" algn="l"/>
                <a:tab pos="8904605" algn="l"/>
                <a:tab pos="9384665" algn="l"/>
                <a:tab pos="10243820" algn="l"/>
                <a:tab pos="10281285" algn="l"/>
                <a:tab pos="10305415" algn="l"/>
              </a:tabLst>
            </a:pPr>
            <a:r>
              <a:rPr sz="5200" spc="385" dirty="0">
                <a:solidFill>
                  <a:srgbClr val="FFFFFF"/>
                </a:solidFill>
                <a:latin typeface="Calibri"/>
                <a:cs typeface="Calibri"/>
              </a:rPr>
              <a:t>W</a:t>
            </a:r>
            <a:r>
              <a:rPr sz="5200" spc="220" dirty="0">
                <a:solidFill>
                  <a:srgbClr val="FFFFFF"/>
                </a:solidFill>
                <a:latin typeface="Calibri"/>
                <a:cs typeface="Calibri"/>
              </a:rPr>
              <a:t>h</a:t>
            </a:r>
            <a:r>
              <a:rPr sz="5200" spc="-65" dirty="0">
                <a:solidFill>
                  <a:srgbClr val="FFFFFF"/>
                </a:solidFill>
                <a:latin typeface="Calibri"/>
                <a:cs typeface="Calibri"/>
              </a:rPr>
              <a:t>a</a:t>
            </a:r>
            <a:r>
              <a:rPr sz="5200" spc="635" dirty="0">
                <a:solidFill>
                  <a:srgbClr val="FFFFFF"/>
                </a:solidFill>
                <a:latin typeface="Calibri"/>
                <a:cs typeface="Calibri"/>
              </a:rPr>
              <a:t>t</a:t>
            </a:r>
            <a:r>
              <a:rPr sz="5200" dirty="0">
                <a:solidFill>
                  <a:srgbClr val="FFFFFF"/>
                </a:solidFill>
                <a:latin typeface="Calibri"/>
                <a:cs typeface="Calibri"/>
              </a:rPr>
              <a:t>	</a:t>
            </a:r>
            <a:r>
              <a:rPr sz="5200" spc="50" dirty="0">
                <a:solidFill>
                  <a:srgbClr val="FFFFFF"/>
                </a:solidFill>
                <a:latin typeface="Calibri"/>
                <a:cs typeface="Calibri"/>
              </a:rPr>
              <a:t>w</a:t>
            </a:r>
            <a:r>
              <a:rPr sz="5200" spc="-55" dirty="0">
                <a:solidFill>
                  <a:srgbClr val="FFFFFF"/>
                </a:solidFill>
                <a:latin typeface="Calibri"/>
                <a:cs typeface="Calibri"/>
              </a:rPr>
              <a:t>o</a:t>
            </a:r>
            <a:r>
              <a:rPr sz="5200" spc="145" dirty="0">
                <a:solidFill>
                  <a:srgbClr val="FFFFFF"/>
                </a:solidFill>
                <a:latin typeface="Calibri"/>
                <a:cs typeface="Calibri"/>
              </a:rPr>
              <a:t>u</a:t>
            </a:r>
            <a:r>
              <a:rPr sz="5200" spc="365" dirty="0">
                <a:solidFill>
                  <a:srgbClr val="FFFFFF"/>
                </a:solidFill>
                <a:latin typeface="Calibri"/>
                <a:cs typeface="Calibri"/>
              </a:rPr>
              <a:t>l</a:t>
            </a:r>
            <a:r>
              <a:rPr sz="5200" spc="-65" dirty="0">
                <a:solidFill>
                  <a:srgbClr val="FFFFFF"/>
                </a:solidFill>
                <a:latin typeface="Calibri"/>
                <a:cs typeface="Calibri"/>
              </a:rPr>
              <a:t>d</a:t>
            </a:r>
            <a:r>
              <a:rPr sz="5200" dirty="0">
                <a:solidFill>
                  <a:srgbClr val="FFFFFF"/>
                </a:solidFill>
                <a:latin typeface="Calibri"/>
                <a:cs typeface="Calibri"/>
              </a:rPr>
              <a:t>			</a:t>
            </a:r>
            <a:r>
              <a:rPr sz="5200" spc="280" dirty="0">
                <a:solidFill>
                  <a:srgbClr val="FFFFFF"/>
                </a:solidFill>
                <a:latin typeface="Calibri"/>
                <a:cs typeface="Calibri"/>
              </a:rPr>
              <a:t>y</a:t>
            </a:r>
            <a:r>
              <a:rPr sz="5200" spc="-55" dirty="0">
                <a:solidFill>
                  <a:srgbClr val="FFFFFF"/>
                </a:solidFill>
                <a:latin typeface="Calibri"/>
                <a:cs typeface="Calibri"/>
              </a:rPr>
              <a:t>o</a:t>
            </a:r>
            <a:r>
              <a:rPr sz="5200" spc="90" dirty="0">
                <a:solidFill>
                  <a:srgbClr val="FFFFFF"/>
                </a:solidFill>
                <a:latin typeface="Calibri"/>
                <a:cs typeface="Calibri"/>
              </a:rPr>
              <a:t>u</a:t>
            </a:r>
            <a:r>
              <a:rPr sz="5200" spc="350" dirty="0">
                <a:solidFill>
                  <a:srgbClr val="FFFFFF"/>
                </a:solidFill>
                <a:latin typeface="Calibri"/>
                <a:cs typeface="Calibri"/>
              </a:rPr>
              <a:t>r  </a:t>
            </a:r>
            <a:r>
              <a:rPr sz="5200" spc="65" dirty="0">
                <a:solidFill>
                  <a:srgbClr val="FFFFFF"/>
                </a:solidFill>
                <a:latin typeface="Calibri"/>
                <a:cs typeface="Calibri"/>
              </a:rPr>
              <a:t>definition	</a:t>
            </a:r>
            <a:r>
              <a:rPr sz="5200" spc="220" dirty="0">
                <a:solidFill>
                  <a:srgbClr val="FFFFFF"/>
                </a:solidFill>
                <a:latin typeface="Calibri"/>
                <a:cs typeface="Calibri"/>
              </a:rPr>
              <a:t>of	</a:t>
            </a:r>
            <a:r>
              <a:rPr sz="5200" spc="295" dirty="0">
                <a:solidFill>
                  <a:srgbClr val="FFFFFF"/>
                </a:solidFill>
                <a:latin typeface="Calibri"/>
                <a:cs typeface="Calibri"/>
              </a:rPr>
              <a:t>a  </a:t>
            </a:r>
            <a:r>
              <a:rPr sz="5200" spc="210" dirty="0">
                <a:solidFill>
                  <a:srgbClr val="FFFFFF"/>
                </a:solidFill>
                <a:latin typeface="Calibri"/>
                <a:cs typeface="Calibri"/>
              </a:rPr>
              <a:t>healthy	</a:t>
            </a:r>
            <a:r>
              <a:rPr sz="5200" spc="145" dirty="0">
                <a:solidFill>
                  <a:srgbClr val="FFFFFF"/>
                </a:solidFill>
                <a:latin typeface="Calibri"/>
                <a:cs typeface="Calibri"/>
              </a:rPr>
              <a:t>diet		</a:t>
            </a:r>
            <a:r>
              <a:rPr sz="5200" spc="75" dirty="0">
                <a:solidFill>
                  <a:srgbClr val="FFFFFF"/>
                </a:solidFill>
                <a:latin typeface="Calibri"/>
                <a:cs typeface="Calibri"/>
              </a:rPr>
              <a:t>be?</a:t>
            </a:r>
            <a:endParaRPr sz="5200">
              <a:latin typeface="Calibri"/>
              <a:cs typeface="Calibri"/>
            </a:endParaRPr>
          </a:p>
          <a:p>
            <a:pPr marL="12700">
              <a:lnSpc>
                <a:spcPct val="100000"/>
              </a:lnSpc>
              <a:spcBef>
                <a:spcPts val="4360"/>
              </a:spcBef>
              <a:tabLst>
                <a:tab pos="9643745" algn="l"/>
              </a:tabLst>
            </a:pPr>
            <a:r>
              <a:rPr sz="6000" spc="275" dirty="0">
                <a:solidFill>
                  <a:srgbClr val="FFFFFF"/>
                </a:solidFill>
                <a:latin typeface="Calibri"/>
                <a:cs typeface="Calibri"/>
                <a:hlinkClick r:id="rId27" action="ppaction://hlinksldjump"/>
              </a:rPr>
              <a:t>B</a:t>
            </a:r>
            <a:r>
              <a:rPr sz="6000" spc="325" dirty="0">
                <a:solidFill>
                  <a:srgbClr val="FFFFFF"/>
                </a:solidFill>
                <a:latin typeface="Calibri"/>
                <a:cs typeface="Calibri"/>
                <a:hlinkClick r:id="rId27" action="ppaction://hlinksldjump"/>
              </a:rPr>
              <a:t>A</a:t>
            </a:r>
            <a:r>
              <a:rPr sz="6000" spc="315" dirty="0">
                <a:solidFill>
                  <a:srgbClr val="FFFFFF"/>
                </a:solidFill>
                <a:latin typeface="Calibri"/>
                <a:cs typeface="Calibri"/>
                <a:hlinkClick r:id="rId27" action="ppaction://hlinksldjump"/>
              </a:rPr>
              <a:t>C</a:t>
            </a:r>
            <a:r>
              <a:rPr sz="6000" spc="390" dirty="0">
                <a:solidFill>
                  <a:srgbClr val="FFFFFF"/>
                </a:solidFill>
                <a:latin typeface="Calibri"/>
                <a:cs typeface="Calibri"/>
                <a:hlinkClick r:id="rId27" action="ppaction://hlinksldjump"/>
              </a:rPr>
              <a:t>K</a:t>
            </a:r>
            <a:r>
              <a:rPr sz="6000" dirty="0">
                <a:solidFill>
                  <a:srgbClr val="FFFFFF"/>
                </a:solidFill>
                <a:latin typeface="Calibri"/>
                <a:cs typeface="Calibri"/>
              </a:rPr>
              <a:t>	</a:t>
            </a:r>
            <a:r>
              <a:rPr sz="6000" spc="405" dirty="0">
                <a:solidFill>
                  <a:srgbClr val="FFFFFF"/>
                </a:solidFill>
                <a:latin typeface="Calibri"/>
                <a:cs typeface="Calibri"/>
                <a:hlinkClick r:id="rId28" action="ppaction://hlinksldjump"/>
              </a:rPr>
              <a:t>PLENARY</a:t>
            </a:r>
            <a:endParaRPr sz="6000">
              <a:latin typeface="Calibri"/>
              <a:cs typeface="Calibri"/>
            </a:endParaRPr>
          </a:p>
        </p:txBody>
      </p:sp>
      <p:pic>
        <p:nvPicPr>
          <p:cNvPr id="31" name="Recorded Sound">
            <a:hlinkClick r:id="" action="ppaction://media"/>
            <a:extLst>
              <a:ext uri="{FF2B5EF4-FFF2-40B4-BE49-F238E27FC236}">
                <a16:creationId xmlns:a16="http://schemas.microsoft.com/office/drawing/2014/main" id="{262EABAF-6586-4ACF-8CE8-BE036CD10089}"/>
              </a:ext>
            </a:extLst>
          </p:cNvPr>
          <p:cNvPicPr>
            <a:picLocks noChangeAspect="1"/>
          </p:cNvPicPr>
          <p:nvPr>
            <a:audioFile r:link="rId3"/>
            <p:extLst>
              <p:ext uri="{DAA4B4D4-6D71-4841-9C94-3DE7FCFB9230}">
                <p14:media xmlns:p14="http://schemas.microsoft.com/office/powerpoint/2010/main" r:embed="rId2"/>
              </p:ext>
            </p:extLst>
          </p:nvPr>
        </p:nvPicPr>
        <p:blipFill>
          <a:blip r:embed="rId29"/>
          <a:stretch>
            <a:fillRect/>
          </a:stretch>
        </p:blipFill>
        <p:spPr>
          <a:xfrm>
            <a:off x="2393951" y="89535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03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2699" y="0"/>
              <a:ext cx="2667000" cy="9779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50799" y="0"/>
              <a:ext cx="2628900" cy="927100"/>
            </a:xfrm>
            <a:prstGeom prst="rect">
              <a:avLst/>
            </a:prstGeom>
            <a:blipFill>
              <a:blip r:embed="rId10" cstate="print"/>
              <a:stretch>
                <a:fillRect/>
              </a:stretch>
            </a:blipFill>
          </p:spPr>
          <p:txBody>
            <a:bodyPr wrap="square" lIns="0" tIns="0" rIns="0" bIns="0" rtlCol="0"/>
            <a:lstStyle/>
            <a:p>
              <a:endParaRPr/>
            </a:p>
          </p:txBody>
        </p:sp>
      </p:grpSp>
      <p:sp>
        <p:nvSpPr>
          <p:cNvPr id="11" name="object 11"/>
          <p:cNvSpPr txBox="1">
            <a:spLocks noGrp="1"/>
          </p:cNvSpPr>
          <p:nvPr>
            <p:ph type="title"/>
          </p:nvPr>
        </p:nvSpPr>
        <p:spPr>
          <a:xfrm>
            <a:off x="147309" y="25400"/>
            <a:ext cx="2030095" cy="680720"/>
          </a:xfrm>
          <a:prstGeom prst="rect">
            <a:avLst/>
          </a:prstGeom>
        </p:spPr>
        <p:txBody>
          <a:bodyPr vert="horz" wrap="square" lIns="0" tIns="12700" rIns="0" bIns="0" rtlCol="0">
            <a:spAutoFit/>
          </a:bodyPr>
          <a:lstStyle/>
          <a:p>
            <a:pPr marL="12700">
              <a:lnSpc>
                <a:spcPct val="100000"/>
              </a:lnSpc>
              <a:spcBef>
                <a:spcPts val="100"/>
              </a:spcBef>
            </a:pPr>
            <a:r>
              <a:rPr sz="4300" u="sng" spc="185" dirty="0">
                <a:uFill>
                  <a:solidFill>
                    <a:srgbClr val="FFFFFF"/>
                  </a:solidFill>
                </a:uFill>
              </a:rPr>
              <a:t>Plenary:</a:t>
            </a:r>
            <a:endParaRPr sz="4300"/>
          </a:p>
        </p:txBody>
      </p:sp>
      <p:grpSp>
        <p:nvGrpSpPr>
          <p:cNvPr id="12" name="object 12"/>
          <p:cNvGrpSpPr/>
          <p:nvPr/>
        </p:nvGrpSpPr>
        <p:grpSpPr>
          <a:xfrm>
            <a:off x="6007100" y="76200"/>
            <a:ext cx="6997700" cy="8610600"/>
            <a:chOff x="6007100" y="76200"/>
            <a:chExt cx="6997700" cy="8610600"/>
          </a:xfrm>
        </p:grpSpPr>
        <p:sp>
          <p:nvSpPr>
            <p:cNvPr id="13" name="object 13"/>
            <p:cNvSpPr/>
            <p:nvPr/>
          </p:nvSpPr>
          <p:spPr>
            <a:xfrm>
              <a:off x="6007100" y="76200"/>
              <a:ext cx="6997700" cy="8610600"/>
            </a:xfrm>
            <a:prstGeom prst="rect">
              <a:avLst/>
            </a:prstGeom>
            <a:blipFill>
              <a:blip r:embed="rId11" cstate="print"/>
              <a:stretch>
                <a:fillRect/>
              </a:stretch>
            </a:blipFill>
          </p:spPr>
          <p:txBody>
            <a:bodyPr wrap="square" lIns="0" tIns="0" rIns="0" bIns="0" rtlCol="0"/>
            <a:lstStyle/>
            <a:p>
              <a:endParaRPr/>
            </a:p>
          </p:txBody>
        </p:sp>
        <p:sp>
          <p:nvSpPr>
            <p:cNvPr id="14" name="object 14"/>
            <p:cNvSpPr/>
            <p:nvPr/>
          </p:nvSpPr>
          <p:spPr>
            <a:xfrm>
              <a:off x="6248400" y="368300"/>
              <a:ext cx="6172200" cy="5334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6464300" y="952500"/>
              <a:ext cx="5740400" cy="5334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6337300" y="1536700"/>
              <a:ext cx="6032500" cy="4445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6616700" y="2120900"/>
              <a:ext cx="5473700" cy="4445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6502400" y="2705100"/>
              <a:ext cx="5689600" cy="4445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6146800" y="3302000"/>
              <a:ext cx="6413500" cy="5461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6172200" y="3873500"/>
              <a:ext cx="6337300" cy="5334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6121400" y="4445000"/>
              <a:ext cx="6451600" cy="5461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6362700" y="5041900"/>
              <a:ext cx="5943600" cy="4318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6426200" y="5613400"/>
              <a:ext cx="5854700" cy="4572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6197600" y="6210300"/>
              <a:ext cx="6273800" cy="5588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6197600" y="6781800"/>
              <a:ext cx="6299200" cy="546100"/>
            </a:xfrm>
            <a:prstGeom prst="rect">
              <a:avLst/>
            </a:prstGeom>
            <a:blipFill>
              <a:blip r:embed="rId23" cstate="print"/>
              <a:stretch>
                <a:fillRect/>
              </a:stretch>
            </a:blipFill>
          </p:spPr>
          <p:txBody>
            <a:bodyPr wrap="square" lIns="0" tIns="0" rIns="0" bIns="0" rtlCol="0"/>
            <a:lstStyle/>
            <a:p>
              <a:endParaRPr/>
            </a:p>
          </p:txBody>
        </p:sp>
        <p:sp>
          <p:nvSpPr>
            <p:cNvPr id="26" name="object 26"/>
            <p:cNvSpPr/>
            <p:nvPr/>
          </p:nvSpPr>
          <p:spPr>
            <a:xfrm>
              <a:off x="6553200" y="7378700"/>
              <a:ext cx="5588000" cy="444500"/>
            </a:xfrm>
            <a:prstGeom prst="rect">
              <a:avLst/>
            </a:prstGeom>
            <a:blipFill>
              <a:blip r:embed="rId24" cstate="print"/>
              <a:stretch>
                <a:fillRect/>
              </a:stretch>
            </a:blipFill>
          </p:spPr>
          <p:txBody>
            <a:bodyPr wrap="square" lIns="0" tIns="0" rIns="0" bIns="0" rtlCol="0"/>
            <a:lstStyle/>
            <a:p>
              <a:endParaRPr/>
            </a:p>
          </p:txBody>
        </p:sp>
        <p:sp>
          <p:nvSpPr>
            <p:cNvPr id="27" name="object 27"/>
            <p:cNvSpPr/>
            <p:nvPr/>
          </p:nvSpPr>
          <p:spPr>
            <a:xfrm>
              <a:off x="7073900" y="7950200"/>
              <a:ext cx="4572000" cy="457200"/>
            </a:xfrm>
            <a:prstGeom prst="rect">
              <a:avLst/>
            </a:prstGeom>
            <a:blipFill>
              <a:blip r:embed="rId25" cstate="print"/>
              <a:stretch>
                <a:fillRect/>
              </a:stretch>
            </a:blipFill>
          </p:spPr>
          <p:txBody>
            <a:bodyPr wrap="square" lIns="0" tIns="0" rIns="0" bIns="0" rtlCol="0"/>
            <a:lstStyle/>
            <a:p>
              <a:endParaRPr/>
            </a:p>
          </p:txBody>
        </p:sp>
      </p:grpSp>
      <p:sp>
        <p:nvSpPr>
          <p:cNvPr id="28" name="object 28"/>
          <p:cNvSpPr txBox="1"/>
          <p:nvPr/>
        </p:nvSpPr>
        <p:spPr>
          <a:xfrm>
            <a:off x="6121400" y="254000"/>
            <a:ext cx="6455410" cy="8183880"/>
          </a:xfrm>
          <a:prstGeom prst="rect">
            <a:avLst/>
          </a:prstGeom>
        </p:spPr>
        <p:txBody>
          <a:bodyPr vert="horz" wrap="square" lIns="0" tIns="15240" rIns="0" bIns="0" rtlCol="0">
            <a:spAutoFit/>
          </a:bodyPr>
          <a:lstStyle/>
          <a:p>
            <a:pPr marL="144780" marR="140970" algn="ctr">
              <a:lnSpc>
                <a:spcPts val="4600"/>
              </a:lnSpc>
              <a:spcBef>
                <a:spcPts val="120"/>
              </a:spcBef>
              <a:tabLst>
                <a:tab pos="833755" algn="l"/>
                <a:tab pos="1102360" algn="l"/>
                <a:tab pos="1527810" algn="l"/>
                <a:tab pos="1805305" algn="l"/>
                <a:tab pos="2305050" algn="l"/>
                <a:tab pos="2708275" algn="l"/>
                <a:tab pos="2736850" algn="l"/>
                <a:tab pos="2899410" algn="l"/>
                <a:tab pos="2930525" algn="l"/>
                <a:tab pos="3472815" algn="l"/>
                <a:tab pos="3776345" algn="l"/>
                <a:tab pos="4070350" algn="l"/>
                <a:tab pos="4254500" algn="l"/>
                <a:tab pos="4432300" algn="l"/>
                <a:tab pos="4481195" algn="l"/>
                <a:tab pos="4547235" algn="l"/>
                <a:tab pos="4753610" algn="l"/>
                <a:tab pos="5515610" algn="l"/>
                <a:tab pos="5702300" algn="l"/>
              </a:tabLst>
            </a:pPr>
            <a:r>
              <a:rPr sz="3700" spc="229" dirty="0">
                <a:solidFill>
                  <a:srgbClr val="FFFFFF"/>
                </a:solidFill>
                <a:latin typeface="Calibri"/>
                <a:cs typeface="Calibri"/>
              </a:rPr>
              <a:t>Sc</a:t>
            </a:r>
            <a:r>
              <a:rPr sz="3700" spc="330" dirty="0">
                <a:solidFill>
                  <a:srgbClr val="FFFFFF"/>
                </a:solidFill>
                <a:latin typeface="Calibri"/>
                <a:cs typeface="Calibri"/>
              </a:rPr>
              <a:t>u</a:t>
            </a:r>
            <a:r>
              <a:rPr sz="3700" spc="570" dirty="0">
                <a:solidFill>
                  <a:srgbClr val="FFFFFF"/>
                </a:solidFill>
                <a:latin typeface="Calibri"/>
                <a:cs typeface="Calibri"/>
              </a:rPr>
              <a:t>r</a:t>
            </a:r>
            <a:r>
              <a:rPr sz="3700" spc="130" dirty="0">
                <a:solidFill>
                  <a:srgbClr val="FFFFFF"/>
                </a:solidFill>
                <a:latin typeface="Calibri"/>
                <a:cs typeface="Calibri"/>
              </a:rPr>
              <a:t>v</a:t>
            </a:r>
            <a:r>
              <a:rPr sz="3700" spc="305" dirty="0">
                <a:solidFill>
                  <a:srgbClr val="FFFFFF"/>
                </a:solidFill>
                <a:latin typeface="Calibri"/>
                <a:cs typeface="Calibri"/>
              </a:rPr>
              <a:t>y</a:t>
            </a:r>
            <a:r>
              <a:rPr sz="3700" dirty="0">
                <a:solidFill>
                  <a:srgbClr val="FFFFFF"/>
                </a:solidFill>
                <a:latin typeface="Calibri"/>
                <a:cs typeface="Calibri"/>
              </a:rPr>
              <a:t>	</a:t>
            </a:r>
            <a:r>
              <a:rPr sz="3700" spc="110" dirty="0">
                <a:solidFill>
                  <a:srgbClr val="FFFFFF"/>
                </a:solidFill>
                <a:latin typeface="Calibri"/>
                <a:cs typeface="Calibri"/>
              </a:rPr>
              <a:t>is</a:t>
            </a:r>
            <a:r>
              <a:rPr sz="3700" dirty="0">
                <a:solidFill>
                  <a:srgbClr val="FFFFFF"/>
                </a:solidFill>
                <a:latin typeface="Calibri"/>
                <a:cs typeface="Calibri"/>
              </a:rPr>
              <a:t>	</a:t>
            </a:r>
            <a:r>
              <a:rPr sz="3700" spc="210" dirty="0">
                <a:solidFill>
                  <a:srgbClr val="FFFFFF"/>
                </a:solidFill>
                <a:latin typeface="Calibri"/>
                <a:cs typeface="Calibri"/>
              </a:rPr>
              <a:t>a</a:t>
            </a:r>
            <a:r>
              <a:rPr sz="3700" dirty="0">
                <a:solidFill>
                  <a:srgbClr val="FFFFFF"/>
                </a:solidFill>
                <a:latin typeface="Calibri"/>
                <a:cs typeface="Calibri"/>
              </a:rPr>
              <a:t>		</a:t>
            </a:r>
            <a:r>
              <a:rPr sz="3700" spc="95" dirty="0">
                <a:solidFill>
                  <a:srgbClr val="FFFFFF"/>
                </a:solidFill>
                <a:latin typeface="Calibri"/>
                <a:cs typeface="Calibri"/>
              </a:rPr>
              <a:t>dise</a:t>
            </a:r>
            <a:r>
              <a:rPr sz="3700" spc="155" dirty="0">
                <a:solidFill>
                  <a:srgbClr val="FFFFFF"/>
                </a:solidFill>
                <a:latin typeface="Calibri"/>
                <a:cs typeface="Calibri"/>
              </a:rPr>
              <a:t>a</a:t>
            </a:r>
            <a:r>
              <a:rPr sz="3700" spc="125" dirty="0">
                <a:solidFill>
                  <a:srgbClr val="FFFFFF"/>
                </a:solidFill>
                <a:latin typeface="Calibri"/>
                <a:cs typeface="Calibri"/>
              </a:rPr>
              <a:t>se</a:t>
            </a:r>
            <a:r>
              <a:rPr sz="3700" dirty="0">
                <a:solidFill>
                  <a:srgbClr val="FFFFFF"/>
                </a:solidFill>
                <a:latin typeface="Calibri"/>
                <a:cs typeface="Calibri"/>
              </a:rPr>
              <a:t>		</a:t>
            </a:r>
            <a:r>
              <a:rPr sz="3700" spc="254" dirty="0">
                <a:solidFill>
                  <a:srgbClr val="FFFFFF"/>
                </a:solidFill>
                <a:latin typeface="Calibri"/>
                <a:cs typeface="Calibri"/>
              </a:rPr>
              <a:t>th</a:t>
            </a:r>
            <a:r>
              <a:rPr sz="3700" spc="-50" dirty="0">
                <a:solidFill>
                  <a:srgbClr val="FFFFFF"/>
                </a:solidFill>
                <a:latin typeface="Calibri"/>
                <a:cs typeface="Calibri"/>
              </a:rPr>
              <a:t>a</a:t>
            </a:r>
            <a:r>
              <a:rPr sz="3700" spc="450" dirty="0">
                <a:solidFill>
                  <a:srgbClr val="FFFFFF"/>
                </a:solidFill>
                <a:latin typeface="Calibri"/>
                <a:cs typeface="Calibri"/>
              </a:rPr>
              <a:t>t</a:t>
            </a:r>
            <a:r>
              <a:rPr sz="3700" dirty="0">
                <a:solidFill>
                  <a:srgbClr val="FFFFFF"/>
                </a:solidFill>
                <a:latin typeface="Calibri"/>
                <a:cs typeface="Calibri"/>
              </a:rPr>
              <a:t>	</a:t>
            </a:r>
            <a:r>
              <a:rPr sz="3700" spc="-35" dirty="0">
                <a:solidFill>
                  <a:srgbClr val="FFFFFF"/>
                </a:solidFill>
                <a:latin typeface="Calibri"/>
                <a:cs typeface="Calibri"/>
              </a:rPr>
              <a:t>s</a:t>
            </a:r>
            <a:r>
              <a:rPr sz="3700" spc="470" dirty="0">
                <a:solidFill>
                  <a:srgbClr val="FFFFFF"/>
                </a:solidFill>
                <a:latin typeface="Calibri"/>
                <a:cs typeface="Calibri"/>
              </a:rPr>
              <a:t>t</a:t>
            </a:r>
            <a:r>
              <a:rPr sz="3700" spc="165" dirty="0">
                <a:solidFill>
                  <a:srgbClr val="FFFFFF"/>
                </a:solidFill>
                <a:latin typeface="Calibri"/>
                <a:cs typeface="Calibri"/>
              </a:rPr>
              <a:t>i</a:t>
            </a:r>
            <a:r>
              <a:rPr sz="3700" spc="105" dirty="0">
                <a:solidFill>
                  <a:srgbClr val="FFFFFF"/>
                </a:solidFill>
                <a:latin typeface="Calibri"/>
                <a:cs typeface="Calibri"/>
              </a:rPr>
              <a:t>l</a:t>
            </a:r>
            <a:r>
              <a:rPr sz="3700" spc="260" dirty="0">
                <a:solidFill>
                  <a:srgbClr val="FFFFFF"/>
                </a:solidFill>
                <a:latin typeface="Calibri"/>
                <a:cs typeface="Calibri"/>
              </a:rPr>
              <a:t>l  </a:t>
            </a:r>
            <a:r>
              <a:rPr sz="3700" spc="170" dirty="0">
                <a:solidFill>
                  <a:srgbClr val="FFFFFF"/>
                </a:solidFill>
                <a:latin typeface="Calibri"/>
                <a:cs typeface="Calibri"/>
              </a:rPr>
              <a:t>exists	</a:t>
            </a:r>
            <a:r>
              <a:rPr sz="3700" spc="155" dirty="0">
                <a:solidFill>
                  <a:srgbClr val="FFFFFF"/>
                </a:solidFill>
                <a:latin typeface="Calibri"/>
                <a:cs typeface="Calibri"/>
              </a:rPr>
              <a:t>today		</a:t>
            </a:r>
            <a:r>
              <a:rPr sz="3700" spc="114" dirty="0">
                <a:solidFill>
                  <a:srgbClr val="FFFFFF"/>
                </a:solidFill>
                <a:latin typeface="Calibri"/>
                <a:cs typeface="Calibri"/>
              </a:rPr>
              <a:t>but	</a:t>
            </a:r>
            <a:r>
              <a:rPr sz="3700" spc="125" dirty="0">
                <a:solidFill>
                  <a:srgbClr val="FFFFFF"/>
                </a:solidFill>
                <a:latin typeface="Calibri"/>
                <a:cs typeface="Calibri"/>
              </a:rPr>
              <a:t>it	</a:t>
            </a:r>
            <a:r>
              <a:rPr sz="3700" spc="110" dirty="0">
                <a:solidFill>
                  <a:srgbClr val="FFFFFF"/>
                </a:solidFill>
                <a:latin typeface="Calibri"/>
                <a:cs typeface="Calibri"/>
              </a:rPr>
              <a:t>is	</a:t>
            </a:r>
            <a:r>
              <a:rPr sz="3700" spc="25" dirty="0">
                <a:solidFill>
                  <a:srgbClr val="FFFFFF"/>
                </a:solidFill>
                <a:latin typeface="Calibri"/>
                <a:cs typeface="Calibri"/>
              </a:rPr>
              <a:t>much  </a:t>
            </a:r>
            <a:r>
              <a:rPr sz="3700" spc="135" dirty="0">
                <a:solidFill>
                  <a:srgbClr val="FFFFFF"/>
                </a:solidFill>
                <a:latin typeface="Calibri"/>
                <a:cs typeface="Calibri"/>
              </a:rPr>
              <a:t>less	</a:t>
            </a:r>
            <a:r>
              <a:rPr sz="3700" spc="-60" dirty="0">
                <a:solidFill>
                  <a:srgbClr val="FFFFFF"/>
                </a:solidFill>
                <a:latin typeface="Calibri"/>
                <a:cs typeface="Calibri"/>
              </a:rPr>
              <a:t>common		</a:t>
            </a:r>
            <a:r>
              <a:rPr sz="3700" spc="165" dirty="0">
                <a:solidFill>
                  <a:srgbClr val="FFFFFF"/>
                </a:solidFill>
                <a:latin typeface="Calibri"/>
                <a:cs typeface="Calibri"/>
              </a:rPr>
              <a:t>than	</a:t>
            </a:r>
            <a:r>
              <a:rPr sz="3700" spc="125" dirty="0">
                <a:solidFill>
                  <a:srgbClr val="FFFFFF"/>
                </a:solidFill>
                <a:latin typeface="Calibri"/>
                <a:cs typeface="Calibri"/>
              </a:rPr>
              <a:t>it			used	</a:t>
            </a:r>
            <a:r>
              <a:rPr sz="3700" spc="70" dirty="0">
                <a:solidFill>
                  <a:srgbClr val="FFFFFF"/>
                </a:solidFill>
                <a:latin typeface="Calibri"/>
                <a:cs typeface="Calibri"/>
              </a:rPr>
              <a:t>to  </a:t>
            </a:r>
            <a:r>
              <a:rPr sz="3700" spc="110" dirty="0">
                <a:solidFill>
                  <a:srgbClr val="FFFFFF"/>
                </a:solidFill>
                <a:latin typeface="Calibri"/>
                <a:cs typeface="Calibri"/>
              </a:rPr>
              <a:t>be	</a:t>
            </a:r>
            <a:r>
              <a:rPr sz="3700" spc="140" dirty="0">
                <a:solidFill>
                  <a:srgbClr val="FFFFFF"/>
                </a:solidFill>
                <a:latin typeface="Calibri"/>
                <a:cs typeface="Calibri"/>
              </a:rPr>
              <a:t>because	</a:t>
            </a:r>
            <a:r>
              <a:rPr sz="3700" spc="60" dirty="0">
                <a:solidFill>
                  <a:srgbClr val="FFFFFF"/>
                </a:solidFill>
                <a:latin typeface="Calibri"/>
                <a:cs typeface="Calibri"/>
              </a:rPr>
              <a:t>we	</a:t>
            </a:r>
            <a:r>
              <a:rPr sz="3700" spc="-5" dirty="0">
                <a:solidFill>
                  <a:srgbClr val="FFFFFF"/>
                </a:solidFill>
                <a:latin typeface="Calibri"/>
                <a:cs typeface="Calibri"/>
              </a:rPr>
              <a:t>now		</a:t>
            </a:r>
            <a:r>
              <a:rPr sz="3700" spc="60" dirty="0">
                <a:solidFill>
                  <a:srgbClr val="FFFFFF"/>
                </a:solidFill>
                <a:latin typeface="Calibri"/>
                <a:cs typeface="Calibri"/>
              </a:rPr>
              <a:t>know</a:t>
            </a:r>
            <a:endParaRPr sz="3700">
              <a:latin typeface="Calibri"/>
              <a:cs typeface="Calibri"/>
            </a:endParaRPr>
          </a:p>
          <a:p>
            <a:pPr marL="12700" marR="5080" indent="-3810" algn="ctr">
              <a:lnSpc>
                <a:spcPts val="4600"/>
              </a:lnSpc>
              <a:tabLst>
                <a:tab pos="946785" algn="l"/>
                <a:tab pos="1130300" algn="l"/>
                <a:tab pos="1228090" algn="l"/>
                <a:tab pos="1282700" algn="l"/>
                <a:tab pos="1633220" algn="l"/>
                <a:tab pos="1767839" algn="l"/>
                <a:tab pos="2051050" algn="l"/>
                <a:tab pos="2312670" algn="l"/>
                <a:tab pos="2607310" algn="l"/>
                <a:tab pos="2743835" algn="l"/>
                <a:tab pos="2796540" algn="l"/>
                <a:tab pos="3134360" algn="l"/>
                <a:tab pos="3275965" algn="l"/>
                <a:tab pos="3333750" algn="l"/>
                <a:tab pos="3742690" algn="l"/>
                <a:tab pos="3934460" algn="l"/>
                <a:tab pos="4209415" algn="l"/>
                <a:tab pos="4342130" algn="l"/>
                <a:tab pos="4516120" algn="l"/>
                <a:tab pos="4817745" algn="l"/>
                <a:tab pos="5134610" algn="l"/>
                <a:tab pos="5223510" algn="l"/>
                <a:tab pos="5599430" algn="l"/>
                <a:tab pos="5634355" algn="l"/>
                <a:tab pos="5691505" algn="l"/>
                <a:tab pos="5906770" algn="l"/>
                <a:tab pos="5975350" algn="l"/>
              </a:tabLst>
            </a:pPr>
            <a:r>
              <a:rPr sz="3700" spc="140" dirty="0">
                <a:solidFill>
                  <a:srgbClr val="FFFFFF"/>
                </a:solidFill>
                <a:latin typeface="Calibri"/>
                <a:cs typeface="Calibri"/>
              </a:rPr>
              <a:t>what		</a:t>
            </a:r>
            <a:r>
              <a:rPr sz="3700" spc="150" dirty="0">
                <a:solidFill>
                  <a:srgbClr val="FFFFFF"/>
                </a:solidFill>
                <a:latin typeface="Calibri"/>
                <a:cs typeface="Calibri"/>
              </a:rPr>
              <a:t>causes		</a:t>
            </a:r>
            <a:r>
              <a:rPr sz="3700" spc="125" dirty="0">
                <a:solidFill>
                  <a:srgbClr val="FFFFFF"/>
                </a:solidFill>
                <a:latin typeface="Calibri"/>
                <a:cs typeface="Calibri"/>
              </a:rPr>
              <a:t>it		</a:t>
            </a:r>
            <a:r>
              <a:rPr sz="3700" spc="90" dirty="0">
                <a:solidFill>
                  <a:srgbClr val="FFFFFF"/>
                </a:solidFill>
                <a:latin typeface="Calibri"/>
                <a:cs typeface="Calibri"/>
              </a:rPr>
              <a:t>and	</a:t>
            </a:r>
            <a:r>
              <a:rPr sz="3700" spc="5" dirty="0">
                <a:solidFill>
                  <a:srgbClr val="FFFFFF"/>
                </a:solidFill>
                <a:latin typeface="Calibri"/>
                <a:cs typeface="Calibri"/>
              </a:rPr>
              <a:t>how		</a:t>
            </a:r>
            <a:r>
              <a:rPr sz="3700" spc="70" dirty="0">
                <a:solidFill>
                  <a:srgbClr val="FFFFFF"/>
                </a:solidFill>
                <a:latin typeface="Calibri"/>
                <a:cs typeface="Calibri"/>
              </a:rPr>
              <a:t>to  </a:t>
            </a:r>
            <a:r>
              <a:rPr sz="3700" spc="85" dirty="0">
                <a:solidFill>
                  <a:srgbClr val="FFFFFF"/>
                </a:solidFill>
                <a:latin typeface="Calibri"/>
                <a:cs typeface="Calibri"/>
              </a:rPr>
              <a:t>prevent		</a:t>
            </a:r>
            <a:r>
              <a:rPr sz="3700" spc="-5" dirty="0">
                <a:solidFill>
                  <a:srgbClr val="FFFFFF"/>
                </a:solidFill>
                <a:latin typeface="Calibri"/>
                <a:cs typeface="Calibri"/>
              </a:rPr>
              <a:t>it.</a:t>
            </a:r>
            <a:r>
              <a:rPr sz="3700" spc="415" dirty="0">
                <a:solidFill>
                  <a:srgbClr val="FFFFFF"/>
                </a:solidFill>
                <a:latin typeface="Calibri"/>
                <a:cs typeface="Calibri"/>
              </a:rPr>
              <a:t> </a:t>
            </a:r>
            <a:r>
              <a:rPr sz="3700" spc="15" dirty="0">
                <a:solidFill>
                  <a:srgbClr val="FFFFFF"/>
                </a:solidFill>
                <a:latin typeface="Calibri"/>
                <a:cs typeface="Calibri"/>
              </a:rPr>
              <a:t>However,		</a:t>
            </a:r>
            <a:r>
              <a:rPr sz="3700" spc="204" dirty="0">
                <a:solidFill>
                  <a:srgbClr val="FFFFFF"/>
                </a:solidFill>
                <a:latin typeface="Calibri"/>
                <a:cs typeface="Calibri"/>
              </a:rPr>
              <a:t>there			</a:t>
            </a:r>
            <a:r>
              <a:rPr sz="3700" spc="165" dirty="0">
                <a:solidFill>
                  <a:srgbClr val="FFFFFF"/>
                </a:solidFill>
                <a:latin typeface="Calibri"/>
                <a:cs typeface="Calibri"/>
              </a:rPr>
              <a:t>are  </a:t>
            </a:r>
            <a:r>
              <a:rPr sz="3700" spc="55" dirty="0">
                <a:solidFill>
                  <a:srgbClr val="FFFFFF"/>
                </a:solidFill>
                <a:latin typeface="Calibri"/>
                <a:cs typeface="Calibri"/>
              </a:rPr>
              <a:t>many			</a:t>
            </a:r>
            <a:r>
              <a:rPr sz="3700" spc="145" dirty="0">
                <a:solidFill>
                  <a:srgbClr val="FFFFFF"/>
                </a:solidFill>
                <a:latin typeface="Calibri"/>
                <a:cs typeface="Calibri"/>
              </a:rPr>
              <a:t>other	</a:t>
            </a:r>
            <a:r>
              <a:rPr sz="3700" spc="125" dirty="0">
                <a:solidFill>
                  <a:srgbClr val="FFFFFF"/>
                </a:solidFill>
                <a:latin typeface="Calibri"/>
                <a:cs typeface="Calibri"/>
              </a:rPr>
              <a:t>diseases		</a:t>
            </a:r>
            <a:r>
              <a:rPr sz="3700" spc="225" dirty="0">
                <a:solidFill>
                  <a:srgbClr val="FFFFFF"/>
                </a:solidFill>
                <a:latin typeface="Calibri"/>
                <a:cs typeface="Calibri"/>
              </a:rPr>
              <a:t>that	</a:t>
            </a:r>
            <a:r>
              <a:rPr sz="3700" spc="165" dirty="0">
                <a:solidFill>
                  <a:srgbClr val="FFFFFF"/>
                </a:solidFill>
                <a:latin typeface="Calibri"/>
                <a:cs typeface="Calibri"/>
              </a:rPr>
              <a:t>are  </a:t>
            </a:r>
            <a:r>
              <a:rPr sz="3700" spc="114" dirty="0">
                <a:solidFill>
                  <a:srgbClr val="FFFFFF"/>
                </a:solidFill>
                <a:latin typeface="Calibri"/>
                <a:cs typeface="Calibri"/>
              </a:rPr>
              <a:t>c</a:t>
            </a:r>
            <a:r>
              <a:rPr sz="3700" spc="105" dirty="0">
                <a:solidFill>
                  <a:srgbClr val="FFFFFF"/>
                </a:solidFill>
                <a:latin typeface="Calibri"/>
                <a:cs typeface="Calibri"/>
              </a:rPr>
              <a:t>a</a:t>
            </a:r>
            <a:r>
              <a:rPr sz="3700" spc="220" dirty="0">
                <a:solidFill>
                  <a:srgbClr val="FFFFFF"/>
                </a:solidFill>
                <a:latin typeface="Calibri"/>
                <a:cs typeface="Calibri"/>
              </a:rPr>
              <a:t>u</a:t>
            </a:r>
            <a:r>
              <a:rPr sz="3700" spc="110" dirty="0">
                <a:solidFill>
                  <a:srgbClr val="FFFFFF"/>
                </a:solidFill>
                <a:latin typeface="Calibri"/>
                <a:cs typeface="Calibri"/>
              </a:rPr>
              <a:t>s</a:t>
            </a:r>
            <a:r>
              <a:rPr sz="3700" spc="315" dirty="0">
                <a:solidFill>
                  <a:srgbClr val="FFFFFF"/>
                </a:solidFill>
                <a:latin typeface="Calibri"/>
                <a:cs typeface="Calibri"/>
              </a:rPr>
              <a:t>e</a:t>
            </a:r>
            <a:r>
              <a:rPr sz="3700" spc="-45" dirty="0">
                <a:solidFill>
                  <a:srgbClr val="FFFFFF"/>
                </a:solidFill>
                <a:latin typeface="Calibri"/>
                <a:cs typeface="Calibri"/>
              </a:rPr>
              <a:t>d</a:t>
            </a:r>
            <a:r>
              <a:rPr sz="3700" dirty="0">
                <a:solidFill>
                  <a:srgbClr val="FFFFFF"/>
                </a:solidFill>
                <a:latin typeface="Calibri"/>
                <a:cs typeface="Calibri"/>
              </a:rPr>
              <a:t>	</a:t>
            </a:r>
            <a:r>
              <a:rPr sz="3700" spc="5" dirty="0">
                <a:solidFill>
                  <a:srgbClr val="FFFFFF"/>
                </a:solidFill>
                <a:latin typeface="Calibri"/>
                <a:cs typeface="Calibri"/>
              </a:rPr>
              <a:t>b</a:t>
            </a:r>
            <a:r>
              <a:rPr sz="3700" spc="305" dirty="0">
                <a:solidFill>
                  <a:srgbClr val="FFFFFF"/>
                </a:solidFill>
                <a:latin typeface="Calibri"/>
                <a:cs typeface="Calibri"/>
              </a:rPr>
              <a:t>y</a:t>
            </a:r>
            <a:r>
              <a:rPr sz="3700" dirty="0">
                <a:solidFill>
                  <a:srgbClr val="FFFFFF"/>
                </a:solidFill>
                <a:latin typeface="Calibri"/>
                <a:cs typeface="Calibri"/>
              </a:rPr>
              <a:t>	</a:t>
            </a:r>
            <a:r>
              <a:rPr sz="3700" spc="45" dirty="0">
                <a:solidFill>
                  <a:srgbClr val="FFFFFF"/>
                </a:solidFill>
                <a:latin typeface="Calibri"/>
                <a:cs typeface="Calibri"/>
              </a:rPr>
              <a:t>v</a:t>
            </a:r>
            <a:r>
              <a:rPr sz="3700" spc="-204" dirty="0">
                <a:solidFill>
                  <a:srgbClr val="FFFFFF"/>
                </a:solidFill>
                <a:latin typeface="Calibri"/>
                <a:cs typeface="Calibri"/>
              </a:rPr>
              <a:t>i</a:t>
            </a:r>
            <a:r>
              <a:rPr sz="3700" spc="155" dirty="0">
                <a:solidFill>
                  <a:srgbClr val="FFFFFF"/>
                </a:solidFill>
                <a:latin typeface="Calibri"/>
                <a:cs typeface="Calibri"/>
              </a:rPr>
              <a:t>t</a:t>
            </a:r>
            <a:r>
              <a:rPr sz="3700" spc="-10" dirty="0">
                <a:solidFill>
                  <a:srgbClr val="FFFFFF"/>
                </a:solidFill>
                <a:latin typeface="Calibri"/>
                <a:cs typeface="Calibri"/>
              </a:rPr>
              <a:t>a</a:t>
            </a:r>
            <a:r>
              <a:rPr sz="3700" spc="40" dirty="0">
                <a:solidFill>
                  <a:srgbClr val="FFFFFF"/>
                </a:solidFill>
                <a:latin typeface="Calibri"/>
                <a:cs typeface="Calibri"/>
              </a:rPr>
              <a:t>m</a:t>
            </a:r>
            <a:r>
              <a:rPr sz="3700" spc="5" dirty="0">
                <a:solidFill>
                  <a:srgbClr val="FFFFFF"/>
                </a:solidFill>
                <a:latin typeface="Calibri"/>
                <a:cs typeface="Calibri"/>
              </a:rPr>
              <a:t>in</a:t>
            </a:r>
            <a:r>
              <a:rPr sz="3700" dirty="0">
                <a:solidFill>
                  <a:srgbClr val="FFFFFF"/>
                </a:solidFill>
                <a:latin typeface="Calibri"/>
                <a:cs typeface="Calibri"/>
              </a:rPr>
              <a:t>	</a:t>
            </a:r>
            <a:r>
              <a:rPr sz="3700" spc="90" dirty="0">
                <a:solidFill>
                  <a:srgbClr val="FFFFFF"/>
                </a:solidFill>
                <a:latin typeface="Calibri"/>
                <a:cs typeface="Calibri"/>
              </a:rPr>
              <a:t>deficienci</a:t>
            </a:r>
            <a:r>
              <a:rPr sz="3700" spc="200" dirty="0">
                <a:solidFill>
                  <a:srgbClr val="FFFFFF"/>
                </a:solidFill>
                <a:latin typeface="Calibri"/>
                <a:cs typeface="Calibri"/>
              </a:rPr>
              <a:t>e</a:t>
            </a:r>
            <a:r>
              <a:rPr sz="3700" dirty="0">
                <a:solidFill>
                  <a:srgbClr val="FFFFFF"/>
                </a:solidFill>
                <a:latin typeface="Calibri"/>
                <a:cs typeface="Calibri"/>
              </a:rPr>
              <a:t>s</a:t>
            </a:r>
            <a:r>
              <a:rPr sz="3700" spc="15" dirty="0">
                <a:solidFill>
                  <a:srgbClr val="FFFFFF"/>
                </a:solidFill>
                <a:latin typeface="Calibri"/>
                <a:cs typeface="Calibri"/>
              </a:rPr>
              <a:t>,  </a:t>
            </a:r>
            <a:r>
              <a:rPr sz="3700" spc="114" dirty="0">
                <a:solidFill>
                  <a:srgbClr val="FFFFFF"/>
                </a:solidFill>
                <a:latin typeface="Calibri"/>
                <a:cs typeface="Calibri"/>
              </a:rPr>
              <a:t>such	</a:t>
            </a:r>
            <a:r>
              <a:rPr sz="3700" spc="195" dirty="0">
                <a:solidFill>
                  <a:srgbClr val="FFFFFF"/>
                </a:solidFill>
                <a:latin typeface="Calibri"/>
                <a:cs typeface="Calibri"/>
              </a:rPr>
              <a:t>as		</a:t>
            </a:r>
            <a:r>
              <a:rPr sz="3700" spc="150" dirty="0">
                <a:solidFill>
                  <a:srgbClr val="FFFFFF"/>
                </a:solidFill>
                <a:latin typeface="Calibri"/>
                <a:cs typeface="Calibri"/>
              </a:rPr>
              <a:t>rickets.</a:t>
            </a:r>
            <a:r>
              <a:rPr sz="3700" spc="465" dirty="0">
                <a:solidFill>
                  <a:srgbClr val="FFFFFF"/>
                </a:solidFill>
                <a:latin typeface="Calibri"/>
                <a:cs typeface="Calibri"/>
              </a:rPr>
              <a:t> </a:t>
            </a:r>
            <a:r>
              <a:rPr sz="3700" spc="160" dirty="0">
                <a:solidFill>
                  <a:srgbClr val="FFFFFF"/>
                </a:solidFill>
                <a:latin typeface="Calibri"/>
                <a:cs typeface="Calibri"/>
              </a:rPr>
              <a:t>Rickets	</a:t>
            </a:r>
            <a:r>
              <a:rPr sz="3700" spc="110" dirty="0">
                <a:solidFill>
                  <a:srgbClr val="FFFFFF"/>
                </a:solidFill>
                <a:latin typeface="Calibri"/>
                <a:cs typeface="Calibri"/>
              </a:rPr>
              <a:t>is		</a:t>
            </a:r>
            <a:r>
              <a:rPr sz="3700" spc="210" dirty="0">
                <a:solidFill>
                  <a:srgbClr val="FFFFFF"/>
                </a:solidFill>
                <a:latin typeface="Calibri"/>
                <a:cs typeface="Calibri"/>
              </a:rPr>
              <a:t>a  </a:t>
            </a:r>
            <a:r>
              <a:rPr sz="3700" spc="40" dirty="0">
                <a:solidFill>
                  <a:srgbClr val="FFFFFF"/>
                </a:solidFill>
                <a:latin typeface="Calibri"/>
                <a:cs typeface="Calibri"/>
              </a:rPr>
              <a:t>condition	</a:t>
            </a:r>
            <a:r>
              <a:rPr sz="3700" spc="225" dirty="0">
                <a:solidFill>
                  <a:srgbClr val="FFFFFF"/>
                </a:solidFill>
                <a:latin typeface="Calibri"/>
                <a:cs typeface="Calibri"/>
              </a:rPr>
              <a:t>that	</a:t>
            </a:r>
            <a:r>
              <a:rPr sz="3700" spc="240" dirty="0">
                <a:solidFill>
                  <a:srgbClr val="FFFFFF"/>
                </a:solidFill>
                <a:latin typeface="Calibri"/>
                <a:cs typeface="Calibri"/>
              </a:rPr>
              <a:t>affects	</a:t>
            </a:r>
            <a:r>
              <a:rPr sz="3700" spc="40" dirty="0">
                <a:solidFill>
                  <a:srgbClr val="FFFFFF"/>
                </a:solidFill>
                <a:latin typeface="Calibri"/>
                <a:cs typeface="Calibri"/>
              </a:rPr>
              <a:t>bone  development		</a:t>
            </a:r>
            <a:r>
              <a:rPr sz="3700" spc="5" dirty="0">
                <a:solidFill>
                  <a:srgbClr val="FFFFFF"/>
                </a:solidFill>
                <a:latin typeface="Calibri"/>
                <a:cs typeface="Calibri"/>
              </a:rPr>
              <a:t>in		</a:t>
            </a:r>
            <a:r>
              <a:rPr sz="3700" spc="125" dirty="0">
                <a:solidFill>
                  <a:srgbClr val="FFFFFF"/>
                </a:solidFill>
                <a:latin typeface="Calibri"/>
                <a:cs typeface="Calibri"/>
              </a:rPr>
              <a:t>children.</a:t>
            </a:r>
            <a:r>
              <a:rPr sz="3700" spc="409" dirty="0">
                <a:solidFill>
                  <a:srgbClr val="FFFFFF"/>
                </a:solidFill>
                <a:latin typeface="Calibri"/>
                <a:cs typeface="Calibri"/>
              </a:rPr>
              <a:t> </a:t>
            </a:r>
            <a:r>
              <a:rPr sz="3700" spc="575" dirty="0">
                <a:solidFill>
                  <a:srgbClr val="FFFFFF"/>
                </a:solidFill>
                <a:latin typeface="Calibri"/>
                <a:cs typeface="Calibri"/>
              </a:rPr>
              <a:t>It	</a:t>
            </a:r>
            <a:r>
              <a:rPr sz="3700" spc="110" dirty="0">
                <a:solidFill>
                  <a:srgbClr val="FFFFFF"/>
                </a:solidFill>
                <a:latin typeface="Calibri"/>
                <a:cs typeface="Calibri"/>
              </a:rPr>
              <a:t>is  </a:t>
            </a:r>
            <a:r>
              <a:rPr sz="3700" spc="135" dirty="0">
                <a:solidFill>
                  <a:srgbClr val="FFFFFF"/>
                </a:solidFill>
                <a:latin typeface="Calibri"/>
                <a:cs typeface="Calibri"/>
              </a:rPr>
              <a:t>caused	</a:t>
            </a:r>
            <a:r>
              <a:rPr sz="3700" spc="155" dirty="0">
                <a:solidFill>
                  <a:srgbClr val="FFFFFF"/>
                </a:solidFill>
                <a:latin typeface="Calibri"/>
                <a:cs typeface="Calibri"/>
              </a:rPr>
              <a:t>by	</a:t>
            </a:r>
            <a:r>
              <a:rPr sz="3700" spc="210" dirty="0">
                <a:solidFill>
                  <a:srgbClr val="FFFFFF"/>
                </a:solidFill>
                <a:latin typeface="Calibri"/>
                <a:cs typeface="Calibri"/>
              </a:rPr>
              <a:t>a		</a:t>
            </a:r>
            <a:r>
              <a:rPr sz="3700" spc="140" dirty="0">
                <a:solidFill>
                  <a:srgbClr val="FFFFFF"/>
                </a:solidFill>
                <a:latin typeface="Calibri"/>
                <a:cs typeface="Calibri"/>
              </a:rPr>
              <a:t>lack	</a:t>
            </a:r>
            <a:r>
              <a:rPr sz="3700" spc="155" dirty="0">
                <a:solidFill>
                  <a:srgbClr val="FFFFFF"/>
                </a:solidFill>
                <a:latin typeface="Calibri"/>
                <a:cs typeface="Calibri"/>
              </a:rPr>
              <a:t>of		</a:t>
            </a:r>
            <a:r>
              <a:rPr sz="3700" spc="5" dirty="0">
                <a:solidFill>
                  <a:srgbClr val="FFFFFF"/>
                </a:solidFill>
                <a:latin typeface="Calibri"/>
                <a:cs typeface="Calibri"/>
              </a:rPr>
              <a:t>vitamin		</a:t>
            </a:r>
            <a:r>
              <a:rPr sz="3700" spc="75" dirty="0">
                <a:solidFill>
                  <a:srgbClr val="FFFFFF"/>
                </a:solidFill>
                <a:latin typeface="Calibri"/>
                <a:cs typeface="Calibri"/>
              </a:rPr>
              <a:t>D  </a:t>
            </a:r>
            <a:r>
              <a:rPr sz="3700" spc="90" dirty="0">
                <a:solidFill>
                  <a:srgbClr val="FFFFFF"/>
                </a:solidFill>
                <a:latin typeface="Calibri"/>
                <a:cs typeface="Calibri"/>
              </a:rPr>
              <a:t>and	</a:t>
            </a:r>
            <a:r>
              <a:rPr sz="3700" spc="85" dirty="0">
                <a:solidFill>
                  <a:srgbClr val="FFFFFF"/>
                </a:solidFill>
                <a:latin typeface="Calibri"/>
                <a:cs typeface="Calibri"/>
              </a:rPr>
              <a:t>calcium </a:t>
            </a:r>
            <a:r>
              <a:rPr sz="3700" spc="90" dirty="0">
                <a:solidFill>
                  <a:srgbClr val="FFFFFF"/>
                </a:solidFill>
                <a:latin typeface="Calibri"/>
                <a:cs typeface="Calibri"/>
              </a:rPr>
              <a:t>and can </a:t>
            </a:r>
            <a:r>
              <a:rPr sz="3700" spc="45" dirty="0">
                <a:solidFill>
                  <a:srgbClr val="FFFFFF"/>
                </a:solidFill>
                <a:latin typeface="Calibri"/>
                <a:cs typeface="Calibri"/>
              </a:rPr>
              <a:t>make  </a:t>
            </a:r>
            <a:r>
              <a:rPr sz="3700" spc="75" dirty="0">
                <a:solidFill>
                  <a:srgbClr val="FFFFFF"/>
                </a:solidFill>
                <a:latin typeface="Calibri"/>
                <a:cs typeface="Calibri"/>
              </a:rPr>
              <a:t>bones </a:t>
            </a:r>
            <a:r>
              <a:rPr sz="3700" spc="195" dirty="0">
                <a:solidFill>
                  <a:srgbClr val="FFFFFF"/>
                </a:solidFill>
                <a:latin typeface="Calibri"/>
                <a:cs typeface="Calibri"/>
              </a:rPr>
              <a:t>soft </a:t>
            </a:r>
            <a:r>
              <a:rPr sz="3700" spc="90" dirty="0">
                <a:solidFill>
                  <a:srgbClr val="FFFFFF"/>
                </a:solidFill>
                <a:latin typeface="Calibri"/>
                <a:cs typeface="Calibri"/>
              </a:rPr>
              <a:t>and</a:t>
            </a:r>
            <a:r>
              <a:rPr sz="3700" spc="520" dirty="0">
                <a:solidFill>
                  <a:srgbClr val="FFFFFF"/>
                </a:solidFill>
                <a:latin typeface="Calibri"/>
                <a:cs typeface="Calibri"/>
              </a:rPr>
              <a:t> </a:t>
            </a:r>
            <a:r>
              <a:rPr sz="3700" spc="125" dirty="0">
                <a:solidFill>
                  <a:srgbClr val="FFFFFF"/>
                </a:solidFill>
                <a:latin typeface="Calibri"/>
                <a:cs typeface="Calibri"/>
              </a:rPr>
              <a:t>weak.</a:t>
            </a:r>
            <a:endParaRPr sz="3700">
              <a:latin typeface="Calibri"/>
              <a:cs typeface="Calibri"/>
            </a:endParaRPr>
          </a:p>
        </p:txBody>
      </p:sp>
      <p:grpSp>
        <p:nvGrpSpPr>
          <p:cNvPr id="29" name="object 29"/>
          <p:cNvGrpSpPr/>
          <p:nvPr/>
        </p:nvGrpSpPr>
        <p:grpSpPr>
          <a:xfrm>
            <a:off x="373155" y="939800"/>
            <a:ext cx="5257800" cy="7886700"/>
            <a:chOff x="373155" y="939800"/>
            <a:chExt cx="5257800" cy="7886700"/>
          </a:xfrm>
        </p:grpSpPr>
        <p:sp>
          <p:nvSpPr>
            <p:cNvPr id="30" name="object 30"/>
            <p:cNvSpPr/>
            <p:nvPr/>
          </p:nvSpPr>
          <p:spPr>
            <a:xfrm>
              <a:off x="571500" y="1092200"/>
              <a:ext cx="4851400" cy="7315200"/>
            </a:xfrm>
            <a:prstGeom prst="rect">
              <a:avLst/>
            </a:prstGeom>
            <a:blipFill>
              <a:blip r:embed="rId26" cstate="print"/>
              <a:stretch>
                <a:fillRect/>
              </a:stretch>
            </a:blipFill>
          </p:spPr>
          <p:txBody>
            <a:bodyPr wrap="square" lIns="0" tIns="0" rIns="0" bIns="0" rtlCol="0"/>
            <a:lstStyle/>
            <a:p>
              <a:endParaRPr/>
            </a:p>
          </p:txBody>
        </p:sp>
        <p:sp>
          <p:nvSpPr>
            <p:cNvPr id="31" name="object 31"/>
            <p:cNvSpPr/>
            <p:nvPr/>
          </p:nvSpPr>
          <p:spPr>
            <a:xfrm>
              <a:off x="373155" y="939800"/>
              <a:ext cx="5257800" cy="7886700"/>
            </a:xfrm>
            <a:prstGeom prst="rect">
              <a:avLst/>
            </a:prstGeom>
            <a:blipFill>
              <a:blip r:embed="rId27" cstate="print"/>
              <a:stretch>
                <a:fillRect/>
              </a:stretch>
            </a:blipFill>
          </p:spPr>
          <p:txBody>
            <a:bodyPr wrap="square" lIns="0" tIns="0" rIns="0" bIns="0" rtlCol="0"/>
            <a:lstStyle/>
            <a:p>
              <a:endParaRPr/>
            </a:p>
          </p:txBody>
        </p:sp>
        <p:sp>
          <p:nvSpPr>
            <p:cNvPr id="32" name="object 32"/>
            <p:cNvSpPr/>
            <p:nvPr/>
          </p:nvSpPr>
          <p:spPr>
            <a:xfrm>
              <a:off x="596900" y="1066800"/>
              <a:ext cx="3403600" cy="596900"/>
            </a:xfrm>
            <a:prstGeom prst="rect">
              <a:avLst/>
            </a:prstGeom>
            <a:blipFill>
              <a:blip r:embed="rId28" cstate="print"/>
              <a:stretch>
                <a:fillRect/>
              </a:stretch>
            </a:blipFill>
          </p:spPr>
          <p:txBody>
            <a:bodyPr wrap="square" lIns="0" tIns="0" rIns="0" bIns="0" rtlCol="0"/>
            <a:lstStyle/>
            <a:p>
              <a:endParaRPr/>
            </a:p>
          </p:txBody>
        </p:sp>
        <p:sp>
          <p:nvSpPr>
            <p:cNvPr id="33" name="object 33"/>
            <p:cNvSpPr/>
            <p:nvPr/>
          </p:nvSpPr>
          <p:spPr>
            <a:xfrm>
              <a:off x="643564" y="1149350"/>
              <a:ext cx="3196590" cy="393700"/>
            </a:xfrm>
            <a:custGeom>
              <a:avLst/>
              <a:gdLst/>
              <a:ahLst/>
              <a:cxnLst/>
              <a:rect l="l" t="t" r="r" b="b"/>
              <a:pathLst>
                <a:path w="3196590" h="393700">
                  <a:moveTo>
                    <a:pt x="3196424" y="0"/>
                  </a:moveTo>
                  <a:lnTo>
                    <a:pt x="0" y="0"/>
                  </a:lnTo>
                  <a:lnTo>
                    <a:pt x="0" y="393700"/>
                  </a:lnTo>
                  <a:lnTo>
                    <a:pt x="3196424" y="393700"/>
                  </a:lnTo>
                  <a:lnTo>
                    <a:pt x="3196424" y="0"/>
                  </a:lnTo>
                  <a:close/>
                </a:path>
              </a:pathLst>
            </a:custGeom>
            <a:solidFill>
              <a:srgbClr val="0061FF">
                <a:alpha val="69999"/>
              </a:srgbClr>
            </a:solidFill>
          </p:spPr>
          <p:txBody>
            <a:bodyPr wrap="square" lIns="0" tIns="0" rIns="0" bIns="0" rtlCol="0"/>
            <a:lstStyle/>
            <a:p>
              <a:endParaRPr/>
            </a:p>
          </p:txBody>
        </p:sp>
        <p:sp>
          <p:nvSpPr>
            <p:cNvPr id="34" name="object 34"/>
            <p:cNvSpPr/>
            <p:nvPr/>
          </p:nvSpPr>
          <p:spPr>
            <a:xfrm>
              <a:off x="660400" y="1231900"/>
              <a:ext cx="3149600" cy="317500"/>
            </a:xfrm>
            <a:prstGeom prst="rect">
              <a:avLst/>
            </a:prstGeom>
            <a:blipFill>
              <a:blip r:embed="rId29" cstate="print"/>
              <a:stretch>
                <a:fillRect/>
              </a:stretch>
            </a:blipFill>
          </p:spPr>
          <p:txBody>
            <a:bodyPr wrap="square" lIns="0" tIns="0" rIns="0" bIns="0" rtlCol="0"/>
            <a:lstStyle/>
            <a:p>
              <a:endParaRPr/>
            </a:p>
          </p:txBody>
        </p:sp>
      </p:grpSp>
      <p:sp>
        <p:nvSpPr>
          <p:cNvPr id="35" name="object 35"/>
          <p:cNvSpPr txBox="1"/>
          <p:nvPr/>
        </p:nvSpPr>
        <p:spPr>
          <a:xfrm>
            <a:off x="643564" y="1149350"/>
            <a:ext cx="3196590" cy="393700"/>
          </a:xfrm>
          <a:prstGeom prst="rect">
            <a:avLst/>
          </a:prstGeom>
        </p:spPr>
        <p:txBody>
          <a:bodyPr vert="horz" wrap="square" lIns="0" tIns="50800" rIns="0" bIns="0" rtlCol="0">
            <a:spAutoFit/>
          </a:bodyPr>
          <a:lstStyle/>
          <a:p>
            <a:pPr marL="57150">
              <a:lnSpc>
                <a:spcPct val="100000"/>
              </a:lnSpc>
              <a:spcBef>
                <a:spcPts val="400"/>
              </a:spcBef>
            </a:pPr>
            <a:r>
              <a:rPr sz="1800" spc="120" dirty="0">
                <a:solidFill>
                  <a:srgbClr val="FFFFFF"/>
                </a:solidFill>
                <a:latin typeface="Calibri"/>
                <a:cs typeface="Calibri"/>
              </a:rPr>
              <a:t>A </a:t>
            </a:r>
            <a:r>
              <a:rPr sz="1800" spc="65" dirty="0">
                <a:solidFill>
                  <a:srgbClr val="FFFFFF"/>
                </a:solidFill>
                <a:latin typeface="Calibri"/>
                <a:cs typeface="Calibri"/>
              </a:rPr>
              <a:t>child </a:t>
            </a:r>
            <a:r>
              <a:rPr sz="1800" spc="85" dirty="0">
                <a:solidFill>
                  <a:srgbClr val="FFFFFF"/>
                </a:solidFill>
                <a:latin typeface="Calibri"/>
                <a:cs typeface="Calibri"/>
              </a:rPr>
              <a:t>suffering </a:t>
            </a:r>
            <a:r>
              <a:rPr sz="1800" spc="55" dirty="0">
                <a:solidFill>
                  <a:srgbClr val="FFFFFF"/>
                </a:solidFill>
                <a:latin typeface="Calibri"/>
                <a:cs typeface="Calibri"/>
              </a:rPr>
              <a:t>from</a:t>
            </a:r>
            <a:r>
              <a:rPr sz="1800" spc="-165" dirty="0">
                <a:solidFill>
                  <a:srgbClr val="FFFFFF"/>
                </a:solidFill>
                <a:latin typeface="Calibri"/>
                <a:cs typeface="Calibri"/>
              </a:rPr>
              <a:t> </a:t>
            </a:r>
            <a:r>
              <a:rPr sz="1800" spc="85" dirty="0">
                <a:solidFill>
                  <a:srgbClr val="FFFFFF"/>
                </a:solidFill>
                <a:latin typeface="Calibri"/>
                <a:cs typeface="Calibri"/>
              </a:rPr>
              <a:t>rickets</a:t>
            </a:r>
            <a:endParaRPr sz="1800">
              <a:latin typeface="Calibri"/>
              <a:cs typeface="Calibri"/>
            </a:endParaRPr>
          </a:p>
        </p:txBody>
      </p:sp>
      <p:sp>
        <p:nvSpPr>
          <p:cNvPr id="36" name="object 36"/>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30" action="ppaction://hlinksldjump"/>
              </a:rPr>
              <a:t>B</a:t>
            </a:r>
            <a:r>
              <a:rPr sz="6000" spc="325" dirty="0">
                <a:solidFill>
                  <a:srgbClr val="FFFFFF"/>
                </a:solidFill>
                <a:latin typeface="Calibri"/>
                <a:cs typeface="Calibri"/>
                <a:hlinkClick r:id="rId30" action="ppaction://hlinksldjump"/>
              </a:rPr>
              <a:t>A</a:t>
            </a:r>
            <a:r>
              <a:rPr sz="6000" spc="315" dirty="0">
                <a:solidFill>
                  <a:srgbClr val="FFFFFF"/>
                </a:solidFill>
                <a:latin typeface="Calibri"/>
                <a:cs typeface="Calibri"/>
                <a:hlinkClick r:id="rId30" action="ppaction://hlinksldjump"/>
              </a:rPr>
              <a:t>C</a:t>
            </a:r>
            <a:r>
              <a:rPr sz="6000" spc="390" dirty="0">
                <a:solidFill>
                  <a:srgbClr val="FFFFFF"/>
                </a:solidFill>
                <a:latin typeface="Calibri"/>
                <a:cs typeface="Calibri"/>
                <a:hlinkClick r:id="rId30" action="ppaction://hlinksldjump"/>
              </a:rPr>
              <a:t>K</a:t>
            </a:r>
            <a:endParaRPr sz="6000">
              <a:latin typeface="Calibri"/>
              <a:cs typeface="Calibri"/>
            </a:endParaRPr>
          </a:p>
        </p:txBody>
      </p:sp>
      <p:sp>
        <p:nvSpPr>
          <p:cNvPr id="37" name="object 37"/>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31" action="ppaction://hlinksldjump"/>
              </a:rPr>
              <a:t>NEXT</a:t>
            </a:r>
            <a:endParaRPr sz="6000">
              <a:latin typeface="Calibri"/>
              <a:cs typeface="Calibri"/>
            </a:endParaRPr>
          </a:p>
        </p:txBody>
      </p:sp>
      <p:sp>
        <p:nvSpPr>
          <p:cNvPr id="38" name="object 38"/>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2"/>
              </a:rPr>
              <a:t>www.planbee.com</a:t>
            </a:r>
            <a:endParaRPr sz="1800">
              <a:latin typeface="Century Gothic"/>
              <a:cs typeface="Century Gothic"/>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215899" y="0"/>
              <a:ext cx="12788900" cy="3784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457199" y="127000"/>
              <a:ext cx="12077700" cy="5715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96899" y="723900"/>
              <a:ext cx="11772900" cy="5588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482599" y="1270000"/>
              <a:ext cx="12026900" cy="5969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812799" y="1879600"/>
              <a:ext cx="11341100" cy="5461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304799" y="2476500"/>
              <a:ext cx="12382500" cy="5588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4711699" y="3048000"/>
              <a:ext cx="3581400" cy="571500"/>
            </a:xfrm>
            <a:prstGeom prst="rect">
              <a:avLst/>
            </a:prstGeom>
            <a:blipFill>
              <a:blip r:embed="rId15" cstate="print"/>
              <a:stretch>
                <a:fillRect/>
              </a:stretch>
            </a:blipFill>
          </p:spPr>
          <p:txBody>
            <a:bodyPr wrap="square" lIns="0" tIns="0" rIns="0" bIns="0" rtlCol="0"/>
            <a:lstStyle/>
            <a:p>
              <a:endParaRPr/>
            </a:p>
          </p:txBody>
        </p:sp>
      </p:grpSp>
      <p:sp>
        <p:nvSpPr>
          <p:cNvPr id="16" name="object 16"/>
          <p:cNvSpPr txBox="1">
            <a:spLocks noGrp="1"/>
          </p:cNvSpPr>
          <p:nvPr>
            <p:ph type="title"/>
          </p:nvPr>
        </p:nvSpPr>
        <p:spPr>
          <a:xfrm>
            <a:off x="334487" y="25400"/>
            <a:ext cx="12324080" cy="3510279"/>
          </a:xfrm>
          <a:prstGeom prst="rect">
            <a:avLst/>
          </a:prstGeom>
        </p:spPr>
        <p:txBody>
          <a:bodyPr vert="horz" wrap="square" lIns="0" tIns="12700" rIns="0" bIns="0" rtlCol="0">
            <a:spAutoFit/>
          </a:bodyPr>
          <a:lstStyle/>
          <a:p>
            <a:pPr marL="25400" algn="ctr">
              <a:lnSpc>
                <a:spcPct val="100000"/>
              </a:lnSpc>
              <a:spcBef>
                <a:spcPts val="100"/>
              </a:spcBef>
              <a:tabLst>
                <a:tab pos="1331595" algn="l"/>
                <a:tab pos="3304540" algn="l"/>
                <a:tab pos="3841750" algn="l"/>
                <a:tab pos="4765675" algn="l"/>
                <a:tab pos="6387465" algn="l"/>
                <a:tab pos="7272655" algn="l"/>
                <a:tab pos="8629650" algn="l"/>
                <a:tab pos="10121900" algn="l"/>
              </a:tabLst>
            </a:pPr>
            <a:r>
              <a:rPr sz="3700" spc="90" dirty="0"/>
              <a:t>Being	</a:t>
            </a:r>
            <a:r>
              <a:rPr sz="3700" spc="100" dirty="0"/>
              <a:t>deficient	</a:t>
            </a:r>
            <a:r>
              <a:rPr sz="3700" spc="5" dirty="0"/>
              <a:t>in	</a:t>
            </a:r>
            <a:r>
              <a:rPr sz="3700" spc="155" dirty="0"/>
              <a:t>any	</a:t>
            </a:r>
            <a:r>
              <a:rPr sz="3700" spc="5" dirty="0"/>
              <a:t>vitamin	</a:t>
            </a:r>
            <a:r>
              <a:rPr sz="3700" spc="90" dirty="0"/>
              <a:t>can	</a:t>
            </a:r>
            <a:r>
              <a:rPr sz="3700" spc="135" dirty="0"/>
              <a:t>cause	</a:t>
            </a:r>
            <a:r>
              <a:rPr sz="3700" spc="120" dirty="0"/>
              <a:t>health	</a:t>
            </a:r>
            <a:r>
              <a:rPr sz="3700" spc="15" dirty="0"/>
              <a:t>problems.</a:t>
            </a:r>
            <a:endParaRPr sz="3700"/>
          </a:p>
          <a:p>
            <a:pPr marL="12065" marR="5080" indent="-1270" algn="ctr">
              <a:lnSpc>
                <a:spcPct val="103600"/>
              </a:lnSpc>
              <a:tabLst>
                <a:tab pos="918210" algn="l"/>
                <a:tab pos="1139190" algn="l"/>
                <a:tab pos="1638935" algn="l"/>
                <a:tab pos="1700530" algn="l"/>
                <a:tab pos="2024380" algn="l"/>
                <a:tab pos="2573655" algn="l"/>
                <a:tab pos="2610485" algn="l"/>
                <a:tab pos="3406140" algn="l"/>
                <a:tab pos="3620770" algn="l"/>
                <a:tab pos="4260215" algn="l"/>
                <a:tab pos="4294505" algn="l"/>
                <a:tab pos="4653280" algn="l"/>
                <a:tab pos="5300345" algn="l"/>
                <a:tab pos="5521325" algn="l"/>
                <a:tab pos="5939790" algn="l"/>
                <a:tab pos="6366510" algn="l"/>
                <a:tab pos="6683375" algn="l"/>
                <a:tab pos="7251700" algn="l"/>
                <a:tab pos="8107045" algn="l"/>
                <a:tab pos="8148955" algn="l"/>
                <a:tab pos="8302625" algn="l"/>
                <a:tab pos="8905240" algn="l"/>
                <a:tab pos="9087485" algn="l"/>
                <a:tab pos="9464040" algn="l"/>
                <a:tab pos="9637395" algn="l"/>
                <a:tab pos="9801225" algn="l"/>
                <a:tab pos="10174605" algn="l"/>
                <a:tab pos="10524490" algn="l"/>
                <a:tab pos="10829925" algn="l"/>
                <a:tab pos="11059795" algn="l"/>
                <a:tab pos="11367135" algn="l"/>
              </a:tabLst>
            </a:pPr>
            <a:r>
              <a:rPr sz="3700" spc="50" dirty="0"/>
              <a:t>Not	</a:t>
            </a:r>
            <a:r>
              <a:rPr sz="3700" spc="185" dirty="0"/>
              <a:t>getting		</a:t>
            </a:r>
            <a:r>
              <a:rPr sz="3700" spc="75" dirty="0"/>
              <a:t>enough		</a:t>
            </a:r>
            <a:r>
              <a:rPr sz="3700" spc="5" dirty="0"/>
              <a:t>vitamin</a:t>
            </a:r>
            <a:r>
              <a:rPr sz="3700" spc="459" dirty="0"/>
              <a:t> </a:t>
            </a:r>
            <a:r>
              <a:rPr sz="3700" spc="245" dirty="0"/>
              <a:t>A	</a:t>
            </a:r>
            <a:r>
              <a:rPr sz="3700" spc="90" dirty="0"/>
              <a:t>can	</a:t>
            </a:r>
            <a:r>
              <a:rPr sz="3700" spc="110" dirty="0"/>
              <a:t>lead		</a:t>
            </a:r>
            <a:r>
              <a:rPr sz="3700" spc="70" dirty="0"/>
              <a:t>to	</a:t>
            </a:r>
            <a:r>
              <a:rPr sz="3700" spc="90" dirty="0"/>
              <a:t>eye		</a:t>
            </a:r>
            <a:r>
              <a:rPr sz="3700" spc="10" dirty="0"/>
              <a:t>problems,  </a:t>
            </a:r>
            <a:r>
              <a:rPr sz="3700" spc="85" dirty="0"/>
              <a:t>including	</a:t>
            </a:r>
            <a:r>
              <a:rPr sz="3700" spc="135" dirty="0"/>
              <a:t>‘night	</a:t>
            </a:r>
            <a:r>
              <a:rPr sz="3700" spc="85" dirty="0"/>
              <a:t>blindness’</a:t>
            </a:r>
            <a:r>
              <a:rPr sz="3700" spc="595" dirty="0"/>
              <a:t> </a:t>
            </a:r>
            <a:r>
              <a:rPr sz="3700" spc="225" dirty="0"/>
              <a:t>that	</a:t>
            </a:r>
            <a:r>
              <a:rPr sz="3700" spc="80" dirty="0"/>
              <a:t>makes		</a:t>
            </a:r>
            <a:r>
              <a:rPr sz="3700" spc="105" dirty="0"/>
              <a:t>seeing		</a:t>
            </a:r>
            <a:r>
              <a:rPr sz="3700" spc="5" dirty="0"/>
              <a:t>in	</a:t>
            </a:r>
            <a:r>
              <a:rPr sz="3700" spc="-70" dirty="0"/>
              <a:t>dim	</a:t>
            </a:r>
            <a:r>
              <a:rPr sz="3700" spc="160" dirty="0"/>
              <a:t>light  </a:t>
            </a:r>
            <a:r>
              <a:rPr sz="3700" spc="240" dirty="0"/>
              <a:t>very	</a:t>
            </a:r>
            <a:r>
              <a:rPr sz="3700" spc="85" dirty="0"/>
              <a:t>difficult.</a:t>
            </a:r>
            <a:r>
              <a:rPr sz="3700" spc="295" dirty="0"/>
              <a:t> </a:t>
            </a:r>
            <a:r>
              <a:rPr sz="3700" spc="40" dirty="0"/>
              <a:t>Vitamin	</a:t>
            </a:r>
            <a:r>
              <a:rPr sz="3700" spc="-114" dirty="0"/>
              <a:t>B12	</a:t>
            </a:r>
            <a:r>
              <a:rPr sz="3700" spc="105" dirty="0"/>
              <a:t>deficiencies	</a:t>
            </a:r>
            <a:r>
              <a:rPr sz="3700" spc="135" dirty="0"/>
              <a:t>cause	</a:t>
            </a:r>
            <a:r>
              <a:rPr sz="3700" spc="100" dirty="0"/>
              <a:t>sore	</a:t>
            </a:r>
            <a:r>
              <a:rPr sz="3700" spc="90" dirty="0"/>
              <a:t>and  </a:t>
            </a:r>
            <a:r>
              <a:rPr sz="3700" spc="145" dirty="0"/>
              <a:t>s</a:t>
            </a:r>
            <a:r>
              <a:rPr sz="3700" spc="40" dirty="0"/>
              <a:t>w</a:t>
            </a:r>
            <a:r>
              <a:rPr sz="3700" spc="70" dirty="0"/>
              <a:t>o</a:t>
            </a:r>
            <a:r>
              <a:rPr sz="3700" spc="-30" dirty="0"/>
              <a:t>l</a:t>
            </a:r>
            <a:r>
              <a:rPr sz="3700" spc="55" dirty="0"/>
              <a:t>l</a:t>
            </a:r>
            <a:r>
              <a:rPr sz="3700" spc="25" dirty="0"/>
              <a:t>en</a:t>
            </a:r>
            <a:r>
              <a:rPr sz="3700" dirty="0"/>
              <a:t>		</a:t>
            </a:r>
            <a:r>
              <a:rPr sz="3700" spc="285" dirty="0"/>
              <a:t>t</a:t>
            </a:r>
            <a:r>
              <a:rPr sz="3700" spc="-60" dirty="0"/>
              <a:t>o</a:t>
            </a:r>
            <a:r>
              <a:rPr sz="3700" spc="-5" dirty="0"/>
              <a:t>n</a:t>
            </a:r>
            <a:r>
              <a:rPr sz="3700" spc="100" dirty="0"/>
              <a:t>gu</a:t>
            </a:r>
            <a:r>
              <a:rPr sz="3700" spc="190" dirty="0"/>
              <a:t>e</a:t>
            </a:r>
            <a:r>
              <a:rPr sz="3700" dirty="0"/>
              <a:t>s</a:t>
            </a:r>
            <a:r>
              <a:rPr sz="3700" spc="20" dirty="0"/>
              <a:t>,</a:t>
            </a:r>
            <a:r>
              <a:rPr sz="3700" dirty="0"/>
              <a:t>	</a:t>
            </a:r>
            <a:r>
              <a:rPr sz="3700" spc="254" dirty="0"/>
              <a:t>a</a:t>
            </a:r>
            <a:r>
              <a:rPr sz="3700" spc="145" dirty="0"/>
              <a:t>s</a:t>
            </a:r>
            <a:r>
              <a:rPr sz="3700" dirty="0"/>
              <a:t>	</a:t>
            </a:r>
            <a:r>
              <a:rPr sz="3700" spc="155" dirty="0"/>
              <a:t>we</a:t>
            </a:r>
            <a:r>
              <a:rPr sz="3700" spc="-5" dirty="0"/>
              <a:t>l</a:t>
            </a:r>
            <a:r>
              <a:rPr sz="3700" spc="260" dirty="0"/>
              <a:t>l</a:t>
            </a:r>
            <a:r>
              <a:rPr sz="3700" dirty="0"/>
              <a:t>	</a:t>
            </a:r>
            <a:r>
              <a:rPr sz="3700" spc="254" dirty="0"/>
              <a:t>a</a:t>
            </a:r>
            <a:r>
              <a:rPr sz="3700" spc="145" dirty="0"/>
              <a:t>s</a:t>
            </a:r>
            <a:r>
              <a:rPr sz="3700" dirty="0"/>
              <a:t>	</a:t>
            </a:r>
            <a:r>
              <a:rPr sz="3700" spc="25" dirty="0"/>
              <a:t>n</a:t>
            </a:r>
            <a:r>
              <a:rPr sz="3700" spc="120" dirty="0"/>
              <a:t>u</a:t>
            </a:r>
            <a:r>
              <a:rPr sz="3700" spc="-65" dirty="0"/>
              <a:t>mb</a:t>
            </a:r>
            <a:r>
              <a:rPr sz="3700" spc="5" dirty="0"/>
              <a:t>n</a:t>
            </a:r>
            <a:r>
              <a:rPr sz="3700" spc="190" dirty="0"/>
              <a:t>e</a:t>
            </a:r>
            <a:r>
              <a:rPr sz="3700" spc="145" dirty="0"/>
              <a:t>ss</a:t>
            </a:r>
            <a:r>
              <a:rPr sz="3700" dirty="0"/>
              <a:t>		</a:t>
            </a:r>
            <a:r>
              <a:rPr sz="3700" spc="-815" dirty="0"/>
              <a:t> </a:t>
            </a:r>
            <a:r>
              <a:rPr sz="3700" spc="70" dirty="0"/>
              <a:t>a</a:t>
            </a:r>
            <a:r>
              <a:rPr sz="3700" spc="245" dirty="0"/>
              <a:t>n</a:t>
            </a:r>
            <a:r>
              <a:rPr sz="3700" spc="-45" dirty="0"/>
              <a:t>d</a:t>
            </a:r>
            <a:r>
              <a:rPr sz="3700" dirty="0"/>
              <a:t>	</a:t>
            </a:r>
            <a:r>
              <a:rPr sz="3700" spc="470" dirty="0"/>
              <a:t>t</a:t>
            </a:r>
            <a:r>
              <a:rPr sz="3700" spc="5" dirty="0"/>
              <a:t>i</a:t>
            </a:r>
            <a:r>
              <a:rPr sz="3700" spc="70" dirty="0"/>
              <a:t>n</a:t>
            </a:r>
            <a:r>
              <a:rPr sz="3700" spc="200" dirty="0"/>
              <a:t>g</a:t>
            </a:r>
            <a:r>
              <a:rPr sz="3700" spc="90" dirty="0"/>
              <a:t>l</a:t>
            </a:r>
            <a:r>
              <a:rPr sz="3700" spc="5" dirty="0"/>
              <a:t>i</a:t>
            </a:r>
            <a:r>
              <a:rPr sz="3700" spc="70" dirty="0"/>
              <a:t>n</a:t>
            </a:r>
            <a:r>
              <a:rPr sz="3700" spc="204" dirty="0"/>
              <a:t>g</a:t>
            </a:r>
            <a:r>
              <a:rPr sz="3700" dirty="0"/>
              <a:t>	</a:t>
            </a:r>
            <a:r>
              <a:rPr sz="3700" spc="5" dirty="0"/>
              <a:t>in</a:t>
            </a:r>
            <a:r>
              <a:rPr sz="3700" dirty="0"/>
              <a:t>	</a:t>
            </a:r>
            <a:r>
              <a:rPr sz="3700" spc="200" dirty="0"/>
              <a:t>y</a:t>
            </a:r>
            <a:r>
              <a:rPr sz="3700" spc="-40" dirty="0"/>
              <a:t>o</a:t>
            </a:r>
            <a:r>
              <a:rPr sz="3700" spc="65" dirty="0"/>
              <a:t>u</a:t>
            </a:r>
            <a:r>
              <a:rPr sz="3700" spc="250" dirty="0"/>
              <a:t>r  </a:t>
            </a:r>
            <a:r>
              <a:rPr sz="3700" spc="160" dirty="0"/>
              <a:t>fingers	</a:t>
            </a:r>
            <a:r>
              <a:rPr sz="3700" spc="90" dirty="0"/>
              <a:t>and	</a:t>
            </a:r>
            <a:r>
              <a:rPr sz="3700" spc="80" dirty="0"/>
              <a:t>toes.</a:t>
            </a:r>
            <a:endParaRPr sz="3700"/>
          </a:p>
        </p:txBody>
      </p:sp>
      <p:grpSp>
        <p:nvGrpSpPr>
          <p:cNvPr id="17" name="object 17"/>
          <p:cNvGrpSpPr/>
          <p:nvPr/>
        </p:nvGrpSpPr>
        <p:grpSpPr>
          <a:xfrm>
            <a:off x="508000" y="3225800"/>
            <a:ext cx="11620500" cy="5626100"/>
            <a:chOff x="508000" y="3225800"/>
            <a:chExt cx="11620500" cy="5626100"/>
          </a:xfrm>
        </p:grpSpPr>
        <p:sp>
          <p:nvSpPr>
            <p:cNvPr id="18" name="object 18"/>
            <p:cNvSpPr/>
            <p:nvPr/>
          </p:nvSpPr>
          <p:spPr>
            <a:xfrm>
              <a:off x="508000" y="3225800"/>
              <a:ext cx="2997200" cy="56261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4178300" y="3962400"/>
              <a:ext cx="7950200" cy="43815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4457696" y="4025903"/>
              <a:ext cx="7391406" cy="42291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5956300" y="4622800"/>
              <a:ext cx="4368800" cy="5715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5219700" y="5270500"/>
              <a:ext cx="5867400" cy="4699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4724400" y="5880100"/>
              <a:ext cx="6845300" cy="6223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6108700" y="6565900"/>
              <a:ext cx="4076700" cy="5715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6705600" y="7200900"/>
              <a:ext cx="2870200" cy="469900"/>
            </a:xfrm>
            <a:prstGeom prst="rect">
              <a:avLst/>
            </a:prstGeom>
            <a:blipFill>
              <a:blip r:embed="rId23" cstate="print"/>
              <a:stretch>
                <a:fillRect/>
              </a:stretch>
            </a:blipFill>
          </p:spPr>
          <p:txBody>
            <a:bodyPr wrap="square" lIns="0" tIns="0" rIns="0" bIns="0" rtlCol="0"/>
            <a:lstStyle/>
            <a:p>
              <a:endParaRPr/>
            </a:p>
          </p:txBody>
        </p:sp>
      </p:grpSp>
      <p:sp>
        <p:nvSpPr>
          <p:cNvPr id="26" name="object 26"/>
          <p:cNvSpPr txBox="1"/>
          <p:nvPr/>
        </p:nvSpPr>
        <p:spPr>
          <a:xfrm>
            <a:off x="4740805" y="4457700"/>
            <a:ext cx="6824345" cy="3263900"/>
          </a:xfrm>
          <a:prstGeom prst="rect">
            <a:avLst/>
          </a:prstGeom>
        </p:spPr>
        <p:txBody>
          <a:bodyPr vert="horz" wrap="square" lIns="0" tIns="12065" rIns="0" bIns="0" rtlCol="0">
            <a:spAutoFit/>
          </a:bodyPr>
          <a:lstStyle/>
          <a:p>
            <a:pPr marL="506730" marR="499745" indent="755015">
              <a:lnSpc>
                <a:spcPct val="106300"/>
              </a:lnSpc>
              <a:spcBef>
                <a:spcPts val="95"/>
              </a:spcBef>
              <a:tabLst>
                <a:tab pos="1332865" algn="l"/>
                <a:tab pos="2289810" algn="l"/>
                <a:tab pos="2703830" algn="l"/>
                <a:tab pos="2992755" algn="l"/>
                <a:tab pos="3406140" algn="l"/>
                <a:tab pos="3644265" algn="l"/>
                <a:tab pos="4389755" algn="l"/>
                <a:tab pos="5338445" algn="l"/>
              </a:tabLst>
            </a:pPr>
            <a:r>
              <a:rPr sz="4000" spc="225" dirty="0">
                <a:solidFill>
                  <a:srgbClr val="FFFFFF"/>
                </a:solidFill>
                <a:latin typeface="Calibri"/>
                <a:cs typeface="Calibri"/>
              </a:rPr>
              <a:t>What	</a:t>
            </a:r>
            <a:r>
              <a:rPr sz="4000" spc="-105" dirty="0">
                <a:solidFill>
                  <a:srgbClr val="FFFFFF"/>
                </a:solidFill>
                <a:latin typeface="Calibri"/>
                <a:cs typeface="Calibri"/>
              </a:rPr>
              <a:t>do	</a:t>
            </a:r>
            <a:r>
              <a:rPr sz="4000" spc="60" dirty="0">
                <a:solidFill>
                  <a:srgbClr val="FFFFFF"/>
                </a:solidFill>
                <a:latin typeface="Calibri"/>
                <a:cs typeface="Calibri"/>
              </a:rPr>
              <a:t>you	</a:t>
            </a:r>
            <a:r>
              <a:rPr sz="4000" spc="185" dirty="0">
                <a:solidFill>
                  <a:srgbClr val="FFFFFF"/>
                </a:solidFill>
                <a:latin typeface="Calibri"/>
                <a:cs typeface="Calibri"/>
              </a:rPr>
              <a:t>think  </a:t>
            </a:r>
            <a:r>
              <a:rPr sz="4000" spc="75" dirty="0">
                <a:solidFill>
                  <a:srgbClr val="FFFFFF"/>
                </a:solidFill>
                <a:latin typeface="Calibri"/>
                <a:cs typeface="Calibri"/>
              </a:rPr>
              <a:t>w</a:t>
            </a:r>
            <a:r>
              <a:rPr sz="4000" spc="55" dirty="0">
                <a:solidFill>
                  <a:srgbClr val="FFFFFF"/>
                </a:solidFill>
                <a:latin typeface="Calibri"/>
                <a:cs typeface="Calibri"/>
              </a:rPr>
              <a:t>e</a:t>
            </a:r>
            <a:r>
              <a:rPr sz="4000" dirty="0">
                <a:solidFill>
                  <a:srgbClr val="FFFFFF"/>
                </a:solidFill>
                <a:latin typeface="Calibri"/>
                <a:cs typeface="Calibri"/>
              </a:rPr>
              <a:t>	</a:t>
            </a:r>
            <a:r>
              <a:rPr sz="4000" spc="120" dirty="0">
                <a:solidFill>
                  <a:srgbClr val="FFFFFF"/>
                </a:solidFill>
                <a:latin typeface="Calibri"/>
                <a:cs typeface="Calibri"/>
              </a:rPr>
              <a:t>c</a:t>
            </a:r>
            <a:r>
              <a:rPr sz="4000" spc="80" dirty="0">
                <a:solidFill>
                  <a:srgbClr val="FFFFFF"/>
                </a:solidFill>
                <a:latin typeface="Calibri"/>
                <a:cs typeface="Calibri"/>
              </a:rPr>
              <a:t>an</a:t>
            </a:r>
            <a:r>
              <a:rPr sz="4000" dirty="0">
                <a:solidFill>
                  <a:srgbClr val="FFFFFF"/>
                </a:solidFill>
                <a:latin typeface="Calibri"/>
                <a:cs typeface="Calibri"/>
              </a:rPr>
              <a:t>	</a:t>
            </a:r>
            <a:r>
              <a:rPr sz="4000" spc="-105" dirty="0">
                <a:solidFill>
                  <a:srgbClr val="FFFFFF"/>
                </a:solidFill>
                <a:latin typeface="Calibri"/>
                <a:cs typeface="Calibri"/>
              </a:rPr>
              <a:t>do</a:t>
            </a:r>
            <a:r>
              <a:rPr sz="4000" dirty="0">
                <a:solidFill>
                  <a:srgbClr val="FFFFFF"/>
                </a:solidFill>
                <a:latin typeface="Calibri"/>
                <a:cs typeface="Calibri"/>
              </a:rPr>
              <a:t>	</a:t>
            </a:r>
            <a:r>
              <a:rPr sz="4000" spc="310" dirty="0">
                <a:solidFill>
                  <a:srgbClr val="FFFFFF"/>
                </a:solidFill>
                <a:latin typeface="Calibri"/>
                <a:cs typeface="Calibri"/>
              </a:rPr>
              <a:t>t</a:t>
            </a:r>
            <a:r>
              <a:rPr sz="4000" spc="-165" dirty="0">
                <a:solidFill>
                  <a:srgbClr val="FFFFFF"/>
                </a:solidFill>
                <a:latin typeface="Calibri"/>
                <a:cs typeface="Calibri"/>
              </a:rPr>
              <a:t>o</a:t>
            </a:r>
            <a:r>
              <a:rPr sz="4000" dirty="0">
                <a:solidFill>
                  <a:srgbClr val="FFFFFF"/>
                </a:solidFill>
                <a:latin typeface="Calibri"/>
                <a:cs typeface="Calibri"/>
              </a:rPr>
              <a:t>	</a:t>
            </a:r>
            <a:r>
              <a:rPr sz="4000" spc="50" dirty="0">
                <a:solidFill>
                  <a:srgbClr val="FFFFFF"/>
                </a:solidFill>
                <a:latin typeface="Calibri"/>
                <a:cs typeface="Calibri"/>
              </a:rPr>
              <a:t>ens</a:t>
            </a:r>
            <a:r>
              <a:rPr sz="4000" spc="120" dirty="0">
                <a:solidFill>
                  <a:srgbClr val="FFFFFF"/>
                </a:solidFill>
                <a:latin typeface="Calibri"/>
                <a:cs typeface="Calibri"/>
              </a:rPr>
              <a:t>u</a:t>
            </a:r>
            <a:r>
              <a:rPr sz="4000" spc="265" dirty="0">
                <a:solidFill>
                  <a:srgbClr val="FFFFFF"/>
                </a:solidFill>
                <a:latin typeface="Calibri"/>
                <a:cs typeface="Calibri"/>
              </a:rPr>
              <a:t>r</a:t>
            </a:r>
            <a:r>
              <a:rPr sz="4000" spc="110" dirty="0">
                <a:solidFill>
                  <a:srgbClr val="FFFFFF"/>
                </a:solidFill>
                <a:latin typeface="Calibri"/>
                <a:cs typeface="Calibri"/>
              </a:rPr>
              <a:t>e</a:t>
            </a:r>
            <a:r>
              <a:rPr sz="4000" dirty="0">
                <a:solidFill>
                  <a:srgbClr val="FFFFFF"/>
                </a:solidFill>
                <a:latin typeface="Calibri"/>
                <a:cs typeface="Calibri"/>
              </a:rPr>
              <a:t>	</a:t>
            </a:r>
            <a:r>
              <a:rPr sz="4000" spc="275" dirty="0">
                <a:solidFill>
                  <a:srgbClr val="FFFFFF"/>
                </a:solidFill>
                <a:latin typeface="Calibri"/>
                <a:cs typeface="Calibri"/>
              </a:rPr>
              <a:t>th</a:t>
            </a:r>
            <a:r>
              <a:rPr sz="4000" spc="-55" dirty="0">
                <a:solidFill>
                  <a:srgbClr val="FFFFFF"/>
                </a:solidFill>
                <a:latin typeface="Calibri"/>
                <a:cs typeface="Calibri"/>
              </a:rPr>
              <a:t>a</a:t>
            </a:r>
            <a:r>
              <a:rPr sz="4000" spc="490" dirty="0">
                <a:solidFill>
                  <a:srgbClr val="FFFFFF"/>
                </a:solidFill>
                <a:latin typeface="Calibri"/>
                <a:cs typeface="Calibri"/>
              </a:rPr>
              <a:t>t</a:t>
            </a:r>
            <a:endParaRPr sz="4000">
              <a:latin typeface="Calibri"/>
              <a:cs typeface="Calibri"/>
            </a:endParaRPr>
          </a:p>
          <a:p>
            <a:pPr marL="12065" marR="5080" algn="ctr">
              <a:lnSpc>
                <a:spcPts val="5100"/>
              </a:lnSpc>
              <a:spcBef>
                <a:spcPts val="220"/>
              </a:spcBef>
              <a:tabLst>
                <a:tab pos="838835" algn="l"/>
                <a:tab pos="1764664" algn="l"/>
                <a:tab pos="2059305" algn="l"/>
                <a:tab pos="2499360" algn="l"/>
                <a:tab pos="3942715" algn="l"/>
                <a:tab pos="4941570" algn="l"/>
              </a:tabLst>
            </a:pPr>
            <a:r>
              <a:rPr sz="4000" spc="75" dirty="0">
                <a:solidFill>
                  <a:srgbClr val="FFFFFF"/>
                </a:solidFill>
                <a:latin typeface="Calibri"/>
                <a:cs typeface="Calibri"/>
              </a:rPr>
              <a:t>w</a:t>
            </a:r>
            <a:r>
              <a:rPr sz="4000" spc="55" dirty="0">
                <a:solidFill>
                  <a:srgbClr val="FFFFFF"/>
                </a:solidFill>
                <a:latin typeface="Calibri"/>
                <a:cs typeface="Calibri"/>
              </a:rPr>
              <a:t>e</a:t>
            </a:r>
            <a:r>
              <a:rPr sz="4000" dirty="0">
                <a:solidFill>
                  <a:srgbClr val="FFFFFF"/>
                </a:solidFill>
                <a:latin typeface="Calibri"/>
                <a:cs typeface="Calibri"/>
              </a:rPr>
              <a:t>	</a:t>
            </a:r>
            <a:r>
              <a:rPr sz="4000" spc="-105" dirty="0">
                <a:solidFill>
                  <a:srgbClr val="FFFFFF"/>
                </a:solidFill>
                <a:latin typeface="Calibri"/>
                <a:cs typeface="Calibri"/>
              </a:rPr>
              <a:t>d</a:t>
            </a:r>
            <a:r>
              <a:rPr sz="4000" spc="-5" dirty="0">
                <a:solidFill>
                  <a:srgbClr val="FFFFFF"/>
                </a:solidFill>
                <a:latin typeface="Calibri"/>
                <a:cs typeface="Calibri"/>
              </a:rPr>
              <a:t>o</a:t>
            </a:r>
            <a:r>
              <a:rPr sz="4000" spc="-360" dirty="0">
                <a:solidFill>
                  <a:srgbClr val="FFFFFF"/>
                </a:solidFill>
                <a:latin typeface="Calibri"/>
                <a:cs typeface="Calibri"/>
              </a:rPr>
              <a:t>n</a:t>
            </a:r>
            <a:r>
              <a:rPr sz="4000" spc="-600" dirty="0">
                <a:solidFill>
                  <a:srgbClr val="FFFFFF"/>
                </a:solidFill>
                <a:latin typeface="Calibri"/>
                <a:cs typeface="Calibri"/>
              </a:rPr>
              <a:t>’</a:t>
            </a:r>
            <a:r>
              <a:rPr sz="4000" spc="490" dirty="0">
                <a:solidFill>
                  <a:srgbClr val="FFFFFF"/>
                </a:solidFill>
                <a:latin typeface="Calibri"/>
                <a:cs typeface="Calibri"/>
              </a:rPr>
              <a:t>t</a:t>
            </a:r>
            <a:r>
              <a:rPr sz="4000" dirty="0">
                <a:solidFill>
                  <a:srgbClr val="FFFFFF"/>
                </a:solidFill>
                <a:latin typeface="Calibri"/>
                <a:cs typeface="Calibri"/>
              </a:rPr>
              <a:t>	</a:t>
            </a:r>
            <a:r>
              <a:rPr sz="4000" spc="30" dirty="0">
                <a:solidFill>
                  <a:srgbClr val="FFFFFF"/>
                </a:solidFill>
                <a:latin typeface="Calibri"/>
                <a:cs typeface="Calibri"/>
              </a:rPr>
              <a:t>d</a:t>
            </a:r>
            <a:r>
              <a:rPr sz="4000" spc="5" dirty="0">
                <a:solidFill>
                  <a:srgbClr val="FFFFFF"/>
                </a:solidFill>
                <a:latin typeface="Calibri"/>
                <a:cs typeface="Calibri"/>
              </a:rPr>
              <a:t>e</a:t>
            </a:r>
            <a:r>
              <a:rPr sz="4000" spc="15" dirty="0">
                <a:solidFill>
                  <a:srgbClr val="FFFFFF"/>
                </a:solidFill>
                <a:latin typeface="Calibri"/>
                <a:cs typeface="Calibri"/>
              </a:rPr>
              <a:t>v</a:t>
            </a:r>
            <a:r>
              <a:rPr sz="4000" spc="110" dirty="0">
                <a:solidFill>
                  <a:srgbClr val="FFFFFF"/>
                </a:solidFill>
                <a:latin typeface="Calibri"/>
                <a:cs typeface="Calibri"/>
              </a:rPr>
              <a:t>e</a:t>
            </a:r>
            <a:r>
              <a:rPr sz="4000" spc="120" dirty="0">
                <a:solidFill>
                  <a:srgbClr val="FFFFFF"/>
                </a:solidFill>
                <a:latin typeface="Calibri"/>
                <a:cs typeface="Calibri"/>
              </a:rPr>
              <a:t>l</a:t>
            </a:r>
            <a:r>
              <a:rPr sz="4000" spc="-45" dirty="0">
                <a:solidFill>
                  <a:srgbClr val="FFFFFF"/>
                </a:solidFill>
                <a:latin typeface="Calibri"/>
                <a:cs typeface="Calibri"/>
              </a:rPr>
              <a:t>o</a:t>
            </a:r>
            <a:r>
              <a:rPr sz="4000" spc="10" dirty="0">
                <a:solidFill>
                  <a:srgbClr val="FFFFFF"/>
                </a:solidFill>
                <a:latin typeface="Calibri"/>
                <a:cs typeface="Calibri"/>
              </a:rPr>
              <a:t>p</a:t>
            </a:r>
            <a:r>
              <a:rPr sz="4000" dirty="0">
                <a:solidFill>
                  <a:srgbClr val="FFFFFF"/>
                </a:solidFill>
                <a:latin typeface="Calibri"/>
                <a:cs typeface="Calibri"/>
              </a:rPr>
              <a:t>	</a:t>
            </a:r>
            <a:r>
              <a:rPr sz="4000" spc="80" dirty="0">
                <a:solidFill>
                  <a:srgbClr val="FFFFFF"/>
                </a:solidFill>
                <a:latin typeface="Calibri"/>
                <a:cs typeface="Calibri"/>
              </a:rPr>
              <a:t>a</a:t>
            </a:r>
            <a:r>
              <a:rPr sz="4000" spc="90" dirty="0">
                <a:solidFill>
                  <a:srgbClr val="FFFFFF"/>
                </a:solidFill>
                <a:latin typeface="Calibri"/>
                <a:cs typeface="Calibri"/>
              </a:rPr>
              <a:t>n</a:t>
            </a:r>
            <a:r>
              <a:rPr sz="4000" spc="330" dirty="0">
                <a:solidFill>
                  <a:srgbClr val="FFFFFF"/>
                </a:solidFill>
                <a:latin typeface="Calibri"/>
                <a:cs typeface="Calibri"/>
              </a:rPr>
              <a:t>y</a:t>
            </a:r>
            <a:r>
              <a:rPr sz="4000" dirty="0">
                <a:solidFill>
                  <a:srgbClr val="FFFFFF"/>
                </a:solidFill>
                <a:latin typeface="Calibri"/>
                <a:cs typeface="Calibri"/>
              </a:rPr>
              <a:t>	</a:t>
            </a:r>
            <a:r>
              <a:rPr sz="4000" spc="100" dirty="0">
                <a:solidFill>
                  <a:srgbClr val="FFFFFF"/>
                </a:solidFill>
                <a:latin typeface="Calibri"/>
                <a:cs typeface="Calibri"/>
              </a:rPr>
              <a:t>dise</a:t>
            </a:r>
            <a:r>
              <a:rPr sz="4000" spc="165" dirty="0">
                <a:solidFill>
                  <a:srgbClr val="FFFFFF"/>
                </a:solidFill>
                <a:latin typeface="Calibri"/>
                <a:cs typeface="Calibri"/>
              </a:rPr>
              <a:t>a</a:t>
            </a:r>
            <a:r>
              <a:rPr sz="4000" spc="120" dirty="0">
                <a:solidFill>
                  <a:srgbClr val="FFFFFF"/>
                </a:solidFill>
                <a:latin typeface="Calibri"/>
                <a:cs typeface="Calibri"/>
              </a:rPr>
              <a:t>s</a:t>
            </a:r>
            <a:r>
              <a:rPr sz="4000" spc="240" dirty="0">
                <a:solidFill>
                  <a:srgbClr val="FFFFFF"/>
                </a:solidFill>
                <a:latin typeface="Calibri"/>
                <a:cs typeface="Calibri"/>
              </a:rPr>
              <a:t>e</a:t>
            </a:r>
            <a:r>
              <a:rPr sz="4000" spc="110" dirty="0">
                <a:solidFill>
                  <a:srgbClr val="FFFFFF"/>
                </a:solidFill>
                <a:latin typeface="Calibri"/>
                <a:cs typeface="Calibri"/>
              </a:rPr>
              <a:t>s  </a:t>
            </a:r>
            <a:r>
              <a:rPr sz="4000" spc="145" dirty="0">
                <a:solidFill>
                  <a:srgbClr val="FFFFFF"/>
                </a:solidFill>
                <a:latin typeface="Calibri"/>
                <a:cs typeface="Calibri"/>
              </a:rPr>
              <a:t>caused	</a:t>
            </a:r>
            <a:r>
              <a:rPr sz="4000" spc="170" dirty="0">
                <a:solidFill>
                  <a:srgbClr val="FFFFFF"/>
                </a:solidFill>
                <a:latin typeface="Calibri"/>
                <a:cs typeface="Calibri"/>
              </a:rPr>
              <a:t>by	</a:t>
            </a:r>
            <a:r>
              <a:rPr sz="4000" spc="10" dirty="0">
                <a:solidFill>
                  <a:srgbClr val="FFFFFF"/>
                </a:solidFill>
                <a:latin typeface="Calibri"/>
                <a:cs typeface="Calibri"/>
              </a:rPr>
              <a:t>vitamin  </a:t>
            </a:r>
            <a:r>
              <a:rPr sz="4000" spc="85" dirty="0">
                <a:solidFill>
                  <a:srgbClr val="FFFFFF"/>
                </a:solidFill>
                <a:latin typeface="Calibri"/>
                <a:cs typeface="Calibri"/>
              </a:rPr>
              <a:t>deficiencies?</a:t>
            </a:r>
            <a:endParaRPr sz="4000">
              <a:latin typeface="Calibri"/>
              <a:cs typeface="Calibri"/>
            </a:endParaRPr>
          </a:p>
        </p:txBody>
      </p:sp>
      <p:grpSp>
        <p:nvGrpSpPr>
          <p:cNvPr id="27" name="object 27"/>
          <p:cNvGrpSpPr/>
          <p:nvPr/>
        </p:nvGrpSpPr>
        <p:grpSpPr>
          <a:xfrm>
            <a:off x="3683000" y="4343400"/>
            <a:ext cx="1308100" cy="800100"/>
            <a:chOff x="3683000" y="4343400"/>
            <a:chExt cx="1308100" cy="800100"/>
          </a:xfrm>
        </p:grpSpPr>
        <p:sp>
          <p:nvSpPr>
            <p:cNvPr id="28" name="object 28"/>
            <p:cNvSpPr/>
            <p:nvPr/>
          </p:nvSpPr>
          <p:spPr>
            <a:xfrm>
              <a:off x="4165600" y="4635500"/>
              <a:ext cx="825500" cy="508000"/>
            </a:xfrm>
            <a:prstGeom prst="rect">
              <a:avLst/>
            </a:prstGeom>
            <a:blipFill>
              <a:blip r:embed="rId24" cstate="print"/>
              <a:stretch>
                <a:fillRect/>
              </a:stretch>
            </a:blipFill>
          </p:spPr>
          <p:txBody>
            <a:bodyPr wrap="square" lIns="0" tIns="0" rIns="0" bIns="0" rtlCol="0"/>
            <a:lstStyle/>
            <a:p>
              <a:endParaRPr/>
            </a:p>
          </p:txBody>
        </p:sp>
        <p:sp>
          <p:nvSpPr>
            <p:cNvPr id="29" name="object 29"/>
            <p:cNvSpPr/>
            <p:nvPr/>
          </p:nvSpPr>
          <p:spPr>
            <a:xfrm>
              <a:off x="4241803" y="4686293"/>
              <a:ext cx="673093" cy="381012"/>
            </a:xfrm>
            <a:prstGeom prst="rect">
              <a:avLst/>
            </a:prstGeom>
            <a:blipFill>
              <a:blip r:embed="rId25" cstate="print"/>
              <a:stretch>
                <a:fillRect/>
              </a:stretch>
            </a:blipFill>
          </p:spPr>
          <p:txBody>
            <a:bodyPr wrap="square" lIns="0" tIns="0" rIns="0" bIns="0" rtlCol="0"/>
            <a:lstStyle/>
            <a:p>
              <a:endParaRPr/>
            </a:p>
          </p:txBody>
        </p:sp>
        <p:sp>
          <p:nvSpPr>
            <p:cNvPr id="30" name="object 30"/>
            <p:cNvSpPr/>
            <p:nvPr/>
          </p:nvSpPr>
          <p:spPr>
            <a:xfrm>
              <a:off x="3683000" y="4343400"/>
              <a:ext cx="584200" cy="355600"/>
            </a:xfrm>
            <a:prstGeom prst="rect">
              <a:avLst/>
            </a:prstGeom>
            <a:blipFill>
              <a:blip r:embed="rId26" cstate="print"/>
              <a:stretch>
                <a:fillRect/>
              </a:stretch>
            </a:blipFill>
          </p:spPr>
          <p:txBody>
            <a:bodyPr wrap="square" lIns="0" tIns="0" rIns="0" bIns="0" rtlCol="0"/>
            <a:lstStyle/>
            <a:p>
              <a:endParaRPr/>
            </a:p>
          </p:txBody>
        </p:sp>
        <p:sp>
          <p:nvSpPr>
            <p:cNvPr id="31" name="object 31"/>
            <p:cNvSpPr/>
            <p:nvPr/>
          </p:nvSpPr>
          <p:spPr>
            <a:xfrm>
              <a:off x="3746503" y="4382262"/>
              <a:ext cx="457193" cy="252475"/>
            </a:xfrm>
            <a:prstGeom prst="rect">
              <a:avLst/>
            </a:prstGeom>
            <a:blipFill>
              <a:blip r:embed="rId27" cstate="print"/>
              <a:stretch>
                <a:fillRect/>
              </a:stretch>
            </a:blipFill>
          </p:spPr>
          <p:txBody>
            <a:bodyPr wrap="square" lIns="0" tIns="0" rIns="0" bIns="0" rtlCol="0"/>
            <a:lstStyle/>
            <a:p>
              <a:endParaRPr/>
            </a:p>
          </p:txBody>
        </p:sp>
      </p:grpSp>
      <p:sp>
        <p:nvSpPr>
          <p:cNvPr id="32" name="object 32"/>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8" action="ppaction://hlinksldjump"/>
              </a:rPr>
              <a:t>B</a:t>
            </a:r>
            <a:r>
              <a:rPr sz="6000" spc="325" dirty="0">
                <a:solidFill>
                  <a:srgbClr val="FFFFFF"/>
                </a:solidFill>
                <a:latin typeface="Calibri"/>
                <a:cs typeface="Calibri"/>
                <a:hlinkClick r:id="rId28" action="ppaction://hlinksldjump"/>
              </a:rPr>
              <a:t>A</a:t>
            </a:r>
            <a:r>
              <a:rPr sz="6000" spc="315" dirty="0">
                <a:solidFill>
                  <a:srgbClr val="FFFFFF"/>
                </a:solidFill>
                <a:latin typeface="Calibri"/>
                <a:cs typeface="Calibri"/>
                <a:hlinkClick r:id="rId28" action="ppaction://hlinksldjump"/>
              </a:rPr>
              <a:t>C</a:t>
            </a:r>
            <a:r>
              <a:rPr sz="6000" spc="390" dirty="0">
                <a:solidFill>
                  <a:srgbClr val="FFFFFF"/>
                </a:solidFill>
                <a:latin typeface="Calibri"/>
                <a:cs typeface="Calibri"/>
                <a:hlinkClick r:id="rId28" action="ppaction://hlinksldjump"/>
              </a:rPr>
              <a:t>K</a:t>
            </a:r>
            <a:endParaRPr sz="6000">
              <a:latin typeface="Calibri"/>
              <a:cs typeface="Calibri"/>
            </a:endParaRPr>
          </a:p>
        </p:txBody>
      </p:sp>
      <p:sp>
        <p:nvSpPr>
          <p:cNvPr id="33" name="object 33"/>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9" action="ppaction://hlinksldjump"/>
              </a:rPr>
              <a:t>NEXT</a:t>
            </a:r>
            <a:endParaRPr sz="6000">
              <a:latin typeface="Calibri"/>
              <a:cs typeface="Calibri"/>
            </a:endParaRPr>
          </a:p>
        </p:txBody>
      </p:sp>
      <p:sp>
        <p:nvSpPr>
          <p:cNvPr id="34" name="object 34"/>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0"/>
              </a:rPr>
              <a:t>www.planbee.com</a:t>
            </a:r>
            <a:endParaRPr sz="1800">
              <a:latin typeface="Century Gothic"/>
              <a:cs typeface="Century Gothic"/>
            </a:endParaRP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TotalTime>
  <Words>1587</Words>
  <Application>Microsoft Office PowerPoint</Application>
  <PresentationFormat>Custom</PresentationFormat>
  <Paragraphs>69</Paragraphs>
  <Slides>10</Slides>
  <Notes>0</Notes>
  <HiddenSlides>0</HiddenSlides>
  <MMClips>4</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Calibri</vt:lpstr>
      <vt:lpstr>Century Gothic</vt:lpstr>
      <vt:lpstr>Office Theme</vt:lpstr>
      <vt:lpstr>Healthy Bodies</vt:lpstr>
      <vt:lpstr>Which of these statements are true and which  are false?</vt:lpstr>
      <vt:lpstr>Today we  know what  foods we  should and shouldn’t  be eating  to keep us healthy and to give us a     balanced diet. However, people haven’t  always known  how to eat healthily.</vt:lpstr>
      <vt:lpstr>Sailors</vt:lpstr>
      <vt:lpstr>Rich and Poor Babies</vt:lpstr>
      <vt:lpstr>PowerPoint Presentation</vt:lpstr>
      <vt:lpstr>PowerPoint Presentation</vt:lpstr>
      <vt:lpstr>Can  you name  any of the food  groups?</vt:lpstr>
      <vt:lpstr>Plenary:</vt:lpstr>
      <vt:lpstr>Being deficient in any vitamin can cause health problems. Not getting  enough  vitamin A can lead  to eye  problems,  including ‘night blindness’ that makes  seeing  in dim light  very difficult. Vitamin B12 deficiencies cause sore and  swollen  tongues, as well as numbness   and tingling in your  fingers and toes.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Bodies</dc:title>
  <dc:creator>Melissa Gilbert</dc:creator>
  <cp:lastModifiedBy>Melissa Gilbert</cp:lastModifiedBy>
  <cp:revision>7</cp:revision>
  <dcterms:created xsi:type="dcterms:W3CDTF">2021-01-06T09:40:15Z</dcterms:created>
  <dcterms:modified xsi:type="dcterms:W3CDTF">2021-01-06T10:51:25Z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2014-08-20T00:00:00Z</vt:filetime>
  </property>
  <property fmtid="{D5CDD505-2E9C-101B-9397-08002B2CF9AE}" pid="3" name="Creator">
    <vt:lpwstr>Apple Keynote 5.3</vt:lpwstr>
  </property>
  <property fmtid="{D5CDD505-2E9C-101B-9397-08002B2CF9AE}" pid="4" name="LastSaved">
    <vt:filetime>2021-01-06T00:00:00Z</vt:filetime>
  </property>
</Properties>
</file>