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9" r:id="rId3"/>
    <p:sldId id="268" r:id="rId4"/>
    <p:sldId id="272" r:id="rId5"/>
    <p:sldId id="273" r:id="rId6"/>
    <p:sldId id="271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CW Cursive Writing 1" panose="03050602040000000000" pitchFamily="66" charset="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6" d="100"/>
          <a:sy n="66" d="100"/>
        </p:scale>
        <p:origin x="12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1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1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3.jpe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4154984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We are learning</a:t>
            </a:r>
          </a:p>
          <a:p>
            <a:endParaRPr lang="en-US" sz="4400" b="1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b="1" dirty="0">
                <a:solidFill>
                  <a:srgbClr val="000000"/>
                </a:solidFill>
                <a:latin typeface="CCW Cursive Writing 1 - 36"/>
              </a:rPr>
              <a:t>T</a:t>
            </a:r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o solve subtraction word problems.</a:t>
            </a:r>
          </a:p>
          <a:p>
            <a:endParaRPr lang="en-GB" sz="4400" dirty="0">
              <a:solidFill>
                <a:srgbClr val="000000"/>
              </a:solidFill>
              <a:latin typeface="CCW Cursive Writing 1 - 36"/>
            </a:endParaRPr>
          </a:p>
          <a:p>
            <a:r>
              <a:rPr lang="en-US" sz="4400" dirty="0">
                <a:solidFill>
                  <a:srgbClr val="000000"/>
                </a:solidFill>
                <a:latin typeface="CCW Cursive Writing 1 - 36"/>
              </a:rPr>
              <a:t> 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A4AD140-B87D-420C-9D73-72345C5D341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973"/>
    </mc:Choice>
    <mc:Fallback>
      <p:transition spd="slow" advTm="8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234043"/>
            <a:ext cx="98425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We will be reading and solving word problems today.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Word problems are just like calculations except that the calculation is hidden within a sentence. 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3600" dirty="0">
                <a:solidFill>
                  <a:srgbClr val="000000"/>
                </a:solidFill>
                <a:latin typeface="CCW Cursive Writing 1 - 22"/>
              </a:rPr>
              <a:t>It’s our job to find the calculation and solve it. </a:t>
            </a:r>
            <a:endParaRPr lang="en-US" sz="16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6C4CE36-75E0-4045-AE55-95268C091C2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06467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065"/>
    </mc:Choice>
    <mc:Fallback>
      <p:transition spd="slow" advTm="160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386105" y="316705"/>
            <a:ext cx="6901045" cy="233910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Tom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5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</a:p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He eats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3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</a:p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How many bananas are left?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1400" dirty="0">
                <a:solidFill>
                  <a:srgbClr val="000000"/>
                </a:solidFill>
                <a:latin typeface="CCW Cursive Writing 1 - 22"/>
              </a:rPr>
              <a:t>						     </a:t>
            </a:r>
            <a:endParaRPr lang="en-US" sz="1400" dirty="0">
              <a:solidFill>
                <a:srgbClr val="000000"/>
              </a:solidFill>
              <a:latin typeface="CCW Cursive Writing 1 - 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06446F-FA9B-4B96-8729-596F4DCDAFD1}"/>
              </a:ext>
            </a:extLst>
          </p:cNvPr>
          <p:cNvSpPr txBox="1"/>
          <p:nvPr/>
        </p:nvSpPr>
        <p:spPr>
          <a:xfrm>
            <a:off x="343581" y="2945583"/>
            <a:ext cx="892628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6000" dirty="0">
                <a:latin typeface="CCW Cursive Writing 1" panose="03050602040000000000" pitchFamily="66" charset="0"/>
              </a:rPr>
              <a:t>5 - 3 = </a:t>
            </a:r>
            <a:endParaRPr lang="en-US" sz="6000" dirty="0">
              <a:latin typeface="CCW Cursive Writing 1" panose="03050602040000000000" pitchFamily="66" charset="0"/>
            </a:endParaRPr>
          </a:p>
        </p:txBody>
      </p:sp>
      <p:pic>
        <p:nvPicPr>
          <p:cNvPr id="1026" name="Picture 2" descr="Free Cartoon Boy Face, Download Free Clip Art, Free Clip Art on Clipart  Library">
            <a:extLst>
              <a:ext uri="{FF2B5EF4-FFF2-40B4-BE49-F238E27FC236}">
                <a16:creationId xmlns:a16="http://schemas.microsoft.com/office/drawing/2014/main" id="{CD92E5EA-2CF5-40A0-8EEF-3B8E5E122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025" y="2079321"/>
            <a:ext cx="1277258" cy="129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163E627C-84F4-4DED-9FD1-A078740B23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966" y="3436063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70CE3EB6-51F7-499D-A6D8-51F173EEF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655" y="3761286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44125E79-1852-49F8-8336-09778E303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328" y="4217967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5D1EABF0-8D14-433F-A89C-93FF2A2B9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655" y="4425064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121B4251-6550-4B12-8972-ABB4B6F9E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965" y="4894674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70A043F-2057-43D9-92EC-22730932DAA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88151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116"/>
    </mc:Choice>
    <mc:Fallback>
      <p:transition spd="slow" advTm="57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386105" y="316705"/>
            <a:ext cx="6901045" cy="233910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Tom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8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</a:p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He eats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4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</a:p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How many bananas are left?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1400" dirty="0">
                <a:solidFill>
                  <a:srgbClr val="000000"/>
                </a:solidFill>
                <a:latin typeface="CCW Cursive Writing 1 - 22"/>
              </a:rPr>
              <a:t>						     </a:t>
            </a:r>
            <a:endParaRPr lang="en-US" sz="1400" dirty="0">
              <a:solidFill>
                <a:srgbClr val="000000"/>
              </a:solidFill>
              <a:latin typeface="CCW Cursive Writing 1 - 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06446F-FA9B-4B96-8729-596F4DCDAFD1}"/>
              </a:ext>
            </a:extLst>
          </p:cNvPr>
          <p:cNvSpPr txBox="1"/>
          <p:nvPr/>
        </p:nvSpPr>
        <p:spPr>
          <a:xfrm>
            <a:off x="343581" y="2945583"/>
            <a:ext cx="892628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6000" dirty="0">
                <a:latin typeface="CCW Cursive Writing 1" panose="03050602040000000000" pitchFamily="66" charset="0"/>
              </a:rPr>
              <a:t>8 - 4 = </a:t>
            </a:r>
            <a:endParaRPr lang="en-US" sz="6000" dirty="0">
              <a:latin typeface="CCW Cursive Writing 1" panose="03050602040000000000" pitchFamily="66" charset="0"/>
            </a:endParaRPr>
          </a:p>
        </p:txBody>
      </p:sp>
      <p:pic>
        <p:nvPicPr>
          <p:cNvPr id="1026" name="Picture 2" descr="Free Cartoon Boy Face, Download Free Clip Art, Free Clip Art on Clipart  Library">
            <a:extLst>
              <a:ext uri="{FF2B5EF4-FFF2-40B4-BE49-F238E27FC236}">
                <a16:creationId xmlns:a16="http://schemas.microsoft.com/office/drawing/2014/main" id="{CD92E5EA-2CF5-40A0-8EEF-3B8E5E122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025" y="2079321"/>
            <a:ext cx="1277258" cy="129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163E627C-84F4-4DED-9FD1-A078740B23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966" y="3436063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70CE3EB6-51F7-499D-A6D8-51F173EEF8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655" y="3761286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44125E79-1852-49F8-8336-09778E3030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3328" y="4217967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5D1EABF0-8D14-433F-A89C-93FF2A2B9D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3655" y="4425064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2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121B4251-6550-4B12-8972-ABB4B6F9E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965" y="4894674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C3157C1A-0538-4C03-B188-3D7DE76B7A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58" y="3602967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E41BC9B5-19B9-4FE6-B147-C433D4B66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0639" y="4411733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Free Banana Transparent Png, Download Free Clip Art, Free Clip Art on  Clipart Library">
            <a:extLst>
              <a:ext uri="{FF2B5EF4-FFF2-40B4-BE49-F238E27FC236}">
                <a16:creationId xmlns:a16="http://schemas.microsoft.com/office/drawing/2014/main" id="{8E14EEE1-2385-4DDA-B75B-BE349430F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5703" y="3628053"/>
            <a:ext cx="772689" cy="650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CA0CA7E-20E8-4B46-99FF-A257B029E46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88953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030"/>
    </mc:Choice>
    <mc:Fallback>
      <p:transition spd="slow" advTm="270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4898305-4BA2-439D-8832-28DB99503214}"/>
              </a:ext>
            </a:extLst>
          </p:cNvPr>
          <p:cNvSpPr txBox="1"/>
          <p:nvPr/>
        </p:nvSpPr>
        <p:spPr>
          <a:xfrm>
            <a:off x="386105" y="316705"/>
            <a:ext cx="6901045" cy="233910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Tom has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6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</a:p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He eats </a:t>
            </a:r>
            <a:r>
              <a:rPr lang="en-GB" sz="2400" dirty="0">
                <a:solidFill>
                  <a:srgbClr val="FF0000"/>
                </a:solidFill>
                <a:latin typeface="CCW Cursive Writing 1 - 22"/>
              </a:rPr>
              <a:t>2</a:t>
            </a:r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 bananas. </a:t>
            </a:r>
          </a:p>
          <a:p>
            <a:r>
              <a:rPr lang="en-GB" sz="2400" dirty="0">
                <a:solidFill>
                  <a:srgbClr val="000000"/>
                </a:solidFill>
                <a:latin typeface="CCW Cursive Writing 1 - 22"/>
              </a:rPr>
              <a:t>How many bananas are left?</a:t>
            </a:r>
          </a:p>
          <a:p>
            <a:endParaRPr lang="en-GB" sz="36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1400" dirty="0">
                <a:solidFill>
                  <a:srgbClr val="000000"/>
                </a:solidFill>
                <a:latin typeface="CCW Cursive Writing 1 - 22"/>
              </a:rPr>
              <a:t>						     </a:t>
            </a:r>
            <a:endParaRPr lang="en-US" sz="1400" dirty="0">
              <a:solidFill>
                <a:srgbClr val="000000"/>
              </a:solidFill>
              <a:latin typeface="CCW Cursive Writing 1 - 22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406446F-FA9B-4B96-8729-596F4DCDAFD1}"/>
              </a:ext>
            </a:extLst>
          </p:cNvPr>
          <p:cNvSpPr txBox="1"/>
          <p:nvPr/>
        </p:nvSpPr>
        <p:spPr>
          <a:xfrm>
            <a:off x="343581" y="2945583"/>
            <a:ext cx="892628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36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  <a:p>
            <a:pPr algn="ctr"/>
            <a:endParaRPr lang="en-GB" sz="6000" dirty="0">
              <a:latin typeface="CCW Cursive Writing 1" panose="03050602040000000000" pitchFamily="66" charset="0"/>
            </a:endParaRPr>
          </a:p>
        </p:txBody>
      </p:sp>
      <p:pic>
        <p:nvPicPr>
          <p:cNvPr id="1026" name="Picture 2" descr="Free Cartoon Boy Face, Download Free Clip Art, Free Clip Art on Clipart  Library">
            <a:extLst>
              <a:ext uri="{FF2B5EF4-FFF2-40B4-BE49-F238E27FC236}">
                <a16:creationId xmlns:a16="http://schemas.microsoft.com/office/drawing/2014/main" id="{CD92E5EA-2CF5-40A0-8EEF-3B8E5E1225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025" y="2079321"/>
            <a:ext cx="1277258" cy="1294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0E61C76-53A1-42ED-8D73-E3160486050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46001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375"/>
    </mc:Choice>
    <mc:Fallback>
      <p:transition spd="slow" advTm="293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24F31F-79C7-4FCF-923A-0892A57107FA}"/>
              </a:ext>
            </a:extLst>
          </p:cNvPr>
          <p:cNvSpPr txBox="1"/>
          <p:nvPr/>
        </p:nvSpPr>
        <p:spPr>
          <a:xfrm>
            <a:off x="158750" y="234043"/>
            <a:ext cx="9842500" cy="569386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CCW Cursive Writing 1 - 22"/>
              </a:rPr>
              <a:t>That is the end of our lesson today. </a:t>
            </a:r>
          </a:p>
          <a:p>
            <a:endParaRPr lang="en-GB" sz="28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2800" dirty="0">
                <a:solidFill>
                  <a:srgbClr val="000000"/>
                </a:solidFill>
                <a:latin typeface="CCW Cursive Writing 1 - 22"/>
              </a:rPr>
              <a:t>Now it is your turn to solve subtraction word problems on your own. </a:t>
            </a:r>
          </a:p>
          <a:p>
            <a:endParaRPr lang="en-GB" sz="28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2800" dirty="0">
                <a:solidFill>
                  <a:srgbClr val="000000"/>
                </a:solidFill>
                <a:latin typeface="CCW Cursive Writing 1 - 22"/>
              </a:rPr>
              <a:t>I have typed some up for you. Draw pictures to </a:t>
            </a:r>
            <a:r>
              <a:rPr lang="en-GB" sz="2800">
                <a:solidFill>
                  <a:srgbClr val="000000"/>
                </a:solidFill>
                <a:latin typeface="CCW Cursive Writing 1 - 22"/>
              </a:rPr>
              <a:t>solve them.</a:t>
            </a:r>
            <a:endParaRPr lang="en-GB" sz="2800" dirty="0">
              <a:solidFill>
                <a:srgbClr val="000000"/>
              </a:solidFill>
              <a:latin typeface="CCW Cursive Writing 1 - 22"/>
            </a:endParaRPr>
          </a:p>
          <a:p>
            <a:endParaRPr lang="en-GB" sz="2800" dirty="0">
              <a:solidFill>
                <a:srgbClr val="000000"/>
              </a:solidFill>
              <a:latin typeface="CCW Cursive Writing 1 - 22"/>
            </a:endParaRPr>
          </a:p>
          <a:p>
            <a:r>
              <a:rPr lang="en-GB" sz="2800" dirty="0">
                <a:solidFill>
                  <a:srgbClr val="000000"/>
                </a:solidFill>
                <a:latin typeface="CCW Cursive Writing 1 - 22"/>
              </a:rPr>
              <a:t>Don’t forget to turn the numbers in the word problem, into a calculation.</a:t>
            </a:r>
            <a:endParaRPr lang="en-US" sz="2800" dirty="0">
              <a:solidFill>
                <a:srgbClr val="000000"/>
              </a:solidFill>
              <a:latin typeface="CCW Cursive Writing 1 - 22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4B7C877-99B2-4AC2-AA26-CA16FD14644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85671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31"/>
    </mc:Choice>
    <mc:Fallback>
      <p:transition spd="slow" advTm="181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176</Words>
  <Application>Microsoft Office PowerPoint</Application>
  <PresentationFormat>Custom</PresentationFormat>
  <Paragraphs>44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CCW Cursive Writing 1 - 22</vt:lpstr>
      <vt:lpstr>Calibri Light</vt:lpstr>
      <vt:lpstr>CCW Cursive Writing 1 - 36</vt:lpstr>
      <vt:lpstr>CCW Cursive Writing 1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12</cp:revision>
  <dcterms:created xsi:type="dcterms:W3CDTF">2021-01-05T15:26:57Z</dcterms:created>
  <dcterms:modified xsi:type="dcterms:W3CDTF">2021-01-10T11:25:09Z</dcterms:modified>
</cp:coreProperties>
</file>