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98" r:id="rId2"/>
    <p:sldId id="310" r:id="rId3"/>
    <p:sldId id="311" r:id="rId4"/>
    <p:sldId id="299" r:id="rId5"/>
    <p:sldId id="309" r:id="rId6"/>
    <p:sldId id="312" r:id="rId7"/>
    <p:sldId id="314" r:id="rId8"/>
    <p:sldId id="313" r:id="rId9"/>
    <p:sldId id="307" r:id="rId10"/>
    <p:sldId id="308" r:id="rId11"/>
  </p:sldIdLst>
  <p:sldSz cx="9144000" cy="6858000" type="screen4x3"/>
  <p:notesSz cx="6858000" cy="9144000"/>
  <p:embeddedFontLst>
    <p:embeddedFont>
      <p:font typeface="BPreplay" panose="02000503000000020004" charset="0"/>
      <p:regular r:id="rId12"/>
      <p:bold r:id="rId13"/>
      <p:italic r:id="rId14"/>
      <p:bold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MS PGothic" panose="020B0600070205080204" pitchFamily="34" charset="-128"/>
      <p:regular r:id="rId20"/>
    </p:embeddedFont>
    <p:embeddedFont>
      <p:font typeface="MS PGothic" panose="020B0600070205080204" pitchFamily="34" charset="-128"/>
      <p:regular r:id="rId20"/>
    </p:embeddedFont>
    <p:embeddedFont>
      <p:font typeface="Sassoon Infant Md" panose="02000603050000020003" charset="0"/>
      <p:regular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58">
          <p15:clr>
            <a:srgbClr val="A4A3A4"/>
          </p15:clr>
        </p15:guide>
        <p15:guide id="2" pos="3085">
          <p15:clr>
            <a:srgbClr val="A4A3A4"/>
          </p15:clr>
        </p15:guide>
        <p15:guide id="3" pos="269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97EF"/>
    <a:srgbClr val="23A7F9"/>
    <a:srgbClr val="9966FF"/>
    <a:srgbClr val="CC00FF"/>
    <a:srgbClr val="FFFF66"/>
    <a:srgbClr val="FF9933"/>
    <a:srgbClr val="FF66FF"/>
    <a:srgbClr val="B3EC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90" autoAdjust="0"/>
    <p:restoredTop sz="94660"/>
  </p:normalViewPr>
  <p:slideViewPr>
    <p:cSldViewPr>
      <p:cViewPr varScale="1">
        <p:scale>
          <a:sx n="74" d="100"/>
          <a:sy n="74" d="100"/>
        </p:scale>
        <p:origin x="1326" y="54"/>
      </p:cViewPr>
      <p:guideLst>
        <p:guide orient="horz" pos="3158"/>
        <p:guide pos="3085"/>
        <p:guide pos="269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11D37-231A-4F8D-8C29-521498793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C5E6ED0-BE81-4D04-8A8E-F60C894C6F8E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6427A-9368-4424-86C4-0FDF44EA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A78F5-9ABF-4017-B99E-5BA14CF1F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A61E298-42F7-4CC2-B04A-C9BD7A4D50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980129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1422AC-7832-4DC0-81AE-10E0711CE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8FD9007-A15F-4E5D-9DF5-D77BB52B7EBF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5B87B-DD94-4D21-A8B6-C27168EF0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98F6DB-6C7E-4B72-9B51-7A5D0E9DE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8364460-31C6-4461-A38A-6010BCBDB8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238006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276FD-136C-4279-8651-B1296C81F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F1987F0-CCBC-46CA-A813-185C21147DC5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5D163-0525-41BA-A430-8DBC858A9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098497-F9E0-41B1-B0C3-8E224FA769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C01BF4D-8BE6-45BF-9D45-F64494B2FD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078672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7B9B4FA-D066-4078-8F9A-25C20880B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80D51D6-08D8-4087-836D-D9CBE37E5CF4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DC4650A-02DE-4245-99EF-DABEDB7AA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0BB2510-A48A-4A47-AFDE-8C899D312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E3D399F-8CDD-4711-8231-C2FF3ECFA3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523288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5089F2D-6216-496F-AD2C-A21A882BF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3D055E8-DF16-425F-95B9-C6A6449C8B2C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2DD8A01-78CB-40EE-AC5D-0538744787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BD6134A-BEC5-4BA0-A921-A0F5BAC07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5162216-A277-467B-B1CB-BF90D2923D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08771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F58C13E-0D26-4C2A-93F9-79B3895C3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9C83083-5BDC-4A5C-8E9B-947129EE9084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72057C4-4869-491D-97CF-22AA10F50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F1DECF1-45DC-4BCB-B13D-F0E07A49C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0A4F225-B99D-4B52-8D37-DE7DBDE54C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977886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86C9751-C4FA-4BE5-9E26-900525A63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F0FD41D-1D0B-4FE0-B614-D68BB63AAF43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E15C458-49D9-488C-B063-C282ECD6C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5F89CB9-1EB4-4850-AA24-F2B9614D7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D650967-14D0-4A02-B912-15E40A8C9E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850478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BF7FFFF-CDA9-4431-AC1C-B68D63526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588EDC1-B1E0-4E61-8189-ECB34504811A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BE7C883-DA0E-4D44-88EB-0D885E135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DDAD68F-F956-4B95-8DA4-5A9CF85CD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472B1175-F469-4DFC-A564-AA3B209D4E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59243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1A213AD-AE66-4680-9382-11918B2D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1DAD438-7DF3-4213-A122-F2DE9D4184E0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7B9F2C2-4028-4FF9-9802-18264D3313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2F410F4-8A3B-480B-B6EE-C5437AE38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D078962-ADED-444C-96A8-BB0F9835F1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12335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86B4C1-7447-4AA8-92B2-1DA2F7298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8834556-1B7E-457F-A2E0-4EEB8EDB40A2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DF470-3316-4580-9626-881E59D73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CC4A98-44B6-4F37-BE85-CA0ED15FC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C49F028-C0A8-41D5-BC79-F28758C443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495319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EDB700-47AF-4952-95F1-FA8A70C7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2C5967D-9FC5-466A-B8EA-97BBFAB61FF8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2188B4-670C-4B72-87B8-66AD5E91C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B80F17-AB88-487E-8074-F73ECF326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CBEB6CE-7FAE-47EF-BE23-2C952A38D5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877523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01348C0-BB97-4FC8-86E0-D4B1FC78858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7982891-2DAF-45AC-B484-E601C507C9C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E2432-F56F-4012-808D-E35417DA9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+mn-lt"/>
                <a:ea typeface="ＭＳ Ｐゴシック" charset="0"/>
              </a:defRPr>
            </a:lvl1pPr>
          </a:lstStyle>
          <a:p>
            <a:pPr>
              <a:defRPr/>
            </a:pPr>
            <a:fld id="{DBD610DE-AE23-4595-B84F-CF55C7B15A49}" type="datetimeFigureOut">
              <a:rPr lang="en-GB"/>
              <a:pPr>
                <a:defRPr/>
              </a:pPr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4BE3A-A524-4CBB-B04B-B2974B8423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FF4AF-7BA6-4B57-B87E-06D641C9F1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  <a:ea typeface="ＭＳ Ｐゴシック" charset="0"/>
              </a:defRPr>
            </a:lvl1pPr>
          </a:lstStyle>
          <a:p>
            <a:pPr>
              <a:defRPr/>
            </a:pPr>
            <a:fld id="{15C2181E-56F9-4A50-B3D1-A33E92A7F1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MS PGothic" panose="020B0600070205080204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2F051DA9-1AAE-430B-8CF7-82684D6A17B3}"/>
              </a:ext>
            </a:extLst>
          </p:cNvPr>
          <p:cNvPicPr>
            <a:picLocks noChangeAspect="1"/>
          </p:cNvPicPr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13" y="188913"/>
            <a:ext cx="5635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2">
            <a:extLst>
              <a:ext uri="{FF2B5EF4-FFF2-40B4-BE49-F238E27FC236}">
                <a16:creationId xmlns:a16="http://schemas.microsoft.com/office/drawing/2014/main" id="{8E81106F-880E-4BA8-BE35-C574DD8DB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1924050"/>
            <a:ext cx="56134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rgbClr val="00B0F0"/>
                </a:solidFill>
                <a:latin typeface="BPreplay" pitchFamily="50" charset="0"/>
              </a:rPr>
              <a:t>Name the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8800" b="1">
                <a:solidFill>
                  <a:srgbClr val="00B0F0"/>
                </a:solidFill>
                <a:latin typeface="BPreplay" pitchFamily="50" charset="0"/>
              </a:rPr>
              <a:t>3D Shape</a:t>
            </a:r>
          </a:p>
        </p:txBody>
      </p:sp>
      <p:sp>
        <p:nvSpPr>
          <p:cNvPr id="13316" name="TextBox 6">
            <a:extLst>
              <a:ext uri="{FF2B5EF4-FFF2-40B4-BE49-F238E27FC236}">
                <a16:creationId xmlns:a16="http://schemas.microsoft.com/office/drawing/2014/main" id="{D612C2B2-4A71-41F1-B759-647FC756C2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525" y="4581525"/>
            <a:ext cx="43338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9600" b="1">
                <a:solidFill>
                  <a:srgbClr val="FF0000"/>
                </a:solidFill>
                <a:latin typeface="BPreplay" pitchFamily="50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BAA0A6C-384F-48A0-BF57-312CB05D90A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97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4">
            <a:extLst>
              <a:ext uri="{FF2B5EF4-FFF2-40B4-BE49-F238E27FC236}">
                <a16:creationId xmlns:a16="http://schemas.microsoft.com/office/drawing/2014/main" id="{08C804EB-0C2A-432E-A5F7-F8DF3AA555A4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38671467-8BB2-4205-A6D8-8EC90C222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A5A00031-709D-48A9-A3AF-69E688555C37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cube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758DC721-836A-4E1C-8310-6099ABD6D35A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rectangle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D6769E19-B5D3-4DA4-955E-1B2DAAB59851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cuboid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7A439B69-D3EA-4091-ACD5-A2DB94C33F60}"/>
              </a:ext>
            </a:extLst>
          </p:cNvPr>
          <p:cNvSpPr/>
          <p:nvPr/>
        </p:nvSpPr>
        <p:spPr>
          <a:xfrm rot="10800000" flipV="1">
            <a:off x="2555776" y="4509120"/>
            <a:ext cx="4283368" cy="1956011"/>
          </a:xfrm>
          <a:prstGeom prst="cube">
            <a:avLst/>
          </a:prstGeom>
          <a:solidFill>
            <a:srgbClr val="FFFF66"/>
          </a:solidFill>
          <a:ln>
            <a:solidFill>
              <a:schemeClr val="tx1"/>
            </a:solidFill>
          </a:ln>
          <a:effectLst>
            <a:outerShdw blurRad="50800" dist="50800" dir="5400000" sx="35000" sy="35000" algn="ctr" rotWithShape="0">
              <a:srgbClr val="000000"/>
            </a:outerShdw>
          </a:effectLst>
          <a:scene3d>
            <a:camera prst="orthographicFront"/>
            <a:lightRig rig="soft" dir="t"/>
          </a:scene3d>
          <a:sp3d extrusionH="88900" prstMaterial="dkEdge">
            <a:bevelB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5DE3E46-D29B-4787-881F-2913420936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0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4">
            <a:extLst>
              <a:ext uri="{FF2B5EF4-FFF2-40B4-BE49-F238E27FC236}">
                <a16:creationId xmlns:a16="http://schemas.microsoft.com/office/drawing/2014/main" id="{3F6DD461-2958-43A2-9EF1-E7A19285A303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8A811A88-1A5A-46BC-A43A-A6F0B982B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3BC29C8E-0F72-4E03-9813-A23761A70DCD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cylinder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AE2158AC-95ED-4D78-8564-9F4517B05DEB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pyramid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AB6A854F-4146-47AD-B91D-3E95D7EC1974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cone</a:t>
            </a:r>
          </a:p>
        </p:txBody>
      </p:sp>
      <p:sp>
        <p:nvSpPr>
          <p:cNvPr id="12" name="Can 11">
            <a:extLst>
              <a:ext uri="{FF2B5EF4-FFF2-40B4-BE49-F238E27FC236}">
                <a16:creationId xmlns:a16="http://schemas.microsoft.com/office/drawing/2014/main" id="{B657E5BC-5F8E-4C53-988E-CAC5E3BDE28C}"/>
              </a:ext>
            </a:extLst>
          </p:cNvPr>
          <p:cNvSpPr/>
          <p:nvPr/>
        </p:nvSpPr>
        <p:spPr>
          <a:xfrm rot="10800000" flipV="1">
            <a:off x="3599892" y="3861048"/>
            <a:ext cx="2016224" cy="2604083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  <a:effectLst>
            <a:outerShdw blurRad="50800" dist="50800" dir="5400000" sx="35000" sy="35000" algn="ctr" rotWithShape="0">
              <a:srgbClr val="000000"/>
            </a:outerShdw>
          </a:effectLst>
          <a:scene3d>
            <a:camera prst="orthographicFront"/>
            <a:lightRig rig="soft" dir="t"/>
          </a:scene3d>
          <a:sp3d extrusionH="88900" prstMaterial="dkEdge">
            <a:bevelB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74B2394-DC83-47CC-AC5C-EBB8741F32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1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4">
            <a:extLst>
              <a:ext uri="{FF2B5EF4-FFF2-40B4-BE49-F238E27FC236}">
                <a16:creationId xmlns:a16="http://schemas.microsoft.com/office/drawing/2014/main" id="{3C2929F6-6D99-431A-920F-F5EA3D813A8E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9D244373-CD2B-4BED-9EA7-F5EF669C9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609CC339-C5E8-4BAC-8A68-DA3E7A1690F3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cuboid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0AFD8DCA-24B3-440E-B3AA-25AE041E6DB3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cone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9876350F-22E4-465D-80F2-2D874C4EB979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sphere</a:t>
            </a:r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9E2B1E91-4A20-4037-8968-94DD49507B86}"/>
              </a:ext>
            </a:extLst>
          </p:cNvPr>
          <p:cNvSpPr/>
          <p:nvPr/>
        </p:nvSpPr>
        <p:spPr>
          <a:xfrm rot="10800000">
            <a:off x="3464723" y="4414945"/>
            <a:ext cx="2160240" cy="2232248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freezing" dir="t"/>
          </a:scene3d>
          <a:sp3d contourW="12700" prstMaterial="dkEdge">
            <a:bevelT w="215900" h="31750"/>
            <a:bevelB w="165100" h="31750"/>
            <a:contourClr>
              <a:schemeClr val="tx1">
                <a:lumMod val="50000"/>
                <a:lumOff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6E2744B-2056-4304-A216-62063517F8E0}"/>
              </a:ext>
            </a:extLst>
          </p:cNvPr>
          <p:cNvSpPr/>
          <p:nvPr/>
        </p:nvSpPr>
        <p:spPr>
          <a:xfrm rot="10800000">
            <a:off x="3437979" y="3921261"/>
            <a:ext cx="2205090" cy="95115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innerShdw blurRad="63500" dist="50800" dir="16200000">
              <a:prstClr val="black">
                <a:alpha val="22000"/>
              </a:prstClr>
            </a:innerShdw>
          </a:effectLst>
          <a:scene3d>
            <a:camera prst="orthographicFront"/>
            <a:lightRig rig="soft" dir="t"/>
          </a:scene3d>
          <a:sp3d extrusionH="88900" prstMaterial="dkEdge">
            <a:bevelB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9127346-61E5-4D92-AE0A-700EEEC595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4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4">
            <a:extLst>
              <a:ext uri="{FF2B5EF4-FFF2-40B4-BE49-F238E27FC236}">
                <a16:creationId xmlns:a16="http://schemas.microsoft.com/office/drawing/2014/main" id="{6D5B441C-A1A8-4D8F-BB12-7712252E4891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70373CB5-6B38-4923-B303-CD4A4FB61D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7CE12897-0C61-4BB3-80EF-8118BABB0870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cube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2A501658-76B6-4978-9BAB-06E1BF458844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cuboid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3F712C88-1FA4-426B-BD4F-965BD006F495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cone</a:t>
            </a:r>
          </a:p>
        </p:txBody>
      </p:sp>
      <p:sp>
        <p:nvSpPr>
          <p:cNvPr id="12" name="Cube 11">
            <a:extLst>
              <a:ext uri="{FF2B5EF4-FFF2-40B4-BE49-F238E27FC236}">
                <a16:creationId xmlns:a16="http://schemas.microsoft.com/office/drawing/2014/main" id="{87B4E407-47D0-44BA-937E-3CA390568FCD}"/>
              </a:ext>
            </a:extLst>
          </p:cNvPr>
          <p:cNvSpPr/>
          <p:nvPr/>
        </p:nvSpPr>
        <p:spPr>
          <a:xfrm rot="10800000" flipV="1">
            <a:off x="3323024" y="4077072"/>
            <a:ext cx="2443638" cy="2388059"/>
          </a:xfrm>
          <a:prstGeom prst="cube">
            <a:avLst/>
          </a:prstGeom>
          <a:solidFill>
            <a:srgbClr val="FF9933"/>
          </a:solidFill>
          <a:ln>
            <a:solidFill>
              <a:schemeClr val="tx1"/>
            </a:solidFill>
          </a:ln>
          <a:effectLst>
            <a:innerShdw blurRad="63500" dist="50800" dir="16200000">
              <a:prstClr val="black">
                <a:alpha val="22000"/>
              </a:prstClr>
            </a:innerShdw>
          </a:effectLst>
          <a:scene3d>
            <a:camera prst="orthographicFront"/>
            <a:lightRig rig="soft" dir="t"/>
          </a:scene3d>
          <a:sp3d extrusionH="88900" prstMaterial="dkEdge">
            <a:bevelB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7F8697B-4DAD-4940-A36A-004C6D0803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3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4">
            <a:extLst>
              <a:ext uri="{FF2B5EF4-FFF2-40B4-BE49-F238E27FC236}">
                <a16:creationId xmlns:a16="http://schemas.microsoft.com/office/drawing/2014/main" id="{4C9116BE-F94E-4841-9FE9-A142FC750935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08E0432E-0CCE-4C40-9443-047006E38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526E23D6-5BA7-4884-8605-D78927441F60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cylinder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D4774F22-E376-4F11-9B74-0A4F9E087302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pyramid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DE9B0EC8-391B-4647-8172-84AB00BA9E49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prism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19EDA4C-A89E-4BF4-BA5C-0972A7852128}"/>
              </a:ext>
            </a:extLst>
          </p:cNvPr>
          <p:cNvGrpSpPr/>
          <p:nvPr/>
        </p:nvGrpSpPr>
        <p:grpSpPr>
          <a:xfrm rot="21299512">
            <a:off x="2073306" y="4865808"/>
            <a:ext cx="4943072" cy="1616829"/>
            <a:chOff x="2073447" y="4785151"/>
            <a:chExt cx="4943072" cy="1616829"/>
          </a:xfrm>
          <a:solidFill>
            <a:srgbClr val="00B0F0"/>
          </a:solidFill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97B9AA68-6B92-4DAA-9619-E9DF4474AC3F}"/>
                </a:ext>
              </a:extLst>
            </p:cNvPr>
            <p:cNvSpPr/>
            <p:nvPr/>
          </p:nvSpPr>
          <p:spPr>
            <a:xfrm rot="478926">
              <a:off x="2073447" y="4785151"/>
              <a:ext cx="4075259" cy="1429019"/>
            </a:xfrm>
            <a:custGeom>
              <a:avLst/>
              <a:gdLst>
                <a:gd name="connsiteX0" fmla="*/ 0 w 4075259"/>
                <a:gd name="connsiteY0" fmla="*/ 0 h 1320405"/>
                <a:gd name="connsiteX1" fmla="*/ 4075259 w 4075259"/>
                <a:gd name="connsiteY1" fmla="*/ 0 h 1320405"/>
                <a:gd name="connsiteX2" fmla="*/ 4075259 w 4075259"/>
                <a:gd name="connsiteY2" fmla="*/ 1320405 h 1320405"/>
                <a:gd name="connsiteX3" fmla="*/ 0 w 4075259"/>
                <a:gd name="connsiteY3" fmla="*/ 1320405 h 1320405"/>
                <a:gd name="connsiteX4" fmla="*/ 0 w 4075259"/>
                <a:gd name="connsiteY4" fmla="*/ 0 h 1320405"/>
                <a:gd name="connsiteX0" fmla="*/ 0 w 4075259"/>
                <a:gd name="connsiteY0" fmla="*/ 0 h 1429019"/>
                <a:gd name="connsiteX1" fmla="*/ 4075259 w 4075259"/>
                <a:gd name="connsiteY1" fmla="*/ 0 h 1429019"/>
                <a:gd name="connsiteX2" fmla="*/ 3496257 w 4075259"/>
                <a:gd name="connsiteY2" fmla="*/ 1429019 h 1429019"/>
                <a:gd name="connsiteX3" fmla="*/ 0 w 4075259"/>
                <a:gd name="connsiteY3" fmla="*/ 1320405 h 1429019"/>
                <a:gd name="connsiteX4" fmla="*/ 0 w 4075259"/>
                <a:gd name="connsiteY4" fmla="*/ 0 h 1429019"/>
                <a:gd name="connsiteX0" fmla="*/ 960262 w 4075259"/>
                <a:gd name="connsiteY0" fmla="*/ 2481 h 1429019"/>
                <a:gd name="connsiteX1" fmla="*/ 4075259 w 4075259"/>
                <a:gd name="connsiteY1" fmla="*/ 0 h 1429019"/>
                <a:gd name="connsiteX2" fmla="*/ 3496257 w 4075259"/>
                <a:gd name="connsiteY2" fmla="*/ 1429019 h 1429019"/>
                <a:gd name="connsiteX3" fmla="*/ 0 w 4075259"/>
                <a:gd name="connsiteY3" fmla="*/ 1320405 h 1429019"/>
                <a:gd name="connsiteX4" fmla="*/ 960262 w 4075259"/>
                <a:gd name="connsiteY4" fmla="*/ 2481 h 14290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75259" h="1429019">
                  <a:moveTo>
                    <a:pt x="960262" y="2481"/>
                  </a:moveTo>
                  <a:lnTo>
                    <a:pt x="4075259" y="0"/>
                  </a:lnTo>
                  <a:lnTo>
                    <a:pt x="3496257" y="1429019"/>
                  </a:lnTo>
                  <a:lnTo>
                    <a:pt x="0" y="1320405"/>
                  </a:lnTo>
                  <a:lnTo>
                    <a:pt x="960262" y="2481"/>
                  </a:lnTo>
                  <a:close/>
                </a:path>
              </a:pathLst>
            </a:cu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Isosceles Triangle 11">
              <a:extLst>
                <a:ext uri="{FF2B5EF4-FFF2-40B4-BE49-F238E27FC236}">
                  <a16:creationId xmlns:a16="http://schemas.microsoft.com/office/drawing/2014/main" id="{199D30C5-5BB6-4EA9-BEA4-DE2A359EB960}"/>
                </a:ext>
              </a:extLst>
            </p:cNvPr>
            <p:cNvSpPr/>
            <p:nvPr/>
          </p:nvSpPr>
          <p:spPr>
            <a:xfrm rot="10800000" flipV="1">
              <a:off x="5432343" y="5089255"/>
              <a:ext cx="1584176" cy="1312725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  <a:effectLst>
              <a:outerShdw blurRad="50800" dist="50800" dir="5400000" sx="35000" sy="35000" algn="ctr" rotWithShape="0">
                <a:srgbClr val="000000"/>
              </a:outerShdw>
            </a:effectLst>
            <a:scene3d>
              <a:camera prst="orthographicFront"/>
              <a:lightRig rig="soft" dir="t"/>
            </a:scene3d>
            <a:sp3d extrusionH="88900" prstMaterial="dkEdge">
              <a:bevelB w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39EEC48-17CF-4787-A114-0167B23357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7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4">
            <a:extLst>
              <a:ext uri="{FF2B5EF4-FFF2-40B4-BE49-F238E27FC236}">
                <a16:creationId xmlns:a16="http://schemas.microsoft.com/office/drawing/2014/main" id="{C632A8F3-E5A0-4772-9A6D-1D9EBDF62EE2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18346AA4-5A74-443A-8779-7B441A045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AF43D59D-CC35-440E-A554-49F913D828C1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prism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6CFBD96C-6283-4C90-8191-005767E7E7B3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pyramid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FB9FF8C5-9A42-4946-9B7E-CC87DB4A418B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triangle</a:t>
            </a: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0560DFB6-7C56-4E87-B705-A7C7A074DFB2}"/>
              </a:ext>
            </a:extLst>
          </p:cNvPr>
          <p:cNvSpPr/>
          <p:nvPr/>
        </p:nvSpPr>
        <p:spPr>
          <a:xfrm rot="9891665" flipV="1">
            <a:off x="3605653" y="3699634"/>
            <a:ext cx="2514787" cy="2584186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50800" dir="5400000" sx="35000" sy="35000" algn="ctr" rotWithShape="0">
              <a:srgbClr val="000000"/>
            </a:outerShdw>
          </a:effectLst>
          <a:scene3d>
            <a:camera prst="orthographicFront"/>
            <a:lightRig rig="soft" dir="t"/>
          </a:scene3d>
          <a:sp3d extrusionH="88900" prstMaterial="dkEdge">
            <a:bevelB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51D29E44-465A-477E-B033-0D2A252B5BCE}"/>
              </a:ext>
            </a:extLst>
          </p:cNvPr>
          <p:cNvSpPr/>
          <p:nvPr/>
        </p:nvSpPr>
        <p:spPr>
          <a:xfrm rot="13638336" flipV="1">
            <a:off x="3329380" y="3977345"/>
            <a:ext cx="1715414" cy="2459654"/>
          </a:xfrm>
          <a:custGeom>
            <a:avLst/>
            <a:gdLst>
              <a:gd name="connsiteX0" fmla="*/ 0 w 2554388"/>
              <a:gd name="connsiteY0" fmla="*/ 2116690 h 2116690"/>
              <a:gd name="connsiteX1" fmla="*/ 1277194 w 2554388"/>
              <a:gd name="connsiteY1" fmla="*/ 0 h 2116690"/>
              <a:gd name="connsiteX2" fmla="*/ 2554388 w 2554388"/>
              <a:gd name="connsiteY2" fmla="*/ 2116690 h 2116690"/>
              <a:gd name="connsiteX3" fmla="*/ 0 w 2554388"/>
              <a:gd name="connsiteY3" fmla="*/ 2116690 h 2116690"/>
              <a:gd name="connsiteX0" fmla="*/ 0 w 1321502"/>
              <a:gd name="connsiteY0" fmla="*/ 2116690 h 2742918"/>
              <a:gd name="connsiteX1" fmla="*/ 1277194 w 1321502"/>
              <a:gd name="connsiteY1" fmla="*/ 0 h 2742918"/>
              <a:gd name="connsiteX2" fmla="*/ 1321502 w 1321502"/>
              <a:gd name="connsiteY2" fmla="*/ 2742918 h 2742918"/>
              <a:gd name="connsiteX3" fmla="*/ 0 w 1321502"/>
              <a:gd name="connsiteY3" fmla="*/ 2116690 h 2742918"/>
              <a:gd name="connsiteX0" fmla="*/ 0 w 1309069"/>
              <a:gd name="connsiteY0" fmla="*/ 2116690 h 2353396"/>
              <a:gd name="connsiteX1" fmla="*/ 1277194 w 1309069"/>
              <a:gd name="connsiteY1" fmla="*/ 0 h 2353396"/>
              <a:gd name="connsiteX2" fmla="*/ 1309069 w 1309069"/>
              <a:gd name="connsiteY2" fmla="*/ 2353396 h 2353396"/>
              <a:gd name="connsiteX3" fmla="*/ 0 w 1309069"/>
              <a:gd name="connsiteY3" fmla="*/ 2116690 h 2353396"/>
              <a:gd name="connsiteX0" fmla="*/ 0 w 1371117"/>
              <a:gd name="connsiteY0" fmla="*/ 2261681 h 2498387"/>
              <a:gd name="connsiteX1" fmla="*/ 1371117 w 1371117"/>
              <a:gd name="connsiteY1" fmla="*/ 0 h 2498387"/>
              <a:gd name="connsiteX2" fmla="*/ 1309069 w 1371117"/>
              <a:gd name="connsiteY2" fmla="*/ 2498387 h 2498387"/>
              <a:gd name="connsiteX3" fmla="*/ 0 w 1371117"/>
              <a:gd name="connsiteY3" fmla="*/ 2261681 h 2498387"/>
              <a:gd name="connsiteX0" fmla="*/ 0 w 1405085"/>
              <a:gd name="connsiteY0" fmla="*/ 2338079 h 2498387"/>
              <a:gd name="connsiteX1" fmla="*/ 1405085 w 1405085"/>
              <a:gd name="connsiteY1" fmla="*/ 0 h 2498387"/>
              <a:gd name="connsiteX2" fmla="*/ 1343037 w 1405085"/>
              <a:gd name="connsiteY2" fmla="*/ 2498387 h 2498387"/>
              <a:gd name="connsiteX3" fmla="*/ 0 w 1405085"/>
              <a:gd name="connsiteY3" fmla="*/ 2338079 h 2498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05085" h="2498387">
                <a:moveTo>
                  <a:pt x="0" y="2338079"/>
                </a:moveTo>
                <a:lnTo>
                  <a:pt x="1405085" y="0"/>
                </a:lnTo>
                <a:lnTo>
                  <a:pt x="1343037" y="2498387"/>
                </a:lnTo>
                <a:lnTo>
                  <a:pt x="0" y="2338079"/>
                </a:lnTo>
                <a:close/>
              </a:path>
            </a:pathLst>
          </a:custGeom>
          <a:solidFill>
            <a:srgbClr val="0797EF"/>
          </a:solidFill>
          <a:ln>
            <a:solidFill>
              <a:schemeClr val="tx1"/>
            </a:solidFill>
          </a:ln>
          <a:effectLst>
            <a:outerShdw blurRad="50800" dist="50800" dir="5400000" sx="35000" sy="35000" algn="ctr" rotWithShape="0">
              <a:srgbClr val="000000"/>
            </a:outerShdw>
          </a:effectLst>
          <a:scene3d>
            <a:camera prst="orthographicFront"/>
            <a:lightRig rig="soft" dir="t"/>
          </a:scene3d>
          <a:sp3d extrusionH="88900" prstMaterial="dkEdge">
            <a:bevelB w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BA2B4FA-F105-4CE1-BE8A-8B4BCB5BD4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62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4">
            <a:extLst>
              <a:ext uri="{FF2B5EF4-FFF2-40B4-BE49-F238E27FC236}">
                <a16:creationId xmlns:a16="http://schemas.microsoft.com/office/drawing/2014/main" id="{FF912180-B6E0-4C35-AC39-C774CA1728FE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B2432ECF-7A4A-4AB0-9AA5-8D5F3FF43D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115888"/>
            <a:ext cx="4410075" cy="647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en-GB" altLang="en-US" sz="3600" b="1" dirty="0">
                <a:solidFill>
                  <a:schemeClr val="bg1"/>
                </a:solidFill>
                <a:latin typeface="BPreplay" panose="02000503000000020004" pitchFamily="50" charset="0"/>
              </a:rPr>
              <a:t>Name this 3D Shape</a:t>
            </a:r>
          </a:p>
        </p:txBody>
      </p:sp>
      <p:sp>
        <p:nvSpPr>
          <p:cNvPr id="7" name="1">
            <a:extLst>
              <a:ext uri="{FF2B5EF4-FFF2-40B4-BE49-F238E27FC236}">
                <a16:creationId xmlns:a16="http://schemas.microsoft.com/office/drawing/2014/main" id="{0538B063-A073-4741-B37E-BE44A3919425}"/>
              </a:ext>
            </a:extLst>
          </p:cNvPr>
          <p:cNvSpPr/>
          <p:nvPr/>
        </p:nvSpPr>
        <p:spPr>
          <a:xfrm>
            <a:off x="467544" y="1557338"/>
            <a:ext cx="2628528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cuboid</a:t>
            </a:r>
          </a:p>
        </p:txBody>
      </p:sp>
      <p:sp>
        <p:nvSpPr>
          <p:cNvPr id="10" name="2">
            <a:extLst>
              <a:ext uri="{FF2B5EF4-FFF2-40B4-BE49-F238E27FC236}">
                <a16:creationId xmlns:a16="http://schemas.microsoft.com/office/drawing/2014/main" id="{BC6E0B9D-C37D-44D8-9473-A7631DB6E445}"/>
              </a:ext>
            </a:extLst>
          </p:cNvPr>
          <p:cNvSpPr/>
          <p:nvPr/>
        </p:nvSpPr>
        <p:spPr>
          <a:xfrm>
            <a:off x="3293741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cylinder</a:t>
            </a:r>
          </a:p>
        </p:txBody>
      </p:sp>
      <p:sp>
        <p:nvSpPr>
          <p:cNvPr id="11" name="3">
            <a:extLst>
              <a:ext uri="{FF2B5EF4-FFF2-40B4-BE49-F238E27FC236}">
                <a16:creationId xmlns:a16="http://schemas.microsoft.com/office/drawing/2014/main" id="{4FBC9D64-EBF2-4DEB-9C16-89A29D71318C}"/>
              </a:ext>
            </a:extLst>
          </p:cNvPr>
          <p:cNvSpPr/>
          <p:nvPr/>
        </p:nvSpPr>
        <p:spPr>
          <a:xfrm>
            <a:off x="6119937" y="1557338"/>
            <a:ext cx="2628527" cy="1366837"/>
          </a:xfrm>
          <a:prstGeom prst="round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Sassoon Infant Md" panose="02000603050000020003" pitchFamily="50" charset="0"/>
              </a:rPr>
              <a:t>sphere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8BCFC0EF-F447-4409-8F11-BADCACF46F9B}"/>
              </a:ext>
            </a:extLst>
          </p:cNvPr>
          <p:cNvSpPr/>
          <p:nvPr/>
        </p:nvSpPr>
        <p:spPr>
          <a:xfrm>
            <a:off x="3474268" y="3789325"/>
            <a:ext cx="2448000" cy="2448000"/>
          </a:xfrm>
          <a:prstGeom prst="ellipse">
            <a:avLst/>
          </a:prstGeom>
          <a:solidFill>
            <a:srgbClr val="9966FF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 extrusionH="1708150" prstMaterial="matte">
            <a:bevelT w="673100" h="514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21ABD2D-2A26-4C31-9707-737362323A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52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2">
            <a:extLst>
              <a:ext uri="{FF2B5EF4-FFF2-40B4-BE49-F238E27FC236}">
                <a16:creationId xmlns:a16="http://schemas.microsoft.com/office/drawing/2014/main" id="{4685576D-0A40-4631-9331-49E92FB28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916113"/>
            <a:ext cx="5846762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rgbClr val="00B0F0"/>
                </a:solidFill>
                <a:latin typeface="BPreplay" pitchFamily="50" charset="0"/>
              </a:rPr>
              <a:t>Well done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rgbClr val="00B0F0"/>
                </a:solidFill>
                <a:latin typeface="BPreplay" pitchFamily="50" charset="0"/>
              </a:rPr>
              <a:t>for completing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rgbClr val="00B0F0"/>
                </a:solidFill>
                <a:latin typeface="BPreplay" pitchFamily="50" charset="0"/>
              </a:rPr>
              <a:t>the quiz! </a:t>
            </a:r>
          </a:p>
        </p:txBody>
      </p:sp>
      <p:sp>
        <p:nvSpPr>
          <p:cNvPr id="2" name="4-Point Star 1">
            <a:extLst>
              <a:ext uri="{FF2B5EF4-FFF2-40B4-BE49-F238E27FC236}">
                <a16:creationId xmlns:a16="http://schemas.microsoft.com/office/drawing/2014/main" id="{CE1504D9-BC33-451A-B99B-50EC9D47FDA9}"/>
              </a:ext>
            </a:extLst>
          </p:cNvPr>
          <p:cNvSpPr/>
          <p:nvPr/>
        </p:nvSpPr>
        <p:spPr>
          <a:xfrm>
            <a:off x="1476375" y="4986338"/>
            <a:ext cx="792163" cy="792162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4-Point Star 5">
            <a:extLst>
              <a:ext uri="{FF2B5EF4-FFF2-40B4-BE49-F238E27FC236}">
                <a16:creationId xmlns:a16="http://schemas.microsoft.com/office/drawing/2014/main" id="{27813107-21F0-4FB0-A932-869218CED204}"/>
              </a:ext>
            </a:extLst>
          </p:cNvPr>
          <p:cNvSpPr/>
          <p:nvPr/>
        </p:nvSpPr>
        <p:spPr>
          <a:xfrm>
            <a:off x="5651500" y="1125538"/>
            <a:ext cx="792163" cy="790575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" name="4-Point Star 7">
            <a:extLst>
              <a:ext uri="{FF2B5EF4-FFF2-40B4-BE49-F238E27FC236}">
                <a16:creationId xmlns:a16="http://schemas.microsoft.com/office/drawing/2014/main" id="{E5184E4C-AC89-47FF-9B50-0B21878133C9}"/>
              </a:ext>
            </a:extLst>
          </p:cNvPr>
          <p:cNvSpPr/>
          <p:nvPr/>
        </p:nvSpPr>
        <p:spPr>
          <a:xfrm>
            <a:off x="6875463" y="4591050"/>
            <a:ext cx="598487" cy="609600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4-Point Star 8">
            <a:extLst>
              <a:ext uri="{FF2B5EF4-FFF2-40B4-BE49-F238E27FC236}">
                <a16:creationId xmlns:a16="http://schemas.microsoft.com/office/drawing/2014/main" id="{2443890E-079B-4F7B-95BD-EE844A88D030}"/>
              </a:ext>
            </a:extLst>
          </p:cNvPr>
          <p:cNvSpPr/>
          <p:nvPr/>
        </p:nvSpPr>
        <p:spPr>
          <a:xfrm>
            <a:off x="2627313" y="1196975"/>
            <a:ext cx="576262" cy="576263"/>
          </a:xfrm>
          <a:prstGeom prst="star4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511" name="Picture 14">
            <a:extLst>
              <a:ext uri="{FF2B5EF4-FFF2-40B4-BE49-F238E27FC236}">
                <a16:creationId xmlns:a16="http://schemas.microsoft.com/office/drawing/2014/main" id="{BAF22A70-0C34-438A-8C94-367EF2F593A2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6669088"/>
            <a:ext cx="879475" cy="12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FF6D0B1-D4F4-4C91-AE97-2328C32E70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Tm="355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6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0BF4A5B2-EF2F-41DD-9206-8CC4464DB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3209925"/>
            <a:ext cx="6858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Twinkl Template for Teacher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61</Words>
  <Application>Microsoft Office PowerPoint</Application>
  <PresentationFormat>On-screen Show (4:3)</PresentationFormat>
  <Paragraphs>34</Paragraphs>
  <Slides>10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BPreplay</vt:lpstr>
      <vt:lpstr>MS PGothic</vt:lpstr>
      <vt:lpstr>Sassoon Infant Md</vt:lpstr>
      <vt:lpstr>MS PGothic</vt:lpstr>
      <vt:lpstr>Calibri</vt:lpstr>
      <vt:lpstr>Arial</vt:lpstr>
      <vt:lpstr>Twinkl Template for Teachers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Hucklow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 Rose</dc:creator>
  <cp:lastModifiedBy>Christina Weerasekera</cp:lastModifiedBy>
  <cp:revision>45</cp:revision>
  <dcterms:created xsi:type="dcterms:W3CDTF">2014-06-12T11:22:15Z</dcterms:created>
  <dcterms:modified xsi:type="dcterms:W3CDTF">2021-02-07T16:14:40Z</dcterms:modified>
</cp:coreProperties>
</file>