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5110D-BCDF-4060-B1B8-01FB11C4C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8911E-6378-4578-9D72-FD591709DE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BF9AD-0AC8-4215-BF13-8C99A01BE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492DDA-8C97-415F-B562-C725511EF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7B0DE-7A0A-48EC-BB4C-0DC71F7F3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68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6D5F-335E-496A-97D1-4F37454EB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55F18C-4C2F-4812-99BC-B66A16B780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545445-1428-4B32-A956-9261E9F5D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01597-9CAC-418F-A5C1-D2C42078D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34CA5-0628-45F8-9F93-4A3BA3F9D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71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91DFD8-1349-4A1B-9079-671427D5CB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8EA50-1A9E-408A-87EB-4C7AA776AA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1291A-073D-4DF8-A1F4-CC84C331B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0DA88-E529-4E47-B9F3-715CFE9D6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D1842-2460-47D3-AFED-74ECA26F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6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753FB-A89F-4B35-A494-58F88AF98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F0F1D-9215-4CC5-BAD7-C4F0C3790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13787-8589-4D7D-81C6-BB492E57A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604F4-1FD6-41AF-BEDC-1BEBDC836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5FCFB3-D34B-47FB-9F24-2E79732CF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3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7B12A-9686-4EF5-9869-2A6246C8C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B9ADBF-CFAD-4F93-9ED5-AA147796C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E6DE9-EAA3-4BBD-AB68-E58E7926E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39CA7-F001-4FA7-9E90-E7E3C5924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FDAB0-948C-4BA8-84D7-20495702E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940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1D50A-39A4-43C9-BCFE-5847DB4C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BF707-460F-4FD1-85BC-39ED330B6F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A31E5-3CE8-4B2F-A56F-63991D732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9A215F-CF37-457B-A663-39515E80E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12415-BDAE-4B64-9C14-7E29AF4DC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9BBF0E-3A06-4CF8-B435-313834C37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13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59D2E-8F4B-4FBD-816F-5D6554B1A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8E15CC-04D9-4DD1-8C9D-92B1EF4226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31D07-0A8E-421A-81E1-4E0FB1FA9B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A106D3-7527-423F-B06D-7AC72591D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81A14F-972F-4B5D-A286-305E8E614D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D5F347-E6EA-4229-B10A-713E70FF3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C40AB2-C985-4454-8AC3-C37FA9B36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D3F88E-D539-436F-B321-DAFDC639A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7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D1212-09D4-4494-85C6-84C602A56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CB8E91-020E-40F4-BF9B-1E6FB90AB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975385-E55C-4C5D-808C-0BF0C2D4C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D76FEB-B7E9-4C07-888F-E6CDF1EE6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610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52ECE-9157-400A-8C06-02936CB5A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C01A5F-8C2B-4545-B6E5-775265A63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87D4C-30DE-4429-9B58-2C2BDB21E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357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BFDF5-1259-4F80-B560-D58F2CC4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C84738-65D4-4459-A09B-49CEFE18F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F002B6-1C05-4F55-91CF-58C21B8FD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95C7C-4316-48E9-82C7-32DA30047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B9F3C-82A9-4DF0-A581-B9AA15D62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29E655-1B1F-490D-8E5A-9B2F3D71C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2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50D1D-09B8-41C3-A4EE-87794C4AE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431527-64F8-4C49-BF43-940C0B1DDC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A67691-7EF7-46BE-8E2D-9F7AC4F3A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5218C-0F6E-4800-9F41-D45390045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E2F9E2-BB79-4328-B3B4-949918E0D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99799-4D2F-49B3-AF9C-2A02B4ADE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28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4E3CB3-40A9-4910-90CC-BE4A752A6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6F419-BDCE-4CF4-AF6E-DE4D263FE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A1C811-8743-4726-8AE8-A29E72505F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D60DC-FBC0-49BA-8285-EE2284C66F8B}" type="datetimeFigureOut">
              <a:rPr lang="en-US" smtClean="0"/>
              <a:t>6/11/2020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8B922-75CC-4CC5-8F97-7E43B51BD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D368C9-82C1-41C7-B97F-6C3E6DA16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EEA9F-F91E-41EA-9BC7-E823BB584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45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33E4D-BEA2-43E2-8017-761555401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AutoShape 6" descr="http://news.softpedia.com/images/news2/Picture-of-the-Day-Adorable-Baby-Orangutan-Cuddles-With-Its-Mum-2.jpg">
            <a:extLst>
              <a:ext uri="{FF2B5EF4-FFF2-40B4-BE49-F238E27FC236}">
                <a16:creationId xmlns:a16="http://schemas.microsoft.com/office/drawing/2014/main" id="{CA5BBC34-3F05-4E77-AB43-A40BBF35AC6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2" name="Picture 8" descr="http://onemoregeneration.org/wp-content/uploads/2015/01/iStock_000003525760Small.jpg">
            <a:extLst>
              <a:ext uri="{FF2B5EF4-FFF2-40B4-BE49-F238E27FC236}">
                <a16:creationId xmlns:a16="http://schemas.microsoft.com/office/drawing/2014/main" id="{80DC8DF2-E5AB-4CD6-8E07-82396928E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5832"/>
            <a:ext cx="9728114" cy="646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855D77-202A-4A62-AE49-5AB61707D21B}"/>
              </a:ext>
            </a:extLst>
          </p:cNvPr>
          <p:cNvSpPr txBox="1"/>
          <p:nvPr/>
        </p:nvSpPr>
        <p:spPr>
          <a:xfrm>
            <a:off x="788773" y="4619072"/>
            <a:ext cx="9279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/>
              <a:t>The Orangutan</a:t>
            </a:r>
            <a:endParaRPr lang="en-US" sz="7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016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Orangutans live in Borneo. Borneo is an island in Indonesia. </a:t>
            </a:r>
            <a:endParaRPr lang="en-US" sz="3200" dirty="0"/>
          </a:p>
        </p:txBody>
      </p:sp>
      <p:pic>
        <p:nvPicPr>
          <p:cNvPr id="1028" name="Picture 4" descr="https://i.pinimg.com/originals/47/3f/9a/473f9ac9abc4c7f336d22a5d635ea3d5.gif">
            <a:extLst>
              <a:ext uri="{FF2B5EF4-FFF2-40B4-BE49-F238E27FC236}">
                <a16:creationId xmlns:a16="http://schemas.microsoft.com/office/drawing/2014/main" id="{E1125C36-BCF2-4DCB-AFD0-B62E98B57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502" y="0"/>
            <a:ext cx="5329881" cy="53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2396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7521" y="3900399"/>
            <a:ext cx="8547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‘Orangutan’ means human of the forest.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0" name="Picture 12" descr="https://media.mnn.com/assets/images/2016/03/sumatran-orangutan.jpg.1080x0_q100_crop-scale.jpg">
            <a:extLst>
              <a:ext uri="{FF2B5EF4-FFF2-40B4-BE49-F238E27FC236}">
                <a16:creationId xmlns:a16="http://schemas.microsoft.com/office/drawing/2014/main" id="{4496662F-7FDA-44D0-A821-8F95210F0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416" y="183291"/>
            <a:ext cx="7386251" cy="491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4AAB452-FE78-41E7-8852-EE92C9293ECF}"/>
              </a:ext>
            </a:extLst>
          </p:cNvPr>
          <p:cNvSpPr txBox="1"/>
          <p:nvPr/>
        </p:nvSpPr>
        <p:spPr>
          <a:xfrm>
            <a:off x="584886" y="5491726"/>
            <a:ext cx="110222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‘Orangutan’ means human of the forest. Of all the animals in the world, the Orangutan is the most like us humans. 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652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416" y="671499"/>
            <a:ext cx="8266670" cy="196772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433384" y="5739208"/>
            <a:ext cx="1102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Orangutans spend most of their time in the trees.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http://i2.cdn.cnn.com/cnnnext/dam/assets/131023092119-05-orangutan-endangerment-horizontal-large-gallery.jpg">
            <a:extLst>
              <a:ext uri="{FF2B5EF4-FFF2-40B4-BE49-F238E27FC236}">
                <a16:creationId xmlns:a16="http://schemas.microsoft.com/office/drawing/2014/main" id="{83779FE0-384F-46F2-A74C-87BE85BBF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292387"/>
            <a:ext cx="93345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609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395416" y="5257800"/>
            <a:ext cx="11022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r>
              <a:rPr lang="en-GB" sz="3200" dirty="0"/>
              <a:t>Orangutans use their long arms and hook shaped hands to grip and climb.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http://dinoanimals.com/wp-content/uploads/2018/01/Orangutan-11.jpg">
            <a:extLst>
              <a:ext uri="{FF2B5EF4-FFF2-40B4-BE49-F238E27FC236}">
                <a16:creationId xmlns:a16="http://schemas.microsoft.com/office/drawing/2014/main" id="{6AEC46B0-CB77-45DB-8B36-20075250BF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025F63-E637-4F37-8EAB-59D296A380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755" y="339876"/>
            <a:ext cx="7138938" cy="48685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0584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4267357"/>
            <a:ext cx="83753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They sleep high up in the trees so predators can’t catch them.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https://images2.minutemediacdn.com/image/upload/c_fit,f_auto,fl_lossy,q_auto,w_728/v1555464844/shape/mentalfloss/66194-istock-488910775.jpg?itok=9U8fCH2I">
            <a:extLst>
              <a:ext uri="{FF2B5EF4-FFF2-40B4-BE49-F238E27FC236}">
                <a16:creationId xmlns:a16="http://schemas.microsoft.com/office/drawing/2014/main" id="{E8A865F9-7FD6-458B-9A00-17FBE65C1B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E:\New School\Week 3\66194-istock-488910775.webp">
            <a:extLst>
              <a:ext uri="{FF2B5EF4-FFF2-40B4-BE49-F238E27FC236}">
                <a16:creationId xmlns:a16="http://schemas.microsoft.com/office/drawing/2014/main" id="{7EC97154-1576-4B28-996E-A041A46D56B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8" descr="E:\New School\Week 3\66194-istock-488910775.webp">
            <a:extLst>
              <a:ext uri="{FF2B5EF4-FFF2-40B4-BE49-F238E27FC236}">
                <a16:creationId xmlns:a16="http://schemas.microsoft.com/office/drawing/2014/main" id="{55D26484-45B9-4B27-AA89-FF3CB2E8FE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130" name="Picture 10" descr="https://2.bp.blogspot.com/-HMQJIvF935A/UPmRKTDX79I/AAAAAAAABYw/vqPcDP0NJ0E/s1600/Bornean-orangutan-with-young-in-nest.jpg">
            <a:extLst>
              <a:ext uri="{FF2B5EF4-FFF2-40B4-BE49-F238E27FC236}">
                <a16:creationId xmlns:a16="http://schemas.microsoft.com/office/drawing/2014/main" id="{F633F82C-E027-41E5-9D5C-4FA9A60F7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512" y="378909"/>
            <a:ext cx="8613174" cy="487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6580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49419" y="3734306"/>
            <a:ext cx="83753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r>
              <a:rPr lang="en-GB" sz="3200" dirty="0"/>
              <a:t>Their diet consists mostly of</a:t>
            </a:r>
            <a:r>
              <a:rPr lang="en-GB" sz="3200" b="1" dirty="0"/>
              <a:t> fruit </a:t>
            </a:r>
            <a:r>
              <a:rPr lang="en-GB" sz="3200" dirty="0"/>
              <a:t>and</a:t>
            </a:r>
            <a:r>
              <a:rPr lang="en-GB" sz="3200" b="1" dirty="0"/>
              <a:t> leaves</a:t>
            </a:r>
            <a:r>
              <a:rPr lang="en-GB" sz="3200" dirty="0"/>
              <a:t> – but they also eat nuts, bark, insects and, once in a while, bird eggs, too.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 descr="https://orangutanfoundation.org.au/wp-content/uploads/2019/05/07-What-do-orangutans-eat.jpg">
            <a:extLst>
              <a:ext uri="{FF2B5EF4-FFF2-40B4-BE49-F238E27FC236}">
                <a16:creationId xmlns:a16="http://schemas.microsoft.com/office/drawing/2014/main" id="{91A459EE-2A37-4B77-8CA7-CD2C55528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419" y="237584"/>
            <a:ext cx="9043560" cy="492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544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1F161-0A2F-479C-8AA7-5C122044E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755" y="-242440"/>
            <a:ext cx="6445769" cy="142819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FCE858-FF7D-4029-9285-7F97471925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777ACA-9367-4FB6-957C-4ADD0065AD4B}"/>
              </a:ext>
            </a:extLst>
          </p:cNvPr>
          <p:cNvSpPr txBox="1"/>
          <p:nvPr/>
        </p:nvSpPr>
        <p:spPr>
          <a:xfrm>
            <a:off x="1312349" y="3693789"/>
            <a:ext cx="83753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endParaRPr lang="en-GB" sz="3200" dirty="0"/>
          </a:p>
          <a:p>
            <a:pPr algn="ctr"/>
            <a:r>
              <a:rPr lang="en-GB" sz="3200" dirty="0"/>
              <a:t>Orangutans are endangered because their homes are being destroyed. </a:t>
            </a:r>
            <a:endParaRPr lang="en-US" sz="3200" dirty="0"/>
          </a:p>
        </p:txBody>
      </p:sp>
      <p:sp>
        <p:nvSpPr>
          <p:cNvPr id="5" name="AutoShape 4" descr="http://www.animalspot.net/wp-content/uploads/2012/03/Hawksbill-Sea-Turtle.jpg">
            <a:extLst>
              <a:ext uri="{FF2B5EF4-FFF2-40B4-BE49-F238E27FC236}">
                <a16:creationId xmlns:a16="http://schemas.microsoft.com/office/drawing/2014/main" id="{7DFA38C0-2B23-4297-9BCF-456816BE95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0096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2" name="Picture 4" descr="https://upload.wikimedia.org/wikipedia/commons/thumb/4/47/Deforestation_in_Borneo.jpg/1200px-Deforestation_in_Borneo.jpg">
            <a:extLst>
              <a:ext uri="{FF2B5EF4-FFF2-40B4-BE49-F238E27FC236}">
                <a16:creationId xmlns:a16="http://schemas.microsoft.com/office/drawing/2014/main" id="{C2FE3495-B63F-4DD0-BB5E-8D856C74A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456" y="117223"/>
            <a:ext cx="8113240" cy="540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3788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130</Words>
  <Application>Microsoft Office PowerPoint</Application>
  <PresentationFormat>Widescreen</PresentationFormat>
  <Paragraphs>19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Christina Weerasekera</dc:creator>
  <cp:lastModifiedBy>Christina Weerasekera</cp:lastModifiedBy>
  <cp:revision>4</cp:revision>
  <dcterms:created xsi:type="dcterms:W3CDTF">2020-06-11T15:56:31Z</dcterms:created>
  <dcterms:modified xsi:type="dcterms:W3CDTF">2020-06-11T16:22:03Z</dcterms:modified>
</cp:coreProperties>
</file>