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5556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6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60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write our weekend news. </a:t>
            </a:r>
          </a:p>
          <a:p>
            <a:endParaRPr lang="en-US" sz="6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use different sentence starters.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702875C-70C0-4D79-B153-1B96F4976AB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92"/>
    </mc:Choice>
    <mc:Fallback>
      <p:transition spd="slow" advTm="9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7694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What did you do at the weekend?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5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3" y="2035927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099368E-E8D2-4498-92E2-ACD142EE4A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0"/>
    </mc:Choice>
    <mc:Fallback>
      <p:transition spd="slow" advTm="3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0" y="480786"/>
            <a:ext cx="984250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My weekend has been lovely. On Saturday morning I drove Logan to my dad’s house as my dad wanted Logan to have a sleepover.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packed him a bag with his collar, lead, dog food and his treats. Sadly I couldn’t go inside my dad’s house but we had a chat in his front garden. In the evening I watched an Avengers film and made a Thai green curry for dinner.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7345837-6B1A-45C9-90FB-051F73CFCC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91"/>
    </mc:Choice>
    <mc:Fallback>
      <p:transition spd="slow" advTm="22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0" y="480786"/>
            <a:ext cx="9842500" cy="39703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On Sunday morning I woke up early and started my work. I had fun in the snow and built a snowman with my friend. We called him Sid. In the afternoon, I took Roxy for a walk in Virginia Water where I bumped into my cousin Jennifer and her dog Peggy. The dogs enjoyed running through the snow.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2E4812B-F8EC-4324-910A-B8EC370C83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165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36"/>
    </mc:Choice>
    <mc:Fallback>
      <p:transition spd="slow" advTm="193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72943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write your weekend news.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use different sentence starters in your writing like: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In the morning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Later on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In the evening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remember the things we must include in our writing?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58BA22-AAAB-4EB5-A865-8BACCA07BD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63"/>
    </mc:Choice>
    <mc:Fallback>
      <p:transition spd="slow" advTm="22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and to 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33858" y="4573986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215749" y="3120903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31153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23147"/>
            <a:ext cx="199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and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8F64040A-13C8-4E33-AADD-B5196F4C32B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21"/>
    </mc:Choice>
    <mc:Fallback>
      <p:transition spd="slow" advTm="18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231</Words>
  <Application>Microsoft Office PowerPoint</Application>
  <PresentationFormat>Custom</PresentationFormat>
  <Paragraphs>26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10</cp:revision>
  <dcterms:created xsi:type="dcterms:W3CDTF">2021-01-05T15:26:57Z</dcterms:created>
  <dcterms:modified xsi:type="dcterms:W3CDTF">2021-01-24T19:59:35Z</dcterms:modified>
</cp:coreProperties>
</file>