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56" r:id="rId3"/>
    <p:sldId id="258" r:id="rId4"/>
    <p:sldId id="259" r:id="rId5"/>
    <p:sldId id="260" r:id="rId6"/>
    <p:sldId id="261" r:id="rId7"/>
  </p:sldIdLst>
  <p:sldSz cx="10160000" cy="144145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13A6D5-6959-4A1B-9197-12243F88EC62}" v="49" dt="2021-02-05T10:07:04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22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9E13A6D5-6959-4A1B-9197-12243F88EC62}"/>
    <pc:docChg chg="undo custSel mod addSld delSld modSld sldOrd">
      <pc:chgData name="Suzanne Phillips" userId="2ebb4245-c1bb-4f5a-9396-757d13a1d94d" providerId="ADAL" clId="{9E13A6D5-6959-4A1B-9197-12243F88EC62}" dt="2021-02-05T10:10:47.680" v="381" actId="20577"/>
      <pc:docMkLst>
        <pc:docMk/>
      </pc:docMkLst>
      <pc:sldChg chg="addSp delSp modSp mod ord">
        <pc:chgData name="Suzanne Phillips" userId="2ebb4245-c1bb-4f5a-9396-757d13a1d94d" providerId="ADAL" clId="{9E13A6D5-6959-4A1B-9197-12243F88EC62}" dt="2021-02-05T10:07:04.429" v="365"/>
        <pc:sldMkLst>
          <pc:docMk/>
          <pc:sldMk cId="3976571936" sldId="256"/>
        </pc:sldMkLst>
        <pc:spChg chg="mod">
          <ac:chgData name="Suzanne Phillips" userId="2ebb4245-c1bb-4f5a-9396-757d13a1d94d" providerId="ADAL" clId="{9E13A6D5-6959-4A1B-9197-12243F88EC62}" dt="2021-02-04T09:10:14.561" v="116" actId="6549"/>
          <ac:spMkLst>
            <pc:docMk/>
            <pc:sldMk cId="3976571936" sldId="256"/>
            <ac:spMk id="3" creationId="{C08FFC4C-8755-45E6-8F56-365E24F1FAC6}"/>
          </ac:spMkLst>
        </pc:spChg>
        <pc:spChg chg="mod">
          <ac:chgData name="Suzanne Phillips" userId="2ebb4245-c1bb-4f5a-9396-757d13a1d94d" providerId="ADAL" clId="{9E13A6D5-6959-4A1B-9197-12243F88EC62}" dt="2021-02-04T09:09:40.088" v="10" actId="1076"/>
          <ac:spMkLst>
            <pc:docMk/>
            <pc:sldMk cId="3976571936" sldId="256"/>
            <ac:spMk id="4" creationId="{AB6A9938-28B6-439C-AEA5-B2DA724FBF71}"/>
          </ac:spMkLst>
        </pc:spChg>
        <pc:spChg chg="del mod">
          <ac:chgData name="Suzanne Phillips" userId="2ebb4245-c1bb-4f5a-9396-757d13a1d94d" providerId="ADAL" clId="{9E13A6D5-6959-4A1B-9197-12243F88EC62}" dt="2021-02-05T09:59:55.750" v="349"/>
          <ac:spMkLst>
            <pc:docMk/>
            <pc:sldMk cId="3976571936" sldId="256"/>
            <ac:spMk id="5" creationId="{53F1A74A-EED8-4087-A601-61AC3A04F441}"/>
          </ac:spMkLst>
        </pc:spChg>
        <pc:spChg chg="add del mod">
          <ac:chgData name="Suzanne Phillips" userId="2ebb4245-c1bb-4f5a-9396-757d13a1d94d" providerId="ADAL" clId="{9E13A6D5-6959-4A1B-9197-12243F88EC62}" dt="2021-02-05T09:22:57.537" v="243" actId="478"/>
          <ac:spMkLst>
            <pc:docMk/>
            <pc:sldMk cId="3976571936" sldId="256"/>
            <ac:spMk id="6" creationId="{3360FDF9-75DD-40E7-97D2-DEC26C90596E}"/>
          </ac:spMkLst>
        </pc:spChg>
        <pc:picChg chg="add mod">
          <ac:chgData name="Suzanne Phillips" userId="2ebb4245-c1bb-4f5a-9396-757d13a1d94d" providerId="ADAL" clId="{9E13A6D5-6959-4A1B-9197-12243F88EC62}" dt="2021-02-05T09:59:54.490" v="347" actId="14100"/>
          <ac:picMkLst>
            <pc:docMk/>
            <pc:sldMk cId="3976571936" sldId="256"/>
            <ac:picMk id="8" creationId="{778D0B53-01A9-45B3-B89A-8C5A89A80E26}"/>
          </ac:picMkLst>
        </pc:picChg>
        <pc:picChg chg="add del mod">
          <ac:chgData name="Suzanne Phillips" userId="2ebb4245-c1bb-4f5a-9396-757d13a1d94d" providerId="ADAL" clId="{9E13A6D5-6959-4A1B-9197-12243F88EC62}" dt="2021-02-05T10:07:04.429" v="365"/>
          <ac:picMkLst>
            <pc:docMk/>
            <pc:sldMk cId="3976571936" sldId="256"/>
            <ac:picMk id="9" creationId="{225E446E-6E90-4A52-9A31-0076416C964D}"/>
          </ac:picMkLst>
        </pc:picChg>
        <pc:picChg chg="add mod">
          <ac:chgData name="Suzanne Phillips" userId="2ebb4245-c1bb-4f5a-9396-757d13a1d94d" providerId="ADAL" clId="{9E13A6D5-6959-4A1B-9197-12243F88EC62}" dt="2021-02-05T10:07:04.429" v="365"/>
          <ac:picMkLst>
            <pc:docMk/>
            <pc:sldMk cId="3976571936" sldId="256"/>
            <ac:picMk id="10" creationId="{F8AA7E7E-FD98-4E44-8189-D41431063D05}"/>
          </ac:picMkLst>
        </pc:picChg>
      </pc:sldChg>
      <pc:sldChg chg="modSp del mod">
        <pc:chgData name="Suzanne Phillips" userId="2ebb4245-c1bb-4f5a-9396-757d13a1d94d" providerId="ADAL" clId="{9E13A6D5-6959-4A1B-9197-12243F88EC62}" dt="2021-02-04T09:11:09.534" v="166" actId="47"/>
        <pc:sldMkLst>
          <pc:docMk/>
          <pc:sldMk cId="1083365661" sldId="257"/>
        </pc:sldMkLst>
        <pc:picChg chg="mod">
          <ac:chgData name="Suzanne Phillips" userId="2ebb4245-c1bb-4f5a-9396-757d13a1d94d" providerId="ADAL" clId="{9E13A6D5-6959-4A1B-9197-12243F88EC62}" dt="2021-02-04T09:11:05.664" v="164" actId="1076"/>
          <ac:picMkLst>
            <pc:docMk/>
            <pc:sldMk cId="1083365661" sldId="257"/>
            <ac:picMk id="6" creationId="{3A61A313-DD04-49F7-9CDC-F857FBE94D96}"/>
          </ac:picMkLst>
        </pc:picChg>
        <pc:picChg chg="mod">
          <ac:chgData name="Suzanne Phillips" userId="2ebb4245-c1bb-4f5a-9396-757d13a1d94d" providerId="ADAL" clId="{9E13A6D5-6959-4A1B-9197-12243F88EC62}" dt="2021-02-04T09:11:04.656" v="163" actId="1076"/>
          <ac:picMkLst>
            <pc:docMk/>
            <pc:sldMk cId="1083365661" sldId="257"/>
            <ac:picMk id="8" creationId="{4C757362-BD3D-48B9-9FCF-6544E102B8AC}"/>
          </ac:picMkLst>
        </pc:picChg>
        <pc:picChg chg="mod">
          <ac:chgData name="Suzanne Phillips" userId="2ebb4245-c1bb-4f5a-9396-757d13a1d94d" providerId="ADAL" clId="{9E13A6D5-6959-4A1B-9197-12243F88EC62}" dt="2021-02-04T09:11:07.020" v="165" actId="1076"/>
          <ac:picMkLst>
            <pc:docMk/>
            <pc:sldMk cId="1083365661" sldId="257"/>
            <ac:picMk id="10" creationId="{4FE8595B-3DFA-4187-89FE-805DB1D449E1}"/>
          </ac:picMkLst>
        </pc:picChg>
      </pc:sldChg>
      <pc:sldChg chg="addSp delSp modSp mod modTransition modAnim">
        <pc:chgData name="Suzanne Phillips" userId="2ebb4245-c1bb-4f5a-9396-757d13a1d94d" providerId="ADAL" clId="{9E13A6D5-6959-4A1B-9197-12243F88EC62}" dt="2021-02-05T10:00:33.372" v="361" actId="20577"/>
        <pc:sldMkLst>
          <pc:docMk/>
          <pc:sldMk cId="2666624687" sldId="258"/>
        </pc:sldMkLst>
        <pc:spChg chg="mod">
          <ac:chgData name="Suzanne Phillips" userId="2ebb4245-c1bb-4f5a-9396-757d13a1d94d" providerId="ADAL" clId="{9E13A6D5-6959-4A1B-9197-12243F88EC62}" dt="2021-02-05T10:00:33.372" v="361" actId="20577"/>
          <ac:spMkLst>
            <pc:docMk/>
            <pc:sldMk cId="2666624687" sldId="258"/>
            <ac:spMk id="3" creationId="{780942E5-E811-421B-ADE3-56D367B39625}"/>
          </ac:spMkLst>
        </pc:spChg>
        <pc:picChg chg="add del mod">
          <ac:chgData name="Suzanne Phillips" userId="2ebb4245-c1bb-4f5a-9396-757d13a1d94d" providerId="ADAL" clId="{9E13A6D5-6959-4A1B-9197-12243F88EC62}" dt="2021-02-05T09:25:47.543" v="255" actId="478"/>
          <ac:picMkLst>
            <pc:docMk/>
            <pc:sldMk cId="2666624687" sldId="258"/>
            <ac:picMk id="6" creationId="{8CA1D305-1D3A-4036-9619-A1ECA8BB0491}"/>
          </ac:picMkLst>
        </pc:picChg>
        <pc:picChg chg="add del mod">
          <ac:chgData name="Suzanne Phillips" userId="2ebb4245-c1bb-4f5a-9396-757d13a1d94d" providerId="ADAL" clId="{9E13A6D5-6959-4A1B-9197-12243F88EC62}" dt="2021-02-05T09:46:49.643" v="297"/>
          <ac:picMkLst>
            <pc:docMk/>
            <pc:sldMk cId="2666624687" sldId="258"/>
            <ac:picMk id="7" creationId="{DBC4B058-1AFA-4C7C-9C83-F3030D806695}"/>
          </ac:picMkLst>
        </pc:picChg>
        <pc:picChg chg="add mod">
          <ac:chgData name="Suzanne Phillips" userId="2ebb4245-c1bb-4f5a-9396-757d13a1d94d" providerId="ADAL" clId="{9E13A6D5-6959-4A1B-9197-12243F88EC62}" dt="2021-02-05T09:52:38.456" v="330"/>
          <ac:picMkLst>
            <pc:docMk/>
            <pc:sldMk cId="2666624687" sldId="258"/>
            <ac:picMk id="8" creationId="{B2E6003E-B8D4-49DF-BCC8-6432990BE16A}"/>
          </ac:picMkLst>
        </pc:picChg>
      </pc:sldChg>
      <pc:sldChg chg="addSp modSp mod">
        <pc:chgData name="Suzanne Phillips" userId="2ebb4245-c1bb-4f5a-9396-757d13a1d94d" providerId="ADAL" clId="{9E13A6D5-6959-4A1B-9197-12243F88EC62}" dt="2021-02-05T09:47:09.256" v="298"/>
        <pc:sldMkLst>
          <pc:docMk/>
          <pc:sldMk cId="3078462683" sldId="259"/>
        </pc:sldMkLst>
        <pc:spChg chg="mod">
          <ac:chgData name="Suzanne Phillips" userId="2ebb4245-c1bb-4f5a-9396-757d13a1d94d" providerId="ADAL" clId="{9E13A6D5-6959-4A1B-9197-12243F88EC62}" dt="2021-02-04T10:13:46.708" v="237" actId="20577"/>
          <ac:spMkLst>
            <pc:docMk/>
            <pc:sldMk cId="3078462683" sldId="259"/>
            <ac:spMk id="5" creationId="{1C209292-CA2B-4A88-9196-CCFA5B53CB8A}"/>
          </ac:spMkLst>
        </pc:spChg>
        <pc:picChg chg="add mod">
          <ac:chgData name="Suzanne Phillips" userId="2ebb4245-c1bb-4f5a-9396-757d13a1d94d" providerId="ADAL" clId="{9E13A6D5-6959-4A1B-9197-12243F88EC62}" dt="2021-02-05T09:47:09.256" v="298"/>
          <ac:picMkLst>
            <pc:docMk/>
            <pc:sldMk cId="3078462683" sldId="259"/>
            <ac:picMk id="12" creationId="{2323C362-9B21-413A-9520-D6B1B47CDB0F}"/>
          </ac:picMkLst>
        </pc:picChg>
      </pc:sldChg>
      <pc:sldChg chg="addSp modSp">
        <pc:chgData name="Suzanne Phillips" userId="2ebb4245-c1bb-4f5a-9396-757d13a1d94d" providerId="ADAL" clId="{9E13A6D5-6959-4A1B-9197-12243F88EC62}" dt="2021-02-05T09:47:37.458" v="299"/>
        <pc:sldMkLst>
          <pc:docMk/>
          <pc:sldMk cId="3475935226" sldId="260"/>
        </pc:sldMkLst>
        <pc:picChg chg="add mod">
          <ac:chgData name="Suzanne Phillips" userId="2ebb4245-c1bb-4f5a-9396-757d13a1d94d" providerId="ADAL" clId="{9E13A6D5-6959-4A1B-9197-12243F88EC62}" dt="2021-02-05T09:47:37.458" v="299"/>
          <ac:picMkLst>
            <pc:docMk/>
            <pc:sldMk cId="3475935226" sldId="260"/>
            <ac:picMk id="2" creationId="{311496CE-1E72-41AB-8964-C6CA9E9B448C}"/>
          </ac:picMkLst>
        </pc:picChg>
      </pc:sldChg>
      <pc:sldChg chg="addSp delSp modSp mod modTransition modAnim">
        <pc:chgData name="Suzanne Phillips" userId="2ebb4245-c1bb-4f5a-9396-757d13a1d94d" providerId="ADAL" clId="{9E13A6D5-6959-4A1B-9197-12243F88EC62}" dt="2021-02-05T09:50:32.523" v="302"/>
        <pc:sldMkLst>
          <pc:docMk/>
          <pc:sldMk cId="444889672" sldId="261"/>
        </pc:sldMkLst>
        <pc:spChg chg="del">
          <ac:chgData name="Suzanne Phillips" userId="2ebb4245-c1bb-4f5a-9396-757d13a1d94d" providerId="ADAL" clId="{9E13A6D5-6959-4A1B-9197-12243F88EC62}" dt="2021-02-05T09:26:54.082" v="285" actId="478"/>
          <ac:spMkLst>
            <pc:docMk/>
            <pc:sldMk cId="444889672" sldId="261"/>
            <ac:spMk id="17" creationId="{8CCEE101-C6D7-4D75-AC54-B3CCA39E853A}"/>
          </ac:spMkLst>
        </pc:spChg>
        <pc:spChg chg="del">
          <ac:chgData name="Suzanne Phillips" userId="2ebb4245-c1bb-4f5a-9396-757d13a1d94d" providerId="ADAL" clId="{9E13A6D5-6959-4A1B-9197-12243F88EC62}" dt="2021-02-05T09:27:00.405" v="291" actId="478"/>
          <ac:spMkLst>
            <pc:docMk/>
            <pc:sldMk cId="444889672" sldId="261"/>
            <ac:spMk id="22" creationId="{64CE2C74-364D-4B1B-9D94-35BF23F1E09A}"/>
          </ac:spMkLst>
        </pc:spChg>
        <pc:spChg chg="del">
          <ac:chgData name="Suzanne Phillips" userId="2ebb4245-c1bb-4f5a-9396-757d13a1d94d" providerId="ADAL" clId="{9E13A6D5-6959-4A1B-9197-12243F88EC62}" dt="2021-02-05T09:26:59.617" v="290" actId="478"/>
          <ac:spMkLst>
            <pc:docMk/>
            <pc:sldMk cId="444889672" sldId="261"/>
            <ac:spMk id="29" creationId="{6CB3348F-FFF7-4AD6-9854-BAACE362EB3C}"/>
          </ac:spMkLst>
        </pc:spChg>
        <pc:spChg chg="del">
          <ac:chgData name="Suzanne Phillips" userId="2ebb4245-c1bb-4f5a-9396-757d13a1d94d" providerId="ADAL" clId="{9E13A6D5-6959-4A1B-9197-12243F88EC62}" dt="2021-02-04T09:08:14.637" v="1" actId="478"/>
          <ac:spMkLst>
            <pc:docMk/>
            <pc:sldMk cId="444889672" sldId="261"/>
            <ac:spMk id="51" creationId="{ECB6B9A7-8F85-4980-B9C2-B0B0B5F8D85F}"/>
          </ac:spMkLst>
        </pc:spChg>
        <pc:grpChg chg="del">
          <ac:chgData name="Suzanne Phillips" userId="2ebb4245-c1bb-4f5a-9396-757d13a1d94d" providerId="ADAL" clId="{9E13A6D5-6959-4A1B-9197-12243F88EC62}" dt="2021-02-05T09:26:55.236" v="286" actId="478"/>
          <ac:grpSpMkLst>
            <pc:docMk/>
            <pc:sldMk cId="444889672" sldId="261"/>
            <ac:grpSpMk id="16" creationId="{15BE6772-837F-4A2D-953D-2C5BAC65FBB5}"/>
          </ac:grpSpMkLst>
        </pc:grpChg>
        <pc:grpChg chg="del">
          <ac:chgData name="Suzanne Phillips" userId="2ebb4245-c1bb-4f5a-9396-757d13a1d94d" providerId="ADAL" clId="{9E13A6D5-6959-4A1B-9197-12243F88EC62}" dt="2021-02-05T09:26:56.151" v="287" actId="478"/>
          <ac:grpSpMkLst>
            <pc:docMk/>
            <pc:sldMk cId="444889672" sldId="261"/>
            <ac:grpSpMk id="21" creationId="{20A81948-AB99-4727-B83A-D879F8182641}"/>
          </ac:grpSpMkLst>
        </pc:grpChg>
        <pc:grpChg chg="del">
          <ac:chgData name="Suzanne Phillips" userId="2ebb4245-c1bb-4f5a-9396-757d13a1d94d" providerId="ADAL" clId="{9E13A6D5-6959-4A1B-9197-12243F88EC62}" dt="2021-02-05T09:26:57.188" v="288" actId="478"/>
          <ac:grpSpMkLst>
            <pc:docMk/>
            <pc:sldMk cId="444889672" sldId="261"/>
            <ac:grpSpMk id="28" creationId="{23E26952-41FB-4844-AC7C-754D70245955}"/>
          </ac:grpSpMkLst>
        </pc:grpChg>
        <pc:grpChg chg="del">
          <ac:chgData name="Suzanne Phillips" userId="2ebb4245-c1bb-4f5a-9396-757d13a1d94d" providerId="ADAL" clId="{9E13A6D5-6959-4A1B-9197-12243F88EC62}" dt="2021-02-05T09:26:58.404" v="289" actId="478"/>
          <ac:grpSpMkLst>
            <pc:docMk/>
            <pc:sldMk cId="444889672" sldId="261"/>
            <ac:grpSpMk id="36" creationId="{98FF9C99-899A-424E-BC56-269691B3E5AC}"/>
          </ac:grpSpMkLst>
        </pc:grpChg>
        <pc:grpChg chg="del">
          <ac:chgData name="Suzanne Phillips" userId="2ebb4245-c1bb-4f5a-9396-757d13a1d94d" providerId="ADAL" clId="{9E13A6D5-6959-4A1B-9197-12243F88EC62}" dt="2021-02-04T09:08:13.397" v="0" actId="478"/>
          <ac:grpSpMkLst>
            <pc:docMk/>
            <pc:sldMk cId="444889672" sldId="261"/>
            <ac:grpSpMk id="50" creationId="{ABA87136-0D0B-455C-B999-9EADF0BEF761}"/>
          </ac:grpSpMkLst>
        </pc:grpChg>
        <pc:grpChg chg="del">
          <ac:chgData name="Suzanne Phillips" userId="2ebb4245-c1bb-4f5a-9396-757d13a1d94d" providerId="ADAL" clId="{9E13A6D5-6959-4A1B-9197-12243F88EC62}" dt="2021-02-04T09:08:15.646" v="2" actId="478"/>
          <ac:grpSpMkLst>
            <pc:docMk/>
            <pc:sldMk cId="444889672" sldId="261"/>
            <ac:grpSpMk id="58" creationId="{15A78CFF-55B5-42D4-987D-7F2FB5D468DD}"/>
          </ac:grpSpMkLst>
        </pc:grpChg>
        <pc:picChg chg="add del mod">
          <ac:chgData name="Suzanne Phillips" userId="2ebb4245-c1bb-4f5a-9396-757d13a1d94d" providerId="ADAL" clId="{9E13A6D5-6959-4A1B-9197-12243F88EC62}" dt="2021-02-05T09:49:11.665" v="300"/>
          <ac:picMkLst>
            <pc:docMk/>
            <pc:sldMk cId="444889672" sldId="261"/>
            <ac:picMk id="37" creationId="{150A1653-0ABA-4BD1-B08B-87D207FCC8E8}"/>
          </ac:picMkLst>
        </pc:picChg>
        <pc:picChg chg="add del mod">
          <ac:chgData name="Suzanne Phillips" userId="2ebb4245-c1bb-4f5a-9396-757d13a1d94d" providerId="ADAL" clId="{9E13A6D5-6959-4A1B-9197-12243F88EC62}" dt="2021-02-05T09:49:17.329" v="301"/>
          <ac:picMkLst>
            <pc:docMk/>
            <pc:sldMk cId="444889672" sldId="261"/>
            <ac:picMk id="38" creationId="{FE8DFE05-E769-4241-9A53-2FC5606ADD27}"/>
          </ac:picMkLst>
        </pc:picChg>
        <pc:picChg chg="add mod">
          <ac:chgData name="Suzanne Phillips" userId="2ebb4245-c1bb-4f5a-9396-757d13a1d94d" providerId="ADAL" clId="{9E13A6D5-6959-4A1B-9197-12243F88EC62}" dt="2021-02-05T09:50:32.523" v="302"/>
          <ac:picMkLst>
            <pc:docMk/>
            <pc:sldMk cId="444889672" sldId="261"/>
            <ac:picMk id="39" creationId="{C195953B-BA12-4144-9594-E3F6CA4CDB01}"/>
          </ac:picMkLst>
        </pc:picChg>
        <pc:cxnChg chg="mod">
          <ac:chgData name="Suzanne Phillips" userId="2ebb4245-c1bb-4f5a-9396-757d13a1d94d" providerId="ADAL" clId="{9E13A6D5-6959-4A1B-9197-12243F88EC62}" dt="2021-02-05T09:26:48.950" v="284" actId="1076"/>
          <ac:cxnSpMkLst>
            <pc:docMk/>
            <pc:sldMk cId="444889672" sldId="261"/>
            <ac:cxnSpMk id="8" creationId="{58F9F118-5E30-4010-8D6F-9F9009B08FE5}"/>
          </ac:cxnSpMkLst>
        </pc:cxnChg>
      </pc:sldChg>
      <pc:sldChg chg="new del ord">
        <pc:chgData name="Suzanne Phillips" userId="2ebb4245-c1bb-4f5a-9396-757d13a1d94d" providerId="ADAL" clId="{9E13A6D5-6959-4A1B-9197-12243F88EC62}" dt="2021-02-04T09:36:35.370" v="219" actId="47"/>
        <pc:sldMkLst>
          <pc:docMk/>
          <pc:sldMk cId="855728620" sldId="262"/>
        </pc:sldMkLst>
      </pc:sldChg>
      <pc:sldChg chg="delSp del mod">
        <pc:chgData name="Suzanne Phillips" userId="2ebb4245-c1bb-4f5a-9396-757d13a1d94d" providerId="ADAL" clId="{9E13A6D5-6959-4A1B-9197-12243F88EC62}" dt="2021-02-04T09:08:22.616" v="4" actId="47"/>
        <pc:sldMkLst>
          <pc:docMk/>
          <pc:sldMk cId="1162765137" sldId="262"/>
        </pc:sldMkLst>
        <pc:grpChg chg="del">
          <ac:chgData name="Suzanne Phillips" userId="2ebb4245-c1bb-4f5a-9396-757d13a1d94d" providerId="ADAL" clId="{9E13A6D5-6959-4A1B-9197-12243F88EC62}" dt="2021-02-04T09:08:19.847" v="3" actId="478"/>
          <ac:grpSpMkLst>
            <pc:docMk/>
            <pc:sldMk cId="1162765137" sldId="262"/>
            <ac:grpSpMk id="4" creationId="{7EE07F95-DCEC-4166-99B8-1CD8CDE45C76}"/>
          </ac:grpSpMkLst>
        </pc:grpChg>
      </pc:sldChg>
      <pc:sldChg chg="del">
        <pc:chgData name="Suzanne Phillips" userId="2ebb4245-c1bb-4f5a-9396-757d13a1d94d" providerId="ADAL" clId="{9E13A6D5-6959-4A1B-9197-12243F88EC62}" dt="2021-02-04T09:08:39.386" v="5" actId="47"/>
        <pc:sldMkLst>
          <pc:docMk/>
          <pc:sldMk cId="2596333060" sldId="263"/>
        </pc:sldMkLst>
      </pc:sldChg>
      <pc:sldChg chg="del">
        <pc:chgData name="Suzanne Phillips" userId="2ebb4245-c1bb-4f5a-9396-757d13a1d94d" providerId="ADAL" clId="{9E13A6D5-6959-4A1B-9197-12243F88EC62}" dt="2021-02-04T09:08:41.796" v="6" actId="47"/>
        <pc:sldMkLst>
          <pc:docMk/>
          <pc:sldMk cId="1471095246" sldId="264"/>
        </pc:sldMkLst>
      </pc:sldChg>
      <pc:sldChg chg="del">
        <pc:chgData name="Suzanne Phillips" userId="2ebb4245-c1bb-4f5a-9396-757d13a1d94d" providerId="ADAL" clId="{9E13A6D5-6959-4A1B-9197-12243F88EC62}" dt="2021-02-04T09:08:49.305" v="7" actId="47"/>
        <pc:sldMkLst>
          <pc:docMk/>
          <pc:sldMk cId="4170418961" sldId="265"/>
        </pc:sldMkLst>
      </pc:sldChg>
      <pc:sldChg chg="del">
        <pc:chgData name="Suzanne Phillips" userId="2ebb4245-c1bb-4f5a-9396-757d13a1d94d" providerId="ADAL" clId="{9E13A6D5-6959-4A1B-9197-12243F88EC62}" dt="2021-02-04T09:08:50.380" v="8" actId="47"/>
        <pc:sldMkLst>
          <pc:docMk/>
          <pc:sldMk cId="2485239263" sldId="266"/>
        </pc:sldMkLst>
      </pc:sldChg>
      <pc:sldChg chg="addSp delSp modSp add del mod modTransition setBg modAnim">
        <pc:chgData name="Suzanne Phillips" userId="2ebb4245-c1bb-4f5a-9396-757d13a1d94d" providerId="ADAL" clId="{9E13A6D5-6959-4A1B-9197-12243F88EC62}" dt="2021-02-05T10:10:47.680" v="381" actId="20577"/>
        <pc:sldMkLst>
          <pc:docMk/>
          <pc:sldMk cId="2889588759" sldId="274"/>
        </pc:sldMkLst>
        <pc:spChg chg="mod ord">
          <ac:chgData name="Suzanne Phillips" userId="2ebb4245-c1bb-4f5a-9396-757d13a1d94d" providerId="ADAL" clId="{9E13A6D5-6959-4A1B-9197-12243F88EC62}" dt="2021-02-05T10:10:47.680" v="381" actId="20577"/>
          <ac:spMkLst>
            <pc:docMk/>
            <pc:sldMk cId="2889588759" sldId="274"/>
            <ac:spMk id="2" creationId="{973AB936-32F8-4058-B19F-741600E715E5}"/>
          </ac:spMkLst>
        </pc:spChg>
        <pc:spChg chg="add">
          <ac:chgData name="Suzanne Phillips" userId="2ebb4245-c1bb-4f5a-9396-757d13a1d94d" providerId="ADAL" clId="{9E13A6D5-6959-4A1B-9197-12243F88EC62}" dt="2021-02-04T09:38:54.956" v="227" actId="26606"/>
          <ac:spMkLst>
            <pc:docMk/>
            <pc:sldMk cId="2889588759" sldId="274"/>
            <ac:spMk id="13" creationId="{87CC2527-562A-4F69-B487-4371E5B243E7}"/>
          </ac:spMkLst>
        </pc:spChg>
        <pc:picChg chg="add del mod">
          <ac:chgData name="Suzanne Phillips" userId="2ebb4245-c1bb-4f5a-9396-757d13a1d94d" providerId="ADAL" clId="{9E13A6D5-6959-4A1B-9197-12243F88EC62}" dt="2021-02-05T09:41:52.583" v="293"/>
          <ac:picMkLst>
            <pc:docMk/>
            <pc:sldMk cId="2889588759" sldId="274"/>
            <ac:picMk id="3" creationId="{B5AEE93D-664D-4738-95BD-1195751D9C06}"/>
          </ac:picMkLst>
        </pc:picChg>
        <pc:picChg chg="add del mod">
          <ac:chgData name="Suzanne Phillips" userId="2ebb4245-c1bb-4f5a-9396-757d13a1d94d" providerId="ADAL" clId="{9E13A6D5-6959-4A1B-9197-12243F88EC62}" dt="2021-02-05T10:01:35.430" v="362"/>
          <ac:picMkLst>
            <pc:docMk/>
            <pc:sldMk cId="2889588759" sldId="274"/>
            <ac:picMk id="4" creationId="{05F8ADEC-E820-479A-89EF-1BA3988D1959}"/>
          </ac:picMkLst>
        </pc:picChg>
        <pc:picChg chg="add del mod">
          <ac:chgData name="Suzanne Phillips" userId="2ebb4245-c1bb-4f5a-9396-757d13a1d94d" providerId="ADAL" clId="{9E13A6D5-6959-4A1B-9197-12243F88EC62}" dt="2021-02-04T09:37:39.788" v="221" actId="478"/>
          <ac:picMkLst>
            <pc:docMk/>
            <pc:sldMk cId="2889588759" sldId="274"/>
            <ac:picMk id="4" creationId="{69979719-376D-4B32-8E65-438A17DDC719}"/>
          </ac:picMkLst>
        </pc:picChg>
        <pc:picChg chg="add del mod">
          <ac:chgData name="Suzanne Phillips" userId="2ebb4245-c1bb-4f5a-9396-757d13a1d94d" providerId="ADAL" clId="{9E13A6D5-6959-4A1B-9197-12243F88EC62}" dt="2021-02-05T10:01:37.647" v="363"/>
          <ac:picMkLst>
            <pc:docMk/>
            <pc:sldMk cId="2889588759" sldId="274"/>
            <ac:picMk id="5" creationId="{A0F4376A-AB96-457C-8485-802940C45A0D}"/>
          </ac:picMkLst>
        </pc:picChg>
        <pc:picChg chg="add del mod">
          <ac:chgData name="Suzanne Phillips" userId="2ebb4245-c1bb-4f5a-9396-757d13a1d94d" providerId="ADAL" clId="{9E13A6D5-6959-4A1B-9197-12243F88EC62}" dt="2021-02-04T09:37:39.788" v="221" actId="478"/>
          <ac:picMkLst>
            <pc:docMk/>
            <pc:sldMk cId="2889588759" sldId="274"/>
            <ac:picMk id="6" creationId="{46B04EBD-4CEA-4700-B32F-EA4580CDA0D6}"/>
          </ac:picMkLst>
        </pc:picChg>
        <pc:picChg chg="add mod">
          <ac:chgData name="Suzanne Phillips" userId="2ebb4245-c1bb-4f5a-9396-757d13a1d94d" providerId="ADAL" clId="{9E13A6D5-6959-4A1B-9197-12243F88EC62}" dt="2021-02-05T10:01:48.985" v="364"/>
          <ac:picMkLst>
            <pc:docMk/>
            <pc:sldMk cId="2889588759" sldId="274"/>
            <ac:picMk id="6" creationId="{A09031B0-3CC9-4D53-820A-3CC31799144D}"/>
          </ac:picMkLst>
        </pc:picChg>
        <pc:picChg chg="add mod">
          <ac:chgData name="Suzanne Phillips" userId="2ebb4245-c1bb-4f5a-9396-757d13a1d94d" providerId="ADAL" clId="{9E13A6D5-6959-4A1B-9197-12243F88EC62}" dt="2021-02-04T09:38:54.956" v="227" actId="26606"/>
          <ac:picMkLst>
            <pc:docMk/>
            <pc:sldMk cId="2889588759" sldId="274"/>
            <ac:picMk id="8" creationId="{A6C02352-4369-41D7-A40A-B49DDB923C6A}"/>
          </ac:picMkLst>
        </pc:picChg>
        <pc:picChg chg="add del mod">
          <ac:chgData name="Suzanne Phillips" userId="2ebb4245-c1bb-4f5a-9396-757d13a1d94d" providerId="ADAL" clId="{9E13A6D5-6959-4A1B-9197-12243F88EC62}" dt="2021-02-05T09:41:49.716" v="292"/>
          <ac:picMkLst>
            <pc:docMk/>
            <pc:sldMk cId="2889588759" sldId="274"/>
            <ac:picMk id="9" creationId="{F7FC7EDC-A7C5-4EF9-A044-263F9AE34491}"/>
          </ac:picMkLst>
        </pc:picChg>
        <pc:cxnChg chg="add">
          <ac:chgData name="Suzanne Phillips" userId="2ebb4245-c1bb-4f5a-9396-757d13a1d94d" providerId="ADAL" clId="{9E13A6D5-6959-4A1B-9197-12243F88EC62}" dt="2021-02-04T09:38:54.956" v="227" actId="26606"/>
          <ac:cxnSpMkLst>
            <pc:docMk/>
            <pc:sldMk cId="2889588759" sldId="274"/>
            <ac:cxnSpMk id="15" creationId="{BCDAEC91-5BCE-4B55-9CC0-43EF94CB734B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1D7B2-C5DB-4DE2-A866-BFBA7457F1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359041"/>
            <a:ext cx="7620000" cy="5018381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40905-E829-47A0-A5E5-7BB060F30C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7570950"/>
            <a:ext cx="7620000" cy="348016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16FB73-68E8-45A5-84B0-0457D2333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3CA271-2295-49BA-8CD7-500BE985A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E9B0A-D2E6-46BC-95F9-715F8C0EB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86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8911F-E017-460E-9289-C5ADE912F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4CFAA-F7D4-4DEE-B755-474D378E5B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F62D0-E92E-400F-A0A1-0E5B2ED80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81BF9-46CF-49D7-BBA6-78D4D5E1F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6B91F-710F-43DE-920F-3FF0B7DA4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521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65109-B6E7-4420-8558-93DB66D4C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593619"/>
            <a:ext cx="8763000" cy="599603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DA10FF-17F6-4096-96E0-2B00C4193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9646374"/>
            <a:ext cx="8763000" cy="3153171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B885E-A103-49A7-902B-92942DD2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B5F2D-DDE9-470F-A0CB-8018E6E20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45889-68DD-4E8C-9467-359C34552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994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0ECAA-813F-43FB-8821-E276CDEE1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E2777-56F4-401D-AAA8-90D10B96B9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3837193"/>
            <a:ext cx="4318000" cy="91458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562152-32BB-45D7-AB3F-598844737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3837193"/>
            <a:ext cx="4318000" cy="91458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4674CB-1D12-488A-A655-DA41D8913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E9E9AC-7910-4FF4-B2C1-216F3DB37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4C0891-4907-4B79-8633-F0B271880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293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E511C-09E4-4DBD-AC03-CA6CDB284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767442"/>
            <a:ext cx="8763000" cy="27861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334D30-E7F1-4283-A6E0-25F3981CB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533556"/>
            <a:ext cx="4298156" cy="173174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1F0AA3-E1C3-4A9A-BD06-7368B66D7B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265297"/>
            <a:ext cx="4298156" cy="77444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EEC9A4-61A6-41B4-987B-55722A30C1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533556"/>
            <a:ext cx="4319323" cy="173174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D48F88-8748-4A95-9F46-86E2B05690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265297"/>
            <a:ext cx="4319323" cy="774445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A47FC2-F052-4C4D-B9AD-6512F8174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4FC0F0-2E88-42F3-98BE-4F4F5B0F8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6A85CA-E703-49DE-B225-F4A494E6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3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B0D34-3AD8-430E-AEB3-94A8E68CC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04217F-CAB6-435A-8AB1-73DC71AB7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BC7367-DDCB-4A52-B06B-E0EE55F22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B4A6C9-94C2-4043-BA0C-867C4AB26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789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0D02C9-0AD3-4D01-926A-95BD86315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97EC8B-F4A8-4784-AEA5-A23A52EF3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EB4EA0-4CB3-4FB9-8F91-399661439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05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947DD-EA84-4352-AB48-844D94CB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960967"/>
            <a:ext cx="3276864" cy="336338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65935-300C-446F-AC6F-86EBB3285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075424"/>
            <a:ext cx="5143500" cy="10243638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A4179-01D3-418E-838C-7B5113A0B1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324350"/>
            <a:ext cx="3276864" cy="801139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FFC13-1C46-474E-BCA2-9B93E4CAE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FDF0E3-D05D-4CDD-872A-6250E628B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601CB5-C674-4501-B3B2-F50EB76E1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937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278C7-3EE0-43E8-8891-208342EBC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960967"/>
            <a:ext cx="3276864" cy="336338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C2D570-554C-4CB3-B7BC-370A7DFD1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075424"/>
            <a:ext cx="5143500" cy="10243638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48DD2C-E7B2-42FE-9D51-8A9CDCCA6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324350"/>
            <a:ext cx="3276864" cy="801139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DF9A76-6013-4004-AD7C-7686339B1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56200A-92AE-4598-94F0-DCCA0A513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74686-B050-4671-8254-BE07619E9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68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0C665-2FA8-461B-8BBF-A516B77AF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18FEA7-29D6-49BA-83DC-0EF9E44B7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A72B2-0AEF-4974-AE2E-4745F678B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BFB38-5984-4BBE-B691-3C20D9CBB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A6B5A-07E5-4689-B0B5-198CDF61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088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E7C930-9A27-44A0-A545-8B43C4669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767439"/>
            <a:ext cx="2190750" cy="122156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56B851-9610-4F0E-9D1D-6CC131B05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767439"/>
            <a:ext cx="6445250" cy="122156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BF39B-1BCA-4188-BDCB-376D894EB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1839F-C07B-4D38-939E-0FB55DFAE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686A81-D20D-44F7-B07F-E79352C5A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588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5F9ADD-33DD-471E-8381-4A4DE58A1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767442"/>
            <a:ext cx="8763000" cy="2786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B76F1-36AE-4056-B074-A9BB78DC2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3837193"/>
            <a:ext cx="8763000" cy="91458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346C-1478-4070-A0BA-4100EF55D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3360109"/>
            <a:ext cx="2286000" cy="767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3A394-F194-4B61-98BF-6E45EB4717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4DF65-59F5-46E2-B919-22AD985C8A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3360109"/>
            <a:ext cx="3429000" cy="767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24792-684B-4200-8C95-1FAB342DF4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3360109"/>
            <a:ext cx="2286000" cy="767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0535C-9681-4DDB-B47A-3BEA94D8A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125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se up of glass chess pieces">
            <a:extLst>
              <a:ext uri="{FF2B5EF4-FFF2-40B4-BE49-F238E27FC236}">
                <a16:creationId xmlns:a16="http://schemas.microsoft.com/office/drawing/2014/main" id="{A6C02352-4369-41D7-A40A-B49DDB923C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3" r="14253" b="-1"/>
          <a:stretch/>
        </p:blipFill>
        <p:spPr>
          <a:xfrm>
            <a:off x="20" y="10"/>
            <a:ext cx="10159980" cy="14414490"/>
          </a:xfrm>
          <a:prstGeom prst="rect">
            <a:avLst/>
          </a:prstGeom>
        </p:spPr>
      </p:pic>
      <p:sp>
        <p:nvSpPr>
          <p:cNvPr id="1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4665077" y="9032008"/>
            <a:ext cx="5494923" cy="5417738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51435" tIns="25718" rIns="51435" bIns="25718" rtlCol="0" anchor="t">
            <a:normAutofit/>
          </a:bodyPr>
          <a:lstStyle/>
          <a:p>
            <a:pPr algn="ctr">
              <a:spcAft>
                <a:spcPts val="563"/>
              </a:spcAft>
              <a:buClr>
                <a:schemeClr val="tx1"/>
              </a:buClr>
              <a:buSzPct val="100000"/>
            </a:pPr>
            <a:endParaRPr lang="en-US" sz="900" cap="all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3AB936-32F8-4058-B19F-741600E715E5}"/>
              </a:ext>
            </a:extLst>
          </p:cNvPr>
          <p:cNvSpPr txBox="1"/>
          <p:nvPr/>
        </p:nvSpPr>
        <p:spPr>
          <a:xfrm>
            <a:off x="5445582" y="9933335"/>
            <a:ext cx="4280489" cy="25320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Suspense Story Writing Day 3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10533" y="12625018"/>
            <a:ext cx="1623806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09031B0-3CC9-4D53-820A-3CC3179914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58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17"/>
    </mc:Choice>
    <mc:Fallback>
      <p:transition spd="slow" advTm="6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0BA714-4093-4B8A-A79C-5E58C5F716E2}"/>
              </a:ext>
            </a:extLst>
          </p:cNvPr>
          <p:cNvSpPr txBox="1"/>
          <p:nvPr/>
        </p:nvSpPr>
        <p:spPr>
          <a:xfrm>
            <a:off x="330200" y="317500"/>
            <a:ext cx="2091531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Warm up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8FFC4C-8755-45E6-8F56-365E24F1FAC6}"/>
              </a:ext>
            </a:extLst>
          </p:cNvPr>
          <p:cNvSpPr txBox="1"/>
          <p:nvPr/>
        </p:nvSpPr>
        <p:spPr>
          <a:xfrm>
            <a:off x="50800" y="1092200"/>
            <a:ext cx="8907399" cy="30008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Need to ensure we are doing something special with dialogue in our writing (and know what we are doing) 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Look at the writing targets you had in yesterday’s learning pack </a:t>
            </a:r>
            <a:endParaRPr lang="en-GB" sz="2100" i="1" dirty="0">
              <a:solidFill>
                <a:srgbClr val="0000FF"/>
              </a:solidFill>
              <a:latin typeface="Calibri - 2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6A9938-28B6-439C-AEA5-B2DA724FBF71}"/>
              </a:ext>
            </a:extLst>
          </p:cNvPr>
          <p:cNvSpPr txBox="1"/>
          <p:nvPr/>
        </p:nvSpPr>
        <p:spPr>
          <a:xfrm>
            <a:off x="412750" y="4527550"/>
            <a:ext cx="9334500" cy="21698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Look at </a:t>
            </a: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T8 I can include dialogue to convey character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T9 I can include dialogue to advance the action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8D0B53-01A9-45B3-B89A-8C5A89A80E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630" y="7429500"/>
            <a:ext cx="10116758" cy="539115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8AA7E7E-FD98-4E44-8189-D41431063D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657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829"/>
    </mc:Choice>
    <mc:Fallback>
      <p:transition spd="slow" advTm="260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5807" x="3195638" y="13288963"/>
          <p14:tracePt t="96005" x="2640013" y="14141450"/>
          <p14:tracePt t="96013" x="2603500" y="14052550"/>
          <p14:tracePt t="96020" x="2514600" y="13801725"/>
          <p14:tracePt t="96030" x="2478088" y="13711238"/>
          <p14:tracePt t="96037" x="2387600" y="13514388"/>
          <p14:tracePt t="96047" x="2352675" y="13406438"/>
          <p14:tracePt t="96052" x="2316163" y="13119100"/>
          <p14:tracePt t="96062" x="2244725" y="12777788"/>
          <p14:tracePt t="96067" x="2227263" y="12688888"/>
          <p14:tracePt t="96077" x="2190750" y="12401550"/>
          <p14:tracePt t="96083" x="2154238" y="12311063"/>
          <p14:tracePt t="96094" x="2154238" y="12060238"/>
          <p14:tracePt t="96099" x="2136775" y="11952288"/>
          <p14:tracePt t="96108" x="2100263" y="11647488"/>
          <p14:tracePt t="96115" x="2100263" y="11539538"/>
          <p14:tracePt t="96124" x="2100263" y="11288713"/>
          <p14:tracePt t="96131" x="2100263" y="11001375"/>
          <p14:tracePt t="96139" x="2100263" y="10893425"/>
          <p14:tracePt t="96147" x="2100263" y="10625138"/>
          <p14:tracePt t="96157" x="2100263" y="10517188"/>
          <p14:tracePt t="96164" x="2136775" y="10318750"/>
          <p14:tracePt t="96173" x="2173288" y="10212388"/>
          <p14:tracePt t="96181" x="2173288" y="10067925"/>
          <p14:tracePt t="96187" x="2208213" y="9853613"/>
          <p14:tracePt t="96195" x="2208213" y="9817100"/>
          <p14:tracePt t="96203" x="2208213" y="9672638"/>
          <p14:tracePt t="96213" x="2208213" y="9601200"/>
          <p14:tracePt t="96220" x="2208213" y="9458325"/>
          <p14:tracePt t="96229" x="2208213" y="9404350"/>
          <p14:tracePt t="96235" x="2208213" y="9259888"/>
          <p14:tracePt t="96244" x="2208213" y="9224963"/>
          <p14:tracePt t="96251" x="2208213" y="9080500"/>
          <p14:tracePt t="96260" x="2190750" y="8955088"/>
          <p14:tracePt t="96267" x="2190750" y="8937625"/>
          <p14:tracePt t="96277" x="2173288" y="8847138"/>
          <p14:tracePt t="96283" x="2173288" y="8829675"/>
          <p14:tracePt t="96291" x="2136775" y="8775700"/>
          <p14:tracePt t="96299" x="2119313" y="8758238"/>
          <p14:tracePt t="96312" x="2100263" y="8740775"/>
          <p14:tracePt t="96315" x="2100263" y="8704263"/>
          <p14:tracePt t="96323" x="2082800" y="8704263"/>
          <p14:tracePt t="96331" x="2065338" y="8667750"/>
          <p14:tracePt t="96339" x="2046288" y="8650288"/>
          <p14:tracePt t="96348" x="2028825" y="8632825"/>
          <p14:tracePt t="96356" x="1993900" y="8596313"/>
          <p14:tracePt t="96366" x="1974850" y="8561388"/>
          <p14:tracePt t="96371" x="1957388" y="8542338"/>
          <p14:tracePt t="96379" x="1920875" y="8524875"/>
          <p14:tracePt t="96387" x="1866900" y="8507413"/>
          <p14:tracePt t="96395" x="1831975" y="8453438"/>
          <p14:tracePt t="96404" x="1758950" y="8434388"/>
          <p14:tracePt t="96411" x="1741488" y="8399463"/>
          <p14:tracePt t="96419" x="1687513" y="8380413"/>
          <p14:tracePt t="96429" x="1670050" y="8362950"/>
          <p14:tracePt t="96435" x="1633538" y="8345488"/>
          <p14:tracePt t="96443" x="1616075" y="8328025"/>
          <p14:tracePt t="96463" x="1598613" y="8328025"/>
          <p14:tracePt t="96480" x="1562100" y="8328025"/>
          <p14:tracePt t="96494" x="1544638" y="8328025"/>
          <p14:tracePt t="96499" x="1525588" y="8328025"/>
          <p14:tracePt t="96507" x="1508125" y="8328025"/>
          <p14:tracePt t="96515" x="1490663" y="8328025"/>
          <p14:tracePt t="96533" x="1471613" y="8328025"/>
          <p14:tracePt t="96548" x="1471613" y="8291513"/>
          <p14:tracePt t="96557" x="1454150" y="8291513"/>
          <p14:tracePt t="96869" x="1471613" y="8291513"/>
          <p14:tracePt t="96878" x="1490663" y="8291513"/>
          <p14:tracePt t="96884" x="1525588" y="8291513"/>
          <p14:tracePt t="96894" x="1562100" y="8291513"/>
          <p14:tracePt t="96900" x="1616075" y="8291513"/>
          <p14:tracePt t="96913" x="1670050" y="8291513"/>
          <p14:tracePt t="96915" x="1741488" y="8291513"/>
          <p14:tracePt t="96923" x="1795463" y="8291513"/>
          <p14:tracePt t="96931" x="1866900" y="8308975"/>
          <p14:tracePt t="96940" x="1885950" y="8308975"/>
          <p14:tracePt t="96948" x="1939925" y="8308975"/>
          <p14:tracePt t="96956" x="1957388" y="8308975"/>
          <p14:tracePt t="96972" x="1974850" y="8308975"/>
          <p14:tracePt t="97032" x="1993900" y="8308975"/>
          <p14:tracePt t="97157" x="2011363" y="8308975"/>
          <p14:tracePt t="97173" x="2028825" y="8328025"/>
          <p14:tracePt t="97183" x="2065338" y="8328025"/>
          <p14:tracePt t="97187" x="2082800" y="8345488"/>
          <p14:tracePt t="97196" x="2100263" y="8345488"/>
          <p14:tracePt t="97206" x="2119313" y="8345488"/>
          <p14:tracePt t="97685" x="2136775" y="8345488"/>
          <p14:tracePt t="97695" x="2154238" y="8345488"/>
          <p14:tracePt t="97700" x="2227263" y="8380413"/>
          <p14:tracePt t="97710" x="2279650" y="8380413"/>
          <p14:tracePt t="97715" x="2424113" y="8380413"/>
          <p14:tracePt t="97724" x="2460625" y="8399463"/>
          <p14:tracePt t="97734" x="2620963" y="8434388"/>
          <p14:tracePt t="97739" x="2728913" y="8453438"/>
          <p14:tracePt t="97747" x="2765425" y="8453438"/>
          <p14:tracePt t="97756" x="2873375" y="8488363"/>
          <p14:tracePt t="97764" x="2908300" y="8488363"/>
          <p14:tracePt t="97772" x="2944813" y="8488363"/>
          <p14:tracePt t="97780" x="2962275" y="8488363"/>
          <p14:tracePt t="98021" x="2981325" y="8488363"/>
          <p14:tracePt t="98030" x="2998788" y="8488363"/>
          <p14:tracePt t="98037" x="3035300" y="8488363"/>
          <p14:tracePt t="98047" x="3052763" y="8470900"/>
          <p14:tracePt t="98052" x="3141663" y="8453438"/>
          <p14:tracePt t="98062" x="3160713" y="8453438"/>
          <p14:tracePt t="98067" x="3268663" y="8453438"/>
          <p14:tracePt t="98076" x="3286125" y="8453438"/>
          <p14:tracePt t="98086" x="3340100" y="8453438"/>
          <p14:tracePt t="98091" x="3394075" y="8453438"/>
          <p14:tracePt t="98100" x="3411538" y="8453438"/>
          <p14:tracePt t="98112" x="3429000" y="8453438"/>
          <p14:tracePt t="98141" x="3448050" y="8453438"/>
          <p14:tracePt t="98156" x="3482975" y="8453438"/>
          <p14:tracePt t="98166" x="3519488" y="8453438"/>
          <p14:tracePt t="98171" x="3536950" y="8453438"/>
          <p14:tracePt t="98180" x="3556000" y="8453438"/>
          <p14:tracePt t="98191" x="3573463" y="8453438"/>
          <p14:tracePt t="98333" x="3609975" y="8453438"/>
          <p14:tracePt t="98341" x="3627438" y="8453438"/>
          <p14:tracePt t="98349" x="3644900" y="8453438"/>
          <p14:tracePt t="98355" x="3662363" y="8453438"/>
          <p14:tracePt t="98363" x="3698875" y="8453438"/>
          <p14:tracePt t="98375" x="3806825" y="8453438"/>
          <p14:tracePt t="98379" x="3914775" y="8453438"/>
          <p14:tracePt t="98387" x="3932238" y="8453438"/>
          <p14:tracePt t="98398" x="4040188" y="8453438"/>
          <p14:tracePt t="98403" x="4057650" y="8453438"/>
          <p14:tracePt t="98412" x="4130675" y="8453438"/>
          <p14:tracePt t="98420" x="4148138" y="8453438"/>
          <p14:tracePt t="98429" x="4165600" y="8453438"/>
          <p14:tracePt t="98494" x="4183063" y="8453438"/>
          <p14:tracePt t="98501" x="4202113" y="8453438"/>
          <p14:tracePt t="98509" x="4219575" y="8453438"/>
          <p14:tracePt t="98517" x="4256088" y="8434388"/>
          <p14:tracePt t="98524" x="4273550" y="8434388"/>
          <p14:tracePt t="98532" x="4291013" y="8434388"/>
          <p14:tracePt t="98543" x="4327525" y="8416925"/>
          <p14:tracePt t="98547" x="4344988" y="8416925"/>
          <p14:tracePt t="98557" x="4381500" y="8416925"/>
          <p14:tracePt t="98563" x="4416425" y="8416925"/>
          <p14:tracePt t="98571" x="4435475" y="8416925"/>
          <p14:tracePt t="98579" x="4452938" y="8416925"/>
          <p14:tracePt t="98588" x="4452938" y="8399463"/>
          <p14:tracePt t="98596" x="4470400" y="8399463"/>
          <p14:tracePt t="98620" x="4506913" y="8399463"/>
          <p14:tracePt t="98645" x="4524375" y="8399463"/>
          <p14:tracePt t="98652" x="4560888" y="8399463"/>
          <p14:tracePt t="98662" x="4614863" y="8399463"/>
          <p14:tracePt t="98667" x="4632325" y="8399463"/>
          <p14:tracePt t="98677" x="4703763" y="8399463"/>
          <p14:tracePt t="98683" x="4884738" y="8399463"/>
          <p14:tracePt t="98694" x="5081588" y="8399463"/>
          <p14:tracePt t="98699" x="5153025" y="8399463"/>
          <p14:tracePt t="98709" x="5297488" y="8399463"/>
          <p14:tracePt t="98716" x="5332413" y="8399463"/>
          <p14:tracePt t="98723" x="5386388" y="8399463"/>
          <p14:tracePt t="98731" x="5405438" y="8399463"/>
          <p14:tracePt t="98885" x="5422900" y="8399463"/>
          <p14:tracePt t="98895" x="5440363" y="8399463"/>
          <p14:tracePt t="98899" x="5476875" y="8399463"/>
          <p14:tracePt t="98907" x="5494338" y="8399463"/>
          <p14:tracePt t="98915" x="5511800" y="8416925"/>
          <p14:tracePt t="98924" x="5548313" y="8416925"/>
          <p14:tracePt t="98931" x="5565775" y="8416925"/>
          <p14:tracePt t="98941" x="5602288" y="8416925"/>
          <p14:tracePt t="98949" x="5619750" y="8434388"/>
          <p14:tracePt t="98955" x="5638800" y="8434388"/>
          <p14:tracePt t="98975" x="5656263" y="8434388"/>
          <p14:tracePt t="99004" x="5673725" y="8434388"/>
          <p14:tracePt t="99613" x="5673725" y="8453438"/>
          <p14:tracePt t="99622" x="5692775" y="8470900"/>
          <p14:tracePt t="99630" x="5710238" y="8470900"/>
          <p14:tracePt t="99635" x="5746750" y="8488363"/>
          <p14:tracePt t="99645" x="5764213" y="8488363"/>
          <p14:tracePt t="99651" x="5853113" y="8524875"/>
          <p14:tracePt t="99661" x="5980113" y="8578850"/>
          <p14:tracePt t="99668" x="6015038" y="8578850"/>
          <p14:tracePt t="99677" x="6122988" y="8578850"/>
          <p14:tracePt t="99683" x="6176963" y="8596313"/>
          <p14:tracePt t="99693" x="6319838" y="8596313"/>
          <p14:tracePt t="99699" x="6338888" y="8596313"/>
          <p14:tracePt t="99708" x="6427788" y="8632825"/>
          <p14:tracePt t="99719" x="6464300" y="8632825"/>
          <p14:tracePt t="99723" x="6481763" y="8632825"/>
          <p14:tracePt t="100085" x="6500813" y="8632825"/>
          <p14:tracePt t="100100" x="6518275" y="8632825"/>
          <p14:tracePt t="100117" x="6535738" y="8632825"/>
          <p14:tracePt t="100124" x="6553200" y="8613775"/>
          <p14:tracePt t="100132" x="6626225" y="8578850"/>
          <p14:tracePt t="100141" x="6680200" y="8561388"/>
          <p14:tracePt t="100147" x="6894513" y="8561388"/>
          <p14:tracePt t="100155" x="6948488" y="8524875"/>
          <p14:tracePt t="100163" x="7254875" y="8507413"/>
          <p14:tracePt t="100171" x="7577138" y="8470900"/>
          <p14:tracePt t="100179" x="7685088" y="8470900"/>
          <p14:tracePt t="100189" x="7954963" y="8470900"/>
          <p14:tracePt t="100196" x="8026400" y="8470900"/>
          <p14:tracePt t="100203" x="8169275" y="8470900"/>
          <p14:tracePt t="100213" x="8223250" y="8470900"/>
          <p14:tracePt t="100219" x="8242300" y="8470900"/>
          <p14:tracePt t="100301" x="8259763" y="8470900"/>
          <p14:tracePt t="100437" x="8242300" y="8470900"/>
          <p14:tracePt t="100446" x="8223250" y="8488363"/>
          <p14:tracePt t="100452" x="8188325" y="8488363"/>
          <p14:tracePt t="100466" x="8062913" y="8507413"/>
          <p14:tracePt t="100471" x="7989888" y="8507413"/>
          <p14:tracePt t="100479" x="7775575" y="8542338"/>
          <p14:tracePt t="100483" x="7469188" y="8542338"/>
          <p14:tracePt t="100492" x="7361238" y="8542338"/>
          <p14:tracePt t="100499" x="7075488" y="8542338"/>
          <p14:tracePt t="100507" x="6967538" y="8542338"/>
          <p14:tracePt t="100515" x="6661150" y="8542338"/>
          <p14:tracePt t="100525" x="6518275" y="8542338"/>
          <p14:tracePt t="100531" x="6176963" y="8542338"/>
          <p14:tracePt t="100541" x="6069013" y="8542338"/>
          <p14:tracePt t="100549" x="5746750" y="8542338"/>
          <p14:tracePt t="100555" x="5405438" y="8542338"/>
          <p14:tracePt t="100563" x="5207000" y="8542338"/>
          <p14:tracePt t="100571" x="4740275" y="8542338"/>
          <p14:tracePt t="100580" x="4543425" y="8542338"/>
          <p14:tracePt t="100587" x="4057650" y="8542338"/>
          <p14:tracePt t="100598" x="3914775" y="8542338"/>
          <p14:tracePt t="100604" x="3448050" y="8542338"/>
          <p14:tracePt t="100612" x="3106738" y="8542338"/>
          <p14:tracePt t="100620" x="2998788" y="8524875"/>
          <p14:tracePt t="100630" x="2747963" y="8488363"/>
          <p14:tracePt t="100636" x="2693988" y="8470900"/>
          <p14:tracePt t="100647" x="2549525" y="8470900"/>
          <p14:tracePt t="100651" x="2532063" y="8453438"/>
          <p14:tracePt t="100660" x="2460625" y="8453438"/>
          <p14:tracePt t="100667" x="2441575" y="8453438"/>
          <p14:tracePt t="100675" x="2441575" y="8434388"/>
          <p14:tracePt t="100683" x="2424113" y="8434388"/>
          <p14:tracePt t="100691" x="2406650" y="8434388"/>
          <p14:tracePt t="100699" x="2387600" y="8434388"/>
          <p14:tracePt t="100708" x="2370138" y="8434388"/>
          <p14:tracePt t="100716" x="2352675" y="8434388"/>
          <p14:tracePt t="100724" x="2316163" y="8434388"/>
          <p14:tracePt t="100731" x="2298700" y="8434388"/>
          <p14:tracePt t="100741" x="2244725" y="8434388"/>
          <p14:tracePt t="100748" x="2190750" y="8434388"/>
          <p14:tracePt t="100755" x="2119313" y="8434388"/>
          <p14:tracePt t="100764" x="2065338" y="8434388"/>
          <p14:tracePt t="100772" x="1993900" y="8434388"/>
          <p14:tracePt t="100781" x="1939925" y="8434388"/>
          <p14:tracePt t="100789" x="1866900" y="8434388"/>
          <p14:tracePt t="100797" x="1849438" y="8434388"/>
          <p14:tracePt t="100812" x="1831975" y="8434388"/>
          <p14:tracePt t="100827" x="1831975" y="8453438"/>
          <p14:tracePt t="100835" x="1812925" y="8453438"/>
          <p14:tracePt t="100845" x="1812925" y="8470900"/>
          <p14:tracePt t="100856" x="1812925" y="8488363"/>
          <p14:tracePt t="100862" x="1778000" y="8524875"/>
          <p14:tracePt t="100867" x="1758950" y="8578850"/>
          <p14:tracePt t="100879" x="1758950" y="8613775"/>
          <p14:tracePt t="100883" x="1741488" y="8650288"/>
          <p14:tracePt t="100894" x="1741488" y="8667750"/>
          <p14:tracePt t="100899" x="1724025" y="8686800"/>
          <p14:tracePt t="100908" x="1724025" y="8721725"/>
          <p14:tracePt t="100915" x="1724025" y="8740775"/>
          <p14:tracePt t="100923" x="1724025" y="8758238"/>
          <p14:tracePt t="100950" x="1724025" y="8775700"/>
          <p14:tracePt t="100975" x="1724025" y="8794750"/>
          <p14:tracePt t="100988" x="1706563" y="8794750"/>
          <p14:tracePt t="101295" x="1706563" y="8812213"/>
          <p14:tracePt t="101333" x="1724025" y="8812213"/>
          <p14:tracePt t="101342" x="1741488" y="8812213"/>
          <p14:tracePt t="101349" x="1758950" y="8812213"/>
          <p14:tracePt t="101357" x="1778000" y="8812213"/>
          <p14:tracePt t="101373" x="1795463" y="8812213"/>
          <p14:tracePt t="101381" x="1831975" y="8812213"/>
          <p14:tracePt t="101397" x="1849438" y="8812213"/>
          <p14:tracePt t="101404" x="1866900" y="8812213"/>
          <p14:tracePt t="101412" x="1885950" y="8812213"/>
          <p14:tracePt t="101661" x="1903413" y="8812213"/>
          <p14:tracePt t="101677" x="1920875" y="8812213"/>
          <p14:tracePt t="101684" x="1939925" y="8812213"/>
          <p14:tracePt t="101691" x="1974850" y="8812213"/>
          <p14:tracePt t="101699" x="1993900" y="8812213"/>
          <p14:tracePt t="101708" x="2011363" y="8812213"/>
          <p14:tracePt t="101717" x="2028825" y="8812213"/>
          <p14:tracePt t="101725" x="2046288" y="8812213"/>
          <p14:tracePt t="101749" x="2065338" y="8812213"/>
          <p14:tracePt t="101957" x="2065338" y="8829675"/>
          <p14:tracePt t="101973" x="2065338" y="8847138"/>
          <p14:tracePt t="101997" x="2065338" y="8883650"/>
          <p14:tracePt t="102005" x="2065338" y="8901113"/>
          <p14:tracePt t="102013" x="2046288" y="8920163"/>
          <p14:tracePt t="102029" x="2028825" y="8955088"/>
          <p14:tracePt t="102036" x="2028825" y="8974138"/>
          <p14:tracePt t="102048" x="2011363" y="8991600"/>
          <p14:tracePt t="102053" x="1993900" y="9026525"/>
          <p14:tracePt t="102060" x="1957388" y="9045575"/>
          <p14:tracePt t="102067" x="1939925" y="9063038"/>
          <p14:tracePt t="102078" x="1920875" y="9063038"/>
          <p14:tracePt t="102083" x="1903413" y="9080500"/>
          <p14:tracePt t="102092" x="1885950" y="9099550"/>
          <p14:tracePt t="102099" x="1866900" y="9099550"/>
          <p14:tracePt t="102113" x="1849438" y="9117013"/>
          <p14:tracePt t="102115" x="1849438" y="9134475"/>
          <p14:tracePt t="102123" x="1795463" y="9170988"/>
          <p14:tracePt t="102131" x="1778000" y="9170988"/>
          <p14:tracePt t="102141" x="1758950" y="9188450"/>
          <p14:tracePt t="102147" x="1741488" y="9207500"/>
          <p14:tracePt t="102156" x="1724025" y="9224963"/>
          <p14:tracePt t="102163" x="1687513" y="9242425"/>
          <p14:tracePt t="102171" x="1670050" y="9242425"/>
          <p14:tracePt t="102179" x="1633538" y="9296400"/>
          <p14:tracePt t="102188" x="1616075" y="9296400"/>
          <p14:tracePt t="102199" x="1579563" y="9313863"/>
          <p14:tracePt t="102204" x="1562100" y="9332913"/>
          <p14:tracePt t="102215" x="1544638" y="9350375"/>
          <p14:tracePt t="102220" x="1525588" y="9350375"/>
          <p14:tracePt t="102230" x="1508125" y="9350375"/>
          <p14:tracePt t="102236" x="1508125" y="9367838"/>
          <p14:tracePt t="102243" x="1490663" y="9367838"/>
          <p14:tracePt t="102264" x="1471613" y="9367838"/>
          <p14:tracePt t="102269" x="1436688" y="9367838"/>
          <p14:tracePt t="102277" x="1419225" y="9386888"/>
          <p14:tracePt t="102293" x="1400175" y="9386888"/>
          <p14:tracePt t="102300" x="1382713" y="9386888"/>
          <p14:tracePt t="102309" x="1365250" y="9421813"/>
          <p14:tracePt t="102318" x="1346200" y="9421813"/>
          <p14:tracePt t="102510" x="1328738" y="9421813"/>
          <p14:tracePt t="102557" x="1328738" y="9439275"/>
          <p14:tracePt t="102580" x="1311275" y="9439275"/>
          <p14:tracePt t="102598" x="1311275" y="9458325"/>
          <p14:tracePt t="103141" x="1328738" y="9458325"/>
          <p14:tracePt t="103150" x="1365250" y="9458325"/>
          <p14:tracePt t="103156" x="1419225" y="9458325"/>
          <p14:tracePt t="103165" x="1525588" y="9458325"/>
          <p14:tracePt t="103171" x="1706563" y="9458325"/>
          <p14:tracePt t="103179" x="1741488" y="9458325"/>
          <p14:tracePt t="103189" x="1885950" y="9458325"/>
          <p14:tracePt t="103197" x="1939925" y="9475788"/>
          <p14:tracePt t="103203" x="2011363" y="9475788"/>
          <p14:tracePt t="103213" x="2046288" y="9493250"/>
          <p14:tracePt t="103220" x="2082800" y="9529763"/>
          <p14:tracePt t="103230" x="2082800" y="9547225"/>
          <p14:tracePt t="103236" x="2082800" y="9566275"/>
          <p14:tracePt t="103245" x="2082800" y="9583738"/>
          <p14:tracePt t="103254" x="2082800" y="9601200"/>
          <p14:tracePt t="103262" x="2082800" y="9620250"/>
          <p14:tracePt t="103268" x="2082800" y="9637713"/>
          <p14:tracePt t="103285" x="2082800" y="9672638"/>
          <p14:tracePt t="103300" x="2082800" y="9691688"/>
          <p14:tracePt t="103357" x="2082800" y="9709150"/>
          <p14:tracePt t="103373" x="2082800" y="9726613"/>
          <p14:tracePt t="103388" x="2082800" y="9745663"/>
          <p14:tracePt t="103396" x="2065338" y="9745663"/>
          <p14:tracePt t="103478" x="2065338" y="9726613"/>
          <p14:tracePt t="103485" x="2065338" y="9709150"/>
          <p14:tracePt t="103494" x="2046288" y="9691688"/>
          <p14:tracePt t="103499" x="2011363" y="9637713"/>
          <p14:tracePt t="103508" x="1993900" y="9620250"/>
          <p14:tracePt t="103515" x="1957388" y="9566275"/>
          <p14:tracePt t="103524" x="1939925" y="9547225"/>
          <p14:tracePt t="103534" x="1903413" y="9512300"/>
          <p14:tracePt t="103540" x="1885950" y="9493250"/>
          <p14:tracePt t="103549" x="1849438" y="9458325"/>
          <p14:tracePt t="103555" x="1795463" y="9439275"/>
          <p14:tracePt t="103563" x="1795463" y="9421813"/>
          <p14:tracePt t="103572" x="1741488" y="9421813"/>
          <p14:tracePt t="103581" x="1724025" y="9404350"/>
          <p14:tracePt t="103604" x="1706563" y="9404350"/>
          <p14:tracePt t="103613" x="1687513" y="9404350"/>
          <p14:tracePt t="103620" x="1670050" y="9404350"/>
          <p14:tracePt t="103630" x="1652588" y="9404350"/>
          <p14:tracePt t="103636" x="1633538" y="9404350"/>
          <p14:tracePt t="103647" x="1579563" y="9404350"/>
          <p14:tracePt t="103652" x="1562100" y="9404350"/>
          <p14:tracePt t="103660" x="1525588" y="9404350"/>
          <p14:tracePt t="103667" x="1508125" y="9404350"/>
          <p14:tracePt t="103678" x="1454150" y="9421813"/>
          <p14:tracePt t="103683" x="1382713" y="9421813"/>
          <p14:tracePt t="103693" x="1365250" y="9421813"/>
          <p14:tracePt t="103699" x="1346200" y="9421813"/>
          <p14:tracePt t="103708" x="1346200" y="9439275"/>
          <p14:tracePt t="103717" x="1311275" y="9439275"/>
          <p14:tracePt t="103725" x="1292225" y="9439275"/>
          <p14:tracePt t="103733" x="1274763" y="9439275"/>
          <p14:tracePt t="103739" x="1257300" y="9439275"/>
          <p14:tracePt t="103747" x="1257300" y="9458325"/>
          <p14:tracePt t="103757" x="1238250" y="9458325"/>
          <p14:tracePt t="103764" x="1220788" y="9493250"/>
          <p14:tracePt t="103771" x="1203325" y="9493250"/>
          <p14:tracePt t="103781" x="1166813" y="9493250"/>
          <p14:tracePt t="103788" x="1166813" y="9512300"/>
          <p14:tracePt t="103798" x="1149350" y="9512300"/>
          <p14:tracePt t="104213" x="1185863" y="9512300"/>
          <p14:tracePt t="104253" x="1203325" y="9512300"/>
          <p14:tracePt t="104278" x="1220788" y="9512300"/>
          <p14:tracePt t="104294" x="1238250" y="9512300"/>
          <p14:tracePt t="104302" x="1257300" y="9512300"/>
          <p14:tracePt t="104307" x="1274763" y="9512300"/>
          <p14:tracePt t="104316" x="1292225" y="9512300"/>
          <p14:tracePt t="104325" x="1328738" y="9512300"/>
          <p14:tracePt t="104332" x="1346200" y="9512300"/>
          <p14:tracePt t="104341" x="1365250" y="9475788"/>
          <p14:tracePt t="104350" x="1382713" y="9475788"/>
          <p14:tracePt t="104355" x="1454150" y="9475788"/>
          <p14:tracePt t="104363" x="1471613" y="9475788"/>
          <p14:tracePt t="104372" x="1544638" y="9475788"/>
          <p14:tracePt t="104379" x="1652588" y="9475788"/>
          <p14:tracePt t="104388" x="1687513" y="9475788"/>
          <p14:tracePt t="104398" x="1778000" y="9475788"/>
          <p14:tracePt t="104404" x="1795463" y="9475788"/>
          <p14:tracePt t="104413" x="1831975" y="9475788"/>
          <p14:tracePt t="104420" x="1849438" y="9475788"/>
          <p14:tracePt t="104428" x="1866900" y="9475788"/>
          <p14:tracePt t="104435" x="1903413" y="9475788"/>
          <p14:tracePt t="104509" x="1920875" y="9475788"/>
          <p14:tracePt t="104532" x="1939925" y="9475788"/>
          <p14:tracePt t="104565" x="1957388" y="9475788"/>
          <p14:tracePt t="104581" x="1974850" y="9475788"/>
          <p14:tracePt t="104589" x="1993900" y="9475788"/>
          <p14:tracePt t="104595" x="2011363" y="9475788"/>
          <p14:tracePt t="104604" x="2028825" y="9475788"/>
          <p14:tracePt t="104612" x="2065338" y="9475788"/>
          <p14:tracePt t="104621" x="2082800" y="9475788"/>
          <p14:tracePt t="104629" x="2100263" y="9475788"/>
          <p14:tracePt t="104637" x="2119313" y="9475788"/>
          <p14:tracePt t="104646" x="2136775" y="9475788"/>
          <p14:tracePt t="104679" x="2154238" y="9475788"/>
          <p14:tracePt t="104686" x="2173288" y="9475788"/>
          <p14:tracePt t="104694" x="2208213" y="9475788"/>
          <p14:tracePt t="104702" x="2227263" y="9475788"/>
          <p14:tracePt t="104708" x="2244725" y="9475788"/>
          <p14:tracePt t="104715" x="2262188" y="9475788"/>
          <p14:tracePt t="104724" x="2333625" y="9475788"/>
          <p14:tracePt t="104732" x="2370138" y="9475788"/>
          <p14:tracePt t="104740" x="2424113" y="9475788"/>
          <p14:tracePt t="104748" x="2478088" y="9475788"/>
          <p14:tracePt t="104755" x="2549525" y="9475788"/>
          <p14:tracePt t="104764" x="2620963" y="9475788"/>
          <p14:tracePt t="104773" x="2640013" y="9475788"/>
          <p14:tracePt t="104781" x="2693988" y="9475788"/>
          <p14:tracePt t="104788" x="2711450" y="9493250"/>
          <p14:tracePt t="104797" x="2728913" y="9493250"/>
          <p14:tracePt t="104805" x="2747963" y="9493250"/>
          <p14:tracePt t="104813" x="2765425" y="9493250"/>
          <p14:tracePt t="104820" x="2782888" y="9493250"/>
          <p14:tracePt t="104828" x="2782888" y="9512300"/>
          <p14:tracePt t="104835" x="2801938" y="9512300"/>
          <p14:tracePt t="104893" x="2836863" y="9512300"/>
          <p14:tracePt t="104909" x="2854325" y="9512300"/>
          <p14:tracePt t="104919" x="2873375" y="9512300"/>
          <p14:tracePt t="104923" x="2890838" y="9512300"/>
          <p14:tracePt t="104931" x="2908300" y="9512300"/>
          <p14:tracePt t="104948" x="2927350" y="9512300"/>
          <p14:tracePt t="105189" x="2944813" y="9512300"/>
          <p14:tracePt t="105237" x="2981325" y="9512300"/>
          <p14:tracePt t="105279" x="2998788" y="9512300"/>
          <p14:tracePt t="105295" x="3016250" y="9512300"/>
          <p14:tracePt t="105304" x="3035300" y="9512300"/>
          <p14:tracePt t="105307" x="3052763" y="9512300"/>
          <p14:tracePt t="105315" x="3070225" y="9512300"/>
          <p14:tracePt t="105331" x="3087688" y="9512300"/>
          <p14:tracePt t="105356" x="3124200" y="9512300"/>
          <p14:tracePt t="105373" x="3141663" y="9512300"/>
          <p14:tracePt t="105381" x="3160713" y="9512300"/>
          <p14:tracePt t="105387" x="3178175" y="9512300"/>
          <p14:tracePt t="105395" x="3195638" y="9512300"/>
          <p14:tracePt t="105405" x="3268663" y="9512300"/>
          <p14:tracePt t="105413" x="3286125" y="9512300"/>
          <p14:tracePt t="105421" x="3357563" y="9493250"/>
          <p14:tracePt t="105430" x="3375025" y="9493250"/>
          <p14:tracePt t="105436" x="3465513" y="9475788"/>
          <p14:tracePt t="105446" x="3502025" y="9475788"/>
          <p14:tracePt t="105453" x="3556000" y="9475788"/>
          <p14:tracePt t="105462" x="3609975" y="9475788"/>
          <p14:tracePt t="105467" x="3681413" y="9475788"/>
          <p14:tracePt t="105477" x="3770313" y="9475788"/>
          <p14:tracePt t="105483" x="3789363" y="9475788"/>
          <p14:tracePt t="105495" x="3824288" y="9475788"/>
          <p14:tracePt t="105501" x="3843338" y="9475788"/>
          <p14:tracePt t="105507" x="3860800" y="9475788"/>
          <p14:tracePt t="105549" x="3895725" y="9475788"/>
          <p14:tracePt t="105557" x="3914775" y="9475788"/>
          <p14:tracePt t="105566" x="3932238" y="9475788"/>
          <p14:tracePt t="105572" x="3968750" y="9475788"/>
          <p14:tracePt t="105579" x="3986213" y="9475788"/>
          <p14:tracePt t="105588" x="4003675" y="9475788"/>
          <p14:tracePt t="105596" x="4040188" y="9475788"/>
          <p14:tracePt t="105603" x="4057650" y="9475788"/>
          <p14:tracePt t="105612" x="4076700" y="9475788"/>
          <p14:tracePt t="105620" x="4094163" y="9475788"/>
          <p14:tracePt t="105648" x="4111625" y="9475788"/>
          <p14:tracePt t="105671" x="4130675" y="9475788"/>
          <p14:tracePt t="105675" x="4148138" y="9475788"/>
          <p14:tracePt t="105683" x="4183063" y="9475788"/>
          <p14:tracePt t="105695" x="4202113" y="9475788"/>
          <p14:tracePt t="105699" x="4219575" y="9475788"/>
          <p14:tracePt t="105708" x="4291013" y="9493250"/>
          <p14:tracePt t="105717" x="4310063" y="9493250"/>
          <p14:tracePt t="105723" x="4381500" y="9493250"/>
          <p14:tracePt t="105732" x="4416425" y="9529763"/>
          <p14:tracePt t="105741" x="4452938" y="9529763"/>
          <p14:tracePt t="105747" x="4506913" y="9529763"/>
          <p14:tracePt t="105756" x="4543425" y="9529763"/>
          <p14:tracePt t="105764" x="4578350" y="9547225"/>
          <p14:tracePt t="105771" x="4597400" y="9547225"/>
          <p14:tracePt t="105782" x="4668838" y="9547225"/>
          <p14:tracePt t="105787" x="4722813" y="9547225"/>
          <p14:tracePt t="105795" x="4740275" y="9547225"/>
          <p14:tracePt t="105805" x="4811713" y="9547225"/>
          <p14:tracePt t="105811" x="4830763" y="9547225"/>
          <p14:tracePt t="105820" x="4865688" y="9547225"/>
          <p14:tracePt t="105832" x="4884738" y="9566275"/>
          <p14:tracePt t="105837" x="4902200" y="9566275"/>
          <p14:tracePt t="105893" x="4938713" y="9583738"/>
          <p14:tracePt t="105902" x="4956175" y="9583738"/>
          <p14:tracePt t="105916" x="4973638" y="9583738"/>
          <p14:tracePt t="105923" x="4991100" y="9601200"/>
          <p14:tracePt t="105932" x="5010150" y="9601200"/>
          <p14:tracePt t="105940" x="5027613" y="9637713"/>
          <p14:tracePt t="105949" x="5045075" y="9637713"/>
          <p14:tracePt t="105957" x="5081588" y="9637713"/>
          <p14:tracePt t="105979" x="5099050" y="9655175"/>
          <p14:tracePt t="105988" x="5118100" y="9655175"/>
          <p14:tracePt t="105997" x="5135563" y="9655175"/>
          <p14:tracePt t="106004" x="5153025" y="9655175"/>
          <p14:tracePt t="106012" x="5172075" y="9655175"/>
          <p14:tracePt t="106020" x="5189538" y="9672638"/>
          <p14:tracePt t="106029" x="5224463" y="9672638"/>
          <p14:tracePt t="106035" x="5243513" y="9672638"/>
          <p14:tracePt t="106043" x="5278438" y="9691688"/>
          <p14:tracePt t="106061" x="5297488" y="9691688"/>
          <p14:tracePt t="106132" x="5314950" y="9691688"/>
          <p14:tracePt t="106141" x="5314950" y="9709150"/>
          <p14:tracePt t="106149" x="5351463" y="9709150"/>
          <p14:tracePt t="106156" x="5351463" y="9726613"/>
          <p14:tracePt t="106163" x="5368925" y="9726613"/>
          <p14:tracePt t="106182" x="5386388" y="9763125"/>
          <p14:tracePt t="106195" x="5405438" y="9763125"/>
          <p14:tracePt t="106203" x="5405438" y="9780588"/>
          <p14:tracePt t="106213" x="5422900" y="9780588"/>
          <p14:tracePt t="106221" x="5422900" y="9799638"/>
          <p14:tracePt t="106229" x="5440363" y="9799638"/>
          <p14:tracePt t="106238" x="5459413" y="9799638"/>
          <p14:tracePt t="106248" x="5494338" y="9799638"/>
          <p14:tracePt t="106251" x="5511800" y="9799638"/>
          <p14:tracePt t="106270" x="5530850" y="9799638"/>
          <p14:tracePt t="106275" x="5548313" y="9799638"/>
          <p14:tracePt t="106284" x="5565775" y="9799638"/>
          <p14:tracePt t="106296" x="5584825" y="9799638"/>
          <p14:tracePt t="106299" x="5602288" y="9799638"/>
          <p14:tracePt t="106319" x="5619750" y="9799638"/>
          <p14:tracePt t="106323" x="5656263" y="9799638"/>
          <p14:tracePt t="106331" x="5692775" y="9799638"/>
          <p14:tracePt t="106343" x="5710238" y="9799638"/>
          <p14:tracePt t="106347" x="5764213" y="9799638"/>
          <p14:tracePt t="106355" x="5799138" y="9799638"/>
          <p14:tracePt t="106364" x="5872163" y="9799638"/>
          <p14:tracePt t="106371" x="5926138" y="9780588"/>
          <p14:tracePt t="106380" x="5980113" y="9780588"/>
          <p14:tracePt t="106388" x="6015038" y="9780588"/>
          <p14:tracePt t="106397" x="6015038" y="9763125"/>
          <p14:tracePt t="106404" x="6032500" y="9763125"/>
          <p14:tracePt t="106486" x="6069013" y="9763125"/>
          <p14:tracePt t="106524" x="6069013" y="9745663"/>
          <p14:tracePt t="106565" x="6069013" y="9726613"/>
          <p14:tracePt t="106573" x="6069013" y="9709150"/>
          <p14:tracePt t="106589" x="6086475" y="9709150"/>
          <p14:tracePt t="106605" x="6086475" y="9691688"/>
          <p14:tracePt t="106629" x="6105525" y="9691688"/>
          <p14:tracePt t="106637" x="6105525" y="9672638"/>
          <p14:tracePt t="106652" x="6122988" y="9672638"/>
          <p14:tracePt t="106662" x="6122988" y="9655175"/>
          <p14:tracePt t="106669" x="6140450" y="9655175"/>
          <p14:tracePt t="106678" x="6140450" y="9620250"/>
          <p14:tracePt t="106683" x="6159500" y="9620250"/>
          <p14:tracePt t="106699" x="6159500" y="9601200"/>
          <p14:tracePt t="106724" x="6176963" y="9601200"/>
          <p14:tracePt t="106957" x="6213475" y="9601200"/>
          <p14:tracePt t="106965" x="6213475" y="9583738"/>
          <p14:tracePt t="106972" x="6230938" y="9583738"/>
          <p14:tracePt t="106982" x="6248400" y="9583738"/>
          <p14:tracePt t="106988" x="6267450" y="9583738"/>
          <p14:tracePt t="106998" x="6284913" y="9566275"/>
          <p14:tracePt t="107005" x="6319838" y="9566275"/>
          <p14:tracePt t="107011" x="6410325" y="9566275"/>
          <p14:tracePt t="107019" x="6427788" y="9566275"/>
          <p14:tracePt t="107028" x="6464300" y="9566275"/>
          <p14:tracePt t="107049" x="6553200" y="9566275"/>
          <p14:tracePt t="107051" x="6572250" y="9566275"/>
          <p14:tracePt t="107060" x="6607175" y="9566275"/>
          <p14:tracePt t="107069" x="6643688" y="9566275"/>
          <p14:tracePt t="107075" x="6643688" y="9547225"/>
          <p14:tracePt t="107083" x="6661150" y="9547225"/>
          <p14:tracePt t="107093" x="6680200" y="9547225"/>
          <p14:tracePt t="107100" x="6697663" y="9547225"/>
          <p14:tracePt t="107108" x="6734175" y="9547225"/>
          <p14:tracePt t="107125" x="6751638" y="9547225"/>
          <p14:tracePt t="107132" x="6769100" y="9547225"/>
          <p14:tracePt t="107141" x="6788150" y="9547225"/>
          <p14:tracePt t="107147" x="6805613" y="9547225"/>
          <p14:tracePt t="107155" x="6823075" y="9547225"/>
          <p14:tracePt t="107164" x="6840538" y="9547225"/>
          <p14:tracePt t="107171" x="6894513" y="9547225"/>
          <p14:tracePt t="107182" x="6913563" y="9547225"/>
          <p14:tracePt t="107187" x="6931025" y="9547225"/>
          <p14:tracePt t="107197" x="6948488" y="9547225"/>
          <p14:tracePt t="107213" x="6967538" y="9547225"/>
          <p14:tracePt t="107220" x="6985000" y="9547225"/>
          <p14:tracePt t="107236" x="7021513" y="9547225"/>
          <p14:tracePt t="107252" x="7056438" y="9547225"/>
          <p14:tracePt t="107263" x="7075488" y="9547225"/>
          <p14:tracePt t="107268" x="7127875" y="9566275"/>
          <p14:tracePt t="107278" x="7164388" y="9566275"/>
          <p14:tracePt t="107285" x="7254875" y="9566275"/>
          <p14:tracePt t="107291" x="7289800" y="9566275"/>
          <p14:tracePt t="107299" x="7361238" y="9566275"/>
          <p14:tracePt t="107308" x="7415213" y="9566275"/>
          <p14:tracePt t="107315" x="7451725" y="9566275"/>
          <p14:tracePt t="107323" x="7542213" y="9566275"/>
          <p14:tracePt t="107331" x="7559675" y="9566275"/>
          <p14:tracePt t="107339" x="7596188" y="9566275"/>
          <p14:tracePt t="107349" x="7613650" y="9566275"/>
          <p14:tracePt t="107356" x="7667625" y="9566275"/>
          <p14:tracePt t="107365" x="7685088" y="9566275"/>
          <p14:tracePt t="107372" x="7721600" y="9566275"/>
          <p14:tracePt t="107379" x="7756525" y="9566275"/>
          <p14:tracePt t="107413" x="7775575" y="9566275"/>
          <p14:tracePt t="107436" x="7793038" y="9566275"/>
          <p14:tracePt t="107446" x="7810500" y="9566275"/>
          <p14:tracePt t="107452" x="7829550" y="9566275"/>
          <p14:tracePt t="107461" x="7847013" y="9566275"/>
          <p14:tracePt t="107467" x="7918450" y="9566275"/>
          <p14:tracePt t="107476" x="7935913" y="9566275"/>
          <p14:tracePt t="107483" x="8008938" y="9566275"/>
          <p14:tracePt t="107492" x="8062913" y="9566275"/>
          <p14:tracePt t="107499" x="8097838" y="9601200"/>
          <p14:tracePt t="107507" x="8151813" y="9601200"/>
          <p14:tracePt t="107515" x="8169275" y="9601200"/>
          <p14:tracePt t="107533" x="8169275" y="9620250"/>
          <p14:tracePt t="107540" x="8188325" y="9620250"/>
          <p14:tracePt t="107549" x="8205788" y="9620250"/>
          <p14:tracePt t="107565" x="8223250" y="9620250"/>
          <p14:tracePt t="107572" x="8259763" y="9620250"/>
          <p14:tracePt t="107581" x="8296275" y="9637713"/>
          <p14:tracePt t="107587" x="8313738" y="9637713"/>
          <p14:tracePt t="107595" x="8385175" y="9637713"/>
          <p14:tracePt t="107604" x="8404225" y="9637713"/>
          <p14:tracePt t="107611" x="8475663" y="9655175"/>
          <p14:tracePt t="107620" x="8529638" y="9655175"/>
          <p14:tracePt t="107631" x="8601075" y="9655175"/>
          <p14:tracePt t="107635" x="8672513" y="9655175"/>
          <p14:tracePt t="107643" x="8691563" y="9655175"/>
          <p14:tracePt t="107651" x="8763000" y="9655175"/>
          <p14:tracePt t="107660" x="8780463" y="9655175"/>
          <p14:tracePt t="107667" x="8834438" y="9655175"/>
          <p14:tracePt t="107677" x="8851900" y="9655175"/>
          <p14:tracePt t="107683" x="8888413" y="9655175"/>
          <p14:tracePt t="107693" x="8905875" y="9655175"/>
          <p14:tracePt t="107699" x="8959850" y="9655175"/>
          <p14:tracePt t="107708" x="9013825" y="9655175"/>
          <p14:tracePt t="107716" x="9031288" y="9655175"/>
          <p14:tracePt t="107723" x="9050338" y="9655175"/>
          <p14:tracePt t="107829" x="9031288" y="9655175"/>
          <p14:tracePt t="107838" x="8977313" y="9655175"/>
          <p14:tracePt t="107848" x="8959850" y="9655175"/>
          <p14:tracePt t="107851" x="8797925" y="9655175"/>
          <p14:tracePt t="107862" x="8726488" y="9655175"/>
          <p14:tracePt t="107870" x="8493125" y="9672638"/>
          <p14:tracePt t="107875" x="8350250" y="9672638"/>
          <p14:tracePt t="107883" x="8026400" y="9672638"/>
          <p14:tracePt t="107895" x="7631113" y="9672638"/>
          <p14:tracePt t="107899" x="7488238" y="9672638"/>
          <p14:tracePt t="107907" x="7110413" y="9672638"/>
          <p14:tracePt t="107916" x="6967538" y="9672638"/>
          <p14:tracePt t="107923" x="6572250" y="9672638"/>
          <p14:tracePt t="107932" x="6464300" y="9672638"/>
          <p14:tracePt t="107940" x="6176963" y="9672638"/>
          <p14:tracePt t="107949" x="5926138" y="9672638"/>
          <p14:tracePt t="107957" x="5818188" y="9672638"/>
          <p14:tracePt t="107964" x="5530850" y="9672638"/>
          <p14:tracePt t="107971" x="5422900" y="9672638"/>
          <p14:tracePt t="107979" x="5153025" y="9709150"/>
          <p14:tracePt t="107988" x="5010150" y="9709150"/>
          <p14:tracePt t="107997" x="4632325" y="9709150"/>
          <p14:tracePt t="108004" x="4435475" y="9709150"/>
          <p14:tracePt t="108012" x="4057650" y="9709150"/>
          <p14:tracePt t="108020" x="3716338" y="9709150"/>
          <p14:tracePt t="108033" x="3609975" y="9709150"/>
          <p14:tracePt t="108049" x="3232150" y="9709150"/>
          <p14:tracePt t="108055" x="3052763" y="9709150"/>
          <p14:tracePt t="108060" x="2981325" y="9709150"/>
          <p14:tracePt t="108067" x="2801938" y="9709150"/>
          <p14:tracePt t="108078" x="2657475" y="9709150"/>
          <p14:tracePt t="108083" x="2566988" y="9709150"/>
          <p14:tracePt t="108092" x="2387600" y="9709150"/>
          <p14:tracePt t="108099" x="2316163" y="9709150"/>
          <p14:tracePt t="108107" x="2065338" y="9709150"/>
          <p14:tracePt t="108115" x="1957388" y="9709150"/>
          <p14:tracePt t="108123" x="1724025" y="9709150"/>
          <p14:tracePt t="108131" x="1616075" y="9709150"/>
          <p14:tracePt t="108142" x="1400175" y="9709150"/>
          <p14:tracePt t="108147" x="1257300" y="9709150"/>
          <p14:tracePt t="108155" x="1185863" y="9709150"/>
          <p14:tracePt t="108164" x="1095375" y="9709150"/>
          <p14:tracePt t="108171" x="1058863" y="9709150"/>
          <p14:tracePt t="108181" x="1004888" y="9726613"/>
          <p14:tracePt t="108188" x="987425" y="9745663"/>
          <p14:tracePt t="108196" x="933450" y="9745663"/>
          <p14:tracePt t="108204" x="933450" y="9763125"/>
          <p14:tracePt t="108211" x="862013" y="9780588"/>
          <p14:tracePt t="108220" x="825500" y="9780588"/>
          <p14:tracePt t="108231" x="808038" y="9817100"/>
          <p14:tracePt t="108235" x="754063" y="9834563"/>
          <p14:tracePt t="108244" x="736600" y="9834563"/>
          <p14:tracePt t="108252" x="717550" y="9834563"/>
          <p14:tracePt t="108293" x="717550" y="9853613"/>
          <p14:tracePt t="108319" x="717550" y="9871075"/>
          <p14:tracePt t="108324" x="717550" y="9888538"/>
          <p14:tracePt t="108349" x="717550" y="9906000"/>
          <p14:tracePt t="108364" x="736600" y="9942513"/>
          <p14:tracePt t="108375" x="754063" y="9959975"/>
          <p14:tracePt t="108379" x="808038" y="9959975"/>
          <p14:tracePt t="108387" x="825500" y="9979025"/>
          <p14:tracePt t="108395" x="862013" y="9979025"/>
          <p14:tracePt t="108403" x="950913" y="9996488"/>
          <p14:tracePt t="108416" x="987425" y="9996488"/>
          <p14:tracePt t="108419" x="1077913" y="9996488"/>
          <p14:tracePt t="108429" x="1112838" y="9996488"/>
          <p14:tracePt t="108435" x="1185863" y="9996488"/>
          <p14:tracePt t="108444" x="1238250" y="9996488"/>
          <p14:tracePt t="108451" x="1311275" y="9996488"/>
          <p14:tracePt t="108461" x="1400175" y="9996488"/>
          <p14:tracePt t="108467" x="1471613" y="9996488"/>
          <p14:tracePt t="108477" x="1579563" y="9996488"/>
          <p14:tracePt t="108483" x="1598613" y="9996488"/>
          <p14:tracePt t="108492" x="1687513" y="9996488"/>
          <p14:tracePt t="108500" x="1724025" y="9979025"/>
          <p14:tracePt t="108507" x="1758950" y="9979025"/>
          <p14:tracePt t="108515" x="1795463" y="9979025"/>
          <p14:tracePt t="108524" x="1831975" y="9979025"/>
          <p14:tracePt t="108565" x="1831975" y="9942513"/>
          <p14:tracePt t="108573" x="1849438" y="9942513"/>
          <p14:tracePt t="109125" x="1866900" y="9942513"/>
          <p14:tracePt t="109180" x="1885950" y="9959975"/>
          <p14:tracePt t="109189" x="1903413" y="9959975"/>
          <p14:tracePt t="109197" x="1920875" y="9959975"/>
          <p14:tracePt t="109204" x="1920875" y="9979025"/>
          <p14:tracePt t="109215" x="1939925" y="9979025"/>
          <p14:tracePt t="109219" x="2046288" y="9996488"/>
          <p14:tracePt t="109228" x="2065338" y="10013950"/>
          <p14:tracePt t="109235" x="2136775" y="10013950"/>
          <p14:tracePt t="109247" x="2244725" y="10013950"/>
          <p14:tracePt t="109251" x="2298700" y="10050463"/>
          <p14:tracePt t="109261" x="2424113" y="10050463"/>
          <p14:tracePt t="109267" x="2478088" y="10067925"/>
          <p14:tracePt t="109275" x="2586038" y="10067925"/>
          <p14:tracePt t="109283" x="2603500" y="10067925"/>
          <p14:tracePt t="109291" x="2711450" y="10067925"/>
          <p14:tracePt t="109299" x="2747963" y="10067925"/>
          <p14:tracePt t="109310" x="2765425" y="10067925"/>
          <p14:tracePt t="109316" x="2819400" y="10067925"/>
          <p14:tracePt t="109323" x="2836863" y="10067925"/>
          <p14:tracePt t="109331" x="2854325" y="10067925"/>
          <p14:tracePt t="109340" x="2873375" y="10067925"/>
          <p14:tracePt t="109356" x="2890838" y="10067925"/>
          <p14:tracePt t="109366" x="2908300" y="10067925"/>
          <p14:tracePt t="109372" x="2944813" y="10067925"/>
          <p14:tracePt t="109382" x="2962275" y="10067925"/>
          <p14:tracePt t="109389" x="2998788" y="10067925"/>
          <p14:tracePt t="109395" x="3016250" y="10067925"/>
          <p14:tracePt t="109404" x="3070225" y="10067925"/>
          <p14:tracePt t="109415" x="3087688" y="10067925"/>
          <p14:tracePt t="109419" x="3124200" y="10067925"/>
          <p14:tracePt t="109428" x="3141663" y="10067925"/>
          <p14:tracePt t="109446" x="3160713" y="10067925"/>
          <p14:tracePt t="109452" x="3195638" y="10067925"/>
          <p14:tracePt t="109470" x="3214688" y="10067925"/>
          <p14:tracePt t="109475" x="3232150" y="10067925"/>
          <p14:tracePt t="109483" x="3249613" y="10067925"/>
          <p14:tracePt t="109492" x="3268663" y="10067925"/>
          <p14:tracePt t="109499" x="3322638" y="10067925"/>
          <p14:tracePt t="109508" x="3357563" y="10067925"/>
          <p14:tracePt t="109515" x="3411538" y="10067925"/>
          <p14:tracePt t="109523" x="3429000" y="10067925"/>
          <p14:tracePt t="109531" x="3465513" y="10050463"/>
          <p14:tracePt t="109541" x="3482975" y="10050463"/>
          <p14:tracePt t="109549" x="3519488" y="10050463"/>
          <p14:tracePt t="109566" x="3536950" y="10050463"/>
          <p14:tracePt t="109596" x="3556000" y="10013950"/>
          <p14:tracePt t="109620" x="3573463" y="10013950"/>
          <p14:tracePt t="109637" x="3590925" y="10013950"/>
          <p14:tracePt t="109925" x="3609975" y="10013950"/>
          <p14:tracePt t="109981" x="3627438" y="10013950"/>
          <p14:tracePt t="110189" x="3662363" y="10013950"/>
          <p14:tracePt t="110197" x="3681413" y="10013950"/>
          <p14:tracePt t="110204" x="3698875" y="10013950"/>
          <p14:tracePt t="110213" x="3735388" y="10013950"/>
          <p14:tracePt t="110221" x="3789363" y="10013950"/>
          <p14:tracePt t="110227" x="3895725" y="10013950"/>
          <p14:tracePt t="110235" x="3968750" y="10013950"/>
          <p14:tracePt t="110245" x="4111625" y="10013950"/>
          <p14:tracePt t="110251" x="4183063" y="10013950"/>
          <p14:tracePt t="110262" x="4291013" y="9996488"/>
          <p14:tracePt t="110268" x="4489450" y="9996488"/>
          <p14:tracePt t="110278" x="4543425" y="9979025"/>
          <p14:tracePt t="110284" x="4651375" y="9979025"/>
          <p14:tracePt t="110294" x="4722813" y="9979025"/>
          <p14:tracePt t="110301" x="4811713" y="9979025"/>
          <p14:tracePt t="110307" x="4830763" y="9979025"/>
          <p14:tracePt t="110315" x="4865688" y="9979025"/>
          <p14:tracePt t="110324" x="4884738" y="9979025"/>
          <p14:tracePt t="110479" x="4902200" y="9979025"/>
          <p14:tracePt t="110517" x="4938713" y="9979025"/>
          <p14:tracePt t="110532" x="4956175" y="9979025"/>
          <p14:tracePt t="110541" x="4991100" y="9979025"/>
          <p14:tracePt t="110549" x="4991100" y="9996488"/>
          <p14:tracePt t="110555" x="5064125" y="9996488"/>
          <p14:tracePt t="110563" x="5081588" y="9996488"/>
          <p14:tracePt t="110572" x="5153025" y="10013950"/>
          <p14:tracePt t="110581" x="5224463" y="10013950"/>
          <p14:tracePt t="110587" x="5278438" y="10013950"/>
          <p14:tracePt t="110596" x="5351463" y="10050463"/>
          <p14:tracePt t="110604" x="5368925" y="10050463"/>
          <p14:tracePt t="110613" x="5440363" y="10050463"/>
          <p14:tracePt t="110620" x="5459413" y="10050463"/>
          <p14:tracePt t="110631" x="5530850" y="10067925"/>
          <p14:tracePt t="110636" x="5584825" y="10067925"/>
          <p14:tracePt t="110646" x="5602288" y="10067925"/>
          <p14:tracePt t="110651" x="5673725" y="10067925"/>
          <p14:tracePt t="110663" x="5692775" y="10067925"/>
          <p14:tracePt t="110669" x="5727700" y="10067925"/>
          <p14:tracePt t="110677" x="5746750" y="10067925"/>
          <p14:tracePt t="110685" x="5799138" y="10067925"/>
          <p14:tracePt t="110697" x="5835650" y="10067925"/>
          <p14:tracePt t="110699" x="5872163" y="10067925"/>
          <p14:tracePt t="110707" x="5889625" y="10067925"/>
          <p14:tracePt t="110797" x="5907088" y="10067925"/>
          <p14:tracePt t="110805" x="5926138" y="10067925"/>
          <p14:tracePt t="110814" x="5943600" y="10085388"/>
          <p14:tracePt t="110822" x="5961063" y="10085388"/>
          <p14:tracePt t="110827" x="6032500" y="10085388"/>
          <p14:tracePt t="110837" x="6176963" y="10121900"/>
          <p14:tracePt t="110847" x="6230938" y="10121900"/>
          <p14:tracePt t="110851" x="6373813" y="10139363"/>
          <p14:tracePt t="110862" x="6464300" y="10175875"/>
          <p14:tracePt t="110867" x="6589713" y="10175875"/>
          <p14:tracePt t="110876" x="6680200" y="10175875"/>
          <p14:tracePt t="110883" x="6823075" y="10175875"/>
          <p14:tracePt t="110892" x="6931025" y="10175875"/>
          <p14:tracePt t="110900" x="6967538" y="10175875"/>
          <p14:tracePt t="110908" x="7075488" y="10175875"/>
          <p14:tracePt t="110916" x="7092950" y="10175875"/>
          <p14:tracePt t="110923" x="7164388" y="10175875"/>
          <p14:tracePt t="110931" x="7218363" y="10175875"/>
          <p14:tracePt t="110940" x="7289800" y="10175875"/>
          <p14:tracePt t="110948" x="7397750" y="10175875"/>
          <p14:tracePt t="110957" x="7451725" y="10175875"/>
          <p14:tracePt t="110963" x="7559675" y="10175875"/>
          <p14:tracePt t="110971" x="7596188" y="10175875"/>
          <p14:tracePt t="110981" x="7702550" y="10175875"/>
          <p14:tracePt t="110988" x="7756525" y="10175875"/>
          <p14:tracePt t="110996" x="7829550" y="10175875"/>
          <p14:tracePt t="111004" x="7883525" y="10175875"/>
          <p14:tracePt t="111011" x="7954963" y="10175875"/>
          <p14:tracePt t="111019" x="7972425" y="10175875"/>
          <p14:tracePt t="111077" x="7989888" y="10175875"/>
          <p14:tracePt t="111478" x="7989888" y="10193338"/>
          <p14:tracePt t="111485" x="7972425" y="10193338"/>
          <p14:tracePt t="111493" x="7954963" y="10193338"/>
          <p14:tracePt t="111500" x="7935913" y="10193338"/>
          <p14:tracePt t="111510" x="7864475" y="10193338"/>
          <p14:tracePt t="111521" x="7847013" y="10212388"/>
          <p14:tracePt t="111523" x="7739063" y="10212388"/>
          <p14:tracePt t="111531" x="7631113" y="10212388"/>
          <p14:tracePt t="111543" x="7596188" y="10212388"/>
          <p14:tracePt t="111547" x="7451725" y="10247313"/>
          <p14:tracePt t="111555" x="7361238" y="10247313"/>
          <p14:tracePt t="111565" x="7218363" y="10266363"/>
          <p14:tracePt t="111572" x="7110413" y="10301288"/>
          <p14:tracePt t="111583" x="6948488" y="10337800"/>
          <p14:tracePt t="111590" x="6877050" y="10337800"/>
          <p14:tracePt t="111595" x="6734175" y="10355263"/>
          <p14:tracePt t="111604" x="6626225" y="10355263"/>
          <p14:tracePt t="111615" x="6572250" y="10355263"/>
          <p14:tracePt t="111619" x="6500813" y="10355263"/>
          <p14:tracePt t="111627" x="6446838" y="10355263"/>
          <p14:tracePt t="111635" x="6410325" y="10355263"/>
          <p14:tracePt t="111645" x="6356350" y="10355263"/>
          <p14:tracePt t="111651" x="6319838" y="10355263"/>
          <p14:tracePt t="111662" x="6230938" y="10391775"/>
          <p14:tracePt t="111668" x="6194425" y="10391775"/>
          <p14:tracePt t="111676" x="6086475" y="10409238"/>
          <p14:tracePt t="111685" x="5997575" y="10409238"/>
          <p14:tracePt t="111692" x="5853113" y="10409238"/>
          <p14:tracePt t="111699" x="5818188" y="10409238"/>
          <p14:tracePt t="111708" x="5673725" y="10409238"/>
          <p14:tracePt t="111716" x="5584825" y="10409238"/>
          <p14:tracePt t="111725" x="5459413" y="10409238"/>
          <p14:tracePt t="111735" x="5260975" y="10409238"/>
          <p14:tracePt t="111739" x="5207000" y="10409238"/>
          <p14:tracePt t="111748" x="5027613" y="10445750"/>
          <p14:tracePt t="111756" x="4938713" y="10445750"/>
          <p14:tracePt t="111765" x="4757738" y="10480675"/>
          <p14:tracePt t="111773" x="4651375" y="10480675"/>
          <p14:tracePt t="111780" x="4470400" y="10498138"/>
          <p14:tracePt t="111787" x="4219575" y="10498138"/>
          <p14:tracePt t="111795" x="4148138" y="10498138"/>
          <p14:tracePt t="111803" x="3932238" y="10498138"/>
          <p14:tracePt t="111813" x="3860800" y="10498138"/>
          <p14:tracePt t="111819" x="3716338" y="10498138"/>
          <p14:tracePt t="111829" x="3627438" y="10498138"/>
          <p14:tracePt t="111835" x="3482975" y="10498138"/>
          <p14:tracePt t="111846" x="3411538" y="10498138"/>
          <p14:tracePt t="111851" x="3303588" y="10498138"/>
          <p14:tracePt t="111862" x="3160713" y="10498138"/>
          <p14:tracePt t="111867" x="3124200" y="10498138"/>
          <p14:tracePt t="111875" x="3016250" y="10498138"/>
          <p14:tracePt t="111883" x="2962275" y="10498138"/>
          <p14:tracePt t="111892" x="2854325" y="10498138"/>
          <p14:tracePt t="111899" x="2801938" y="10498138"/>
          <p14:tracePt t="111909" x="2693988" y="10498138"/>
          <p14:tracePt t="111917" x="2620963" y="10498138"/>
          <p14:tracePt t="111923" x="2586038" y="10498138"/>
          <p14:tracePt t="111931" x="2478088" y="10498138"/>
          <p14:tracePt t="111940" x="2424113" y="10498138"/>
          <p14:tracePt t="111949" x="2352675" y="10498138"/>
          <p14:tracePt t="111956" x="2298700" y="10498138"/>
          <p14:tracePt t="111965" x="2262188" y="10498138"/>
          <p14:tracePt t="111971" x="2244725" y="10498138"/>
          <p14:tracePt t="111980" x="2190750" y="10498138"/>
          <p14:tracePt t="111988" x="2173288" y="10498138"/>
          <p14:tracePt t="112021" x="2154238" y="10498138"/>
          <p14:tracePt t="112062" x="2136775" y="10498138"/>
          <p14:tracePt t="112101" x="2119313" y="10498138"/>
          <p14:tracePt t="112132" x="2082800" y="10498138"/>
          <p14:tracePt t="112173" x="2065338" y="10498138"/>
          <p14:tracePt t="112221" x="2065338" y="10534650"/>
          <p14:tracePt t="112230" x="2046288" y="10534650"/>
          <p14:tracePt t="112247" x="2028825" y="10552113"/>
          <p14:tracePt t="112701" x="2028825" y="10571163"/>
          <p14:tracePt t="113037" x="2028825" y="10588625"/>
          <p14:tracePt t="113149" x="2046288" y="10606088"/>
          <p14:tracePt t="113158" x="2065338" y="10606088"/>
          <p14:tracePt t="113164" x="2100263" y="10606088"/>
          <p14:tracePt t="113172" x="2119313" y="10606088"/>
          <p14:tracePt t="113179" x="2136775" y="10606088"/>
          <p14:tracePt t="113187" x="2208213" y="10606088"/>
          <p14:tracePt t="113197" x="2316163" y="10606088"/>
          <p14:tracePt t="113205" x="2352675" y="10606088"/>
          <p14:tracePt t="113213" x="2460625" y="10606088"/>
          <p14:tracePt t="113220" x="2514600" y="10606088"/>
          <p14:tracePt t="113227" x="2586038" y="10606088"/>
          <p14:tracePt t="113237" x="2640013" y="10606088"/>
          <p14:tracePt t="113246" x="2674938" y="10606088"/>
          <p14:tracePt t="113252" x="2693988" y="10606088"/>
          <p14:tracePt t="113263" x="2747963" y="10606088"/>
          <p14:tracePt t="113284" x="2765425" y="10606088"/>
          <p14:tracePt t="113313" x="2782888" y="10606088"/>
          <p14:tracePt t="113317" x="2801938" y="10606088"/>
          <p14:tracePt t="113323" x="2819400" y="10606088"/>
          <p14:tracePt t="113331" x="2836863" y="10606088"/>
          <p14:tracePt t="113339" x="2873375" y="10606088"/>
          <p14:tracePt t="113548" x="2890838" y="10606088"/>
          <p14:tracePt t="113556" x="2908300" y="10606088"/>
          <p14:tracePt t="113564" x="2927350" y="10606088"/>
          <p14:tracePt t="113571" x="2944813" y="10606088"/>
          <p14:tracePt t="113579" x="2962275" y="10606088"/>
          <p14:tracePt t="113588" x="3016250" y="10606088"/>
          <p14:tracePt t="113596" x="3087688" y="10606088"/>
          <p14:tracePt t="113603" x="3106738" y="10606088"/>
          <p14:tracePt t="113617" x="3178175" y="10606088"/>
          <p14:tracePt t="113619" x="3232150" y="10606088"/>
          <p14:tracePt t="113628" x="3268663" y="10606088"/>
          <p14:tracePt t="113636" x="3286125" y="10606088"/>
          <p14:tracePt t="113645" x="3303588" y="10588625"/>
          <p14:tracePt t="113765" x="3286125" y="10588625"/>
          <p14:tracePt t="113781" x="3286125" y="10606088"/>
          <p14:tracePt t="113789" x="3268663" y="10606088"/>
          <p14:tracePt t="113805" x="3249613" y="10606088"/>
          <p14:tracePt t="113820" x="3249613" y="10625138"/>
          <p14:tracePt t="113828" x="3232150" y="10625138"/>
          <p14:tracePt t="113835" x="3214688" y="10625138"/>
          <p14:tracePt t="113846" x="3178175" y="10625138"/>
          <p14:tracePt t="113852" x="3160713" y="10642600"/>
          <p14:tracePt t="113863" x="3141663" y="10660063"/>
          <p14:tracePt t="113869" x="3070225" y="10696575"/>
          <p14:tracePt t="113875" x="3035300" y="10696575"/>
          <p14:tracePt t="113883" x="2944813" y="10750550"/>
          <p14:tracePt t="113897" x="2908300" y="10750550"/>
          <p14:tracePt t="113899" x="2801938" y="10768013"/>
          <p14:tracePt t="113908" x="2674938" y="10804525"/>
          <p14:tracePt t="113918" x="2640013" y="10804525"/>
          <p14:tracePt t="113924" x="2549525" y="10821988"/>
          <p14:tracePt t="113932" x="2514600" y="10821988"/>
          <p14:tracePt t="113940" x="2460625" y="10821988"/>
          <p14:tracePt t="113949" x="2460625" y="10839450"/>
          <p14:tracePt t="113957" x="2424113" y="10839450"/>
          <p14:tracePt t="113963" x="2406650" y="10858500"/>
          <p14:tracePt t="113971" x="2406650" y="10893425"/>
          <p14:tracePt t="113981" x="2387600" y="10912475"/>
          <p14:tracePt t="113989" x="2352675" y="10912475"/>
          <p14:tracePt t="113997" x="2352675" y="10929938"/>
          <p14:tracePt t="114003" x="2333625" y="10929938"/>
          <p14:tracePt t="114013" x="2298700" y="10947400"/>
          <p14:tracePt t="114020" x="2279650" y="10964863"/>
          <p14:tracePt t="114031" x="2227263" y="11001375"/>
          <p14:tracePt t="114037" x="2173288" y="11018838"/>
          <p14:tracePt t="114045" x="2136775" y="11018838"/>
          <p14:tracePt t="114051" x="2082800" y="11037888"/>
          <p14:tracePt t="114060" x="2065338" y="11055350"/>
          <p14:tracePt t="114067" x="2011363" y="11091863"/>
          <p14:tracePt t="114077" x="1993900" y="11091863"/>
          <p14:tracePt t="114083" x="1974850" y="11091863"/>
          <p14:tracePt t="114091" x="1957388" y="11109325"/>
          <p14:tracePt t="114099" x="1939925" y="11126788"/>
          <p14:tracePt t="114108" x="1920875" y="11126788"/>
          <p14:tracePt t="114115" x="1903413" y="11144250"/>
          <p14:tracePt t="114124" x="1849438" y="11163300"/>
          <p14:tracePt t="114132" x="1831975" y="11163300"/>
          <p14:tracePt t="114139" x="1812925" y="11180763"/>
          <p14:tracePt t="114147" x="1758950" y="11180763"/>
          <p14:tracePt t="114155" x="1724025" y="11217275"/>
          <p14:tracePt t="114165" x="1706563" y="11217275"/>
          <p14:tracePt t="114172" x="1670050" y="11217275"/>
          <p14:tracePt t="114182" x="1652588" y="11234738"/>
          <p14:tracePt t="114190" x="1633538" y="11234738"/>
          <p14:tracePt t="114196" x="1598613" y="11234738"/>
          <p14:tracePt t="114204" x="1579563" y="11252200"/>
          <p14:tracePt t="114214" x="1544638" y="11252200"/>
          <p14:tracePt t="114219" x="1525588" y="11252200"/>
          <p14:tracePt t="114227" x="1490663" y="11271250"/>
          <p14:tracePt t="114235" x="1436688" y="11271250"/>
          <p14:tracePt t="114246" x="1419225" y="11271250"/>
          <p14:tracePt t="114251" x="1400175" y="11271250"/>
          <p14:tracePt t="114262" x="1382713" y="11271250"/>
          <p14:tracePt t="114268" x="1365250" y="11271250"/>
          <p14:tracePt t="114277" x="1365250" y="11288713"/>
          <p14:tracePt t="114573" x="1365250" y="11271250"/>
          <p14:tracePt t="114597" x="1382713" y="11271250"/>
          <p14:tracePt t="114605" x="1400175" y="11271250"/>
          <p14:tracePt t="114613" x="1400175" y="11252200"/>
          <p14:tracePt t="114619" x="1454150" y="11252200"/>
          <p14:tracePt t="114630" x="1471613" y="11252200"/>
          <p14:tracePt t="114636" x="1544638" y="11252200"/>
          <p14:tracePt t="114647" x="1562100" y="11234738"/>
          <p14:tracePt t="114652" x="1633538" y="11234738"/>
          <p14:tracePt t="114660" x="1652588" y="11234738"/>
          <p14:tracePt t="114667" x="1706563" y="11234738"/>
          <p14:tracePt t="114677" x="1741488" y="11234738"/>
          <p14:tracePt t="114683" x="1795463" y="11234738"/>
          <p14:tracePt t="114691" x="1885950" y="11234738"/>
          <p14:tracePt t="114701" x="1903413" y="11234738"/>
          <p14:tracePt t="114709" x="1993900" y="11234738"/>
          <p14:tracePt t="114715" x="2065338" y="11234738"/>
          <p14:tracePt t="114723" x="2173288" y="11234738"/>
          <p14:tracePt t="114731" x="2227263" y="11217275"/>
          <p14:tracePt t="114739" x="2298700" y="11217275"/>
          <p14:tracePt t="114748" x="2352675" y="11180763"/>
          <p14:tracePt t="114757" x="2370138" y="11180763"/>
          <p14:tracePt t="114910" x="2370138" y="11163300"/>
          <p14:tracePt t="114919" x="2370138" y="11144250"/>
          <p14:tracePt t="114924" x="2370138" y="11126788"/>
          <p14:tracePt t="114931" x="2370138" y="11109325"/>
          <p14:tracePt t="114939" x="2370138" y="11091863"/>
          <p14:tracePt t="114948" x="2370138" y="11037888"/>
          <p14:tracePt t="114956" x="2387600" y="11037888"/>
          <p14:tracePt t="114965" x="2387600" y="11001375"/>
          <p14:tracePt t="114973" x="2424113" y="10983913"/>
          <p14:tracePt t="114981" x="2424113" y="10929938"/>
          <p14:tracePt t="114988" x="2424113" y="10912475"/>
          <p14:tracePt t="114999" x="2424113" y="10893425"/>
          <p14:tracePt t="115228" x="2441575" y="10893425"/>
          <p14:tracePt t="115246" x="2441575" y="10912475"/>
          <p14:tracePt t="115255" x="2460625" y="10964863"/>
          <p14:tracePt t="115259" x="2478088" y="11037888"/>
          <p14:tracePt t="115267" x="2514600" y="11055350"/>
          <p14:tracePt t="115276" x="2549525" y="11126788"/>
          <p14:tracePt t="115283" x="2586038" y="11180763"/>
          <p14:tracePt t="115292" x="2640013" y="11252200"/>
          <p14:tracePt t="115299" x="2657475" y="11271250"/>
          <p14:tracePt t="115308" x="2728913" y="11342688"/>
          <p14:tracePt t="115317" x="2747963" y="11396663"/>
          <p14:tracePt t="115323" x="2836863" y="11485563"/>
          <p14:tracePt t="115332" x="2944813" y="11539538"/>
          <p14:tracePt t="115340" x="2962275" y="11557000"/>
          <p14:tracePt t="115348" x="3035300" y="11610975"/>
          <p14:tracePt t="115356" x="3052763" y="11630025"/>
          <p14:tracePt t="115364" x="3106738" y="11647488"/>
          <p14:tracePt t="115371" x="3124200" y="11647488"/>
          <p14:tracePt t="115381" x="3124200" y="11664950"/>
          <p14:tracePt t="115388" x="3141663" y="11664950"/>
          <p14:tracePt t="115500" x="3160713" y="11664950"/>
          <p14:tracePt t="115565" x="3195638" y="11647488"/>
          <p14:tracePt t="115574" x="3195638" y="11630025"/>
          <p14:tracePt t="115580" x="3214688" y="11630025"/>
          <p14:tracePt t="115590" x="3214688" y="11610975"/>
          <p14:tracePt t="115596" x="3232150" y="11593513"/>
          <p14:tracePt t="115603" x="3232150" y="11576050"/>
          <p14:tracePt t="115615" x="3249613" y="11576050"/>
          <p14:tracePt t="115630" x="3249613" y="11539538"/>
          <p14:tracePt t="115635" x="3268663" y="11539538"/>
          <p14:tracePt t="115644" x="3268663" y="11522075"/>
          <p14:tracePt t="115651" x="3286125" y="11504613"/>
          <p14:tracePt t="115660" x="3286125" y="11485563"/>
          <p14:tracePt t="115677" x="3286125" y="11468100"/>
          <p14:tracePt t="115695" x="3303588" y="11450638"/>
          <p14:tracePt t="115716" x="3340100" y="11431588"/>
          <p14:tracePt t="115732" x="3357563" y="11431588"/>
          <p14:tracePt t="115740" x="3375025" y="11396663"/>
          <p14:tracePt t="115748" x="3394075" y="11396663"/>
          <p14:tracePt t="115757" x="3411538" y="11377613"/>
          <p14:tracePt t="115765" x="3429000" y="11377613"/>
          <p14:tracePt t="115771" x="3448050" y="11377613"/>
          <p14:tracePt t="115779" x="3465513" y="11377613"/>
          <p14:tracePt t="115787" x="3502025" y="11377613"/>
          <p14:tracePt t="115797" x="3519488" y="11377613"/>
          <p14:tracePt t="115813" x="3536950" y="11377613"/>
          <p14:tracePt t="115830" x="3556000" y="11377613"/>
          <p14:tracePt t="115836" x="3573463" y="11377613"/>
          <p14:tracePt t="115844" x="3627438" y="11360150"/>
          <p14:tracePt t="115851" x="3662363" y="11360150"/>
          <p14:tracePt t="115863" x="3752850" y="11342688"/>
          <p14:tracePt t="115868" x="3789363" y="11342688"/>
          <p14:tracePt t="115875" x="3895725" y="11306175"/>
          <p14:tracePt t="115885" x="3949700" y="11306175"/>
          <p14:tracePt t="115891" x="4022725" y="11306175"/>
          <p14:tracePt t="115899" x="4040188" y="11306175"/>
          <p14:tracePt t="115908" x="4057650" y="11306175"/>
          <p14:tracePt t="115916" x="4057650" y="11288713"/>
          <p14:tracePt t="115989" x="4094163" y="11288713"/>
          <p14:tracePt t="115997" x="4111625" y="11288713"/>
          <p14:tracePt t="116004" x="4130675" y="11288713"/>
          <p14:tracePt t="116014" x="4148138" y="11288713"/>
          <p14:tracePt t="116019" x="4219575" y="11288713"/>
          <p14:tracePt t="116032" x="4256088" y="11288713"/>
          <p14:tracePt t="116035" x="4364038" y="11288713"/>
          <p14:tracePt t="116044" x="4506913" y="11288713"/>
          <p14:tracePt t="116051" x="4597400" y="11288713"/>
          <p14:tracePt t="116063" x="4703763" y="11288713"/>
          <p14:tracePt t="116067" x="4776788" y="11288713"/>
          <p14:tracePt t="116077" x="4884738" y="11288713"/>
          <p14:tracePt t="116085" x="4919663" y="11288713"/>
          <p14:tracePt t="116091" x="5027613" y="11288713"/>
          <p14:tracePt t="116099" x="5135563" y="11288713"/>
          <p14:tracePt t="116109" x="5189538" y="11288713"/>
          <p14:tracePt t="116116" x="5224463" y="11288713"/>
          <p14:tracePt t="116125" x="5260975" y="11288713"/>
          <p14:tracePt t="116134" x="5278438" y="11288713"/>
          <p14:tracePt t="116139" x="5297488" y="11288713"/>
          <p14:tracePt t="116156" x="5314950" y="11288713"/>
          <p14:tracePt t="116173" x="5332413" y="11288713"/>
          <p14:tracePt t="116180" x="5351463" y="11288713"/>
          <p14:tracePt t="116187" x="5368925" y="11288713"/>
          <p14:tracePt t="116196" x="5422900" y="11288713"/>
          <p14:tracePt t="116204" x="5440363" y="11288713"/>
          <p14:tracePt t="116213" x="5459413" y="11288713"/>
          <p14:tracePt t="116222" x="5476875" y="11288713"/>
          <p14:tracePt t="116293" x="5494338" y="11288713"/>
          <p14:tracePt t="116948" x="5494338" y="11306175"/>
          <p14:tracePt t="116957" x="5530850" y="11306175"/>
          <p14:tracePt t="116965" x="5548313" y="11306175"/>
          <p14:tracePt t="116972" x="5584825" y="11342688"/>
          <p14:tracePt t="116979" x="5638800" y="11342688"/>
          <p14:tracePt t="116989" x="5781675" y="11360150"/>
          <p14:tracePt t="116995" x="5980113" y="11360150"/>
          <p14:tracePt t="117003" x="6086475" y="11396663"/>
          <p14:tracePt t="117013" x="6338888" y="11396663"/>
          <p14:tracePt t="117019" x="6410325" y="11396663"/>
          <p14:tracePt t="117030" x="6589713" y="11396663"/>
          <p14:tracePt t="117036" x="6626225" y="11396663"/>
          <p14:tracePt t="117045" x="6734175" y="11396663"/>
          <p14:tracePt t="117051" x="6823075" y="11396663"/>
          <p14:tracePt t="117062" x="6840538" y="11396663"/>
          <p14:tracePt t="117070" x="6859588" y="11396663"/>
          <p14:tracePt t="117141" x="6859588" y="11414125"/>
          <p14:tracePt t="117189" x="6859588" y="11431588"/>
          <p14:tracePt t="117236" x="6859588" y="11450638"/>
          <p14:tracePt t="117253" x="6859588" y="11468100"/>
          <p14:tracePt t="117267" x="6877050" y="11485563"/>
          <p14:tracePt t="117275" x="6894513" y="11485563"/>
          <p14:tracePt t="117283" x="6913563" y="11522075"/>
          <p14:tracePt t="117292" x="6948488" y="11522075"/>
          <p14:tracePt t="117299" x="7038975" y="11522075"/>
          <p14:tracePt t="117310" x="7110413" y="11522075"/>
          <p14:tracePt t="117315" x="7164388" y="11522075"/>
          <p14:tracePt t="117323" x="7235825" y="11522075"/>
          <p14:tracePt t="117331" x="7289800" y="11522075"/>
          <p14:tracePt t="117339" x="7361238" y="11522075"/>
          <p14:tracePt t="117348" x="7380288" y="11504613"/>
          <p14:tracePt t="117356" x="7451725" y="11504613"/>
          <p14:tracePt t="117364" x="7488238" y="11504613"/>
          <p14:tracePt t="117371" x="7542213" y="11485563"/>
          <p14:tracePt t="117382" x="7596188" y="11485563"/>
          <p14:tracePt t="117387" x="7631113" y="11485563"/>
          <p14:tracePt t="117396" x="7648575" y="11485563"/>
          <p14:tracePt t="117403" x="7667625" y="11485563"/>
          <p14:tracePt t="117421" x="7702550" y="11485563"/>
          <p14:tracePt t="117428" x="7721600" y="11485563"/>
          <p14:tracePt t="117435" x="7739063" y="11485563"/>
          <p14:tracePt t="117452" x="7756525" y="11485563"/>
          <p14:tracePt t="117463" x="7775575" y="11485563"/>
          <p14:tracePt t="117468" x="7793038" y="11485563"/>
          <p14:tracePt t="117478" x="7810500" y="11485563"/>
          <p14:tracePt t="117504" x="7847013" y="11485563"/>
          <p14:tracePt t="117515" x="7864475" y="11485563"/>
          <p14:tracePt t="117526" x="7883525" y="11485563"/>
          <p14:tracePt t="117531" x="7900988" y="11485563"/>
          <p14:tracePt t="117539" x="7935913" y="11485563"/>
          <p14:tracePt t="117547" x="7972425" y="11485563"/>
          <p14:tracePt t="117555" x="8008938" y="11468100"/>
          <p14:tracePt t="117564" x="8080375" y="11431588"/>
          <p14:tracePt t="117572" x="8134350" y="11431588"/>
          <p14:tracePt t="117580" x="8188325" y="11396663"/>
          <p14:tracePt t="117588" x="8223250" y="11396663"/>
          <p14:tracePt t="117596" x="8350250" y="11360150"/>
          <p14:tracePt t="117603" x="8385175" y="11360150"/>
          <p14:tracePt t="117614" x="8456613" y="11360150"/>
          <p14:tracePt t="117619" x="8475663" y="11342688"/>
          <p14:tracePt t="117630" x="8529638" y="11342688"/>
          <p14:tracePt t="117637" x="8564563" y="11342688"/>
          <p14:tracePt t="117643" x="8601075" y="11342688"/>
          <p14:tracePt t="117651" x="8637588" y="11342688"/>
          <p14:tracePt t="117661" x="8655050" y="11342688"/>
          <p14:tracePt t="117667" x="8672513" y="11342688"/>
          <p14:tracePt t="117678" x="8691563" y="11342688"/>
          <p14:tracePt t="117683" x="8726488" y="11342688"/>
          <p14:tracePt t="117691" x="8743950" y="11342688"/>
          <p14:tracePt t="117699" x="8763000" y="11342688"/>
          <p14:tracePt t="117708" x="8780463" y="11342688"/>
          <p14:tracePt t="117716" x="8797925" y="11342688"/>
          <p14:tracePt t="117724" x="8816975" y="11342688"/>
          <p14:tracePt t="117731" x="8834438" y="11342688"/>
          <p14:tracePt t="117748" x="8870950" y="11342688"/>
          <p14:tracePt t="117765" x="8888413" y="11342688"/>
          <p14:tracePt t="118637" x="8851900" y="11342688"/>
          <p14:tracePt t="118661" x="8834438" y="11342688"/>
          <p14:tracePt t="118677" x="8816975" y="11342688"/>
          <p14:tracePt t="118686" x="8797925" y="11342688"/>
          <p14:tracePt t="118691" x="8763000" y="11342688"/>
          <p14:tracePt t="118699" x="8726488" y="11342688"/>
          <p14:tracePt t="118707" x="8709025" y="11342688"/>
          <p14:tracePt t="118715" x="8672513" y="11342688"/>
          <p14:tracePt t="118723" x="8618538" y="11342688"/>
          <p14:tracePt t="118731" x="8510588" y="11377613"/>
          <p14:tracePt t="118740" x="8475663" y="11377613"/>
          <p14:tracePt t="118751" x="8350250" y="11396663"/>
          <p14:tracePt t="118755" x="8331200" y="11414125"/>
          <p14:tracePt t="118764" x="8242300" y="11450638"/>
          <p14:tracePt t="118774" x="8223250" y="11468100"/>
          <p14:tracePt t="118779" x="8151813" y="11485563"/>
          <p14:tracePt t="118788" x="8080375" y="11485563"/>
          <p14:tracePt t="118801" x="8026400" y="11504613"/>
          <p14:tracePt t="118803" x="7954963" y="11504613"/>
          <p14:tracePt t="118812" x="7900988" y="11504613"/>
          <p14:tracePt t="118819" x="7829550" y="11539538"/>
          <p14:tracePt t="118827" x="7775575" y="11539538"/>
          <p14:tracePt t="118835" x="7631113" y="11576050"/>
          <p14:tracePt t="118846" x="7469188" y="11593513"/>
          <p14:tracePt t="118852" x="7397750" y="11593513"/>
          <p14:tracePt t="118864" x="7218363" y="11630025"/>
          <p14:tracePt t="118867" x="7164388" y="11630025"/>
          <p14:tracePt t="118875" x="6985000" y="11664950"/>
          <p14:tracePt t="118883" x="6894513" y="11664950"/>
          <p14:tracePt t="118893" x="6751638" y="11664950"/>
          <p14:tracePt t="118900" x="6680200" y="11664950"/>
          <p14:tracePt t="118909" x="6572250" y="11664950"/>
          <p14:tracePt t="118918" x="6427788" y="11664950"/>
          <p14:tracePt t="118923" x="6356350" y="11664950"/>
          <p14:tracePt t="118932" x="6213475" y="11664950"/>
          <p14:tracePt t="118940" x="6105525" y="11664950"/>
          <p14:tracePt t="118949" x="5961063" y="11664950"/>
          <p14:tracePt t="118956" x="5889625" y="11664950"/>
          <p14:tracePt t="118965" x="5710238" y="11664950"/>
          <p14:tracePt t="118971" x="5619750" y="11664950"/>
          <p14:tracePt t="118979" x="5440363" y="11664950"/>
          <p14:tracePt t="118988" x="5297488" y="11664950"/>
          <p14:tracePt t="118996" x="5224463" y="11664950"/>
          <p14:tracePt t="119004" x="5081588" y="11664950"/>
          <p14:tracePt t="119012" x="4991100" y="11664950"/>
          <p14:tracePt t="119020" x="4848225" y="11664950"/>
          <p14:tracePt t="119034" x="4776788" y="11664950"/>
          <p14:tracePt t="119035" x="4597400" y="11664950"/>
          <p14:tracePt t="119044" x="4398963" y="11664950"/>
          <p14:tracePt t="119051" x="4291013" y="11664950"/>
          <p14:tracePt t="119059" x="4111625" y="11664950"/>
          <p14:tracePt t="119067" x="4003675" y="11664950"/>
          <p14:tracePt t="119075" x="3824288" y="11664950"/>
          <p14:tracePt t="119083" x="3716338" y="11664950"/>
          <p14:tracePt t="119091" x="3536950" y="11664950"/>
          <p14:tracePt t="119101" x="3465513" y="11664950"/>
          <p14:tracePt t="119108" x="3322638" y="11664950"/>
          <p14:tracePt t="119116" x="3160713" y="11664950"/>
          <p14:tracePt t="119126" x="3124200" y="11647488"/>
          <p14:tracePt t="119131" x="3016250" y="11647488"/>
          <p14:tracePt t="119139" x="2962275" y="11647488"/>
          <p14:tracePt t="119150" x="2854325" y="11647488"/>
          <p14:tracePt t="119155" x="2819400" y="11647488"/>
          <p14:tracePt t="119164" x="2711450" y="11647488"/>
          <p14:tracePt t="119173" x="2603500" y="11647488"/>
          <p14:tracePt t="119180" x="2549525" y="11647488"/>
          <p14:tracePt t="119188" x="2441575" y="11647488"/>
          <p14:tracePt t="119197" x="2387600" y="11647488"/>
          <p14:tracePt t="119203" x="2316163" y="11647488"/>
          <p14:tracePt t="119214" x="2279650" y="11647488"/>
          <p14:tracePt t="119220" x="2173288" y="11647488"/>
          <p14:tracePt t="119229" x="2119313" y="11647488"/>
          <p14:tracePt t="119237" x="2046288" y="11647488"/>
          <p14:tracePt t="119246" x="1974850" y="11647488"/>
          <p14:tracePt t="119252" x="1920875" y="11647488"/>
          <p14:tracePt t="119262" x="1866900" y="11647488"/>
          <p14:tracePt t="119268" x="1849438" y="11647488"/>
          <p14:tracePt t="119277" x="1831975" y="11647488"/>
          <p14:tracePt t="119285" x="1812925" y="11647488"/>
          <p14:tracePt t="119357" x="1795463" y="11647488"/>
          <p14:tracePt t="119372" x="1778000" y="11647488"/>
          <p14:tracePt t="119382" x="1758950" y="11647488"/>
          <p14:tracePt t="119701" x="1758950" y="11664950"/>
          <p14:tracePt t="119711" x="1778000" y="11664950"/>
          <p14:tracePt t="119724" x="1795463" y="11664950"/>
          <p14:tracePt t="119733" x="1812925" y="11664950"/>
          <p14:tracePt t="119739" x="1831975" y="11684000"/>
          <p14:tracePt t="119749" x="1903413" y="11701463"/>
          <p14:tracePt t="119755" x="2011363" y="11701463"/>
          <p14:tracePt t="119764" x="2065338" y="11718925"/>
          <p14:tracePt t="119773" x="2208213" y="11718925"/>
          <p14:tracePt t="119781" x="2262188" y="11755438"/>
          <p14:tracePt t="119787" x="2370138" y="11755438"/>
          <p14:tracePt t="119798" x="2387600" y="11772900"/>
          <p14:tracePt t="119805" x="2460625" y="11772900"/>
          <p14:tracePt t="119813" x="2495550" y="11772900"/>
          <p14:tracePt t="119820" x="2514600" y="11772900"/>
          <p14:tracePt t="119827" x="2532063" y="11772900"/>
          <p14:tracePt t="119837" x="2566988" y="11772900"/>
          <p14:tracePt t="119844" x="2586038" y="11772900"/>
          <p14:tracePt t="119851" x="2620963" y="11772900"/>
          <p14:tracePt t="119861" x="2640013" y="11772900"/>
          <p14:tracePt t="119867" x="2657475" y="11772900"/>
          <p14:tracePt t="119875" x="2693988" y="11772900"/>
          <p14:tracePt t="119957" x="2711450" y="11772900"/>
          <p14:tracePt t="119981" x="2728913" y="11772900"/>
          <p14:tracePt t="119989" x="2747963" y="11772900"/>
          <p14:tracePt t="120004" x="2765425" y="11772900"/>
          <p14:tracePt t="120013" x="2782888" y="11772900"/>
          <p14:tracePt t="120020" x="2801938" y="11772900"/>
          <p14:tracePt t="120030" x="2854325" y="11772900"/>
          <p14:tracePt t="120054" x="2927350" y="11772900"/>
          <p14:tracePt t="120059" x="3016250" y="11772900"/>
          <p14:tracePt t="120067" x="3087688" y="11772900"/>
          <p14:tracePt t="120075" x="3106738" y="11772900"/>
          <p14:tracePt t="120083" x="3178175" y="11772900"/>
          <p14:tracePt t="120093" x="3195638" y="11772900"/>
          <p14:tracePt t="120100" x="3268663" y="11772900"/>
          <p14:tracePt t="120107" x="3286125" y="11772900"/>
          <p14:tracePt t="120115" x="3357563" y="11772900"/>
          <p14:tracePt t="120124" x="3375025" y="11772900"/>
          <p14:tracePt t="120131" x="3429000" y="11772900"/>
          <p14:tracePt t="120141" x="3502025" y="11772900"/>
          <p14:tracePt t="120149" x="3519488" y="11772900"/>
          <p14:tracePt t="120155" x="3536950" y="11772900"/>
          <p14:tracePt t="120164" x="3556000" y="11772900"/>
          <p14:tracePt t="120180" x="3573463" y="11772900"/>
          <p14:tracePt t="120213" x="3609975" y="11772900"/>
          <p14:tracePt t="120220" x="3627438" y="11772900"/>
          <p14:tracePt t="120230" x="3644900" y="11772900"/>
          <p14:tracePt t="120237" x="3662363" y="11772900"/>
          <p14:tracePt t="120247" x="3681413" y="11772900"/>
          <p14:tracePt t="120252" x="3698875" y="11772900"/>
          <p14:tracePt t="120262" x="3752850" y="11772900"/>
          <p14:tracePt t="120268" x="3789363" y="11772900"/>
          <p14:tracePt t="120279" x="3806825" y="11772900"/>
          <p14:tracePt t="120285" x="3878263" y="11772900"/>
          <p14:tracePt t="120291" x="3895725" y="11772900"/>
          <p14:tracePt t="120299" x="3949700" y="11772900"/>
          <p14:tracePt t="120308" x="3968750" y="11772900"/>
          <p14:tracePt t="120315" x="3986213" y="11772900"/>
          <p14:tracePt t="120324" x="4040188" y="11772900"/>
          <p14:tracePt t="120332" x="4057650" y="11772900"/>
          <p14:tracePt t="120339" x="4076700" y="11772900"/>
          <p14:tracePt t="120349" x="4094163" y="11772900"/>
          <p14:tracePt t="120357" x="4165600" y="11772900"/>
          <p14:tracePt t="120365" x="4183063" y="11772900"/>
          <p14:tracePt t="120374" x="4219575" y="11772900"/>
          <p14:tracePt t="120379" x="4256088" y="11772900"/>
          <p14:tracePt t="120862" x="4273550" y="11790363"/>
          <p14:tracePt t="120878" x="4291013" y="11826875"/>
          <p14:tracePt t="120901" x="4310063" y="11844338"/>
          <p14:tracePt t="120915" x="4327525" y="11844338"/>
          <p14:tracePt t="120920" x="4344988" y="11863388"/>
          <p14:tracePt t="120923" x="4364038" y="11880850"/>
          <p14:tracePt t="120931" x="4381500" y="11880850"/>
          <p14:tracePt t="120943" x="4416425" y="11880850"/>
          <p14:tracePt t="120947" x="4435475" y="11898313"/>
          <p14:tracePt t="120955" x="4470400" y="11898313"/>
          <p14:tracePt t="120966" x="4524375" y="11917363"/>
          <p14:tracePt t="120972" x="4543425" y="11952288"/>
          <p14:tracePt t="120983" x="4614863" y="11971338"/>
          <p14:tracePt t="120989" x="4668838" y="11971338"/>
          <p14:tracePt t="120996" x="4740275" y="11988800"/>
          <p14:tracePt t="121005" x="4794250" y="12023725"/>
          <p14:tracePt t="121014" x="4902200" y="12023725"/>
          <p14:tracePt t="121020" x="4973638" y="12023725"/>
          <p14:tracePt t="121033" x="5010150" y="12023725"/>
          <p14:tracePt t="121035" x="5153025" y="12023725"/>
          <p14:tracePt t="121045" x="5189538" y="12023725"/>
          <p14:tracePt t="121051" x="5278438" y="12023725"/>
          <p14:tracePt t="121060" x="5314950" y="12023725"/>
          <p14:tracePt t="121067" x="5368925" y="12023725"/>
          <p14:tracePt t="121077" x="5386388" y="12023725"/>
          <p14:tracePt t="121084" x="5405438" y="12023725"/>
          <p14:tracePt t="121092" x="5422900" y="12023725"/>
          <p14:tracePt t="121099" x="5440363" y="12023725"/>
          <p14:tracePt t="121108" x="5476875" y="12023725"/>
          <p14:tracePt t="121132" x="5494338" y="12023725"/>
          <p14:tracePt t="121140" x="5511800" y="12023725"/>
          <p14:tracePt t="121149" x="5530850" y="12023725"/>
          <p14:tracePt t="121157" x="5548313" y="12023725"/>
          <p14:tracePt t="121165" x="5602288" y="12023725"/>
          <p14:tracePt t="121175" x="5619750" y="12023725"/>
          <p14:tracePt t="121179" x="5692775" y="12023725"/>
          <p14:tracePt t="121187" x="5710238" y="12023725"/>
          <p14:tracePt t="121196" x="5727700" y="12023725"/>
          <p14:tracePt t="121203" x="5746750" y="12023725"/>
          <p14:tracePt t="121213" x="5764213" y="12023725"/>
          <p14:tracePt t="121219" x="5818188" y="12023725"/>
          <p14:tracePt t="121229" x="5835650" y="12023725"/>
          <p14:tracePt t="121237" x="5853113" y="12023725"/>
          <p14:tracePt t="121247" x="5872163" y="12023725"/>
          <p14:tracePt t="121252" x="5889625" y="12023725"/>
          <p14:tracePt t="121264" x="5907088" y="12023725"/>
          <p14:tracePt t="121267" x="5926138" y="12023725"/>
          <p14:tracePt t="121276" x="5961063" y="12023725"/>
          <p14:tracePt t="121283" x="6015038" y="12023725"/>
          <p14:tracePt t="121293" x="6069013" y="11988800"/>
          <p14:tracePt t="121299" x="6122988" y="11988800"/>
          <p14:tracePt t="121308" x="6159500" y="11971338"/>
          <p14:tracePt t="121315" x="6194425" y="11971338"/>
          <p14:tracePt t="121325" x="6213475" y="11952288"/>
          <p14:tracePt t="121332" x="6230938" y="11934825"/>
          <p14:tracePt t="121339" x="6248400" y="11934825"/>
          <p14:tracePt t="121347" x="6267450" y="11898313"/>
          <p14:tracePt t="121356" x="6284913" y="11880850"/>
          <p14:tracePt t="121367" x="6302375" y="11863388"/>
          <p14:tracePt t="121371" x="6319838" y="11863388"/>
          <p14:tracePt t="121381" x="6373813" y="11844338"/>
          <p14:tracePt t="121387" x="6427788" y="11844338"/>
          <p14:tracePt t="121399" x="6464300" y="11826875"/>
          <p14:tracePt t="121403" x="6518275" y="11826875"/>
          <p14:tracePt t="121415" x="6589713" y="11826875"/>
          <p14:tracePt t="121420" x="6643688" y="11790363"/>
          <p14:tracePt t="121427" x="6661150" y="11790363"/>
          <p14:tracePt t="121435" x="6680200" y="11790363"/>
          <p14:tracePt t="121445" x="6697663" y="11790363"/>
          <p14:tracePt t="121464" x="6715125" y="11790363"/>
          <p14:tracePt t="121476" x="6751638" y="11790363"/>
          <p14:tracePt t="121493" x="6769100" y="11790363"/>
          <p14:tracePt t="121500" x="6788150" y="11790363"/>
          <p14:tracePt t="121509" x="6805613" y="11790363"/>
          <p14:tracePt t="121516" x="6823075" y="11790363"/>
          <p14:tracePt t="121523" x="6859588" y="11790363"/>
          <p14:tracePt t="121532" x="6894513" y="11790363"/>
          <p14:tracePt t="121597" x="6913563" y="11790363"/>
          <p14:tracePt t="121613" x="6931025" y="11790363"/>
          <p14:tracePt t="121629" x="6967538" y="11790363"/>
          <p14:tracePt t="121637" x="6985000" y="11790363"/>
          <p14:tracePt t="121648" x="7021513" y="11790363"/>
          <p14:tracePt t="121651" x="7038975" y="11790363"/>
          <p14:tracePt t="121660" x="7056438" y="11790363"/>
          <p14:tracePt t="121668" x="7092950" y="11790363"/>
          <p14:tracePt t="121675" x="7181850" y="11790363"/>
          <p14:tracePt t="121684" x="7200900" y="11790363"/>
          <p14:tracePt t="121692" x="7272338" y="11790363"/>
          <p14:tracePt t="121700" x="7289800" y="11790363"/>
          <p14:tracePt t="121708" x="7361238" y="11790363"/>
          <p14:tracePt t="121716" x="7380288" y="11790363"/>
          <p14:tracePt t="121723" x="7415213" y="11790363"/>
          <p14:tracePt t="121733" x="7469188" y="11790363"/>
          <p14:tracePt t="121739" x="7488238" y="11790363"/>
          <p14:tracePt t="121748" x="7523163" y="11790363"/>
          <p14:tracePt t="121756" x="7542213" y="11790363"/>
          <p14:tracePt t="121766" x="7596188" y="11790363"/>
          <p14:tracePt t="121772" x="7613650" y="11809413"/>
          <p14:tracePt t="121781" x="7631113" y="11809413"/>
          <p14:tracePt t="121789" x="7648575" y="11809413"/>
          <p14:tracePt t="121797" x="7702550" y="11809413"/>
          <p14:tracePt t="121803" x="7721600" y="11809413"/>
          <p14:tracePt t="121813" x="7739063" y="11809413"/>
          <p14:tracePt t="121819" x="7756525" y="11844338"/>
          <p14:tracePt t="121829" x="7775575" y="11844338"/>
          <p14:tracePt t="121837" x="7793038" y="11844338"/>
          <p14:tracePt t="121846" x="7810500" y="11844338"/>
          <p14:tracePt t="121851" x="7847013" y="11844338"/>
          <p14:tracePt t="121900" x="7864475" y="11844338"/>
          <p14:tracePt t="121910" x="7864475" y="11863388"/>
          <p14:tracePt t="121916" x="7883525" y="11863388"/>
          <p14:tracePt t="121924" x="7900988" y="11863388"/>
          <p14:tracePt t="121933" x="7935913" y="11863388"/>
          <p14:tracePt t="121940" x="7972425" y="11863388"/>
          <p14:tracePt t="121947" x="8008938" y="11863388"/>
          <p14:tracePt t="121955" x="8026400" y="11880850"/>
          <p14:tracePt t="121965" x="8062913" y="11880850"/>
          <p14:tracePt t="121971" x="8097838" y="11880850"/>
          <p14:tracePt t="121981" x="8116888" y="11880850"/>
          <p14:tracePt t="121988" x="8134350" y="11880850"/>
          <p14:tracePt t="121997" x="8151813" y="11880850"/>
          <p14:tracePt t="122003" x="8169275" y="11880850"/>
          <p14:tracePt t="122084" x="8188325" y="11880850"/>
          <p14:tracePt t="122094" x="8205788" y="11880850"/>
          <p14:tracePt t="122109" x="8242300" y="11880850"/>
          <p14:tracePt t="122117" x="8259763" y="11880850"/>
          <p14:tracePt t="122124" x="8277225" y="11880850"/>
          <p14:tracePt t="122132" x="8296275" y="11880850"/>
          <p14:tracePt t="122139" x="8313738" y="11880850"/>
          <p14:tracePt t="122148" x="8385175" y="11880850"/>
          <p14:tracePt t="122156" x="8404225" y="11880850"/>
          <p14:tracePt t="122165" x="8456613" y="11880850"/>
          <p14:tracePt t="122172" x="8493125" y="11880850"/>
          <p14:tracePt t="122181" x="8510588" y="11880850"/>
          <p14:tracePt t="122188" x="8564563" y="11880850"/>
          <p14:tracePt t="122199" x="8583613" y="11880850"/>
          <p14:tracePt t="122204" x="8601075" y="11880850"/>
          <p14:tracePt t="122214" x="8618538" y="11880850"/>
          <p14:tracePt t="122222" x="8655050" y="11880850"/>
          <p14:tracePt t="122227" x="8691563" y="11880850"/>
          <p14:tracePt t="122235" x="8709025" y="11880850"/>
          <p14:tracePt t="122245" x="8726488" y="11880850"/>
          <p14:tracePt t="122251" x="8743950" y="11880850"/>
          <p14:tracePt t="122262" x="8780463" y="11880850"/>
          <p14:tracePt t="122267" x="8816975" y="11880850"/>
          <p14:tracePt t="122275" x="8834438" y="11880850"/>
          <p14:tracePt t="122284" x="8851900" y="11880850"/>
          <p14:tracePt t="122291" x="8888413" y="11880850"/>
          <p14:tracePt t="122299" x="8905875" y="11880850"/>
          <p14:tracePt t="122412" x="8942388" y="11880850"/>
          <p14:tracePt t="122447" x="8959850" y="11880850"/>
          <p14:tracePt t="122463" x="8977313" y="11880850"/>
          <p14:tracePt t="122486" x="8996363" y="11880850"/>
          <p14:tracePt t="124205" x="9013825" y="11880850"/>
          <p14:tracePt t="124379" x="9031288" y="11880850"/>
          <p14:tracePt t="125654" x="9031288" y="11898313"/>
          <p14:tracePt t="125796" x="9031288" y="11917363"/>
          <p14:tracePt t="125925" x="9031288" y="11934825"/>
          <p14:tracePt t="126125" x="9013825" y="11934825"/>
          <p14:tracePt t="126133" x="9013825" y="11952288"/>
          <p14:tracePt t="126141" x="8996363" y="11952288"/>
          <p14:tracePt t="126148" x="8996363" y="11988800"/>
          <p14:tracePt t="126156" x="8977313" y="11988800"/>
          <p14:tracePt t="126166" x="8977313" y="12006263"/>
          <p14:tracePt t="126172" x="8959850" y="12006263"/>
          <p14:tracePt t="126180" x="8959850" y="12023725"/>
          <p14:tracePt t="126189" x="8924925" y="12023725"/>
          <p14:tracePt t="126197" x="8905875" y="12023725"/>
          <p14:tracePt t="126204" x="8905875" y="12042775"/>
          <p14:tracePt t="126216" x="8888413" y="12042775"/>
          <p14:tracePt t="126231" x="8870950" y="12042775"/>
          <p14:tracePt t="126247" x="8870950" y="12060238"/>
          <p14:tracePt t="126252" x="8851900" y="12060238"/>
          <p14:tracePt t="126262" x="8834438" y="12060238"/>
          <p14:tracePt t="126268" x="8816975" y="12060238"/>
          <p14:tracePt t="126275" x="8780463" y="12077700"/>
          <p14:tracePt t="126284" x="8743950" y="12077700"/>
          <p14:tracePt t="126292" x="8726488" y="12077700"/>
          <p14:tracePt t="126300" x="8709025" y="12131675"/>
          <p14:tracePt t="126309" x="8691563" y="12131675"/>
          <p14:tracePt t="126316" x="8637588" y="12131675"/>
          <p14:tracePt t="126323" x="8583613" y="12150725"/>
          <p14:tracePt t="126331" x="8564563" y="12168188"/>
          <p14:tracePt t="126364" x="8547100" y="12168188"/>
          <p14:tracePt t="126387" x="8529638" y="12168188"/>
          <p14:tracePt t="126404" x="8510588" y="12168188"/>
          <p14:tracePt t="126413" x="8493125" y="12168188"/>
          <p14:tracePt t="126419" x="8475663" y="12168188"/>
          <p14:tracePt t="126429" x="8439150" y="12168188"/>
          <p14:tracePt t="126435" x="8421688" y="12168188"/>
          <p14:tracePt t="126445" x="8385175" y="12168188"/>
          <p14:tracePt t="126451" x="8313738" y="12168188"/>
          <p14:tracePt t="126461" x="8277225" y="12168188"/>
          <p14:tracePt t="126467" x="8242300" y="12168188"/>
          <p14:tracePt t="126476" x="8188325" y="12168188"/>
          <p14:tracePt t="126483" x="8116888" y="12168188"/>
          <p14:tracePt t="126491" x="8097838" y="12168188"/>
          <p14:tracePt t="126499" x="8062913" y="12150725"/>
          <p14:tracePt t="126507" x="8008938" y="12150725"/>
          <p14:tracePt t="126516" x="7935913" y="12150725"/>
          <p14:tracePt t="126524" x="7829550" y="12150725"/>
          <p14:tracePt t="126533" x="7775575" y="12150725"/>
          <p14:tracePt t="126539" x="7667625" y="12150725"/>
          <p14:tracePt t="126548" x="7631113" y="12150725"/>
          <p14:tracePt t="126556" x="7523163" y="12150725"/>
          <p14:tracePt t="126564" x="7469188" y="12150725"/>
          <p14:tracePt t="126571" x="7397750" y="12150725"/>
          <p14:tracePt t="126579" x="7289800" y="12150725"/>
          <p14:tracePt t="126589" x="7272338" y="12150725"/>
          <p14:tracePt t="126598" x="7164388" y="12150725"/>
          <p14:tracePt t="126603" x="7146925" y="12150725"/>
          <p14:tracePt t="126613" x="7110413" y="12150725"/>
          <p14:tracePt t="126620" x="7092950" y="12150725"/>
          <p14:tracePt t="126629" x="7075488" y="12150725"/>
          <p14:tracePt t="126635" x="7038975" y="12150725"/>
          <p14:tracePt t="126646" x="7021513" y="12150725"/>
          <p14:tracePt t="126651" x="7021513" y="12131675"/>
          <p14:tracePt t="126668" x="7002463" y="12131675"/>
          <p14:tracePt t="126676" x="6985000" y="12114213"/>
          <p14:tracePt t="126693" x="6967538" y="12114213"/>
          <p14:tracePt t="126699" x="6948488" y="12077700"/>
          <p14:tracePt t="126709" x="6894513" y="12060238"/>
          <p14:tracePt t="126716" x="6877050" y="12060238"/>
          <p14:tracePt t="126723" x="6859588" y="12042775"/>
          <p14:tracePt t="126732" x="6823075" y="12042775"/>
          <p14:tracePt t="126739" x="6769100" y="12023725"/>
          <p14:tracePt t="126748" x="6751638" y="12006263"/>
          <p14:tracePt t="126757" x="6680200" y="11971338"/>
          <p14:tracePt t="126764" x="6661150" y="11971338"/>
          <p14:tracePt t="126771" x="6589713" y="11952288"/>
          <p14:tracePt t="126781" x="6535738" y="11934825"/>
          <p14:tracePt t="126787" x="6518275" y="11934825"/>
          <p14:tracePt t="126798" x="6446838" y="11898313"/>
          <p14:tracePt t="126803" x="6446838" y="11880850"/>
          <p14:tracePt t="126813" x="6410325" y="11880850"/>
          <p14:tracePt t="126819" x="6373813" y="11880850"/>
          <p14:tracePt t="126827" x="6338888" y="11880850"/>
          <p14:tracePt t="126835" x="6319838" y="11880850"/>
          <p14:tracePt t="126845" x="6302375" y="11880850"/>
          <p14:tracePt t="126863" x="6284913" y="11880850"/>
          <p14:tracePt t="126868" x="6248400" y="11880850"/>
          <p14:tracePt t="126875" x="6230938" y="11880850"/>
          <p14:tracePt t="126883" x="6213475" y="11880850"/>
          <p14:tracePt t="126892" x="6194425" y="11880850"/>
          <p14:tracePt t="126899" x="6159500" y="11880850"/>
          <p14:tracePt t="126908" x="6069013" y="11917363"/>
          <p14:tracePt t="126915" x="6032500" y="11917363"/>
          <p14:tracePt t="126923" x="5943600" y="11934825"/>
          <p14:tracePt t="126931" x="5926138" y="11934825"/>
          <p14:tracePt t="126939" x="5853113" y="11934825"/>
          <p14:tracePt t="126947" x="5818188" y="11934825"/>
          <p14:tracePt t="126956" x="5727700" y="11934825"/>
          <p14:tracePt t="126965" x="5619750" y="11934825"/>
          <p14:tracePt t="126972" x="5602288" y="11934825"/>
          <p14:tracePt t="126980" x="5511800" y="11934825"/>
          <p14:tracePt t="126987" x="5459413" y="11934825"/>
          <p14:tracePt t="126998" x="5351463" y="11971338"/>
          <p14:tracePt t="127004" x="5332413" y="11988800"/>
          <p14:tracePt t="127013" x="5243513" y="11988800"/>
          <p14:tracePt t="127020" x="5189538" y="11988800"/>
          <p14:tracePt t="127037" x="5064125" y="12042775"/>
          <p14:tracePt t="127043" x="5045075" y="12042775"/>
          <p14:tracePt t="127051" x="5010150" y="12042775"/>
          <p14:tracePt t="127059" x="4956175" y="12042775"/>
          <p14:tracePt t="127067" x="4938713" y="12042775"/>
          <p14:tracePt t="127075" x="4919663" y="12042775"/>
          <p14:tracePt t="127083" x="4902200" y="12042775"/>
          <p14:tracePt t="127091" x="4884738" y="12042775"/>
          <p14:tracePt t="127101" x="4848225" y="12042775"/>
          <p14:tracePt t="127108" x="4811713" y="12042775"/>
          <p14:tracePt t="127116" x="4794250" y="12042775"/>
          <p14:tracePt t="127125" x="4776788" y="12042775"/>
          <p14:tracePt t="127131" x="4757738" y="12042775"/>
          <p14:tracePt t="127139" x="4703763" y="11988800"/>
          <p14:tracePt t="127148" x="4686300" y="11988800"/>
          <p14:tracePt t="127155" x="4632325" y="11952288"/>
          <p14:tracePt t="127165" x="4560888" y="11898313"/>
          <p14:tracePt t="127171" x="4506913" y="11844338"/>
          <p14:tracePt t="127180" x="4452938" y="11809413"/>
          <p14:tracePt t="127188" x="4416425" y="11790363"/>
          <p14:tracePt t="127197" x="4327525" y="11737975"/>
          <p14:tracePt t="127205" x="4310063" y="11737975"/>
          <p14:tracePt t="127214" x="4237038" y="11718925"/>
          <p14:tracePt t="127219" x="4130675" y="11664950"/>
          <p14:tracePt t="127229" x="4094163" y="11664950"/>
          <p14:tracePt t="127235" x="4040188" y="11630025"/>
          <p14:tracePt t="127243" x="3986213" y="11610975"/>
          <p14:tracePt t="127251" x="3895725" y="11576050"/>
          <p14:tracePt t="127259" x="3878263" y="11576050"/>
          <p14:tracePt t="127267" x="3843338" y="11557000"/>
          <p14:tracePt t="127278" x="3824288" y="11557000"/>
          <p14:tracePt t="127283" x="3770313" y="11539538"/>
          <p14:tracePt t="127291" x="3752850" y="11522075"/>
          <p14:tracePt t="127299" x="3735388" y="11504613"/>
          <p14:tracePt t="127307" x="3716338" y="11504613"/>
          <p14:tracePt t="127316" x="3698875" y="11468100"/>
          <p14:tracePt t="127325" x="3662363" y="11468100"/>
          <p14:tracePt t="127331" x="3644900" y="11468100"/>
          <p14:tracePt t="127339" x="3627438" y="11450638"/>
          <p14:tracePt t="127347" x="3609975" y="11450638"/>
          <p14:tracePt t="127355" x="3590925" y="11450638"/>
          <p14:tracePt t="127364" x="3573463" y="11450638"/>
          <p14:tracePt t="127372" x="3556000" y="11450638"/>
          <p14:tracePt t="127389" x="3536950" y="11450638"/>
          <p14:tracePt t="127413" x="3536950" y="11485563"/>
          <p14:tracePt t="127430" x="3536950" y="11504613"/>
          <p14:tracePt t="127447" x="3536950" y="11522075"/>
          <p14:tracePt t="127452" x="3536950" y="11539538"/>
          <p14:tracePt t="127461" x="3502025" y="11539538"/>
          <p14:tracePt t="127467" x="3502025" y="11557000"/>
          <p14:tracePt t="127476" x="3482975" y="11557000"/>
          <p14:tracePt t="127483" x="3482975" y="11576050"/>
          <p14:tracePt t="127491" x="3465513" y="11593513"/>
          <p14:tracePt t="127499" x="3465513" y="11630025"/>
          <p14:tracePt t="127508" x="3448050" y="11630025"/>
          <p14:tracePt t="127516" x="3429000" y="11647488"/>
          <p14:tracePt t="127533" x="3411538" y="11664950"/>
          <p14:tracePt t="127540" x="3394075" y="11684000"/>
          <p14:tracePt t="127550" x="3357563" y="11684000"/>
          <p14:tracePt t="127556" x="3340100" y="11701463"/>
          <p14:tracePt t="127565" x="3322638" y="11701463"/>
          <p14:tracePt t="127571" x="3303588" y="11718925"/>
          <p14:tracePt t="127580" x="3286125" y="11718925"/>
          <p14:tracePt t="127605" x="3268663" y="11718925"/>
          <p14:tracePt t="127614" x="3249613" y="11718925"/>
          <p14:tracePt t="127620" x="3214688" y="11718925"/>
          <p14:tracePt t="127628" x="3195638" y="11718925"/>
          <p14:tracePt t="127648" x="3178175" y="11718925"/>
          <p14:tracePt t="127659" x="3160713" y="11718925"/>
          <p14:tracePt t="127677" x="3141663" y="11718925"/>
          <p14:tracePt t="127692" x="3124200" y="11718925"/>
          <p14:tracePt t="127701" x="3106738" y="11718925"/>
          <p14:tracePt t="127715" x="3070225" y="11718925"/>
          <p14:tracePt t="127731" x="3052763" y="11718925"/>
          <p14:tracePt t="127749" x="3035300" y="11718925"/>
          <p14:tracePt t="127756" x="3016250" y="11718925"/>
          <p14:tracePt t="127774" x="2981325" y="11718925"/>
          <p14:tracePt t="127779" x="2962275" y="11718925"/>
          <p14:tracePt t="127787" x="2927350" y="11718925"/>
          <p14:tracePt t="127795" x="2908300" y="11718925"/>
          <p14:tracePt t="127803" x="2890838" y="11718925"/>
          <p14:tracePt t="127811" x="2854325" y="11718925"/>
          <p14:tracePt t="127819" x="2836863" y="11718925"/>
          <p14:tracePt t="127829" x="2801938" y="11718925"/>
          <p14:tracePt t="127835" x="2782888" y="11718925"/>
          <p14:tracePt t="127846" x="2747963" y="11718925"/>
          <p14:tracePt t="127851" x="2674938" y="11718925"/>
          <p14:tracePt t="127863" x="2640013" y="11701463"/>
          <p14:tracePt t="127867" x="2586038" y="11701463"/>
          <p14:tracePt t="127875" x="2460625" y="11664950"/>
          <p14:tracePt t="127883" x="2441575" y="11647488"/>
          <p14:tracePt t="127891" x="2370138" y="11630025"/>
          <p14:tracePt t="127899" x="2352675" y="11630025"/>
          <p14:tracePt t="127909" x="2279650" y="11576050"/>
          <p14:tracePt t="127916" x="2262188" y="11576050"/>
          <p14:tracePt t="127923" x="2244725" y="11557000"/>
          <p14:tracePt t="127931" x="2208213" y="11539538"/>
          <p14:tracePt t="127939" x="2173288" y="11522075"/>
          <p14:tracePt t="127947" x="2154238" y="11504613"/>
          <p14:tracePt t="127956" x="2119313" y="11504613"/>
          <p14:tracePt t="127965" x="2100263" y="11485563"/>
          <p14:tracePt t="127971" x="2082800" y="11450638"/>
          <p14:tracePt t="127982" x="2028825" y="11431588"/>
          <p14:tracePt t="127987" x="2028825" y="11414125"/>
          <p14:tracePt t="127996" x="1993900" y="11396663"/>
          <p14:tracePt t="128003" x="1939925" y="11342688"/>
          <p14:tracePt t="128013" x="1920875" y="11342688"/>
          <p14:tracePt t="128021" x="1885950" y="11325225"/>
          <p14:tracePt t="128031" x="1866900" y="11306175"/>
          <p14:tracePt t="128035" x="1831975" y="11271250"/>
          <p14:tracePt t="128044" x="1812925" y="11252200"/>
          <p14:tracePt t="128051" x="1758950" y="11217275"/>
          <p14:tracePt t="128059" x="1741488" y="11198225"/>
          <p14:tracePt t="128067" x="1724025" y="11163300"/>
          <p14:tracePt t="128075" x="1670050" y="11126788"/>
          <p14:tracePt t="128083" x="1652588" y="11109325"/>
          <p14:tracePt t="128091" x="1579563" y="11055350"/>
          <p14:tracePt t="128099" x="1562100" y="11037888"/>
          <p14:tracePt t="128108" x="1490663" y="10983913"/>
          <p14:tracePt t="128115" x="1436688" y="10947400"/>
          <p14:tracePt t="128123" x="1328738" y="10858500"/>
          <p14:tracePt t="128131" x="1238250" y="10804525"/>
          <p14:tracePt t="128139" x="1185863" y="10750550"/>
          <p14:tracePt t="128147" x="1077913" y="10696575"/>
          <p14:tracePt t="128156" x="1023938" y="10642600"/>
          <p14:tracePt t="128165" x="950913" y="10552113"/>
          <p14:tracePt t="128171" x="862013" y="10534650"/>
          <p14:tracePt t="128182" x="790575" y="10445750"/>
          <p14:tracePt t="128187" x="646113" y="10318750"/>
          <p14:tracePt t="128195" x="628650" y="10301288"/>
          <p14:tracePt t="128203" x="592138" y="10229850"/>
          <p14:tracePt t="128215" x="538163" y="10175875"/>
          <p14:tracePt t="128219" x="503238" y="10067925"/>
          <p14:tracePt t="128228" x="484188" y="10013950"/>
          <p14:tracePt t="128235" x="449263" y="9906000"/>
          <p14:tracePt t="128245" x="430213" y="9853613"/>
          <p14:tracePt t="128251" x="377825" y="9745663"/>
          <p14:tracePt t="128259" x="377825" y="9672638"/>
          <p14:tracePt t="128267" x="341313" y="9620250"/>
          <p14:tracePt t="128277" x="323850" y="9512300"/>
          <p14:tracePt t="128283" x="323850" y="9458325"/>
          <p14:tracePt t="128292" x="323850" y="9386888"/>
          <p14:tracePt t="128299" x="323850" y="9332913"/>
          <p14:tracePt t="128308" x="323850" y="9224963"/>
          <p14:tracePt t="128315" x="323850" y="9153525"/>
          <p14:tracePt t="128323" x="323850" y="9099550"/>
          <p14:tracePt t="128332" x="323850" y="9026525"/>
          <p14:tracePt t="128340" x="323850" y="9009063"/>
          <p14:tracePt t="128347" x="323850" y="8937625"/>
          <p14:tracePt t="128357" x="323850" y="8920163"/>
          <p14:tracePt t="128364" x="323850" y="8883650"/>
          <p14:tracePt t="128375" x="323850" y="8866188"/>
          <p14:tracePt t="128379" x="323850" y="8794750"/>
          <p14:tracePt t="128388" x="323850" y="8740775"/>
          <p14:tracePt t="128401" x="341313" y="8721725"/>
          <p14:tracePt t="128403" x="377825" y="8667750"/>
          <p14:tracePt t="128412" x="377825" y="8650288"/>
          <p14:tracePt t="128419" x="395288" y="8613775"/>
          <p14:tracePt t="128429" x="395288" y="8596313"/>
          <p14:tracePt t="128435" x="412750" y="8561388"/>
          <p14:tracePt t="128443" x="412750" y="8542338"/>
          <p14:tracePt t="128451" x="430213" y="8524875"/>
          <p14:tracePt t="128459" x="430213" y="8507413"/>
          <p14:tracePt t="128467" x="449263" y="8507413"/>
          <p14:tracePt t="128475" x="466725" y="8488363"/>
          <p14:tracePt t="128483" x="466725" y="8470900"/>
          <p14:tracePt t="128492" x="520700" y="8434388"/>
          <p14:tracePt t="128500" x="538163" y="8416925"/>
          <p14:tracePt t="128509" x="574675" y="8399463"/>
          <p14:tracePt t="128516" x="665163" y="8345488"/>
          <p14:tracePt t="128523" x="682625" y="8328025"/>
          <p14:tracePt t="128531" x="754063" y="8328025"/>
          <p14:tracePt t="128540" x="754063" y="8308975"/>
          <p14:tracePt t="128551" x="790575" y="8308975"/>
          <p14:tracePt t="128557" x="825500" y="8291513"/>
          <p14:tracePt t="128566" x="862013" y="8291513"/>
          <p14:tracePt t="128571" x="879475" y="8274050"/>
          <p14:tracePt t="128579" x="898525" y="8274050"/>
          <p14:tracePt t="128588" x="969963" y="8237538"/>
          <p14:tracePt t="128596" x="987425" y="8220075"/>
          <p14:tracePt t="128604" x="1041400" y="8220075"/>
          <p14:tracePt t="128615" x="1077913" y="8201025"/>
          <p14:tracePt t="128620" x="1166813" y="8166100"/>
          <p14:tracePt t="128631" x="1220788" y="8148638"/>
          <p14:tracePt t="128637" x="1328738" y="8112125"/>
          <p14:tracePt t="128645" x="1400175" y="8058150"/>
          <p14:tracePt t="128651" x="1454150" y="8058150"/>
          <p14:tracePt t="128661" x="1562100" y="8004175"/>
          <p14:tracePt t="128667" x="1579563" y="8004175"/>
          <p14:tracePt t="128676" x="1652588" y="7967663"/>
          <p14:tracePt t="128683" x="1706563" y="7967663"/>
          <p14:tracePt t="128691" x="1778000" y="7932738"/>
          <p14:tracePt t="128699" x="1795463" y="7915275"/>
          <p14:tracePt t="128708" x="1866900" y="7915275"/>
          <p14:tracePt t="128715" x="1957388" y="7878763"/>
          <p14:tracePt t="128724" x="1993900" y="7878763"/>
          <p14:tracePt t="128732" x="2100263" y="7861300"/>
          <p14:tracePt t="128739" x="2154238" y="7861300"/>
          <p14:tracePt t="128747" x="2298700" y="7824788"/>
          <p14:tracePt t="128755" x="2352675" y="7824788"/>
          <p14:tracePt t="128763" x="2460625" y="7807325"/>
          <p14:tracePt t="128772" x="2532063" y="7807325"/>
          <p14:tracePt t="128781" x="2586038" y="7770813"/>
          <p14:tracePt t="128787" x="2620963" y="7770813"/>
          <p14:tracePt t="128797" x="2640013" y="7770813"/>
          <p14:tracePt t="128805" x="2674938" y="7770813"/>
          <p14:tracePt t="128814" x="2693988" y="7753350"/>
          <p14:tracePt t="128838" x="2711450" y="7753350"/>
          <p14:tracePt t="128843" x="2728913" y="7753350"/>
          <p14:tracePt t="128851" x="2728913" y="7735888"/>
          <p14:tracePt t="128862" x="2765425" y="7735888"/>
          <p14:tracePt t="128867" x="2782888" y="7735888"/>
          <p14:tracePt t="128876" x="2854325" y="7716838"/>
          <p14:tracePt t="128883" x="2908300" y="7716838"/>
          <p14:tracePt t="128891" x="3016250" y="7716838"/>
          <p14:tracePt t="128899" x="3160713" y="7716838"/>
          <p14:tracePt t="128909" x="3232150" y="7716838"/>
          <p14:tracePt t="128916" x="3411538" y="7716838"/>
          <p14:tracePt t="128924" x="3502025" y="7716838"/>
          <p14:tracePt t="128933" x="3681413" y="7716838"/>
          <p14:tracePt t="128939" x="3752850" y="7716838"/>
          <p14:tracePt t="128948" x="3932238" y="7716838"/>
          <p14:tracePt t="128956" x="4076700" y="7716838"/>
          <p14:tracePt t="128964" x="4165600" y="7716838"/>
          <p14:tracePt t="128971" x="4310063" y="7716838"/>
          <p14:tracePt t="128981" x="4344988" y="7716838"/>
          <p14:tracePt t="128988" x="4452938" y="7716838"/>
          <p14:tracePt t="128998" x="4506913" y="7716838"/>
          <p14:tracePt t="129003" x="4578350" y="7716838"/>
          <p14:tracePt t="129012" x="4597400" y="7716838"/>
          <p14:tracePt t="129019" x="4651375" y="7716838"/>
          <p14:tracePt t="129031" x="4686300" y="7753350"/>
          <p14:tracePt t="129035" x="4740275" y="7753350"/>
          <p14:tracePt t="129046" x="4811713" y="7753350"/>
          <p14:tracePt t="129051" x="4865688" y="7753350"/>
          <p14:tracePt t="129060" x="4973638" y="7770813"/>
          <p14:tracePt t="129068" x="5010150" y="7770813"/>
          <p14:tracePt t="129075" x="5153025" y="7770813"/>
          <p14:tracePt t="129083" x="5351463" y="7770813"/>
          <p14:tracePt t="129092" x="5405438" y="7770813"/>
          <p14:tracePt t="129100" x="5584825" y="7770813"/>
          <p14:tracePt t="129109" x="5656263" y="7770813"/>
          <p14:tracePt t="129118" x="5835650" y="7770813"/>
          <p14:tracePt t="129123" x="5926138" y="7770813"/>
          <p14:tracePt t="129132" x="6069013" y="7807325"/>
          <p14:tracePt t="129140" x="6105525" y="7807325"/>
          <p14:tracePt t="129149" x="6267450" y="7824788"/>
          <p14:tracePt t="129156" x="6338888" y="7861300"/>
          <p14:tracePt t="129166" x="6392863" y="7878763"/>
          <p14:tracePt t="129172" x="6427788" y="7915275"/>
          <p14:tracePt t="129182" x="6481763" y="7932738"/>
          <p14:tracePt t="129188" x="6572250" y="7986713"/>
          <p14:tracePt t="129198" x="6589713" y="7986713"/>
          <p14:tracePt t="129203" x="6661150" y="8040688"/>
          <p14:tracePt t="129212" x="6734175" y="8094663"/>
          <p14:tracePt t="129219" x="6788150" y="8094663"/>
          <p14:tracePt t="129227" x="6894513" y="8148638"/>
          <p14:tracePt t="129235" x="6913563" y="8166100"/>
          <p14:tracePt t="129246" x="7056438" y="8183563"/>
          <p14:tracePt t="129251" x="7092950" y="8220075"/>
          <p14:tracePt t="129259" x="7218363" y="8308975"/>
          <p14:tracePt t="129267" x="7254875" y="8308975"/>
          <p14:tracePt t="129279" x="7343775" y="8362950"/>
          <p14:tracePt t="129283" x="7415213" y="8380413"/>
          <p14:tracePt t="129291" x="7434263" y="8399463"/>
          <p14:tracePt t="129300" x="7505700" y="8434388"/>
          <p14:tracePt t="129308" x="7559675" y="8470900"/>
          <p14:tracePt t="129317" x="7577138" y="8507413"/>
          <p14:tracePt t="129323" x="7596188" y="8524875"/>
          <p14:tracePt t="129331" x="7648575" y="8542338"/>
          <p14:tracePt t="129340" x="7702550" y="8561388"/>
          <p14:tracePt t="129348" x="7721600" y="8578850"/>
          <p14:tracePt t="129356" x="7756525" y="8632825"/>
          <p14:tracePt t="129366" x="7810500" y="8650288"/>
          <p14:tracePt t="129371" x="7864475" y="8704263"/>
          <p14:tracePt t="129379" x="7883525" y="8721725"/>
          <p14:tracePt t="129387" x="7954963" y="8794750"/>
          <p14:tracePt t="129398" x="7972425" y="8829675"/>
          <p14:tracePt t="129403" x="8026400" y="8883650"/>
          <p14:tracePt t="129412" x="8080375" y="9009063"/>
          <p14:tracePt t="129419" x="8097838" y="9026525"/>
          <p14:tracePt t="129429" x="8169275" y="9099550"/>
          <p14:tracePt t="129435" x="8169275" y="9117013"/>
          <p14:tracePt t="129443" x="8223250" y="9224963"/>
          <p14:tracePt t="129451" x="8259763" y="9296400"/>
          <p14:tracePt t="129461" x="8313738" y="9421813"/>
          <p14:tracePt t="129467" x="8331200" y="9529763"/>
          <p14:tracePt t="129476" x="8350250" y="9547225"/>
          <p14:tracePt t="129483" x="8385175" y="9637713"/>
          <p14:tracePt t="129491" x="8404225" y="9726613"/>
          <p14:tracePt t="129499" x="8456613" y="9834563"/>
          <p14:tracePt t="129508" x="8493125" y="9888538"/>
          <p14:tracePt t="129516" x="8547100" y="9996488"/>
          <p14:tracePt t="129524" x="8547100" y="10050463"/>
          <p14:tracePt t="129531" x="8601075" y="10158413"/>
          <p14:tracePt t="129539" x="8601075" y="10266363"/>
          <p14:tracePt t="129547" x="8601075" y="10283825"/>
          <p14:tracePt t="129557" x="8618538" y="10355263"/>
          <p14:tracePt t="129565" x="8618538" y="10409238"/>
          <p14:tracePt t="129571" x="8618538" y="10480675"/>
          <p14:tracePt t="129580" x="8618538" y="10498138"/>
          <p14:tracePt t="129588" x="8618538" y="10571163"/>
          <p14:tracePt t="129598" x="8618538" y="10606088"/>
          <p14:tracePt t="129606" x="8618538" y="10642600"/>
          <p14:tracePt t="129611" x="8618538" y="10696575"/>
          <p14:tracePt t="129619" x="8618538" y="10731500"/>
          <p14:tracePt t="129630" x="8601075" y="10768013"/>
          <p14:tracePt t="129636" x="8601075" y="10785475"/>
          <p14:tracePt t="129647" x="8583613" y="10858500"/>
          <p14:tracePt t="129652" x="8564563" y="10858500"/>
          <p14:tracePt t="129659" x="8529638" y="10929938"/>
          <p14:tracePt t="129667" x="8510588" y="11001375"/>
          <p14:tracePt t="129676" x="8456613" y="11037888"/>
          <p14:tracePt t="129683" x="8404225" y="11109325"/>
          <p14:tracePt t="129692" x="8385175" y="11126788"/>
          <p14:tracePt t="129699" x="8277225" y="11180763"/>
          <p14:tracePt t="129707" x="8259763" y="11234738"/>
          <p14:tracePt t="129715" x="8188325" y="11252200"/>
          <p14:tracePt t="129724" x="8062913" y="11325225"/>
          <p14:tracePt t="129734" x="8026400" y="11342688"/>
          <p14:tracePt t="129739" x="7900988" y="11360150"/>
          <p14:tracePt t="129748" x="7864475" y="11396663"/>
          <p14:tracePt t="129755" x="7721600" y="11396663"/>
          <p14:tracePt t="129764" x="7631113" y="11396663"/>
          <p14:tracePt t="129773" x="7451725" y="11396663"/>
          <p14:tracePt t="129781" x="7380288" y="11396663"/>
          <p14:tracePt t="129788" x="7164388" y="11396663"/>
          <p14:tracePt t="129798" x="6967538" y="11396663"/>
          <p14:tracePt t="129803" x="6894513" y="11396663"/>
          <p14:tracePt t="129813" x="6788150" y="11396663"/>
          <p14:tracePt t="129820" x="6734175" y="11396663"/>
          <p14:tracePt t="129829" x="6661150" y="11396663"/>
          <p14:tracePt t="129835" x="6643688" y="11396663"/>
          <p14:tracePt t="129845" x="6589713" y="11396663"/>
          <p14:tracePt t="129851" x="6572250" y="11396663"/>
          <p14:tracePt t="129861" x="6553200" y="11396663"/>
          <p14:tracePt t="129867" x="6518275" y="11396663"/>
          <p14:tracePt t="129876" x="6481763" y="11396663"/>
          <p14:tracePt t="129884" x="6427788" y="11396663"/>
          <p14:tracePt t="129893" x="6373813" y="11360150"/>
          <p14:tracePt t="129901" x="6267450" y="11360150"/>
          <p14:tracePt t="129909" x="6213475" y="11342688"/>
          <p14:tracePt t="129916" x="6069013" y="11342688"/>
          <p14:tracePt t="129923" x="5961063" y="11306175"/>
          <p14:tracePt t="129931" x="5907088" y="11288713"/>
          <p14:tracePt t="129940" x="5799138" y="11288713"/>
          <p14:tracePt t="129951" x="5764213" y="11271250"/>
          <p14:tracePt t="129955" x="5656263" y="11271250"/>
          <p14:tracePt t="129963" x="5602288" y="11234738"/>
          <p14:tracePt t="129971" x="5494338" y="11234738"/>
          <p14:tracePt t="129979" x="5351463" y="11234738"/>
          <p14:tracePt t="129988" x="5297488" y="11234738"/>
          <p14:tracePt t="129998" x="5118100" y="11234738"/>
          <p14:tracePt t="130003" x="5045075" y="11234738"/>
          <p14:tracePt t="130013" x="4865688" y="11234738"/>
          <p14:tracePt t="130019" x="4757738" y="11234738"/>
          <p14:tracePt t="130030" x="4578350" y="11234738"/>
          <p14:tracePt t="130037" x="4489450" y="11234738"/>
          <p14:tracePt t="130050" x="4310063" y="11234738"/>
          <p14:tracePt t="130055" x="4111625" y="11234738"/>
          <p14:tracePt t="130059" x="4076700" y="11234738"/>
          <p14:tracePt t="130067" x="3895725" y="11234738"/>
          <p14:tracePt t="130076" x="3843338" y="11234738"/>
          <p14:tracePt t="130084" x="3698875" y="11234738"/>
          <p14:tracePt t="130093" x="3644900" y="11252200"/>
          <p14:tracePt t="130100" x="3536950" y="11252200"/>
          <p14:tracePt t="130107" x="3429000" y="11271250"/>
          <p14:tracePt t="130115" x="3411538" y="11271250"/>
          <p14:tracePt t="130124" x="3340100" y="11271250"/>
          <p14:tracePt t="130132" x="3322638" y="11288713"/>
          <p14:tracePt t="130140" x="3303588" y="11288713"/>
          <p14:tracePt t="130149" x="3286125" y="11288713"/>
          <p14:tracePt t="130157" x="3268663" y="11288713"/>
          <p14:tracePt t="130163" x="3249613" y="11288713"/>
          <p14:tracePt t="130171" x="3232150" y="11288713"/>
          <p14:tracePt t="130182" x="3195638" y="11288713"/>
          <p14:tracePt t="130189" x="3178175" y="11288713"/>
          <p14:tracePt t="130197" x="3141663" y="11288713"/>
          <p14:tracePt t="130204" x="3124200" y="11288713"/>
          <p14:tracePt t="130213" x="3070225" y="11288713"/>
          <p14:tracePt t="130220" x="3052763" y="11288713"/>
          <p14:tracePt t="130230" x="3035300" y="11288713"/>
          <p14:tracePt t="130236" x="3016250" y="11288713"/>
          <p14:tracePt t="130246" x="2998788" y="11288713"/>
          <p14:tracePt t="130251" x="2981325" y="11288713"/>
          <p14:tracePt t="130260" x="2944813" y="11288713"/>
          <p14:tracePt t="130267" x="2927350" y="11288713"/>
          <p14:tracePt t="130275" x="2908300" y="11288713"/>
          <p14:tracePt t="130293" x="2890838" y="11288713"/>
          <p14:tracePt t="130309" x="2873375" y="11288713"/>
          <p14:tracePt t="130357" x="2854325" y="11288713"/>
          <p14:tracePt t="130380" x="2836863" y="11288713"/>
          <p14:tracePt t="130405" x="2819400" y="11288713"/>
          <p14:tracePt t="130413" x="2782888" y="11288713"/>
          <p14:tracePt t="130446" x="2765425" y="11288713"/>
          <p14:tracePt t="130517" x="2747963" y="11288713"/>
          <p14:tracePt t="130532" x="2728913" y="11288713"/>
          <p14:tracePt t="130549" x="2711450" y="11288713"/>
          <p14:tracePt t="130605" x="2711450" y="11271250"/>
          <p14:tracePt t="130621" x="2693988" y="11252200"/>
          <p14:tracePt t="130631" x="2693988" y="11234738"/>
          <p14:tracePt t="130648" x="2674938" y="11217275"/>
          <p14:tracePt t="130654" x="2674938" y="11198225"/>
          <p14:tracePt t="130659" x="2640013" y="11198225"/>
          <p14:tracePt t="130667" x="2640013" y="11163300"/>
          <p14:tracePt t="130677" x="2640013" y="11144250"/>
          <p14:tracePt t="130684" x="2640013" y="11126788"/>
          <p14:tracePt t="130703" x="2640013" y="11109325"/>
          <p14:tracePt t="131013" x="2620963" y="11109325"/>
          <p14:tracePt t="131087" x="2620963" y="11091863"/>
          <p14:tracePt t="131117" x="2603500" y="11072813"/>
          <p14:tracePt t="131141" x="2586038" y="11072813"/>
          <p14:tracePt t="131157" x="2586038" y="11055350"/>
          <p14:tracePt t="131206" x="2566988" y="11055350"/>
          <p14:tracePt t="131221" x="2549525" y="11055350"/>
          <p14:tracePt t="131230" x="2532063" y="11055350"/>
          <p14:tracePt t="131248" x="2495550" y="11055350"/>
          <p14:tracePt t="131262" x="2478088" y="11018838"/>
          <p14:tracePt t="131333" x="2460625" y="11018838"/>
          <p14:tracePt t="131342" x="2441575" y="11037888"/>
          <p14:tracePt t="131348" x="2424113" y="11037888"/>
          <p14:tracePt t="131357" x="2406650" y="11055350"/>
          <p14:tracePt t="131366" x="2387600" y="11055350"/>
          <p14:tracePt t="131373" x="2352675" y="11055350"/>
          <p14:tracePt t="131382" x="2333625" y="11055350"/>
          <p14:tracePt t="131397" x="2333625" y="11072813"/>
          <p14:tracePt t="132830" x="2316163" y="11091863"/>
          <p14:tracePt t="132838" x="2298700" y="11091863"/>
          <p14:tracePt t="132845" x="2279650" y="11109325"/>
          <p14:tracePt t="132851" x="2190750" y="11109325"/>
          <p14:tracePt t="132860" x="2136775" y="11126788"/>
          <p14:tracePt t="132867" x="2028825" y="11126788"/>
          <p14:tracePt t="132876" x="1974850" y="11163300"/>
          <p14:tracePt t="132883" x="1866900" y="11163300"/>
          <p14:tracePt t="132892" x="1849438" y="11163300"/>
          <p14:tracePt t="132899" x="1812925" y="11180763"/>
          <p14:tracePt t="132907" x="1778000" y="11180763"/>
          <p14:tracePt t="132918" x="1758950" y="11180763"/>
          <p14:tracePt t="132924" x="1741488" y="11180763"/>
          <p14:tracePt t="132957" x="1724025" y="11180763"/>
          <p14:tracePt t="132973" x="1706563" y="11180763"/>
          <p14:tracePt t="132990" x="1687513" y="11180763"/>
          <p14:tracePt t="133004" x="1670050" y="11180763"/>
          <p14:tracePt t="133015" x="1633538" y="11180763"/>
          <p14:tracePt t="133019" x="1633538" y="11198225"/>
          <p14:tracePt t="133028" x="1616075" y="11198225"/>
          <p14:tracePt t="133068" x="1598613" y="11198225"/>
          <p14:tracePt t="133084" x="1598613" y="11217275"/>
          <p14:tracePt t="133140" x="1579563" y="11217275"/>
          <p14:tracePt t="133221" x="1562100" y="11217275"/>
          <p14:tracePt t="133285" x="1544638" y="11217275"/>
          <p14:tracePt t="133294" x="1544638" y="11234738"/>
          <p14:tracePt t="133311" x="1525588" y="11234738"/>
          <p14:tracePt t="133324" x="1508125" y="11234738"/>
          <p14:tracePt t="133340" x="1471613" y="11271250"/>
          <p14:tracePt t="133356" x="1454150" y="11271250"/>
          <p14:tracePt t="133365" x="1436688" y="11271250"/>
          <p14:tracePt t="133380" x="1419225" y="11271250"/>
          <p14:tracePt t="133387" x="1400175" y="11271250"/>
          <p14:tracePt t="133395" x="1382713" y="11271250"/>
          <p14:tracePt t="133403" x="1382713" y="11288713"/>
          <p14:tracePt t="133411" x="1365250" y="11288713"/>
          <p14:tracePt t="133419" x="1328738" y="11288713"/>
          <p14:tracePt t="133428" x="1311275" y="11288713"/>
          <p14:tracePt t="133447" x="1292225" y="11288713"/>
          <p14:tracePt t="133451" x="1274763" y="11288713"/>
          <p14:tracePt t="133461" x="1274763" y="11306175"/>
          <p14:tracePt t="133467" x="1257300" y="11306175"/>
          <p14:tracePt t="133483" x="1238250" y="11306175"/>
          <p14:tracePt t="133492" x="1220788" y="11306175"/>
          <p14:tracePt t="133508" x="1185863" y="11306175"/>
          <p14:tracePt t="133516" x="1166813" y="11306175"/>
          <p14:tracePt t="133523" x="1131888" y="11306175"/>
          <p14:tracePt t="133531" x="1112838" y="11306175"/>
          <p14:tracePt t="133539" x="1095375" y="11325225"/>
          <p14:tracePt t="133548" x="1058863" y="11325225"/>
          <p14:tracePt t="133557" x="1023938" y="11325225"/>
          <p14:tracePt t="133564" x="987425" y="11325225"/>
          <p14:tracePt t="133571" x="950913" y="11325225"/>
          <p14:tracePt t="133583" x="933450" y="11325225"/>
          <p14:tracePt t="133587" x="933450" y="11342688"/>
          <p14:tracePt t="133596" x="915988" y="11342688"/>
          <p14:tracePt t="133615" x="898525" y="11342688"/>
          <p14:tracePt t="133630" x="879475" y="11342688"/>
          <p14:tracePt t="133652" x="862013" y="11342688"/>
          <p14:tracePt t="133684" x="862013" y="11325225"/>
          <p14:tracePt t="133692" x="844550" y="11325225"/>
          <p14:tracePt t="133700" x="844550" y="11306175"/>
          <p14:tracePt t="133717" x="844550" y="11288713"/>
          <p14:tracePt t="133724" x="844550" y="11252200"/>
          <p14:tracePt t="133733" x="808038" y="11234738"/>
          <p14:tracePt t="133765" x="808038" y="11217275"/>
          <p14:tracePt t="133772" x="790575" y="11217275"/>
          <p14:tracePt t="133781" x="790575" y="11198225"/>
          <p14:tracePt t="133796" x="790575" y="11180763"/>
          <p14:tracePt t="133804" x="790575" y="11163300"/>
          <p14:tracePt t="133813" x="771525" y="11144250"/>
          <p14:tracePt t="133820" x="771525" y="11126788"/>
          <p14:tracePt t="133837" x="771525" y="11091863"/>
          <p14:tracePt t="133848" x="771525" y="11072813"/>
          <p14:tracePt t="133851" x="771525" y="11055350"/>
          <p14:tracePt t="133859" x="771525" y="11037888"/>
          <p14:tracePt t="133877" x="771525" y="11018838"/>
          <p14:tracePt t="133885" x="754063" y="11018838"/>
          <p14:tracePt t="133892" x="754063" y="11001375"/>
          <p14:tracePt t="133900" x="754063" y="10983913"/>
          <p14:tracePt t="133917" x="754063" y="10947400"/>
          <p14:tracePt t="133941" x="754063" y="10929938"/>
          <p14:tracePt t="133949" x="771525" y="10912475"/>
          <p14:tracePt t="133956" x="771525" y="10893425"/>
          <p14:tracePt t="133965" x="771525" y="10875963"/>
          <p14:tracePt t="133987" x="771525" y="10858500"/>
          <p14:tracePt t="134005" x="771525" y="10839450"/>
          <p14:tracePt t="134014" x="790575" y="10839450"/>
          <p14:tracePt t="134021" x="790575" y="10804525"/>
          <p14:tracePt t="134032" x="825500" y="10785475"/>
          <p14:tracePt t="134045" x="825500" y="10768013"/>
          <p14:tracePt t="134051" x="825500" y="10750550"/>
          <p14:tracePt t="134060" x="844550" y="10731500"/>
          <p14:tracePt t="134067" x="844550" y="10714038"/>
          <p14:tracePt t="134075" x="862013" y="10714038"/>
          <p14:tracePt t="134083" x="862013" y="10696575"/>
          <p14:tracePt t="134092" x="862013" y="10660063"/>
          <p14:tracePt t="134099" x="879475" y="10642600"/>
          <p14:tracePt t="134108" x="879475" y="10606088"/>
          <p14:tracePt t="134117" x="879475" y="10588625"/>
          <p14:tracePt t="134123" x="898525" y="10571163"/>
          <p14:tracePt t="134131" x="898525" y="10517188"/>
          <p14:tracePt t="134139" x="898525" y="10498138"/>
          <p14:tracePt t="134148" x="898525" y="10463213"/>
          <p14:tracePt t="134158" x="898525" y="10445750"/>
          <p14:tracePt t="134163" x="898525" y="10391775"/>
          <p14:tracePt t="134171" x="898525" y="10372725"/>
          <p14:tracePt t="134184" x="879475" y="10318750"/>
          <p14:tracePt t="134187" x="879475" y="10301288"/>
          <p14:tracePt t="134196" x="844550" y="10266363"/>
          <p14:tracePt t="134203" x="844550" y="10193338"/>
          <p14:tracePt t="134211" x="844550" y="10158413"/>
          <p14:tracePt t="134219" x="825500" y="10121900"/>
          <p14:tracePt t="134230" x="825500" y="10104438"/>
          <p14:tracePt t="134236" x="825500" y="10033000"/>
          <p14:tracePt t="134247" x="825500" y="10013950"/>
          <p14:tracePt t="134251" x="808038" y="9959975"/>
          <p14:tracePt t="134260" x="808038" y="9888538"/>
          <p14:tracePt t="134267" x="808038" y="9871075"/>
          <p14:tracePt t="134276" x="790575" y="9817100"/>
          <p14:tracePt t="134284" x="790575" y="9799638"/>
          <p14:tracePt t="134292" x="790575" y="9763125"/>
          <p14:tracePt t="134299" x="771525" y="9745663"/>
          <p14:tracePt t="134307" x="771525" y="9691688"/>
          <p14:tracePt t="134316" x="736600" y="9672638"/>
          <p14:tracePt t="134324" x="736600" y="9655175"/>
          <p14:tracePt t="134334" x="717550" y="9620250"/>
          <p14:tracePt t="134341" x="717550" y="9583738"/>
          <p14:tracePt t="134347" x="700088" y="9566275"/>
          <p14:tracePt t="134355" x="700088" y="9547225"/>
          <p14:tracePt t="134364" x="700088" y="9529763"/>
          <p14:tracePt t="134371" x="682625" y="9512300"/>
          <p14:tracePt t="134380" x="682625" y="9493250"/>
          <p14:tracePt t="134388" x="682625" y="9475788"/>
          <p14:tracePt t="134396" x="682625" y="9439275"/>
          <p14:tracePt t="134404" x="682625" y="9421813"/>
          <p14:tracePt t="134414" x="682625" y="9404350"/>
          <p14:tracePt t="134430" x="682625" y="9386888"/>
          <p14:tracePt t="134461" x="682625" y="9367838"/>
          <p14:tracePt t="134468" x="682625" y="9350375"/>
          <p14:tracePt t="134493" x="682625" y="9332913"/>
          <p14:tracePt t="134500" x="682625" y="9296400"/>
          <p14:tracePt t="134533" x="682625" y="9278938"/>
          <p14:tracePt t="134541" x="700088" y="9278938"/>
          <p14:tracePt t="134549" x="700088" y="9259888"/>
          <p14:tracePt t="134556" x="717550" y="9259888"/>
          <p14:tracePt t="134565" x="717550" y="9242425"/>
          <p14:tracePt t="134571" x="717550" y="9224963"/>
          <p14:tracePt t="134580" x="736600" y="9224963"/>
          <p14:tracePt t="134597" x="736600" y="9207500"/>
          <p14:tracePt t="134677" x="771525" y="9207500"/>
          <p14:tracePt t="134685" x="771525" y="9188450"/>
          <p14:tracePt t="134700" x="771525" y="9153525"/>
          <p14:tracePt t="134707" x="790575" y="9153525"/>
          <p14:tracePt t="134715" x="790575" y="9134475"/>
          <p14:tracePt t="134732" x="790575" y="9117013"/>
          <p14:tracePt t="134756" x="808038" y="9117013"/>
          <p14:tracePt t="134765" x="808038" y="9099550"/>
          <p14:tracePt t="134798" x="808038" y="9080500"/>
          <p14:tracePt t="134814" x="808038" y="9063038"/>
          <p14:tracePt t="134973" x="825500" y="9063038"/>
          <p14:tracePt t="134981" x="825500" y="9045575"/>
          <p14:tracePt t="135013" x="825500" y="9026525"/>
          <p14:tracePt t="135032" x="825500" y="8991600"/>
          <p14:tracePt t="135046" x="844550" y="8991600"/>
          <p14:tracePt t="135051" x="844550" y="8974138"/>
          <p14:tracePt t="135068" x="862013" y="8974138"/>
          <p14:tracePt t="135084" x="862013" y="8955088"/>
          <p14:tracePt t="135109" x="862013" y="8937625"/>
          <p14:tracePt t="135117" x="879475" y="8937625"/>
          <p14:tracePt t="135124" x="879475" y="8920163"/>
          <p14:tracePt t="135131" x="915988" y="8920163"/>
          <p14:tracePt t="135156" x="915988" y="8901113"/>
          <p14:tracePt t="135165" x="933450" y="8901113"/>
          <p14:tracePt t="135197" x="933450" y="8883650"/>
          <p14:tracePt t="135221" x="950913" y="8847138"/>
          <p14:tracePt t="135252" x="950913" y="8829675"/>
          <p14:tracePt t="135413" x="969963" y="8829675"/>
          <p14:tracePt t="135453" x="987425" y="8829675"/>
          <p14:tracePt t="135463" x="987425" y="8866188"/>
          <p14:tracePt t="135468" x="987425" y="8883650"/>
          <p14:tracePt t="135484" x="1004888" y="8883650"/>
          <p14:tracePt t="135493" x="1004888" y="8901113"/>
          <p14:tracePt t="135501" x="1023938" y="8901113"/>
          <p14:tracePt t="135516" x="1023938" y="8920163"/>
          <p14:tracePt t="135605" x="1058863" y="8920163"/>
          <p14:tracePt t="135821" x="1058863" y="8901113"/>
          <p14:tracePt t="135877" x="1058863" y="8883650"/>
          <p14:tracePt t="136189" x="1041400" y="8883650"/>
          <p14:tracePt t="136348" x="1023938" y="8883650"/>
          <p14:tracePt t="136357" x="1023938" y="8847138"/>
          <p14:tracePt t="136366" x="1023938" y="8829675"/>
          <p14:tracePt t="136381" x="1004888" y="8812213"/>
          <p14:tracePt t="136388" x="1004888" y="8794750"/>
          <p14:tracePt t="136405" x="987425" y="8794750"/>
          <p14:tracePt t="136416" x="987425" y="8775700"/>
          <p14:tracePt t="136419" x="987425" y="8758238"/>
          <p14:tracePt t="136452" x="987425" y="8740775"/>
          <p14:tracePt t="136533" x="969963" y="8740775"/>
          <p14:tracePt t="136565" x="950913" y="8740775"/>
          <p14:tracePt t="136589" x="933450" y="8740775"/>
          <p14:tracePt t="136606" x="933450" y="8758238"/>
          <p14:tracePt t="136613" x="898525" y="8758238"/>
          <p14:tracePt t="136631" x="898525" y="8775700"/>
          <p14:tracePt t="136693" x="879475" y="8775700"/>
          <p14:tracePt t="136733" x="879475" y="8794750"/>
          <p14:tracePt t="136773" x="879475" y="8812213"/>
          <p14:tracePt t="136789" x="879475" y="8829675"/>
          <p14:tracePt t="136821" x="879475" y="8866188"/>
          <p14:tracePt t="136845" x="915988" y="8866188"/>
          <p14:tracePt t="136917" x="915988" y="8883650"/>
          <p14:tracePt t="136940" x="915988" y="8901113"/>
          <p14:tracePt t="136964" x="915988" y="8920163"/>
          <p14:tracePt t="137189" x="915988" y="8901113"/>
          <p14:tracePt t="137205" x="898525" y="8883650"/>
          <p14:tracePt t="137646" x="915988" y="8883650"/>
          <p14:tracePt t="137653" x="933450" y="8883650"/>
          <p14:tracePt t="137662" x="950913" y="8847138"/>
          <p14:tracePt t="137667" x="969963" y="8847138"/>
          <p14:tracePt t="137675" x="1041400" y="8829675"/>
          <p14:tracePt t="137684" x="1112838" y="8812213"/>
          <p14:tracePt t="137692" x="1311275" y="8775700"/>
          <p14:tracePt t="137701" x="1419225" y="8740775"/>
          <p14:tracePt t="137709" x="1758950" y="8704263"/>
          <p14:tracePt t="137716" x="1866900" y="8686800"/>
          <p14:tracePt t="137723" x="2154238" y="8650288"/>
          <p14:tracePt t="137731" x="2406650" y="8613775"/>
          <p14:tracePt t="137739" x="2478088" y="8578850"/>
          <p14:tracePt t="137749" x="2674938" y="8561388"/>
          <p14:tracePt t="137755" x="2711450" y="8561388"/>
          <p14:tracePt t="137766" x="2854325" y="8524875"/>
          <p14:tracePt t="137771" x="2890838" y="8524875"/>
          <p14:tracePt t="137782" x="2962275" y="8507413"/>
          <p14:tracePt t="137787" x="3035300" y="8507413"/>
          <p14:tracePt t="137798" x="3070225" y="8507413"/>
          <p14:tracePt t="137805" x="3160713" y="8470900"/>
          <p14:tracePt t="137813" x="3195638" y="8470900"/>
          <p14:tracePt t="137820" x="3357563" y="8434388"/>
          <p14:tracePt t="137830" x="3394075" y="8434388"/>
          <p14:tracePt t="137836" x="3609975" y="8434388"/>
          <p14:tracePt t="137847" x="3698875" y="8434388"/>
          <p14:tracePt t="137851" x="3914775" y="8434388"/>
          <p14:tracePt t="137859" x="4148138" y="8434388"/>
          <p14:tracePt t="137868" x="4237038" y="8434388"/>
          <p14:tracePt t="137877" x="4452938" y="8434388"/>
          <p14:tracePt t="137884" x="4524375" y="8434388"/>
          <p14:tracePt t="137893" x="4703763" y="8434388"/>
          <p14:tracePt t="137901" x="4757738" y="8416925"/>
          <p14:tracePt t="137907" x="4991100" y="8380413"/>
          <p14:tracePt t="137916" x="5189538" y="8308975"/>
          <p14:tracePt t="137925" x="5297488" y="8308975"/>
          <p14:tracePt t="137933" x="5476875" y="8308975"/>
          <p14:tracePt t="137940" x="5584825" y="8308975"/>
          <p14:tracePt t="137947" x="5781675" y="8291513"/>
          <p14:tracePt t="137956" x="5818188" y="8255000"/>
          <p14:tracePt t="137965" x="5961063" y="8255000"/>
          <p14:tracePt t="137971" x="5980113" y="8237538"/>
          <p14:tracePt t="137981" x="6051550" y="8237538"/>
          <p14:tracePt t="137988" x="6105525" y="8220075"/>
          <p14:tracePt t="137995" x="6122988" y="8220075"/>
          <p14:tracePt t="138031" x="6140450" y="8220075"/>
          <p14:tracePt t="138046" x="6159500" y="8220075"/>
          <p14:tracePt t="138054" x="6213475" y="8220075"/>
          <p14:tracePt t="138059" x="6319838" y="8220075"/>
          <p14:tracePt t="138067" x="6356350" y="8220075"/>
          <p14:tracePt t="138076" x="6464300" y="8220075"/>
          <p14:tracePt t="138083" x="6518275" y="8220075"/>
          <p14:tracePt t="138092" x="6589713" y="8220075"/>
          <p14:tracePt t="138099" x="6643688" y="8220075"/>
          <p14:tracePt t="138301" x="6643688" y="8237538"/>
          <p14:tracePt t="138317" x="6661150" y="8237538"/>
          <p14:tracePt t="138326" x="6680200" y="8237538"/>
          <p14:tracePt t="138332" x="6715125" y="8237538"/>
          <p14:tracePt t="138340" x="6751638" y="8237538"/>
          <p14:tracePt t="138349" x="6805613" y="8237538"/>
          <p14:tracePt t="138357" x="6823075" y="8237538"/>
          <p14:tracePt t="138364" x="6894513" y="8237538"/>
          <p14:tracePt t="138373" x="7002463" y="8237538"/>
          <p14:tracePt t="138380" x="7056438" y="8237538"/>
          <p14:tracePt t="138388" x="7164388" y="8237538"/>
          <p14:tracePt t="138400" x="7218363" y="8237538"/>
          <p14:tracePt t="138405" x="7361238" y="8201025"/>
          <p14:tracePt t="138414" x="7434263" y="8201025"/>
          <p14:tracePt t="138421" x="7542213" y="8166100"/>
          <p14:tracePt t="138434" x="7702550" y="8148638"/>
          <p14:tracePt t="138437" x="7775575" y="8148638"/>
          <p14:tracePt t="138445" x="7883525" y="8148638"/>
          <p14:tracePt t="138451" x="7935913" y="8148638"/>
          <p14:tracePt t="138460" x="8043863" y="8148638"/>
          <p14:tracePt t="138467" x="8080375" y="8148638"/>
          <p14:tracePt t="138475" x="8188325" y="8148638"/>
          <p14:tracePt t="138484" x="8205788" y="8148638"/>
          <p14:tracePt t="138492" x="8277225" y="8183563"/>
          <p14:tracePt t="138500" x="8313738" y="8183563"/>
          <p14:tracePt t="138510" x="8331200" y="8183563"/>
          <p14:tracePt t="138515" x="8331200" y="8201025"/>
          <p14:tracePt t="138533" x="8350250" y="8220075"/>
          <p14:tracePt t="138550" x="8367713" y="8220075"/>
          <p14:tracePt t="138557" x="8385175" y="8237538"/>
          <p14:tracePt t="138574" x="8404225" y="8237538"/>
          <p14:tracePt t="138581" x="8421688" y="8237538"/>
          <p14:tracePt t="138588" x="8475663" y="8255000"/>
          <p14:tracePt t="138599" x="8493125" y="8255000"/>
          <p14:tracePt t="138603" x="8510588" y="8274050"/>
          <p14:tracePt t="138613" x="8529638" y="8274050"/>
          <p14:tracePt t="138620" x="8547100" y="8274050"/>
          <p14:tracePt t="138628" x="8583613" y="8308975"/>
          <p14:tracePt t="138635" x="8601075" y="8308975"/>
          <p14:tracePt t="138646" x="8618538" y="8328025"/>
          <p14:tracePt t="138661" x="8637588" y="8345488"/>
          <p14:tracePt t="138676" x="8655050" y="8345488"/>
          <p14:tracePt t="138683" x="8672513" y="8345488"/>
          <p14:tracePt t="138701" x="8691563" y="8362950"/>
          <p14:tracePt t="138707" x="8726488" y="8362950"/>
          <p14:tracePt t="138715" x="8743950" y="8362950"/>
          <p14:tracePt t="138724" x="8763000" y="8380413"/>
          <p14:tracePt t="138830" x="8743950" y="8380413"/>
          <p14:tracePt t="138838" x="8709025" y="8399463"/>
          <p14:tracePt t="138843" x="8691563" y="8399463"/>
          <p14:tracePt t="138851" x="8672513" y="8399463"/>
          <p14:tracePt t="138859" x="8601075" y="8399463"/>
          <p14:tracePt t="138874" x="8564563" y="8399463"/>
          <p14:tracePt t="138876" x="8475663" y="8434388"/>
          <p14:tracePt t="138883" x="8367713" y="8434388"/>
          <p14:tracePt t="138891" x="8331200" y="8434388"/>
          <p14:tracePt t="138901" x="8223250" y="8434388"/>
          <p14:tracePt t="138907" x="8169275" y="8434388"/>
          <p14:tracePt t="138915" x="8097838" y="8416925"/>
          <p14:tracePt t="138925" x="8043863" y="8416925"/>
          <p14:tracePt t="138931" x="7935913" y="8399463"/>
          <p14:tracePt t="138941" x="7829550" y="8362950"/>
          <p14:tracePt t="138947" x="7775575" y="8362950"/>
          <p14:tracePt t="138955" x="7702550" y="8345488"/>
          <p14:tracePt t="138965" x="7648575" y="8345488"/>
          <p14:tracePt t="138972" x="7542213" y="8308975"/>
          <p14:tracePt t="138981" x="7523163" y="8308975"/>
          <p14:tracePt t="138987" x="7451725" y="8308975"/>
          <p14:tracePt t="138999" x="7415213" y="8291513"/>
          <p14:tracePt t="139003" x="7326313" y="8291513"/>
          <p14:tracePt t="139015" x="7254875" y="8255000"/>
          <p14:tracePt t="139019" x="7235825" y="8255000"/>
          <p14:tracePt t="139032" x="7146925" y="8255000"/>
          <p14:tracePt t="139036" x="7110413" y="8255000"/>
          <p14:tracePt t="139043" x="7056438" y="8255000"/>
          <p14:tracePt t="139051" x="7021513" y="8255000"/>
          <p14:tracePt t="139059" x="6985000" y="8255000"/>
          <p14:tracePt t="139068" x="6931025" y="8255000"/>
          <p14:tracePt t="139076" x="6913563" y="8255000"/>
          <p14:tracePt t="139084" x="6877050" y="8255000"/>
          <p14:tracePt t="139091" x="6823075" y="8255000"/>
          <p14:tracePt t="139101" x="6788150" y="8255000"/>
          <p14:tracePt t="139109" x="6769100" y="8255000"/>
          <p14:tracePt t="139116" x="6697663" y="8255000"/>
          <p14:tracePt t="139126" x="6680200" y="8255000"/>
          <p14:tracePt t="139131" x="6626225" y="8255000"/>
          <p14:tracePt t="139139" x="6572250" y="8237538"/>
          <p14:tracePt t="139148" x="6553200" y="8237538"/>
          <p14:tracePt t="139155" x="6535738" y="8237538"/>
          <p14:tracePt t="139230" x="6553200" y="8237538"/>
          <p14:tracePt t="139237" x="6589713" y="8237538"/>
          <p14:tracePt t="139244" x="6680200" y="8220075"/>
          <p14:tracePt t="139254" x="6751638" y="8220075"/>
          <p14:tracePt t="139259" x="6931025" y="8220075"/>
          <p14:tracePt t="139268" x="7218363" y="8220075"/>
          <p14:tracePt t="139276" x="7308850" y="8220075"/>
          <p14:tracePt t="139284" x="7523163" y="8220075"/>
          <p14:tracePt t="139293" x="7596188" y="8183563"/>
          <p14:tracePt t="139299" x="7739063" y="8183563"/>
          <p14:tracePt t="139308" x="7829550" y="8183563"/>
          <p14:tracePt t="139315" x="7900988" y="8183563"/>
          <p14:tracePt t="139325" x="7918450" y="8166100"/>
          <p14:tracePt t="139335" x="7935913" y="8166100"/>
          <p14:tracePt t="139340" x="7954963" y="8166100"/>
          <p14:tracePt t="139421" x="7972425" y="8166100"/>
          <p14:tracePt t="139453" x="7972425" y="8183563"/>
          <p14:tracePt t="139469" x="7954963" y="8183563"/>
          <p14:tracePt t="139477" x="7935913" y="8183563"/>
          <p14:tracePt t="139485" x="7918450" y="8201025"/>
          <p14:tracePt t="139492" x="7900988" y="8201025"/>
          <p14:tracePt t="139499" x="7810500" y="8201025"/>
          <p14:tracePt t="139509" x="7775575" y="8237538"/>
          <p14:tracePt t="139517" x="7721600" y="8237538"/>
          <p14:tracePt t="139524" x="7667625" y="8237538"/>
          <p14:tracePt t="139534" x="7613650" y="8255000"/>
          <p14:tracePt t="139540" x="7505700" y="8255000"/>
          <p14:tracePt t="139550" x="7488238" y="8274050"/>
          <p14:tracePt t="139555" x="7397750" y="8274050"/>
          <p14:tracePt t="139564" x="7380288" y="8291513"/>
          <p14:tracePt t="139571" x="7308850" y="8291513"/>
          <p14:tracePt t="139580" x="7254875" y="8291513"/>
          <p14:tracePt t="139587" x="7235825" y="8308975"/>
          <p14:tracePt t="139597" x="7218363" y="8308975"/>
          <p14:tracePt t="139603" x="7200900" y="8308975"/>
          <p14:tracePt t="139653" x="7218363" y="8328025"/>
          <p14:tracePt t="139663" x="7235825" y="8328025"/>
          <p14:tracePt t="139668" x="7343775" y="8328025"/>
          <p14:tracePt t="139677" x="7380288" y="8328025"/>
          <p14:tracePt t="139685" x="7523163" y="8328025"/>
          <p14:tracePt t="139692" x="7596188" y="8328025"/>
          <p14:tracePt t="139703" x="7739063" y="8328025"/>
          <p14:tracePt t="139707" x="7864475" y="8328025"/>
          <p14:tracePt t="139715" x="7900988" y="8328025"/>
          <p14:tracePt t="139724" x="7972425" y="8328025"/>
          <p14:tracePt t="139733" x="7989888" y="8328025"/>
          <p14:tracePt t="139853" x="7972425" y="8328025"/>
          <p14:tracePt t="139863" x="7935913" y="8328025"/>
          <p14:tracePt t="139869" x="7847013" y="8362950"/>
          <p14:tracePt t="139875" x="7810500" y="8380413"/>
          <p14:tracePt t="139883" x="7702550" y="8380413"/>
          <p14:tracePt t="139893" x="7648575" y="8399463"/>
          <p14:tracePt t="139899" x="7542213" y="8399463"/>
          <p14:tracePt t="139909" x="7434263" y="8434388"/>
          <p14:tracePt t="139919" x="7415213" y="8434388"/>
          <p14:tracePt t="139923" x="7361238" y="8434388"/>
          <p14:tracePt t="139931" x="7343775" y="8434388"/>
          <p14:tracePt t="139965" x="7343775" y="8453438"/>
          <p14:tracePt t="139972" x="7361238" y="8453438"/>
          <p14:tracePt t="139981" x="7415213" y="8453438"/>
          <p14:tracePt t="139988" x="7434263" y="8453438"/>
          <p14:tracePt t="139995" x="7505700" y="8453438"/>
          <p14:tracePt t="140003" x="7542213" y="8453438"/>
          <p14:tracePt t="140013" x="7648575" y="8453438"/>
          <p14:tracePt t="140020" x="7702550" y="8453438"/>
          <p14:tracePt t="140031" x="7775575" y="8453438"/>
          <p14:tracePt t="140037" x="7883525" y="8453438"/>
          <p14:tracePt t="140046" x="7900988" y="8453438"/>
          <p14:tracePt t="140051" x="7918450" y="8453438"/>
          <p14:tracePt t="140221" x="7900988" y="8453438"/>
          <p14:tracePt t="140231" x="7883525" y="8453438"/>
          <p14:tracePt t="140246" x="7864475" y="8453438"/>
          <p14:tracePt t="140252" x="7810500" y="8470900"/>
          <p14:tracePt t="140263" x="7793038" y="8470900"/>
          <p14:tracePt t="140267" x="7721600" y="8470900"/>
          <p14:tracePt t="140275" x="7721600" y="8488363"/>
          <p14:tracePt t="140284" x="7667625" y="8488363"/>
          <p14:tracePt t="140292" x="7631113" y="8507413"/>
          <p14:tracePt t="140301" x="7613650" y="8507413"/>
          <p14:tracePt t="140308" x="7596188" y="8542338"/>
          <p14:tracePt t="140405" x="7613650" y="8542338"/>
          <p14:tracePt t="140414" x="7648575" y="8542338"/>
          <p14:tracePt t="140420" x="7685088" y="8524875"/>
          <p14:tracePt t="140431" x="7702550" y="8524875"/>
          <p14:tracePt t="140436" x="7721600" y="8488363"/>
          <p14:tracePt t="140447" x="7756525" y="8488363"/>
          <p14:tracePt t="140454" x="7775575" y="8488363"/>
          <p14:tracePt t="140459" x="7793038" y="8488363"/>
          <p14:tracePt t="140549" x="7793038" y="8470900"/>
          <p14:tracePt t="140581" x="7775575" y="8470900"/>
          <p14:tracePt t="140590" x="7739063" y="8470900"/>
          <p14:tracePt t="140604" x="7702550" y="8470900"/>
          <p14:tracePt t="140614" x="7685088" y="8470900"/>
          <p14:tracePt t="140620" x="7648575" y="8470900"/>
          <p14:tracePt t="140630" x="7648575" y="8488363"/>
          <p14:tracePt t="140636" x="7613650" y="8488363"/>
          <p14:tracePt t="140643" x="7596188" y="8488363"/>
          <p14:tracePt t="140717" x="7577138" y="8488363"/>
          <p14:tracePt t="140820" x="7596188" y="8488363"/>
          <p14:tracePt t="140836" x="7631113" y="8488363"/>
          <p14:tracePt t="140847" x="7648575" y="8488363"/>
          <p14:tracePt t="140851" x="7667625" y="8488363"/>
          <p14:tracePt t="140860" x="7702550" y="8488363"/>
          <p14:tracePt t="140867" x="7721600" y="8488363"/>
          <p14:tracePt t="140876" x="7739063" y="8488363"/>
          <p14:tracePt t="140885" x="7775575" y="8488363"/>
          <p14:tracePt t="140989" x="7793038" y="8488363"/>
          <p14:tracePt t="141005" x="7810500" y="8488363"/>
          <p14:tracePt t="141014" x="7829550" y="8488363"/>
          <p14:tracePt t="141031" x="7847013" y="8488363"/>
          <p14:tracePt t="141063" x="7864475" y="8507413"/>
          <p14:tracePt t="141108" x="7883525" y="8524875"/>
          <p14:tracePt t="141132" x="7918450" y="8524875"/>
          <p14:tracePt t="141141" x="7935913" y="8542338"/>
          <p14:tracePt t="141156" x="7954963" y="8542338"/>
          <p14:tracePt t="141166" x="7972425" y="8542338"/>
          <p14:tracePt t="141172" x="7989888" y="8542338"/>
          <p14:tracePt t="141181" x="8008938" y="8542338"/>
          <p14:tracePt t="141188" x="8080375" y="8542338"/>
          <p14:tracePt t="141196" x="8097838" y="8542338"/>
          <p14:tracePt t="141204" x="8169275" y="8542338"/>
          <p14:tracePt t="141214" x="8188325" y="8542338"/>
          <p14:tracePt t="141221" x="8242300" y="8542338"/>
          <p14:tracePt t="141230" x="8259763" y="8542338"/>
          <p14:tracePt t="141236" x="8259763" y="8524875"/>
          <p14:tracePt t="141244" x="8277225" y="8524875"/>
          <p14:tracePt t="141253" x="8277225" y="8507413"/>
          <p14:tracePt t="141269" x="8296275" y="8507413"/>
          <p14:tracePt t="141389" x="8277225" y="8507413"/>
          <p14:tracePt t="141397" x="8259763" y="8507413"/>
          <p14:tracePt t="141404" x="8242300" y="8507413"/>
          <p14:tracePt t="141414" x="8205788" y="8507413"/>
          <p14:tracePt t="141420" x="8188325" y="8507413"/>
          <p14:tracePt t="141437" x="8169275" y="8507413"/>
          <p14:tracePt t="141797" x="8188325" y="8507413"/>
          <p14:tracePt t="141885" x="8188325" y="8524875"/>
          <p14:tracePt t="141900" x="8169275" y="8524875"/>
          <p14:tracePt t="141911" x="8169275" y="8542338"/>
          <p14:tracePt t="141915" x="8151813" y="8542338"/>
          <p14:tracePt t="141923" x="8134350" y="8542338"/>
          <p14:tracePt t="141933" x="8116888" y="8578850"/>
          <p14:tracePt t="141939" x="8097838" y="8578850"/>
          <p14:tracePt t="141948" x="8062913" y="8578850"/>
          <p14:tracePt t="142031" x="8080375" y="8578850"/>
          <p14:tracePt t="142037" x="8097838" y="8561388"/>
          <p14:tracePt t="142053" x="8116888" y="8542338"/>
          <p14:tracePt t="142060" x="8134350" y="8542338"/>
          <p14:tracePt t="142068" x="8151813" y="8524875"/>
          <p14:tracePt t="142081" x="8169275" y="8524875"/>
          <p14:tracePt t="142083" x="8188325" y="8507413"/>
          <p14:tracePt t="142108" x="8188325" y="8488363"/>
          <p14:tracePt t="142141" x="8223250" y="8488363"/>
          <p14:tracePt t="142180" x="8205788" y="8488363"/>
          <p14:tracePt t="142188" x="8188325" y="8488363"/>
          <p14:tracePt t="142197" x="8169275" y="8488363"/>
          <p14:tracePt t="142204" x="8080375" y="8488363"/>
          <p14:tracePt t="142213" x="7972425" y="8488363"/>
          <p14:tracePt t="142219" x="7954963" y="8488363"/>
          <p14:tracePt t="142227" x="7847013" y="8488363"/>
          <p14:tracePt t="142235" x="7810500" y="8488363"/>
          <p14:tracePt t="142243" x="7739063" y="8488363"/>
          <p14:tracePt t="142251" x="7702550" y="8488363"/>
          <p14:tracePt t="142261" x="7667625" y="8488363"/>
          <p14:tracePt t="142267" x="7648575" y="8488363"/>
          <p14:tracePt t="142276" x="7631113" y="8488363"/>
          <p14:tracePt t="142301" x="7613650" y="8470900"/>
          <p14:tracePt t="142316" x="7577138" y="8470900"/>
          <p14:tracePt t="142324" x="7559675" y="8470900"/>
          <p14:tracePt t="142334" x="7542213" y="8453438"/>
          <p14:tracePt t="142340" x="7505700" y="8453438"/>
          <p14:tracePt t="142347" x="7488238" y="8416925"/>
          <p14:tracePt t="142356" x="7415213" y="8416925"/>
          <p14:tracePt t="142365" x="7361238" y="8416925"/>
          <p14:tracePt t="142372" x="7326313" y="8399463"/>
          <p14:tracePt t="142381" x="7289800" y="8399463"/>
          <p14:tracePt t="142389" x="7254875" y="8399463"/>
          <p14:tracePt t="142395" x="7235825" y="8399463"/>
          <p14:tracePt t="142403" x="7218363" y="8399463"/>
          <p14:tracePt t="142436" x="7200900" y="8399463"/>
          <p14:tracePt t="142446" x="7164388" y="8399463"/>
          <p14:tracePt t="142452" x="7146925" y="8399463"/>
          <p14:tracePt t="142460" x="7110413" y="8399463"/>
          <p14:tracePt t="142468" x="7002463" y="8399463"/>
          <p14:tracePt t="142476" x="6948488" y="8399463"/>
          <p14:tracePt t="142484" x="6840538" y="8399463"/>
          <p14:tracePt t="142491" x="6805613" y="8399463"/>
          <p14:tracePt t="142499" x="6734175" y="8399463"/>
          <p14:tracePt t="142507" x="6680200" y="8399463"/>
          <p14:tracePt t="142516" x="6626225" y="8399463"/>
          <p14:tracePt t="142523" x="6607175" y="8399463"/>
          <p14:tracePt t="142531" x="6589713" y="8399463"/>
          <p14:tracePt t="142540" x="6572250" y="8399463"/>
          <p14:tracePt t="142853" x="6589713" y="8399463"/>
          <p14:tracePt t="142863" x="6607175" y="8399463"/>
          <p14:tracePt t="142877" x="6643688" y="8399463"/>
          <p14:tracePt t="142884" x="6661150" y="8399463"/>
          <p14:tracePt t="142893" x="6680200" y="8399463"/>
          <p14:tracePt t="142902" x="6715125" y="8399463"/>
          <p14:tracePt t="142907" x="6769100" y="8399463"/>
          <p14:tracePt t="142915" x="6788150" y="8399463"/>
          <p14:tracePt t="142924" x="6823075" y="8399463"/>
          <p14:tracePt t="142931" x="6877050" y="8399463"/>
          <p14:tracePt t="142940" x="6894513" y="8399463"/>
          <p14:tracePt t="142947" x="6913563" y="8399463"/>
          <p14:tracePt t="142956" x="6931025" y="8399463"/>
          <p14:tracePt t="142964" x="6948488" y="8399463"/>
          <p14:tracePt t="142971" x="7021513" y="8399463"/>
          <p14:tracePt t="142981" x="7110413" y="8416925"/>
          <p14:tracePt t="142987" x="7146925" y="8416925"/>
          <p14:tracePt t="142998" x="7235825" y="8434388"/>
          <p14:tracePt t="143004" x="7254875" y="8434388"/>
          <p14:tracePt t="143015" x="7343775" y="8434388"/>
          <p14:tracePt t="143020" x="7361238" y="8434388"/>
          <p14:tracePt t="143028" x="7434263" y="8453438"/>
          <p14:tracePt t="143049" x="7523163" y="8488363"/>
          <p14:tracePt t="143052" x="7577138" y="8488363"/>
          <p14:tracePt t="143060" x="7613650" y="8488363"/>
          <p14:tracePt t="143067" x="7667625" y="8488363"/>
          <p14:tracePt t="143075" x="7721600" y="8488363"/>
          <p14:tracePt t="143083" x="7793038" y="8488363"/>
          <p14:tracePt t="143092" x="7810500" y="8488363"/>
          <p14:tracePt t="143100" x="7829550" y="8488363"/>
          <p14:tracePt t="143108" x="7847013" y="8488363"/>
          <p14:tracePt t="143156" x="7810500" y="8488363"/>
          <p14:tracePt t="143165" x="7793038" y="8488363"/>
          <p14:tracePt t="143173" x="7685088" y="8488363"/>
          <p14:tracePt t="143181" x="7434263" y="8542338"/>
          <p14:tracePt t="143187" x="7326313" y="8542338"/>
          <p14:tracePt t="143196" x="6948488" y="8542338"/>
          <p14:tracePt t="143203" x="6788150" y="8542338"/>
          <p14:tracePt t="143211" x="6267450" y="8542338"/>
          <p14:tracePt t="143219" x="6086475" y="8542338"/>
          <p14:tracePt t="143229" x="5602288" y="8542338"/>
          <p14:tracePt t="143235" x="5172075" y="8542338"/>
          <p14:tracePt t="143245" x="5064125" y="8542338"/>
          <p14:tracePt t="143252" x="4776788" y="8542338"/>
          <p14:tracePt t="143259" x="4668838" y="8542338"/>
          <p14:tracePt t="143267" x="4398963" y="8542338"/>
          <p14:tracePt t="143276" x="4291013" y="8542338"/>
          <p14:tracePt t="143284" x="4003675" y="8542338"/>
          <p14:tracePt t="143292" x="3662363" y="8542338"/>
          <p14:tracePt t="143300" x="3590925" y="8578850"/>
          <p14:tracePt t="143308" x="3286125" y="8613775"/>
          <p14:tracePt t="143316" x="3124200" y="8632825"/>
          <p14:tracePt t="143324" x="2836863" y="8632825"/>
          <p14:tracePt t="143332" x="2693988" y="8632825"/>
          <p14:tracePt t="143339" x="2441575" y="8632825"/>
          <p14:tracePt t="143347" x="2333625" y="8632825"/>
          <p14:tracePt t="143355" x="2154238" y="8632825"/>
          <p14:tracePt t="143364" x="2011363" y="8632825"/>
          <p14:tracePt t="143371" x="1974850" y="8632825"/>
          <p14:tracePt t="143381" x="1920875" y="8632825"/>
          <p14:tracePt t="143388" x="1866900" y="8632825"/>
          <p14:tracePt t="143398" x="1849438" y="8632825"/>
          <p14:tracePt t="143423" x="1831975" y="8632825"/>
          <p14:tracePt t="143435" x="1812925" y="8632825"/>
          <p14:tracePt t="143446" x="1795463" y="8632825"/>
          <p14:tracePt t="143451" x="1741488" y="8632825"/>
          <p14:tracePt t="143459" x="1706563" y="8632825"/>
          <p14:tracePt t="143467" x="1633538" y="8632825"/>
          <p14:tracePt t="143475" x="1544638" y="8632825"/>
          <p14:tracePt t="143483" x="1436688" y="8632825"/>
          <p14:tracePt t="143492" x="1328738" y="8632825"/>
          <p14:tracePt t="143501" x="1292225" y="8632825"/>
          <p14:tracePt t="143509" x="1220788" y="8632825"/>
          <p14:tracePt t="143516" x="1185863" y="8632825"/>
          <p14:tracePt t="143523" x="1131888" y="8632825"/>
          <p14:tracePt t="143534" x="1095375" y="8632825"/>
          <p14:tracePt t="143540" x="1058863" y="8667750"/>
          <p14:tracePt t="143551" x="1004888" y="8667750"/>
          <p14:tracePt t="143557" x="987425" y="8667750"/>
          <p14:tracePt t="143563" x="987425" y="8686800"/>
          <p14:tracePt t="143573" x="969963" y="8704263"/>
          <p14:tracePt t="143583" x="950913" y="8704263"/>
          <p14:tracePt t="143587" x="933450" y="8704263"/>
          <p14:tracePt t="143595" x="933450" y="8721725"/>
          <p14:tracePt t="143603" x="915988" y="8721725"/>
          <p14:tracePt t="143612" x="915988" y="8758238"/>
          <p14:tracePt t="143619" x="898525" y="8758238"/>
          <p14:tracePt t="143627" x="898525" y="8794750"/>
          <p14:tracePt t="143637" x="862013" y="8812213"/>
          <p14:tracePt t="143646" x="862013" y="8829675"/>
          <p14:tracePt t="143651" x="862013" y="8847138"/>
          <p14:tracePt t="143659" x="862013" y="8866188"/>
          <p14:tracePt t="143668" x="862013" y="8883650"/>
          <p14:tracePt t="143677" x="862013" y="8901113"/>
          <p14:tracePt t="143684" x="879475" y="8901113"/>
          <p14:tracePt t="143693" x="898525" y="8937625"/>
          <p14:tracePt t="143702" x="915988" y="8937625"/>
          <p14:tracePt t="143707" x="950913" y="8955088"/>
          <p14:tracePt t="143716" x="969963" y="8955088"/>
          <p14:tracePt t="143723" x="1023938" y="8974138"/>
          <p14:tracePt t="143732" x="1041400" y="8974138"/>
          <p14:tracePt t="143740" x="1058863" y="8991600"/>
          <p14:tracePt t="143747" x="1112838" y="8991600"/>
          <p14:tracePt t="143755" x="1112838" y="9009063"/>
          <p14:tracePt t="143764" x="1131888" y="9009063"/>
          <p14:tracePt t="143771" x="1149350" y="9009063"/>
          <p14:tracePt t="143798" x="1149350" y="9026525"/>
          <p14:tracePt t="144141" x="1149350" y="9009063"/>
          <p14:tracePt t="144165" x="1149350" y="8991600"/>
          <p14:tracePt t="144173" x="1131888" y="8991600"/>
          <p14:tracePt t="144189" x="1131888" y="8974138"/>
          <p14:tracePt t="144204" x="1112838" y="8974138"/>
          <p14:tracePt t="144231" x="1112838" y="8955088"/>
          <p14:tracePt t="144246" x="1077913" y="8955088"/>
          <p14:tracePt t="144254" x="1077913" y="8937625"/>
          <p14:tracePt t="144268" x="1058863" y="8937625"/>
          <p14:tracePt t="144284" x="1041400" y="8920163"/>
          <p14:tracePt t="144325" x="1023938" y="8920163"/>
          <p14:tracePt t="144334" x="1023938" y="8883650"/>
          <p14:tracePt t="144397" x="1004888" y="8866188"/>
          <p14:tracePt t="145005" x="987425" y="8866188"/>
          <p14:tracePt t="145053" x="969963" y="8866188"/>
          <p14:tracePt t="145124" x="933450" y="8866188"/>
          <p14:tracePt t="145141" x="933450" y="8847138"/>
          <p14:tracePt t="145156" x="915988" y="8847138"/>
          <p14:tracePt t="145165" x="898525" y="8847138"/>
          <p14:tracePt t="145197" x="898525" y="8829675"/>
          <p14:tracePt t="145237" x="879475" y="8829675"/>
          <p14:tracePt t="145309" x="879475" y="8812213"/>
          <p14:tracePt t="145349" x="862013" y="8812213"/>
          <p14:tracePt t="145573" x="844550" y="8812213"/>
          <p14:tracePt t="145711" x="825500" y="8812213"/>
          <p14:tracePt t="146373" x="790575" y="8812213"/>
          <p14:tracePt t="146389" x="771525" y="8829675"/>
          <p14:tracePt t="146405" x="754063" y="8847138"/>
          <p14:tracePt t="146415" x="754063" y="8866188"/>
          <p14:tracePt t="146419" x="736600" y="8901113"/>
          <p14:tracePt t="146431" x="717550" y="8901113"/>
          <p14:tracePt t="146435" x="700088" y="8920163"/>
          <p14:tracePt t="146444" x="700088" y="8955088"/>
          <p14:tracePt t="146453" x="682625" y="8974138"/>
          <p14:tracePt t="146459" x="646113" y="8974138"/>
          <p14:tracePt t="146467" x="646113" y="8991600"/>
          <p14:tracePt t="146476" x="628650" y="8991600"/>
          <p14:tracePt t="146485" x="628650" y="9009063"/>
          <p14:tracePt t="146492" x="611188" y="9045575"/>
          <p14:tracePt t="146500" x="611188" y="9063038"/>
          <p14:tracePt t="146516" x="592138" y="9080500"/>
          <p14:tracePt t="146534" x="592138" y="9099550"/>
          <p14:tracePt t="146540" x="574675" y="9099550"/>
          <p14:tracePt t="146549" x="574675" y="9117013"/>
          <p14:tracePt t="146558" x="557213" y="9134475"/>
          <p14:tracePt t="146563" x="538163" y="9153525"/>
          <p14:tracePt t="146571" x="538163" y="9188450"/>
          <p14:tracePt t="146581" x="484188" y="9207500"/>
          <p14:tracePt t="146587" x="484188" y="9224963"/>
          <p14:tracePt t="146597" x="466725" y="9259888"/>
          <p14:tracePt t="146603" x="449263" y="9296400"/>
          <p14:tracePt t="146614" x="430213" y="9313863"/>
          <p14:tracePt t="146619" x="430213" y="9350375"/>
          <p14:tracePt t="146631" x="395288" y="9367838"/>
          <p14:tracePt t="146635" x="395288" y="9421813"/>
          <p14:tracePt t="146644" x="395288" y="9439275"/>
          <p14:tracePt t="146651" x="395288" y="9458325"/>
          <p14:tracePt t="146661" x="395288" y="9475788"/>
          <p14:tracePt t="146667" x="377825" y="9529763"/>
          <p14:tracePt t="146676" x="377825" y="9601200"/>
          <p14:tracePt t="146684" x="377825" y="9620250"/>
          <p14:tracePt t="146692" x="377825" y="9655175"/>
          <p14:tracePt t="146701" x="377825" y="9709150"/>
          <p14:tracePt t="146707" x="358775" y="9780588"/>
          <p14:tracePt t="146715" x="358775" y="9817100"/>
          <p14:tracePt t="146724" x="358775" y="9906000"/>
          <p14:tracePt t="146734" x="341313" y="9925050"/>
          <p14:tracePt t="146739" x="341313" y="10013950"/>
          <p14:tracePt t="146749" x="341313" y="10104438"/>
          <p14:tracePt t="146756" x="341313" y="10121900"/>
          <p14:tracePt t="146765" x="341313" y="10175875"/>
          <p14:tracePt t="146773" x="341313" y="10212388"/>
          <p14:tracePt t="146779" x="341313" y="10266363"/>
          <p14:tracePt t="146787" x="341313" y="10301288"/>
          <p14:tracePt t="146797" x="341313" y="10337800"/>
          <p14:tracePt t="146803" x="341313" y="10391775"/>
          <p14:tracePt t="146814" x="358775" y="10409238"/>
          <p14:tracePt t="146822" x="377825" y="10426700"/>
          <p14:tracePt t="146827" x="395288" y="10445750"/>
          <p14:tracePt t="146835" x="412750" y="10463213"/>
          <p14:tracePt t="146844" x="449263" y="10480675"/>
          <p14:tracePt t="146851" x="466725" y="10480675"/>
          <p14:tracePt t="146860" x="484188" y="10517188"/>
          <p14:tracePt t="146867" x="503238" y="10517188"/>
          <p14:tracePt t="146876" x="538163" y="10534650"/>
          <p14:tracePt t="146884" x="574675" y="10534650"/>
          <p14:tracePt t="146892" x="611188" y="10552113"/>
          <p14:tracePt t="146901" x="628650" y="10552113"/>
          <p14:tracePt t="146909" x="700088" y="10552113"/>
          <p14:tracePt t="146916" x="717550" y="10552113"/>
          <p14:tracePt t="146923" x="825500" y="10571163"/>
          <p14:tracePt t="146932" x="862013" y="10571163"/>
          <p14:tracePt t="146941" x="969963" y="10571163"/>
          <p14:tracePt t="146949" x="1077913" y="10571163"/>
          <p14:tracePt t="146956" x="1095375" y="10571163"/>
          <p14:tracePt t="146964" x="1166813" y="10571163"/>
          <p14:tracePt t="146971" x="1185863" y="10571163"/>
          <p14:tracePt t="147189" x="1203325" y="10571163"/>
          <p14:tracePt t="147198" x="1238250" y="10571163"/>
          <p14:tracePt t="147204" x="1257300" y="10571163"/>
          <p14:tracePt t="147215" x="1274763" y="10571163"/>
          <p14:tracePt t="147220" x="1292225" y="10571163"/>
          <p14:tracePt t="147231" x="1311275" y="10571163"/>
          <p14:tracePt t="147605" x="1328738" y="10571163"/>
          <p14:tracePt t="147614" x="1346200" y="10571163"/>
          <p14:tracePt t="147622" x="1382713" y="10571163"/>
          <p14:tracePt t="147630" x="1419225" y="10571163"/>
          <p14:tracePt t="147636" x="1454150" y="10571163"/>
          <p14:tracePt t="147645" x="1579563" y="10571163"/>
          <p14:tracePt t="147653" x="1616075" y="10571163"/>
          <p14:tracePt t="147659" x="1724025" y="10534650"/>
          <p14:tracePt t="147668" x="1778000" y="10517188"/>
          <p14:tracePt t="147675" x="1885950" y="10517188"/>
          <p14:tracePt t="147684" x="1939925" y="10517188"/>
          <p14:tracePt t="147692" x="1974850" y="10517188"/>
          <p14:tracePt t="147700" x="2028825" y="10517188"/>
          <p14:tracePt t="147707" x="2046288" y="10517188"/>
          <p14:tracePt t="147715" x="2082800" y="10498138"/>
          <p14:tracePt t="147724" x="2100263" y="10498138"/>
          <p14:tracePt t="147733" x="2173288" y="10498138"/>
          <p14:tracePt t="147741" x="2190750" y="10498138"/>
          <p14:tracePt t="147750" x="2262188" y="10463213"/>
          <p14:tracePt t="147755" x="2316163" y="10463213"/>
          <p14:tracePt t="147764" x="2352675" y="10463213"/>
          <p14:tracePt t="147771" x="2441575" y="10445750"/>
          <p14:tracePt t="147781" x="2460625" y="10445750"/>
          <p14:tracePt t="147787" x="2532063" y="10426700"/>
          <p14:tracePt t="147797" x="2549525" y="10426700"/>
          <p14:tracePt t="147804" x="2620963" y="10426700"/>
          <p14:tracePt t="147814" x="2640013" y="10391775"/>
          <p14:tracePt t="147820" x="2674938" y="10391775"/>
          <p14:tracePt t="147830" x="2711450" y="10391775"/>
          <p14:tracePt t="147835" x="2728913" y="10391775"/>
          <p14:tracePt t="148541" x="2728913" y="10372725"/>
          <p14:tracePt t="149398" x="2693988" y="10372725"/>
          <p14:tracePt t="149405" x="2674938" y="10372725"/>
          <p14:tracePt t="149430" x="2657475" y="10372725"/>
          <p14:tracePt t="149446" x="2640013" y="10372725"/>
          <p14:tracePt t="149469" x="2620963" y="10372725"/>
          <p14:tracePt t="149484" x="2603500" y="10372725"/>
          <p14:tracePt t="149493" x="2586038" y="10372725"/>
          <p14:tracePt t="149509" x="2549525" y="10372725"/>
          <p14:tracePt t="149520" x="2532063" y="10372725"/>
          <p14:tracePt t="149532" x="2514600" y="10372725"/>
          <p14:tracePt t="149542" x="2495550" y="10372725"/>
          <p14:tracePt t="149547" x="2460625" y="10372725"/>
          <p14:tracePt t="149568" x="2441575" y="10372725"/>
          <p14:tracePt t="149571" x="2406650" y="10409238"/>
          <p14:tracePt t="149580" x="2352675" y="10409238"/>
          <p14:tracePt t="149590" x="2316163" y="10409238"/>
          <p14:tracePt t="149597" x="2279650" y="10409238"/>
          <p14:tracePt t="149603" x="2262188" y="10409238"/>
          <p14:tracePt t="149616" x="2208213" y="10409238"/>
          <p14:tracePt t="149619" x="2190750" y="10409238"/>
          <p14:tracePt t="149630" x="2154238" y="10409238"/>
          <p14:tracePt t="149635" x="2100263" y="10409238"/>
          <p14:tracePt t="149646" x="2082800" y="10409238"/>
          <p14:tracePt t="149653" x="2046288" y="10409238"/>
          <p14:tracePt t="149660" x="2028825" y="10409238"/>
          <p14:tracePt t="149679" x="1993900" y="10391775"/>
          <p14:tracePt t="149764" x="1974850" y="10391775"/>
          <p14:tracePt t="150149" x="1974850" y="10409238"/>
          <p14:tracePt t="150157" x="1957388" y="10409238"/>
          <p14:tracePt t="150236" x="1939925" y="10409238"/>
          <p14:tracePt t="150246" x="1920875" y="10409238"/>
          <p14:tracePt t="150261" x="1903413" y="10409238"/>
          <p14:tracePt t="150269" x="1903413" y="10426700"/>
          <p14:tracePt t="150276" x="1885950" y="10426700"/>
          <p14:tracePt t="150300" x="1866900" y="10426700"/>
          <p14:tracePt t="150324" x="1831975" y="10426700"/>
          <p14:tracePt t="150333" x="1812925" y="10426700"/>
          <p14:tracePt t="150340" x="1795463" y="10426700"/>
          <p14:tracePt t="150349" x="1778000" y="10426700"/>
          <p14:tracePt t="150355" x="1758950" y="10426700"/>
          <p14:tracePt t="150365" x="1741488" y="10426700"/>
          <p14:tracePt t="150371" x="1724025" y="10426700"/>
          <p14:tracePt t="150380" x="1670050" y="10445750"/>
          <p14:tracePt t="150398" x="1652588" y="10445750"/>
          <p14:tracePt t="150404" x="1633538" y="10445750"/>
          <p14:tracePt t="150509" x="1616075" y="10445750"/>
          <p14:tracePt t="150524" x="1579563" y="10445750"/>
          <p14:tracePt t="150540" x="1562100" y="10426700"/>
          <p14:tracePt t="150548" x="1544638" y="10426700"/>
          <p14:tracePt t="150556" x="1544638" y="10409238"/>
          <p14:tracePt t="150565" x="1525588" y="10409238"/>
          <p14:tracePt t="150571" x="1508125" y="10372725"/>
          <p14:tracePt t="150581" x="1490663" y="10355263"/>
          <p14:tracePt t="150587" x="1471613" y="10337800"/>
          <p14:tracePt t="150599" x="1454150" y="10337800"/>
          <p14:tracePt t="150605" x="1419225" y="10301288"/>
          <p14:tracePt t="150612" x="1400175" y="10301288"/>
          <p14:tracePt t="150619" x="1382713" y="10247313"/>
          <p14:tracePt t="150627" x="1365250" y="10247313"/>
          <p14:tracePt t="150635" x="1328738" y="10212388"/>
          <p14:tracePt t="150650" x="1328738" y="10193338"/>
          <p14:tracePt t="150652" x="1311275" y="10139363"/>
          <p14:tracePt t="150659" x="1274763" y="10121900"/>
          <p14:tracePt t="150667" x="1274763" y="10104438"/>
          <p14:tracePt t="150676" x="1238250" y="10050463"/>
          <p14:tracePt t="150684" x="1220788" y="10033000"/>
          <p14:tracePt t="150693" x="1220788" y="9979025"/>
          <p14:tracePt t="150704" x="1203325" y="9959975"/>
          <p14:tracePt t="150707" x="1185863" y="9925050"/>
          <p14:tracePt t="150715" x="1149350" y="9834563"/>
          <p14:tracePt t="150723" x="1149350" y="9799638"/>
          <p14:tracePt t="150735" x="1131888" y="9745663"/>
          <p14:tracePt t="150739" x="1131888" y="9726613"/>
          <p14:tracePt t="150747" x="1131888" y="9655175"/>
          <p14:tracePt t="150756" x="1131888" y="9637713"/>
          <p14:tracePt t="150764" x="1131888" y="9566275"/>
          <p14:tracePt t="150771" x="1131888" y="9547225"/>
          <p14:tracePt t="150781" x="1131888" y="9475788"/>
          <p14:tracePt t="150787" x="1131888" y="9439275"/>
          <p14:tracePt t="150798" x="1131888" y="9386888"/>
          <p14:tracePt t="150803" x="1131888" y="9332913"/>
          <p14:tracePt t="150813" x="1131888" y="9313863"/>
          <p14:tracePt t="150820" x="1131888" y="9278938"/>
          <p14:tracePt t="150829" x="1131888" y="9224963"/>
          <p14:tracePt t="150835" x="1131888" y="9207500"/>
          <p14:tracePt t="150844" x="1131888" y="9188450"/>
          <p14:tracePt t="150851" x="1131888" y="9170988"/>
          <p14:tracePt t="150859" x="1131888" y="9153525"/>
          <p14:tracePt t="150876" x="1131888" y="9099550"/>
          <p14:tracePt t="150884" x="1149350" y="9080500"/>
          <p14:tracePt t="150892" x="1149350" y="9063038"/>
          <p14:tracePt t="150899" x="1166813" y="9026525"/>
          <p14:tracePt t="150907" x="1203325" y="9026525"/>
          <p14:tracePt t="150915" x="1220788" y="8974138"/>
          <p14:tracePt t="150923" x="1220788" y="8955088"/>
          <p14:tracePt t="150933" x="1238250" y="8955088"/>
          <p14:tracePt t="150940" x="1238250" y="8937625"/>
          <p14:tracePt t="150947" x="1257300" y="8937625"/>
          <p14:tracePt t="150972" x="1257300" y="8920163"/>
          <p14:tracePt t="150988" x="1274763" y="8920163"/>
          <p14:tracePt t="150998" x="1292225" y="8920163"/>
          <p14:tracePt t="151004" x="1292225" y="8901113"/>
          <p14:tracePt t="151016" x="1328738" y="8901113"/>
          <p14:tracePt t="151019" x="1346200" y="8866188"/>
          <p14:tracePt t="151027" x="1365250" y="8866188"/>
          <p14:tracePt t="151035" x="1436688" y="8847138"/>
          <p14:tracePt t="151043" x="1471613" y="8829675"/>
          <p14:tracePt t="151051" x="1525588" y="8794750"/>
          <p14:tracePt t="151062" x="1579563" y="8775700"/>
          <p14:tracePt t="151067" x="1598613" y="8775700"/>
          <p14:tracePt t="151074" x="1633538" y="8775700"/>
          <p14:tracePt t="151083" x="1633538" y="8758238"/>
          <p14:tracePt t="151091" x="1670050" y="8758238"/>
          <p14:tracePt t="151100" x="1670050" y="8740775"/>
          <p14:tracePt t="151109" x="1687513" y="8740775"/>
          <p14:tracePt t="151117" x="1706563" y="8740775"/>
          <p14:tracePt t="151133" x="1724025" y="8721725"/>
          <p14:tracePt t="151140" x="1741488" y="8721725"/>
          <p14:tracePt t="151157" x="1758950" y="8721725"/>
          <p14:tracePt t="151165" x="1758950" y="8686800"/>
          <p14:tracePt t="151181" x="1778000" y="8686800"/>
          <p14:tracePt t="151205" x="1778000" y="8667750"/>
          <p14:tracePt t="151212" x="1812925" y="8667750"/>
          <p14:tracePt t="151230" x="1812925" y="8650288"/>
          <p14:tracePt t="151247" x="1831975" y="8650288"/>
          <p14:tracePt t="151251" x="1849438" y="8650288"/>
          <p14:tracePt t="151259" x="1849438" y="8632825"/>
          <p14:tracePt t="151267" x="1866900" y="8613775"/>
          <p14:tracePt t="151284" x="1885950" y="8596313"/>
          <p14:tracePt t="151302" x="1903413" y="8596313"/>
          <p14:tracePt t="151309" x="1903413" y="8578850"/>
          <p14:tracePt t="151317" x="1920875" y="8578850"/>
          <p14:tracePt t="151323" x="1957388" y="8578850"/>
          <p14:tracePt t="151331" x="1957388" y="8561388"/>
          <p14:tracePt t="151453" x="1957388" y="8524875"/>
          <p14:tracePt t="151517" x="1974850" y="8524875"/>
          <p14:tracePt t="151540" x="1974850" y="8507413"/>
          <p14:tracePt t="151556" x="1993900" y="8507413"/>
          <p14:tracePt t="151799" x="2011363" y="8507413"/>
          <p14:tracePt t="151830" x="2028825" y="8507413"/>
          <p14:tracePt t="151837" x="2046288" y="8507413"/>
          <p14:tracePt t="151854" x="2065338" y="8507413"/>
          <p14:tracePt t="151859" x="2082800" y="8507413"/>
          <p14:tracePt t="151867" x="2119313" y="8507413"/>
          <p14:tracePt t="151884" x="2136775" y="8507413"/>
          <p14:tracePt t="151892" x="2154238" y="8507413"/>
          <p14:tracePt t="151908" x="2173288" y="8507413"/>
          <p14:tracePt t="151924" x="2190750" y="8507413"/>
          <p14:tracePt t="151948" x="2208213" y="8507413"/>
          <p14:tracePt t="151965" x="2227263" y="8507413"/>
          <p14:tracePt t="152038" x="2262188" y="8507413"/>
          <p14:tracePt t="152044" x="2279650" y="8507413"/>
          <p14:tracePt t="152052" x="2298700" y="8507413"/>
          <p14:tracePt t="152069" x="2316163" y="8507413"/>
          <p14:tracePt t="152077" x="2333625" y="8507413"/>
          <p14:tracePt t="152084" x="2352675" y="8507413"/>
          <p14:tracePt t="152092" x="2406650" y="8542338"/>
          <p14:tracePt t="152100" x="2424113" y="8542338"/>
          <p14:tracePt t="152109" x="2441575" y="8542338"/>
          <p14:tracePt t="152116" x="2460625" y="8561388"/>
          <p14:tracePt t="152123" x="2478088" y="8561388"/>
          <p14:tracePt t="152131" x="2495550" y="8561388"/>
          <p14:tracePt t="152140" x="2549525" y="8561388"/>
          <p14:tracePt t="152148" x="2566988" y="8561388"/>
          <p14:tracePt t="152156" x="2603500" y="8561388"/>
          <p14:tracePt t="152164" x="2640013" y="8561388"/>
          <p14:tracePt t="152172" x="2657475" y="8561388"/>
          <p14:tracePt t="152179" x="2674938" y="8561388"/>
          <p14:tracePt t="152245" x="2693988" y="8561388"/>
          <p14:tracePt t="152271" x="2711450" y="8561388"/>
          <p14:tracePt t="152276" x="2728913" y="8561388"/>
          <p14:tracePt t="152283" x="2728913" y="8578850"/>
          <p14:tracePt t="152293" x="2747963" y="8578850"/>
          <p14:tracePt t="152299" x="2782888" y="8578850"/>
          <p14:tracePt t="152308" x="2801938" y="8578850"/>
          <p14:tracePt t="152324" x="2819400" y="8578850"/>
          <p14:tracePt t="152332" x="2836863" y="8578850"/>
          <p14:tracePt t="152341" x="2854325" y="8578850"/>
          <p14:tracePt t="152347" x="2854325" y="8596313"/>
          <p14:tracePt t="152356" x="2927350" y="8596313"/>
          <p14:tracePt t="152367" x="2944813" y="8596313"/>
          <p14:tracePt t="152371" x="2962275" y="8596313"/>
          <p14:tracePt t="152379" x="3016250" y="8596313"/>
          <p14:tracePt t="152387" x="3035300" y="8596313"/>
          <p14:tracePt t="152404" x="3052763" y="8596313"/>
          <p14:tracePt t="152598" x="3070225" y="8596313"/>
          <p14:tracePt t="152701" x="3087688" y="8596313"/>
          <p14:tracePt t="152821" x="3106738" y="8596313"/>
          <p14:tracePt t="153245" x="3106738" y="8578850"/>
          <p14:tracePt t="157483" x="3106738" y="8596313"/>
          <p14:tracePt t="157500" x="3106738" y="8613775"/>
          <p14:tracePt t="157509" x="3087688" y="8613775"/>
          <p14:tracePt t="157517" x="3087688" y="8632825"/>
          <p14:tracePt t="157524" x="3070225" y="8650288"/>
          <p14:tracePt t="157532" x="3052763" y="8704263"/>
          <p14:tracePt t="157541" x="3035300" y="8721725"/>
          <p14:tracePt t="157549" x="2998788" y="8794750"/>
          <p14:tracePt t="157555" x="2981325" y="8812213"/>
          <p14:tracePt t="157563" x="2944813" y="8866188"/>
          <p14:tracePt t="157571" x="2908300" y="8901113"/>
          <p14:tracePt t="157579" x="2890838" y="8937625"/>
          <p14:tracePt t="157587" x="2873375" y="8974138"/>
          <p14:tracePt t="157598" x="2819400" y="9026525"/>
          <p14:tracePt t="157603" x="2782888" y="9099550"/>
          <p14:tracePt t="157613" x="2747963" y="9153525"/>
          <p14:tracePt t="157619" x="2711450" y="9259888"/>
          <p14:tracePt t="157629" x="2586038" y="9404350"/>
          <p14:tracePt t="157635" x="2549525" y="9475788"/>
          <p14:tracePt t="157645" x="2387600" y="9637713"/>
          <p14:tracePt t="157651" x="2333625" y="9709150"/>
          <p14:tracePt t="157660" x="2208213" y="9871075"/>
          <p14:tracePt t="157667" x="2154238" y="9959975"/>
          <p14:tracePt t="157676" x="2100263" y="10104438"/>
          <p14:tracePt t="157683" x="2082800" y="10158413"/>
          <p14:tracePt t="157692" x="2082800" y="10229850"/>
          <p14:tracePt t="157701" x="2082800" y="10301288"/>
          <p14:tracePt t="157708" x="2082800" y="10318750"/>
          <p14:tracePt t="157715" x="2082800" y="10355263"/>
          <p14:tracePt t="157724" x="2100263" y="10372725"/>
          <p14:tracePt t="157733" x="2119313" y="10391775"/>
          <p14:tracePt t="157739" x="2119313" y="10409238"/>
          <p14:tracePt t="157749" x="2136775" y="10409238"/>
          <p14:tracePt t="157756" x="2154238" y="10426700"/>
          <p14:tracePt t="157772" x="2190750" y="10445750"/>
          <p14:tracePt t="157782" x="2190750" y="10463213"/>
          <p14:tracePt t="157788" x="2208213" y="10463213"/>
          <p14:tracePt t="157798" x="2208213" y="10498138"/>
          <p14:tracePt t="157805" x="2208213" y="10517188"/>
          <p14:tracePt t="157812" x="2208213" y="10534650"/>
          <p14:tracePt t="157819" x="2208213" y="10571163"/>
          <p14:tracePt t="157828" x="2208213" y="10625138"/>
          <p14:tracePt t="157836" x="2208213" y="10642600"/>
          <p14:tracePt t="157844" x="2208213" y="10679113"/>
          <p14:tracePt t="157851" x="2208213" y="10696575"/>
          <p14:tracePt t="157859" x="2173288" y="10731500"/>
          <p14:tracePt t="157868" x="2173288" y="10750550"/>
          <p14:tracePt t="157876" x="2173288" y="10768013"/>
          <p14:tracePt t="157941" x="2190750" y="10768013"/>
          <p14:tracePt t="157965" x="2208213" y="10768013"/>
          <p14:tracePt t="157973" x="2208213" y="10750550"/>
          <p14:tracePt t="157988" x="2208213" y="10714038"/>
          <p14:tracePt t="157999" x="2227263" y="10714038"/>
          <p14:tracePt t="158004" x="2227263" y="10696575"/>
          <p14:tracePt t="158014" x="2244725" y="10679113"/>
          <p14:tracePt t="158033" x="2244725" y="10660063"/>
          <p14:tracePt t="158035" x="2244725" y="10642600"/>
          <p14:tracePt t="158043" x="2262188" y="10625138"/>
          <p14:tracePt t="158053" x="2279650" y="10625138"/>
          <p14:tracePt t="158060" x="2279650" y="10606088"/>
          <p14:tracePt t="158079" x="2298700" y="10606088"/>
          <p14:tracePt t="158083" x="2298700" y="10588625"/>
          <p14:tracePt t="158109" x="2298700" y="10552113"/>
          <p14:tracePt t="158276" x="2298700" y="10534650"/>
          <p14:tracePt t="158292" x="2298700" y="10517188"/>
          <p14:tracePt t="158317" x="2298700" y="10498138"/>
          <p14:tracePt t="158325" x="2316163" y="10498138"/>
          <p14:tracePt t="158333" x="2316163" y="10480675"/>
          <p14:tracePt t="158340" x="2352675" y="10480675"/>
          <p14:tracePt t="158348" x="2370138" y="10480675"/>
          <p14:tracePt t="158356" x="2387600" y="10480675"/>
          <p14:tracePt t="158365" x="2406650" y="10463213"/>
          <p14:tracePt t="158373" x="2424113" y="10463213"/>
          <p14:tracePt t="158382" x="2441575" y="10463213"/>
          <p14:tracePt t="158389" x="2460625" y="10463213"/>
          <p14:tracePt t="158397" x="2495550" y="10463213"/>
          <p14:tracePt t="158404" x="2514600" y="10463213"/>
          <p14:tracePt t="158415" x="2549525" y="10463213"/>
          <p14:tracePt t="158420" x="2566988" y="10463213"/>
          <p14:tracePt t="158430" x="2674938" y="10463213"/>
          <p14:tracePt t="158436" x="2693988" y="10463213"/>
          <p14:tracePt t="158443" x="2765425" y="10463213"/>
          <p14:tracePt t="158451" x="2782888" y="10463213"/>
          <p14:tracePt t="158459" x="2854325" y="10463213"/>
          <p14:tracePt t="158468" x="2873375" y="10463213"/>
          <p14:tracePt t="158748" x="2873375" y="10480675"/>
          <p14:tracePt t="158757" x="2890838" y="10480675"/>
          <p14:tracePt t="158765" x="2908300" y="10480675"/>
          <p14:tracePt t="158772" x="2908300" y="10498138"/>
          <p14:tracePt t="158782" x="2927350" y="10498138"/>
          <p14:tracePt t="158798" x="2944813" y="10517188"/>
          <p14:tracePt t="158804" x="2962275" y="10517188"/>
          <p14:tracePt t="158845" x="2981325" y="10517188"/>
          <p14:tracePt t="158933" x="2981325" y="10534650"/>
          <p14:tracePt t="158941" x="3016250" y="10534650"/>
          <p14:tracePt t="158950" x="3035300" y="10571163"/>
          <p14:tracePt t="158980" x="3052763" y="10571163"/>
          <p14:tracePt t="159014" x="3070225" y="10571163"/>
          <p14:tracePt t="159038" x="3087688" y="10571163"/>
          <p14:tracePt t="159045" x="3106738" y="10571163"/>
          <p14:tracePt t="159051" x="3106738" y="10552113"/>
          <p14:tracePt t="159092" x="3124200" y="10552113"/>
          <p14:tracePt t="159116" x="3160713" y="10552113"/>
          <p14:tracePt t="159213" x="3160713" y="10534650"/>
          <p14:tracePt t="159221" x="3178175" y="10534650"/>
          <p14:tracePt t="159252" x="3195638" y="10534650"/>
          <p14:tracePt t="159269" x="3195638" y="10517188"/>
          <p14:tracePt t="159277" x="3214688" y="10517188"/>
          <p14:tracePt t="159285" x="3232150" y="10517188"/>
          <p14:tracePt t="159292" x="3249613" y="10517188"/>
          <p14:tracePt t="159299" x="3303588" y="10498138"/>
          <p14:tracePt t="159307" x="3322638" y="10498138"/>
          <p14:tracePt t="159315" x="3322638" y="10480675"/>
          <p14:tracePt t="159324" x="3340100" y="10480675"/>
          <p14:tracePt t="159349" x="3357563" y="10480675"/>
          <p14:tracePt t="159372" x="3375025" y="10480675"/>
          <p14:tracePt t="159398" x="3375025" y="10463213"/>
          <p14:tracePt t="159436" x="3394075" y="10463213"/>
          <p14:tracePt t="159460" x="3429000" y="10463213"/>
          <p14:tracePt t="159486" x="3429000" y="10426700"/>
          <p14:tracePt t="159492" x="3448050" y="10426700"/>
          <p14:tracePt t="159676" x="3448050" y="10445750"/>
          <p14:tracePt t="159693" x="3448050" y="10463213"/>
          <p14:tracePt t="159702" x="3448050" y="10480675"/>
          <p14:tracePt t="159716" x="3448050" y="10498138"/>
          <p14:tracePt t="159748" x="3448050" y="10517188"/>
          <p14:tracePt t="159989" x="3465513" y="10517188"/>
          <p14:tracePt t="160029" x="3482975" y="10517188"/>
          <p14:tracePt t="160325" x="3502025" y="10517188"/>
          <p14:tracePt t="160414" x="3519488" y="10517188"/>
          <p14:tracePt t="160517" x="3536950" y="10517188"/>
          <p14:tracePt t="160532" x="3536950" y="10498138"/>
          <p14:tracePt t="160893" x="3573463" y="10480675"/>
          <p14:tracePt t="160901" x="3590925" y="10463213"/>
          <p14:tracePt t="160917" x="3590925" y="10426700"/>
          <p14:tracePt t="160923" x="3609975" y="10409238"/>
          <p14:tracePt t="160942" x="3627438" y="10391775"/>
          <p14:tracePt t="160947" x="3644900" y="10391775"/>
          <p14:tracePt t="160956" x="3644900" y="10372725"/>
          <p14:tracePt t="160965" x="3698875" y="10372725"/>
          <p14:tracePt t="160971" x="3716338" y="10355263"/>
          <p14:tracePt t="160979" x="3735388" y="10355263"/>
          <p14:tracePt t="160987" x="3752850" y="10337800"/>
          <p14:tracePt t="160996" x="3789363" y="10337800"/>
          <p14:tracePt t="161003" x="3824288" y="10318750"/>
          <p14:tracePt t="161014" x="3843338" y="10318750"/>
          <p14:tracePt t="161019" x="3860800" y="10318750"/>
          <p14:tracePt t="161036" x="3895725" y="10283825"/>
          <p14:tracePt t="161043" x="3968750" y="10266363"/>
          <p14:tracePt t="161051" x="3986213" y="10247313"/>
          <p14:tracePt t="161061" x="4057650" y="10229850"/>
          <p14:tracePt t="161067" x="4111625" y="10229850"/>
          <p14:tracePt t="161076" x="4183063" y="10175875"/>
          <p14:tracePt t="161083" x="4202113" y="10175875"/>
          <p14:tracePt t="161091" x="4273550" y="10121900"/>
          <p14:tracePt t="161099" x="4364038" y="10104438"/>
          <p14:tracePt t="161108" x="4381500" y="10085388"/>
          <p14:tracePt t="161115" x="4452938" y="10085388"/>
          <p14:tracePt t="161123" x="4470400" y="10085388"/>
          <p14:tracePt t="161131" x="4506913" y="10050463"/>
          <p14:tracePt t="161140" x="4506913" y="10033000"/>
          <p14:tracePt t="161149" x="4560888" y="10033000"/>
          <p14:tracePt t="161155" x="4632325" y="10033000"/>
          <p14:tracePt t="161164" x="4651375" y="10033000"/>
          <p14:tracePt t="161171" x="4686300" y="10033000"/>
          <p14:tracePt t="161179" x="4722813" y="10033000"/>
          <p14:tracePt t="161187" x="4740275" y="10013950"/>
          <p14:tracePt t="161197" x="4757738" y="10013950"/>
          <p14:tracePt t="161204" x="4776788" y="10013950"/>
          <p14:tracePt t="161214" x="4794250" y="10013950"/>
          <p14:tracePt t="161325" x="4794250" y="10033000"/>
          <p14:tracePt t="161340" x="4776788" y="10050463"/>
          <p14:tracePt t="161357" x="4757738" y="10050463"/>
          <p14:tracePt t="161366" x="4757738" y="10085388"/>
          <p14:tracePt t="161373" x="4740275" y="10085388"/>
          <p14:tracePt t="161379" x="4703763" y="10104438"/>
          <p14:tracePt t="161388" x="4686300" y="10104438"/>
          <p14:tracePt t="161398" x="4668838" y="10121900"/>
          <p14:tracePt t="161403" x="4651375" y="10121900"/>
          <p14:tracePt t="161415" x="4651375" y="10139363"/>
          <p14:tracePt t="161468" x="4668838" y="10139363"/>
          <p14:tracePt t="161477" x="4722813" y="10139363"/>
          <p14:tracePt t="161485" x="4830763" y="10139363"/>
          <p14:tracePt t="161493" x="4865688" y="10139363"/>
          <p14:tracePt t="161499" x="5010150" y="10139363"/>
          <p14:tracePt t="161508" x="5081588" y="10139363"/>
          <p14:tracePt t="161516" x="5278438" y="10139363"/>
          <p14:tracePt t="161523" x="5351463" y="10139363"/>
          <p14:tracePt t="161533" x="5494338" y="10139363"/>
          <p14:tracePt t="161540" x="5602288" y="10139363"/>
          <p14:tracePt t="161549" x="5638800" y="10139363"/>
          <p14:tracePt t="161556" x="5727700" y="10121900"/>
          <p14:tracePt t="161565" x="5746750" y="10121900"/>
          <p14:tracePt t="161572" x="5764213" y="10104438"/>
          <p14:tracePt t="161581" x="5781675" y="10104438"/>
          <p14:tracePt t="161587" x="5853113" y="10104438"/>
          <p14:tracePt t="161598" x="5872163" y="10104438"/>
          <p14:tracePt t="161603" x="5943600" y="10085388"/>
          <p14:tracePt t="161611" x="6051550" y="10085388"/>
          <p14:tracePt t="161619" x="6122988" y="10085388"/>
          <p14:tracePt t="161627" x="6230938" y="10085388"/>
          <p14:tracePt t="161635" x="6248400" y="10085388"/>
          <p14:tracePt t="161644" x="6284913" y="10085388"/>
          <p14:tracePt t="161701" x="6267450" y="10085388"/>
          <p14:tracePt t="161717" x="6230938" y="10085388"/>
          <p14:tracePt t="161726" x="6230938" y="10104438"/>
          <p14:tracePt t="161732" x="6194425" y="10139363"/>
          <p14:tracePt t="161739" x="6159500" y="10139363"/>
          <p14:tracePt t="161765" x="6159500" y="10158413"/>
          <p14:tracePt t="161781" x="6176963" y="10158413"/>
          <p14:tracePt t="161790" x="6213475" y="10158413"/>
          <p14:tracePt t="161796" x="6319838" y="10158413"/>
          <p14:tracePt t="161803" x="6373813" y="10139363"/>
          <p14:tracePt t="161813" x="6553200" y="10121900"/>
          <p14:tracePt t="161819" x="6626225" y="10121900"/>
          <p14:tracePt t="161828" x="6823075" y="10085388"/>
          <p14:tracePt t="161835" x="6894513" y="10050463"/>
          <p14:tracePt t="161844" x="7002463" y="10033000"/>
          <p14:tracePt t="161851" x="7056438" y="10033000"/>
          <p14:tracePt t="161859" x="7127875" y="10033000"/>
          <p14:tracePt t="161867" x="7127875" y="10013950"/>
          <p14:tracePt t="161964" x="7110413" y="10013950"/>
          <p14:tracePt t="162038" x="7127875" y="10013950"/>
          <p14:tracePt t="162044" x="7146925" y="10013950"/>
          <p14:tracePt t="162052" x="7164388" y="10013950"/>
          <p14:tracePt t="162065" x="7181850" y="10013950"/>
          <p14:tracePt t="162067" x="7218363" y="10013950"/>
          <p14:tracePt t="162075" x="7235825" y="10013950"/>
          <p14:tracePt t="162085" x="7254875" y="10013950"/>
          <p14:tracePt t="162092" x="7272338" y="10013950"/>
          <p14:tracePt t="162100" x="7289800" y="9996488"/>
          <p14:tracePt t="162198" x="7272338" y="9996488"/>
          <p14:tracePt t="162205" x="7254875" y="9996488"/>
          <p14:tracePt t="162213" x="7235825" y="9996488"/>
          <p14:tracePt t="162222" x="7181850" y="10013950"/>
          <p14:tracePt t="162227" x="7110413" y="10033000"/>
          <p14:tracePt t="162235" x="7075488" y="10033000"/>
          <p14:tracePt t="162247" x="7038975" y="10067925"/>
          <p14:tracePt t="162301" x="7056438" y="10067925"/>
          <p14:tracePt t="162309" x="7110413" y="10067925"/>
          <p14:tracePt t="162318" x="7127875" y="10067925"/>
          <p14:tracePt t="162323" x="7164388" y="10067925"/>
          <p14:tracePt t="162332" x="7181850" y="10067925"/>
          <p14:tracePt t="162343" x="7235825" y="10067925"/>
          <p14:tracePt t="162347" x="7254875" y="10067925"/>
          <p14:tracePt t="162355" x="7272338" y="10013950"/>
          <p14:tracePt t="162365" x="7289800" y="10013950"/>
          <p14:tracePt t="162371" x="7308850" y="10013950"/>
          <p14:tracePt t="162749" x="7308850" y="9996488"/>
          <p14:tracePt t="162764" x="7343775" y="9996488"/>
          <p14:tracePt t="163637" x="7326313" y="9996488"/>
          <p14:tracePt t="163646" x="7308850" y="9996488"/>
          <p14:tracePt t="163652" x="7289800" y="9979025"/>
          <p14:tracePt t="163660" x="7272338" y="9979025"/>
          <p14:tracePt t="163668" x="7254875" y="9979025"/>
          <p14:tracePt t="163677" x="7235825" y="9959975"/>
          <p14:tracePt t="163684" x="7181850" y="9925050"/>
          <p14:tracePt t="163692" x="7110413" y="9906000"/>
          <p14:tracePt t="163702" x="7021513" y="9871075"/>
          <p14:tracePt t="163708" x="6877050" y="9871075"/>
          <p14:tracePt t="163716" x="6805613" y="9853613"/>
          <p14:tracePt t="163723" x="6535738" y="9817100"/>
          <p14:tracePt t="163731" x="6302375" y="9780588"/>
          <p14:tracePt t="163740" x="6140450" y="9745663"/>
          <p14:tracePt t="163749" x="5799138" y="9672638"/>
          <p14:tracePt t="163755" x="5692775" y="9655175"/>
          <p14:tracePt t="163763" x="5351463" y="9620250"/>
          <p14:tracePt t="163771" x="5189538" y="9583738"/>
          <p14:tracePt t="163779" x="4902200" y="9547225"/>
          <p14:tracePt t="163787" x="4560888" y="9475788"/>
          <p14:tracePt t="163796" x="4470400" y="9439275"/>
          <p14:tracePt t="163803" x="4183063" y="9404350"/>
          <p14:tracePt t="163811" x="4094163" y="9386888"/>
          <p14:tracePt t="163819" x="3843338" y="9350375"/>
          <p14:tracePt t="163828" x="3716338" y="9313863"/>
          <p14:tracePt t="163835" x="3482975" y="9278938"/>
          <p14:tracePt t="163843" x="3394075" y="9259888"/>
          <p14:tracePt t="163851" x="3249613" y="9224963"/>
          <p14:tracePt t="163860" x="3087688" y="9170988"/>
          <p14:tracePt t="163867" x="3035300" y="9134475"/>
          <p14:tracePt t="163875" x="2962275" y="9080500"/>
          <p14:tracePt t="163885" x="2944813" y="9080500"/>
          <p14:tracePt t="163891" x="2873375" y="9063038"/>
          <p14:tracePt t="163900" x="2854325" y="9045575"/>
          <p14:tracePt t="163907" x="2819400" y="9045575"/>
          <p14:tracePt t="163915" x="2801938" y="9045575"/>
          <p14:tracePt t="163924" x="2782888" y="9045575"/>
          <p14:tracePt t="163932" x="2765425" y="9026525"/>
          <p14:tracePt t="163939" x="2747963" y="9026525"/>
          <p14:tracePt t="163950" x="2693988" y="9026525"/>
          <p14:tracePt t="163955" x="2657475" y="9026525"/>
          <p14:tracePt t="163965" x="2549525" y="9026525"/>
          <p14:tracePt t="163971" x="2532063" y="9026525"/>
          <p14:tracePt t="163979" x="2441575" y="9026525"/>
          <p14:tracePt t="163988" x="2352675" y="9026525"/>
          <p14:tracePt t="163997" x="2333625" y="9026525"/>
          <p14:tracePt t="164003" x="2262188" y="9026525"/>
          <p14:tracePt t="164011" x="2244725" y="9026525"/>
          <p14:tracePt t="164019" x="2208213" y="9026525"/>
          <p14:tracePt t="164030" x="2154238" y="9026525"/>
          <p14:tracePt t="164035" x="2136775" y="9026525"/>
          <p14:tracePt t="164058" x="2065338" y="9026525"/>
          <p14:tracePt t="164060" x="2028825" y="9026525"/>
          <p14:tracePt t="164067" x="2011363" y="9026525"/>
          <p14:tracePt t="164076" x="1957388" y="9026525"/>
          <p14:tracePt t="164085" x="1939925" y="9045575"/>
          <p14:tracePt t="164091" x="1903413" y="9063038"/>
          <p14:tracePt t="164101" x="1885950" y="9063038"/>
          <p14:tracePt t="164108" x="1812925" y="9117013"/>
          <p14:tracePt t="164118" x="1758950" y="9134475"/>
          <p14:tracePt t="164124" x="1741488" y="9134475"/>
          <p14:tracePt t="164132" x="1687513" y="9170988"/>
          <p14:tracePt t="164139" x="1670050" y="9188450"/>
          <p14:tracePt t="164149" x="1652588" y="9188450"/>
          <p14:tracePt t="164156" x="1633538" y="9188450"/>
          <p14:tracePt t="164167" x="1616075" y="9207500"/>
          <p14:tracePt t="164172" x="1598613" y="9207500"/>
          <p14:tracePt t="164182" x="1579563" y="9207500"/>
          <p14:tracePt t="164187" x="1579563" y="9224963"/>
          <p14:tracePt t="164197" x="1525588" y="9224963"/>
          <p14:tracePt t="164203" x="1471613" y="9242425"/>
          <p14:tracePt t="164212" x="1454150" y="9242425"/>
          <p14:tracePt t="164219" x="1419225" y="9278938"/>
          <p14:tracePt t="164227" x="1328738" y="9296400"/>
          <p14:tracePt t="164235" x="1257300" y="9296400"/>
          <p14:tracePt t="164243" x="1185863" y="9296400"/>
          <p14:tracePt t="164251" x="1166813" y="9313863"/>
          <p14:tracePt t="164260" x="1112838" y="9313863"/>
          <p14:tracePt t="164270" x="1095375" y="9313863"/>
          <p14:tracePt t="164509" x="1077913" y="9313863"/>
          <p14:tracePt t="164549" x="1058863" y="9332913"/>
          <p14:tracePt t="164567" x="1041400" y="9332913"/>
          <p14:tracePt t="164574" x="1041400" y="9350375"/>
          <p14:tracePt t="164579" x="1023938" y="9350375"/>
          <p14:tracePt t="164588" x="987425" y="9386888"/>
          <p14:tracePt t="164620" x="987425" y="9404350"/>
          <p14:tracePt t="164669" x="987425" y="9421813"/>
          <p14:tracePt t="165837" x="969963" y="9421813"/>
          <p14:tracePt t="166199" x="950913" y="9421813"/>
          <p14:tracePt t="166364" x="933450" y="9421813"/>
          <p14:tracePt t="166373" x="915988" y="9439275"/>
          <p14:tracePt t="166388" x="915988" y="9458325"/>
          <p14:tracePt t="166399" x="898525" y="9458325"/>
          <p14:tracePt t="166414" x="898525" y="9475788"/>
          <p14:tracePt t="166420" x="879475" y="9475788"/>
          <p14:tracePt t="166932" x="898525" y="9475788"/>
          <p14:tracePt t="166941" x="898525" y="9493250"/>
          <p14:tracePt t="166949" x="915988" y="9493250"/>
          <p14:tracePt t="166957" x="933450" y="9493250"/>
          <p14:tracePt t="166963" x="950913" y="9493250"/>
          <p14:tracePt t="166973" x="969963" y="9493250"/>
          <p14:tracePt t="167157" x="969963" y="9529763"/>
          <p14:tracePt t="167173" x="1004888" y="9529763"/>
          <p14:tracePt t="167198" x="1004888" y="9547225"/>
          <p14:tracePt t="167204" x="1023938" y="9547225"/>
          <p14:tracePt t="167216" x="1041400" y="9547225"/>
          <p14:tracePt t="167228" x="1041400" y="9566275"/>
          <p14:tracePt t="167235" x="1058863" y="9566275"/>
          <p14:tracePt t="167244" x="1077913" y="9566275"/>
          <p14:tracePt t="167252" x="1095375" y="9583738"/>
          <p14:tracePt t="167259" x="1149350" y="9583738"/>
          <p14:tracePt t="167269" x="1185863" y="9583738"/>
          <p14:tracePt t="167277" x="1203325" y="9583738"/>
          <p14:tracePt t="167283" x="1238250" y="9583738"/>
          <p14:tracePt t="167291" x="1257300" y="9601200"/>
          <p14:tracePt t="167309" x="1274763" y="9601200"/>
          <p14:tracePt t="167373" x="1292225" y="9601200"/>
          <p14:tracePt t="167382" x="1311275" y="9601200"/>
          <p14:tracePt t="167388" x="1311275" y="9620250"/>
          <p14:tracePt t="167399" x="1328738" y="9620250"/>
          <p14:tracePt t="167404" x="1328738" y="9637713"/>
          <p14:tracePt t="167414" x="1346200" y="9637713"/>
          <p14:tracePt t="167676" x="1328738" y="9637713"/>
          <p14:tracePt t="167702" x="1328738" y="9620250"/>
          <p14:tracePt t="167708" x="1311275" y="9620250"/>
          <p14:tracePt t="167719" x="1292225" y="9620250"/>
          <p14:tracePt t="167724" x="1292225" y="9601200"/>
          <p14:tracePt t="167731" x="1274763" y="9601200"/>
          <p14:tracePt t="167739" x="1257300" y="9583738"/>
          <p14:tracePt t="167756" x="1220788" y="9583738"/>
          <p14:tracePt t="167772" x="1203325" y="9583738"/>
          <p14:tracePt t="167782" x="1203325" y="9566275"/>
          <p14:tracePt t="167798" x="1185863" y="9566275"/>
          <p14:tracePt t="167909" x="1166813" y="9566275"/>
          <p14:tracePt t="167924" x="1166813" y="9547225"/>
          <p14:tracePt t="168245" x="1166813" y="9512300"/>
          <p14:tracePt t="168253" x="1185863" y="9512300"/>
          <p14:tracePt t="168260" x="1203325" y="9512300"/>
          <p14:tracePt t="168267" x="1238250" y="9512300"/>
          <p14:tracePt t="168276" x="1257300" y="9512300"/>
          <p14:tracePt t="168284" x="1292225" y="9512300"/>
          <p14:tracePt t="168291" x="1311275" y="9512300"/>
          <p14:tracePt t="168299" x="1328738" y="9512300"/>
          <p14:tracePt t="168309" x="1346200" y="9493250"/>
          <p14:tracePt t="168317" x="1382713" y="9493250"/>
          <p14:tracePt t="168327" x="1400175" y="9493250"/>
          <p14:tracePt t="168351" x="1419225" y="9493250"/>
          <p14:tracePt t="168381" x="1436688" y="9475788"/>
          <p14:tracePt t="168397" x="1454150" y="9475788"/>
          <p14:tracePt t="168412" x="1471613" y="9475788"/>
          <p14:tracePt t="168420" x="1490663" y="9475788"/>
          <p14:tracePt t="168428" x="1525588" y="9475788"/>
          <p14:tracePt t="168436" x="1544638" y="9475788"/>
          <p14:tracePt t="168444" x="1579563" y="9458325"/>
          <p14:tracePt t="168451" x="1598613" y="9458325"/>
          <p14:tracePt t="168460" x="1633538" y="9458325"/>
          <p14:tracePt t="168468" x="1652588" y="9458325"/>
          <p14:tracePt t="168581" x="1670050" y="9458325"/>
          <p14:tracePt t="168599" x="1687513" y="9458325"/>
          <p14:tracePt t="168607" x="1706563" y="9458325"/>
          <p14:tracePt t="168611" x="1724025" y="9458325"/>
          <p14:tracePt t="168619" x="1741488" y="9458325"/>
          <p14:tracePt t="168629" x="1758950" y="9458325"/>
          <p14:tracePt t="168635" x="1795463" y="9458325"/>
          <p14:tracePt t="168644" x="1849438" y="9458325"/>
          <p14:tracePt t="168651" x="1974850" y="9458325"/>
          <p14:tracePt t="168659" x="1993900" y="9458325"/>
          <p14:tracePt t="168668" x="2065338" y="9458325"/>
          <p14:tracePt t="168675" x="2100263" y="9458325"/>
          <p14:tracePt t="168684" x="2154238" y="9458325"/>
          <p14:tracePt t="168694" x="2173288" y="9458325"/>
          <p14:tracePt t="168699" x="2244725" y="9458325"/>
          <p14:tracePt t="168707" x="2279650" y="9458325"/>
          <p14:tracePt t="168717" x="2352675" y="9458325"/>
          <p14:tracePt t="168723" x="2441575" y="9458325"/>
          <p14:tracePt t="168732" x="2478088" y="9458325"/>
          <p14:tracePt t="168740" x="2566988" y="9493250"/>
          <p14:tracePt t="168749" x="2603500" y="9493250"/>
          <p14:tracePt t="168755" x="2693988" y="9493250"/>
          <p14:tracePt t="168764" x="2728913" y="9493250"/>
          <p14:tracePt t="168772" x="2782888" y="9493250"/>
          <p14:tracePt t="168782" x="2819400" y="9512300"/>
          <p14:tracePt t="168789" x="2873375" y="9512300"/>
          <p14:tracePt t="168795" x="2890838" y="9512300"/>
          <p14:tracePt t="168803" x="2908300" y="9512300"/>
          <p14:tracePt t="168812" x="2927350" y="9512300"/>
          <p14:tracePt t="168819" x="2962275" y="9529763"/>
          <p14:tracePt t="168828" x="2981325" y="9529763"/>
          <p14:tracePt t="168835" x="2998788" y="9529763"/>
          <p14:tracePt t="168843" x="3035300" y="9529763"/>
          <p14:tracePt t="168851" x="3087688" y="9529763"/>
          <p14:tracePt t="168861" x="3124200" y="9529763"/>
          <p14:tracePt t="168868" x="3178175" y="9529763"/>
          <p14:tracePt t="168875" x="3214688" y="9529763"/>
          <p14:tracePt t="168886" x="3303588" y="9529763"/>
          <p14:tracePt t="168891" x="3322638" y="9529763"/>
          <p14:tracePt t="168899" x="3394075" y="9529763"/>
          <p14:tracePt t="168908" x="3429000" y="9529763"/>
          <p14:tracePt t="168918" x="3448050" y="9529763"/>
          <p14:tracePt t="168924" x="3502025" y="9529763"/>
          <p14:tracePt t="168933" x="3519488" y="9529763"/>
          <p14:tracePt t="168939" x="3536950" y="9529763"/>
          <p14:tracePt t="168949" x="3556000" y="9529763"/>
          <p14:tracePt t="168965" x="3573463" y="9529763"/>
          <p14:tracePt t="168972" x="3590925" y="9529763"/>
          <p14:tracePt t="168982" x="3644900" y="9529763"/>
          <p14:tracePt t="168987" x="3662363" y="9529763"/>
          <p14:tracePt t="168997" x="3735388" y="9566275"/>
          <p14:tracePt t="169004" x="3752850" y="9566275"/>
          <p14:tracePt t="169011" x="3824288" y="9566275"/>
          <p14:tracePt t="169019" x="3843338" y="9583738"/>
          <p14:tracePt t="169027" x="3878263" y="9583738"/>
          <p14:tracePt t="169035" x="3932238" y="9583738"/>
          <p14:tracePt t="169101" x="3949700" y="9601200"/>
          <p14:tracePt t="169109" x="3968750" y="9601200"/>
          <p14:tracePt t="169118" x="3986213" y="9601200"/>
          <p14:tracePt t="169125" x="4022725" y="9620250"/>
          <p14:tracePt t="169132" x="4040188" y="9620250"/>
          <p14:tracePt t="169140" x="4057650" y="9620250"/>
          <p14:tracePt t="169149" x="4076700" y="9620250"/>
          <p14:tracePt t="169155" x="4094163" y="9620250"/>
          <p14:tracePt t="169163" x="4148138" y="9620250"/>
          <p14:tracePt t="169171" x="4183063" y="9637713"/>
          <p14:tracePt t="169180" x="4237038" y="9637713"/>
          <p14:tracePt t="169188" x="4273550" y="9637713"/>
          <p14:tracePt t="169196" x="4327525" y="9637713"/>
          <p14:tracePt t="169203" x="4381500" y="9672638"/>
          <p14:tracePt t="169212" x="4416425" y="9672638"/>
          <p14:tracePt t="169219" x="4435475" y="9672638"/>
          <p14:tracePt t="169229" x="4470400" y="9672638"/>
          <p14:tracePt t="169236" x="4506913" y="9672638"/>
          <p14:tracePt t="169244" x="4524375" y="9672638"/>
          <p14:tracePt t="169251" x="4543425" y="9672638"/>
          <p14:tracePt t="169259" x="4560888" y="9672638"/>
          <p14:tracePt t="169268" x="4597400" y="9672638"/>
          <p14:tracePt t="169276" x="4614863" y="9672638"/>
          <p14:tracePt t="169284" x="4651375" y="9672638"/>
          <p14:tracePt t="169291" x="4722813" y="9672638"/>
          <p14:tracePt t="169299" x="4740275" y="9672638"/>
          <p14:tracePt t="169307" x="4794250" y="9672638"/>
          <p14:tracePt t="169317" x="4830763" y="9672638"/>
          <p14:tracePt t="169324" x="4865688" y="9672638"/>
          <p14:tracePt t="169332" x="4884738" y="9672638"/>
          <p14:tracePt t="169349" x="4902200" y="9672638"/>
          <p14:tracePt t="169357" x="4919663" y="9672638"/>
          <p14:tracePt t="169373" x="4938713" y="9672638"/>
          <p14:tracePt t="169381" x="4956175" y="9672638"/>
          <p14:tracePt t="169388" x="4973638" y="9672638"/>
          <p14:tracePt t="169401" x="5010150" y="9672638"/>
          <p14:tracePt t="169404" x="5010150" y="9655175"/>
          <p14:tracePt t="169411" x="5064125" y="9655175"/>
          <p14:tracePt t="169419" x="5118100" y="9655175"/>
          <p14:tracePt t="169428" x="5172075" y="9655175"/>
          <p14:tracePt t="169435" x="5207000" y="9655175"/>
          <p14:tracePt t="169443" x="5224463" y="9655175"/>
          <p14:tracePt t="169452" x="5278438" y="9655175"/>
          <p14:tracePt t="169459" x="5297488" y="9655175"/>
          <p14:tracePt t="169467" x="5314950" y="9655175"/>
          <p14:tracePt t="169484" x="5332413" y="9655175"/>
          <p14:tracePt t="169501" x="5351463" y="9655175"/>
          <p14:tracePt t="169508" x="5368925" y="9655175"/>
          <p14:tracePt t="169517" x="5422900" y="9655175"/>
          <p14:tracePt t="169524" x="5440363" y="9655175"/>
          <p14:tracePt t="169533" x="5459413" y="9655175"/>
          <p14:tracePt t="169539" x="5494338" y="9655175"/>
          <p14:tracePt t="169548" x="5530850" y="9655175"/>
          <p14:tracePt t="169556" x="5584825" y="9655175"/>
          <p14:tracePt t="169564" x="5673725" y="9655175"/>
          <p14:tracePt t="169571" x="5710238" y="9655175"/>
          <p14:tracePt t="169583" x="5799138" y="9655175"/>
          <p14:tracePt t="169588" x="5835650" y="9655175"/>
          <p14:tracePt t="169598" x="5907088" y="9655175"/>
          <p14:tracePt t="169606" x="5926138" y="9655175"/>
          <p14:tracePt t="169611" x="5980113" y="9655175"/>
          <p14:tracePt t="169619" x="6051550" y="9620250"/>
          <p14:tracePt t="169630" x="6069013" y="9620250"/>
          <p14:tracePt t="169635" x="6122988" y="9620250"/>
          <p14:tracePt t="169644" x="6140450" y="9620250"/>
          <p14:tracePt t="169654" x="6159500" y="9620250"/>
          <p14:tracePt t="169659" x="6176963" y="9620250"/>
          <p14:tracePt t="169667" x="6230938" y="9620250"/>
          <p14:tracePt t="169676" x="6230938" y="9601200"/>
          <p14:tracePt t="169683" x="6248400" y="9601200"/>
          <p14:tracePt t="169805" x="6230938" y="9620250"/>
          <p14:tracePt t="169815" x="6194425" y="9620250"/>
          <p14:tracePt t="169819" x="6176963" y="9620250"/>
          <p14:tracePt t="169828" x="6159500" y="9620250"/>
          <p14:tracePt t="169835" x="6140450" y="9637713"/>
          <p14:tracePt t="169844" x="6122988" y="9637713"/>
          <p14:tracePt t="169851" x="6069013" y="9672638"/>
          <p14:tracePt t="169861" x="6032500" y="9672638"/>
          <p14:tracePt t="169869" x="5961063" y="9672638"/>
          <p14:tracePt t="169876" x="5872163" y="9691688"/>
          <p14:tracePt t="169884" x="5853113" y="9691688"/>
          <p14:tracePt t="169896" x="5764213" y="9691688"/>
          <p14:tracePt t="169899" x="5710238" y="9709150"/>
          <p14:tracePt t="169907" x="5656263" y="9709150"/>
          <p14:tracePt t="169917" x="5619750" y="9709150"/>
          <p14:tracePt t="169923" x="5565775" y="9745663"/>
          <p14:tracePt t="169932" x="5548313" y="9745663"/>
          <p14:tracePt t="169939" x="5530850" y="9745663"/>
          <p14:tracePt t="169949" x="5511800" y="9745663"/>
          <p14:tracePt t="169955" x="5494338" y="9745663"/>
          <p14:tracePt t="169972" x="5459413" y="9745663"/>
          <p14:tracePt t="169999" x="5440363" y="9745663"/>
          <p14:tracePt t="170133" x="5440363" y="9726613"/>
          <p14:tracePt t="170148" x="5476875" y="9691688"/>
          <p14:tracePt t="170164" x="5494338" y="9672638"/>
          <p14:tracePt t="170189" x="5511800" y="9655175"/>
          <p14:tracePt t="170214" x="5530850" y="9655175"/>
          <p14:tracePt t="170232" x="5548313" y="9655175"/>
          <p14:tracePt t="170252" x="5548313" y="9637713"/>
          <p14:tracePt t="170261" x="5565775" y="9637713"/>
          <p14:tracePt t="170300" x="5584825" y="9637713"/>
          <p14:tracePt t="170324" x="5584825" y="9655175"/>
          <p14:tracePt t="170333" x="5584825" y="9672638"/>
          <p14:tracePt t="170340" x="5565775" y="9672638"/>
          <p14:tracePt t="170349" x="5494338" y="9726613"/>
          <p14:tracePt t="170355" x="5476875" y="9745663"/>
          <p14:tracePt t="170365" x="5351463" y="9799638"/>
          <p14:tracePt t="170371" x="5297488" y="9834563"/>
          <p14:tracePt t="170382" x="5118100" y="9853613"/>
          <p14:tracePt t="170387" x="4902200" y="9925050"/>
          <p14:tracePt t="170396" x="4830763" y="9959975"/>
          <p14:tracePt t="170403" x="4597400" y="9959975"/>
          <p14:tracePt t="170412" x="4524375" y="9979025"/>
          <p14:tracePt t="170419" x="4381500" y="9979025"/>
          <p14:tracePt t="170427" x="4364038" y="9996488"/>
          <p14:tracePt t="170435" x="4291013" y="9996488"/>
          <p14:tracePt t="170443" x="4273550" y="9996488"/>
          <p14:tracePt t="170452" x="4256088" y="9996488"/>
          <p14:tracePt t="170460" x="4202113" y="9996488"/>
          <p14:tracePt t="170467" x="4183063" y="9996488"/>
          <p14:tracePt t="170475" x="4165600" y="10013950"/>
          <p14:tracePt t="170483" x="4148138" y="10013950"/>
          <p14:tracePt t="170491" x="4076700" y="10013950"/>
          <p14:tracePt t="170501" x="4040188" y="10013950"/>
          <p14:tracePt t="170508" x="3914775" y="10050463"/>
          <p14:tracePt t="170516" x="3878263" y="10050463"/>
          <p14:tracePt t="170523" x="3824288" y="10067925"/>
          <p14:tracePt t="170533" x="3752850" y="10067925"/>
          <p14:tracePt t="170540" x="3735388" y="10067925"/>
          <p14:tracePt t="170549" x="3716338" y="10067925"/>
          <p14:tracePt t="171052" x="3735388" y="10067925"/>
          <p14:tracePt t="171061" x="3770313" y="10050463"/>
          <p14:tracePt t="171070" x="3806825" y="10050463"/>
          <p14:tracePt t="171075" x="3843338" y="10033000"/>
          <p14:tracePt t="171084" x="3860800" y="9996488"/>
          <p14:tracePt t="171094" x="3878263" y="9996488"/>
          <p14:tracePt t="171100" x="3932238" y="9979025"/>
          <p14:tracePt t="171107" x="3949700" y="9979025"/>
          <p14:tracePt t="171182" x="3932238" y="9959975"/>
          <p14:tracePt t="171190" x="3914775" y="9959975"/>
          <p14:tracePt t="171196" x="3860800" y="9959975"/>
          <p14:tracePt t="171203" x="3789363" y="9959975"/>
          <p14:tracePt t="171211" x="3735388" y="9959975"/>
          <p14:tracePt t="171221" x="3590925" y="9959975"/>
          <p14:tracePt t="171228" x="3519488" y="9959975"/>
          <p14:tracePt t="171235" x="3465513" y="9959975"/>
          <p14:tracePt t="171246" x="3394075" y="9959975"/>
          <p14:tracePt t="171251" x="3375025" y="9959975"/>
          <p14:tracePt t="171259" x="3357563" y="9959975"/>
          <p14:tracePt t="171267" x="3340100" y="9959975"/>
          <p14:tracePt t="171511" x="3357563" y="9959975"/>
          <p14:tracePt t="171517" x="3375025" y="9959975"/>
          <p14:tracePt t="171524" x="3394075" y="9959975"/>
          <p14:tracePt t="171534" x="3448050" y="9959975"/>
          <p14:tracePt t="171539" x="3482975" y="9959975"/>
          <p14:tracePt t="171550" x="3536950" y="9959975"/>
          <p14:tracePt t="171557" x="3644900" y="9959975"/>
          <p14:tracePt t="171565" x="3681413" y="9959975"/>
          <p14:tracePt t="171571" x="3806825" y="9925050"/>
          <p14:tracePt t="171582" x="3843338" y="9925050"/>
          <p14:tracePt t="171588" x="3986213" y="9925050"/>
          <p14:tracePt t="171598" x="4040188" y="9925050"/>
          <p14:tracePt t="171605" x="4183063" y="9925050"/>
          <p14:tracePt t="171611" x="4291013" y="9925050"/>
          <p14:tracePt t="171619" x="4327525" y="9925050"/>
          <p14:tracePt t="171632" x="4398963" y="9925050"/>
          <p14:tracePt t="171635" x="4435475" y="9925050"/>
          <p14:tracePt t="171646" x="4452938" y="9925050"/>
          <p14:tracePt t="171653" x="4470400" y="9925050"/>
          <p14:tracePt t="171659" x="4489450" y="9925050"/>
          <p14:tracePt t="171667" x="4506913" y="9925050"/>
          <p14:tracePt t="171684" x="4524375" y="9925050"/>
          <p14:tracePt t="171692" x="4543425" y="9925050"/>
          <p14:tracePt t="171701" x="4597400" y="9942513"/>
          <p14:tracePt t="171708" x="4614863" y="9942513"/>
          <p14:tracePt t="171716" x="4651375" y="9942513"/>
          <p14:tracePt t="171724" x="4686300" y="9942513"/>
          <p14:tracePt t="171733" x="4740275" y="9959975"/>
          <p14:tracePt t="171739" x="4830763" y="9959975"/>
          <p14:tracePt t="171749" x="4865688" y="9979025"/>
          <p14:tracePt t="171756" x="4956175" y="9979025"/>
          <p14:tracePt t="171765" x="4973638" y="9979025"/>
          <p14:tracePt t="171772" x="5010150" y="9979025"/>
          <p14:tracePt t="171784" x="5027613" y="9979025"/>
          <p14:tracePt t="171788" x="5081588" y="9979025"/>
          <p14:tracePt t="171798" x="5118100" y="9979025"/>
          <p14:tracePt t="171805" x="5207000" y="9979025"/>
          <p14:tracePt t="171812" x="5314950" y="9979025"/>
          <p14:tracePt t="171819" x="5351463" y="9979025"/>
          <p14:tracePt t="171829" x="5494338" y="9979025"/>
          <p14:tracePt t="171835" x="5548313" y="9979025"/>
          <p14:tracePt t="171843" x="5656263" y="9979025"/>
          <p14:tracePt t="171851" x="5692775" y="9979025"/>
          <p14:tracePt t="171861" x="5781675" y="9979025"/>
          <p14:tracePt t="171868" x="5853113" y="9979025"/>
          <p14:tracePt t="171876" x="5889625" y="9979025"/>
          <p14:tracePt t="171885" x="5997575" y="9979025"/>
          <p14:tracePt t="171892" x="6051550" y="9979025"/>
          <p14:tracePt t="171901" x="6194425" y="9979025"/>
          <p14:tracePt t="171907" x="6230938" y="9979025"/>
          <p14:tracePt t="171916" x="6373813" y="9979025"/>
          <p14:tracePt t="171923" x="6427788" y="9979025"/>
          <p14:tracePt t="171932" x="6535738" y="9979025"/>
          <p14:tracePt t="171940" x="6607175" y="10013950"/>
          <p14:tracePt t="171949" x="6643688" y="10013950"/>
          <p14:tracePt t="171957" x="6661150" y="10033000"/>
          <p14:tracePt t="171982" x="6680200" y="10033000"/>
          <p14:tracePt t="172061" x="6697663" y="10050463"/>
          <p14:tracePt t="172076" x="6715125" y="10050463"/>
          <p14:tracePt t="172085" x="6734175" y="10050463"/>
          <p14:tracePt t="172091" x="6751638" y="10050463"/>
          <p14:tracePt t="172099" x="6769100" y="10067925"/>
          <p14:tracePt t="172107" x="6823075" y="10067925"/>
          <p14:tracePt t="172117" x="6840538" y="10067925"/>
          <p14:tracePt t="172124" x="6877050" y="10067925"/>
          <p14:tracePt t="172134" x="6913563" y="10067925"/>
          <p14:tracePt t="172139" x="6948488" y="10067925"/>
          <p14:tracePt t="172151" x="6967538" y="10067925"/>
          <p14:tracePt t="172155" x="7038975" y="10067925"/>
          <p14:tracePt t="172163" x="7056438" y="10067925"/>
          <p14:tracePt t="172171" x="7110413" y="10067925"/>
          <p14:tracePt t="172179" x="7127875" y="10067925"/>
          <p14:tracePt t="172187" x="7164388" y="10067925"/>
          <p14:tracePt t="172196" x="7218363" y="10067925"/>
          <p14:tracePt t="172204" x="7235825" y="10067925"/>
          <p14:tracePt t="172213" x="7272338" y="10067925"/>
          <p14:tracePt t="172220" x="7289800" y="10067925"/>
          <p14:tracePt t="172227" x="7343775" y="10067925"/>
          <p14:tracePt t="172235" x="7361238" y="10067925"/>
          <p14:tracePt t="172244" x="7380288" y="10067925"/>
          <p14:tracePt t="172252" x="7434263" y="10067925"/>
          <p14:tracePt t="172270" x="7451725" y="10067925"/>
          <p14:tracePt t="172276" x="7469188" y="10067925"/>
          <p14:tracePt t="172300" x="7488238" y="10050463"/>
          <p14:tracePt t="172318" x="7505700" y="10050463"/>
          <p14:tracePt t="172331" x="7523163" y="10050463"/>
          <p14:tracePt t="172413" x="7542213" y="10050463"/>
          <p14:tracePt t="172493" x="7542213" y="10033000"/>
          <p14:tracePt t="172509" x="7577138" y="10033000"/>
          <p14:tracePt t="172583" x="7596188" y="10033000"/>
          <p14:tracePt t="172607" x="7613650" y="10033000"/>
          <p14:tracePt t="172633" x="7613650" y="10013950"/>
          <p14:tracePt t="172725" x="7631113" y="10013950"/>
          <p14:tracePt t="172750" x="7648575" y="10013950"/>
          <p14:tracePt t="172766" x="7648575" y="9979025"/>
          <p14:tracePt t="172789" x="7667625" y="9979025"/>
          <p14:tracePt t="172845" x="7685088" y="9979025"/>
          <p14:tracePt t="173076" x="7667625" y="9979025"/>
          <p14:tracePt t="173773" x="7667625" y="9959975"/>
          <p14:tracePt t="173782" x="7648575" y="9959975"/>
          <p14:tracePt t="173909" x="7631113" y="9942513"/>
          <p14:tracePt t="173966" x="7613650" y="9942513"/>
          <p14:tracePt t="173999" x="7596188" y="9942513"/>
          <p14:tracePt t="174004" x="7559675" y="9942513"/>
          <p14:tracePt t="174013" x="7542213" y="9942513"/>
          <p14:tracePt t="174022" x="7523163" y="9942513"/>
          <p14:tracePt t="174029" x="7505700" y="9942513"/>
          <p14:tracePt t="174050" x="7397750" y="9942513"/>
          <p14:tracePt t="174054" x="7361238" y="9942513"/>
          <p14:tracePt t="174061" x="7235825" y="9942513"/>
          <p14:tracePt t="174071" x="7200900" y="9942513"/>
          <p14:tracePt t="174075" x="7092950" y="9959975"/>
          <p14:tracePt t="174086" x="7038975" y="9959975"/>
          <p14:tracePt t="174094" x="6894513" y="9979025"/>
          <p14:tracePt t="174099" x="6840538" y="9979025"/>
          <p14:tracePt t="174108" x="6734175" y="9979025"/>
          <p14:tracePt t="174115" x="6626225" y="9979025"/>
          <p14:tracePt t="174123" x="6589713" y="9979025"/>
          <p14:tracePt t="174132" x="6481763" y="9979025"/>
          <p14:tracePt t="174141" x="6410325" y="9979025"/>
          <p14:tracePt t="174149" x="6213475" y="10013950"/>
          <p14:tracePt t="174155" x="6105525" y="10050463"/>
          <p14:tracePt t="174164" x="5764213" y="10085388"/>
          <p14:tracePt t="174171" x="5422900" y="10158413"/>
          <p14:tracePt t="174183" x="5314950" y="10193338"/>
          <p14:tracePt t="174187" x="4919663" y="10229850"/>
          <p14:tracePt t="174201" x="4811713" y="10247313"/>
          <p14:tracePt t="174203" x="4578350" y="10283825"/>
          <p14:tracePt t="174213" x="4452938" y="10318750"/>
          <p14:tracePt t="174220" x="4165600" y="10355263"/>
          <p14:tracePt t="174227" x="4094163" y="10372725"/>
          <p14:tracePt t="174235" x="3968750" y="10426700"/>
          <p14:tracePt t="174244" x="3824288" y="10426700"/>
          <p14:tracePt t="174253" x="3770313" y="10463213"/>
          <p14:tracePt t="174260" x="3662363" y="10463213"/>
          <p14:tracePt t="174268" x="3627438" y="10463213"/>
          <p14:tracePt t="174275" x="3536950" y="10480675"/>
          <p14:tracePt t="174283" x="3465513" y="10480675"/>
          <p14:tracePt t="174292" x="3357563" y="10517188"/>
          <p14:tracePt t="174301" x="3195638" y="10552113"/>
          <p14:tracePt t="174308" x="3160713" y="10552113"/>
          <p14:tracePt t="174315" x="3052763" y="10552113"/>
          <p14:tracePt t="174324" x="2962275" y="10552113"/>
          <p14:tracePt t="174333" x="2854325" y="10552113"/>
          <p14:tracePt t="174340" x="2819400" y="10552113"/>
          <p14:tracePt t="174347" x="2674938" y="10552113"/>
          <p14:tracePt t="174357" x="2603500" y="10552113"/>
          <p14:tracePt t="174364" x="2460625" y="10552113"/>
          <p14:tracePt t="174372" x="2262188" y="10552113"/>
          <p14:tracePt t="174381" x="2154238" y="10552113"/>
          <p14:tracePt t="174387" x="1957388" y="10571163"/>
          <p14:tracePt t="174396" x="1885950" y="10606088"/>
          <p14:tracePt t="174403" x="1706563" y="10625138"/>
          <p14:tracePt t="174412" x="1616075" y="10625138"/>
          <p14:tracePt t="174419" x="1471613" y="10660063"/>
          <p14:tracePt t="174428" x="1365250" y="10696575"/>
          <p14:tracePt t="174435" x="1328738" y="10696575"/>
          <p14:tracePt t="174444" x="1274763" y="10714038"/>
          <p14:tracePt t="174451" x="1257300" y="10714038"/>
          <p14:tracePt t="174459" x="1203325" y="10768013"/>
          <p14:tracePt t="174468" x="1185863" y="10768013"/>
          <p14:tracePt t="174476" x="1131888" y="10785475"/>
          <p14:tracePt t="174485" x="1131888" y="10804525"/>
          <p14:tracePt t="174492" x="1112838" y="10821988"/>
          <p14:tracePt t="174501" x="1095375" y="10839450"/>
          <p14:tracePt t="174507" x="1077913" y="10858500"/>
          <p14:tracePt t="174533" x="1077913" y="10893425"/>
          <p14:tracePt t="174677" x="1077913" y="10912475"/>
          <p14:tracePt t="174957" x="1095375" y="10912475"/>
          <p14:tracePt t="174966" x="1112838" y="10912475"/>
          <p14:tracePt t="174972" x="1149350" y="10912475"/>
          <p14:tracePt t="174982" x="1166813" y="10912475"/>
          <p14:tracePt t="174988" x="1238250" y="10912475"/>
          <p14:tracePt t="175001" x="1274763" y="10929938"/>
          <p14:tracePt t="175003" x="1382713" y="10964863"/>
          <p14:tracePt t="175011" x="1490663" y="10964863"/>
          <p14:tracePt t="175019" x="1544638" y="10983913"/>
          <p14:tracePt t="175028" x="1724025" y="11018838"/>
          <p14:tracePt t="175035" x="1812925" y="11018838"/>
          <p14:tracePt t="175044" x="1957388" y="11037888"/>
          <p14:tracePt t="175051" x="2028825" y="11037888"/>
          <p14:tracePt t="175060" x="2136775" y="11072813"/>
          <p14:tracePt t="175068" x="2262188" y="11091863"/>
          <p14:tracePt t="175076" x="2279650" y="11091863"/>
          <p14:tracePt t="175086" x="2352675" y="11091863"/>
          <p14:tracePt t="175092" x="2387600" y="11126788"/>
          <p14:tracePt t="175100" x="2478088" y="11126788"/>
          <p14:tracePt t="175107" x="2514600" y="11126788"/>
          <p14:tracePt t="175116" x="2586038" y="11126788"/>
          <p14:tracePt t="175124" x="2640013" y="11126788"/>
          <p14:tracePt t="175134" x="2747963" y="11126788"/>
          <p14:tracePt t="175139" x="2854325" y="11126788"/>
          <p14:tracePt t="175149" x="2908300" y="11109325"/>
          <p14:tracePt t="175157" x="2981325" y="11109325"/>
          <p14:tracePt t="175165" x="3016250" y="11109325"/>
          <p14:tracePt t="175171" x="3106738" y="11109325"/>
          <p14:tracePt t="175182" x="3124200" y="11109325"/>
          <p14:tracePt t="175188" x="3160713" y="11109325"/>
          <p14:tracePt t="175198" x="3214688" y="11109325"/>
          <p14:tracePt t="175204" x="3232150" y="11109325"/>
          <p14:tracePt t="175212" x="3249613" y="11109325"/>
          <p14:tracePt t="175219" x="3268663" y="11109325"/>
          <p14:tracePt t="175228" x="3286125" y="11109325"/>
          <p14:tracePt t="175235" x="3322638" y="11109325"/>
          <p14:tracePt t="175244" x="3340100" y="11109325"/>
          <p14:tracePt t="175251" x="3357563" y="11109325"/>
          <p14:tracePt t="175259" x="3375025" y="11109325"/>
          <p14:tracePt t="175341" x="3394075" y="11109325"/>
          <p14:tracePt t="175365" x="3411538" y="11109325"/>
          <p14:tracePt t="175373" x="3429000" y="11109325"/>
          <p14:tracePt t="175389" x="3448050" y="11109325"/>
          <p14:tracePt t="175404" x="3482975" y="11109325"/>
          <p14:tracePt t="175415" x="3502025" y="11109325"/>
          <p14:tracePt t="175419" x="3519488" y="11109325"/>
          <p14:tracePt t="175427" x="3556000" y="11091863"/>
          <p14:tracePt t="175435" x="3590925" y="11091863"/>
          <p14:tracePt t="175443" x="3681413" y="11091863"/>
          <p14:tracePt t="175452" x="3824288" y="11091863"/>
          <p14:tracePt t="175459" x="3860800" y="11091863"/>
          <p14:tracePt t="175469" x="4003675" y="11091863"/>
          <p14:tracePt t="175476" x="4057650" y="11091863"/>
          <p14:tracePt t="175485" x="4202113" y="11091863"/>
          <p14:tracePt t="175492" x="4237038" y="11091863"/>
          <p14:tracePt t="175500" x="4327525" y="11091863"/>
          <p14:tracePt t="175507" x="4364038" y="11091863"/>
          <p14:tracePt t="175515" x="4416425" y="11072813"/>
          <p14:tracePt t="175524" x="4489450" y="11072813"/>
          <p14:tracePt t="175532" x="4506913" y="11072813"/>
          <p14:tracePt t="175540" x="4560888" y="11037888"/>
          <p14:tracePt t="175549" x="4578350" y="11037888"/>
          <p14:tracePt t="175555" x="4651375" y="11037888"/>
          <p14:tracePt t="175563" x="4668838" y="11037888"/>
          <p14:tracePt t="175571" x="4757738" y="11018838"/>
          <p14:tracePt t="175581" x="4848225" y="11018838"/>
          <p14:tracePt t="175588" x="4865688" y="11001375"/>
          <p14:tracePt t="175597" x="4902200" y="11001375"/>
          <p14:tracePt t="175603" x="4956175" y="11001375"/>
          <p14:tracePt t="175612" x="4973638" y="11001375"/>
          <p14:tracePt t="175619" x="4991100" y="11001375"/>
          <p14:tracePt t="175628" x="5010150" y="11001375"/>
          <p14:tracePt t="175636" x="5027613" y="11001375"/>
          <p14:tracePt t="175692" x="5045075" y="11001375"/>
          <p14:tracePt t="175709" x="5081588" y="11001375"/>
          <p14:tracePt t="175718" x="5099050" y="11001375"/>
          <p14:tracePt t="175723" x="5135563" y="11001375"/>
          <p14:tracePt t="175735" x="5189538" y="11001375"/>
          <p14:tracePt t="175740" x="5260975" y="11001375"/>
          <p14:tracePt t="175749" x="5278438" y="11001375"/>
          <p14:tracePt t="175757" x="5368925" y="11001375"/>
          <p14:tracePt t="175763" x="5405438" y="11001375"/>
          <p14:tracePt t="175771" x="5459413" y="11001375"/>
          <p14:tracePt t="175782" x="5511800" y="11001375"/>
          <p14:tracePt t="175788" x="5530850" y="11001375"/>
          <p14:tracePt t="175798" x="5548313" y="11001375"/>
          <p14:tracePt t="175803" x="5565775" y="11001375"/>
          <p14:tracePt t="175811" x="5584825" y="11001375"/>
          <p14:tracePt t="175819" x="5619750" y="11001375"/>
          <p14:tracePt t="175828" x="5638800" y="11001375"/>
          <p14:tracePt t="175835" x="5656263" y="11001375"/>
          <p14:tracePt t="175909" x="5673725" y="10983913"/>
          <p14:tracePt t="175925" x="5692775" y="10983913"/>
          <p14:tracePt t="175932" x="5710238" y="10983913"/>
          <p14:tracePt t="175939" x="5727700" y="10983913"/>
          <p14:tracePt t="176764" x="5764213" y="10983913"/>
          <p14:tracePt t="176773" x="5781675" y="10983913"/>
          <p14:tracePt t="176784" x="5799138" y="10983913"/>
          <p14:tracePt t="176790" x="5835650" y="10983913"/>
          <p14:tracePt t="176797" x="5889625" y="10983913"/>
          <p14:tracePt t="176803" x="6032500" y="10983913"/>
          <p14:tracePt t="176813" x="6086475" y="10983913"/>
          <p14:tracePt t="176820" x="6213475" y="10983913"/>
          <p14:tracePt t="176833" x="6302375" y="10983913"/>
          <p14:tracePt t="176837" x="6410325" y="11018838"/>
          <p14:tracePt t="176843" x="6446838" y="11018838"/>
          <p14:tracePt t="176851" x="6535738" y="11037888"/>
          <p14:tracePt t="176859" x="6607175" y="11037888"/>
          <p14:tracePt t="176869" x="6626225" y="11055350"/>
          <p14:tracePt t="176876" x="6643688" y="11055350"/>
          <p14:tracePt t="176883" x="6680200" y="11055350"/>
          <p14:tracePt t="176892" x="6715125" y="11055350"/>
          <p14:tracePt t="176901" x="6769100" y="11055350"/>
          <p14:tracePt t="176907" x="6840538" y="11091863"/>
          <p14:tracePt t="176916" x="6859588" y="11091863"/>
          <p14:tracePt t="176924" x="6931025" y="11091863"/>
          <p14:tracePt t="176935" x="7002463" y="11091863"/>
          <p14:tracePt t="176939" x="7021513" y="11091863"/>
          <p14:tracePt t="176949" x="7092950" y="11091863"/>
          <p14:tracePt t="176956" x="7110413" y="11091863"/>
          <p14:tracePt t="176966" x="7164388" y="11091863"/>
          <p14:tracePt t="176974" x="7181850" y="11091863"/>
          <p14:tracePt t="177061" x="7200900" y="11091863"/>
          <p14:tracePt t="177069" x="7218363" y="11109325"/>
          <p14:tracePt t="177076" x="7235825" y="11109325"/>
          <p14:tracePt t="177086" x="7289800" y="11109325"/>
          <p14:tracePt t="177091" x="7308850" y="11109325"/>
          <p14:tracePt t="177100" x="7343775" y="11109325"/>
          <p14:tracePt t="177111" x="7434263" y="11126788"/>
          <p14:tracePt t="177115" x="7469188" y="11126788"/>
          <p14:tracePt t="177125" x="7542213" y="11126788"/>
          <p14:tracePt t="177134" x="7631113" y="11126788"/>
          <p14:tracePt t="177139" x="7648575" y="11126788"/>
          <p14:tracePt t="177148" x="7685088" y="11126788"/>
          <p14:tracePt t="177157" x="7739063" y="11126788"/>
          <p14:tracePt t="177164" x="7756525" y="11126788"/>
          <p14:tracePt t="177171" x="7775575" y="11126788"/>
          <p14:tracePt t="177182" x="7829550" y="11126788"/>
          <p14:tracePt t="177187" x="7900988" y="11126788"/>
          <p14:tracePt t="177195" x="7935913" y="11126788"/>
          <p14:tracePt t="177203" x="7989888" y="11126788"/>
          <p14:tracePt t="177212" x="8043863" y="11126788"/>
          <p14:tracePt t="177219" x="8116888" y="11126788"/>
          <p14:tracePt t="177228" x="8151813" y="11126788"/>
          <p14:tracePt t="177237" x="8259763" y="11126788"/>
          <p14:tracePt t="177243" x="8313738" y="11126788"/>
          <p14:tracePt t="177251" x="8385175" y="11126788"/>
          <p14:tracePt t="177260" x="8493125" y="11126788"/>
          <p14:tracePt t="177269" x="8510588" y="11126788"/>
          <p14:tracePt t="177276" x="8583613" y="11126788"/>
          <p14:tracePt t="177285" x="8601075" y="11126788"/>
          <p14:tracePt t="177293" x="8672513" y="11126788"/>
          <p14:tracePt t="177299" x="8691563" y="11126788"/>
          <p14:tracePt t="177308" x="8763000" y="11126788"/>
          <p14:tracePt t="177317" x="8816975" y="11163300"/>
          <p14:tracePt t="177323" x="8834438" y="11163300"/>
          <p14:tracePt t="177331" x="8870950" y="11163300"/>
          <p14:tracePt t="177339" x="8905875" y="11180763"/>
          <p14:tracePt t="177349" x="8924925" y="11180763"/>
          <p14:tracePt t="177355" x="8942388" y="11180763"/>
          <p14:tracePt t="177364" x="8977313" y="11180763"/>
          <p14:tracePt t="177371" x="8996363" y="11180763"/>
          <p14:tracePt t="177381" x="9031288" y="11198225"/>
          <p14:tracePt t="177387" x="9067800" y="11198225"/>
          <p14:tracePt t="177396" x="9085263" y="11198225"/>
          <p14:tracePt t="177403" x="9104313" y="11198225"/>
          <p14:tracePt t="177411" x="9121775" y="11198225"/>
          <p14:tracePt t="177461" x="9139238" y="11198225"/>
          <p14:tracePt t="177487" x="9175750" y="11198225"/>
          <p14:tracePt t="177500" x="9193213" y="11198225"/>
          <p14:tracePt t="177525" x="9212263" y="11198225"/>
          <p14:tracePt t="177589" x="9229725" y="11198225"/>
          <p14:tracePt t="177630" x="9247188" y="11198225"/>
          <p14:tracePt t="177789" x="9229725" y="11198225"/>
          <p14:tracePt t="177844" x="9212263" y="11198225"/>
          <p14:tracePt t="177876" x="9193213" y="11198225"/>
          <p14:tracePt t="178213" x="9158288" y="11198225"/>
          <p14:tracePt t="178309" x="9139238" y="11198225"/>
          <p14:tracePt t="178341" x="9121775" y="11198225"/>
          <p14:tracePt t="178566" x="9104313" y="11198225"/>
          <p14:tracePt t="178592" x="9085263" y="11198225"/>
          <p14:tracePt t="178604" x="9067800" y="11198225"/>
          <p14:tracePt t="178615" x="9050338" y="11198225"/>
          <p14:tracePt t="178619" x="9031288" y="11198225"/>
          <p14:tracePt t="178628" x="8996363" y="11198225"/>
          <p14:tracePt t="178635" x="8977313" y="11198225"/>
          <p14:tracePt t="178643" x="8959850" y="11198225"/>
          <p14:tracePt t="178660" x="8942388" y="11198225"/>
          <p14:tracePt t="178668" x="8924925" y="11198225"/>
          <p14:tracePt t="178676" x="8905875" y="11180763"/>
          <p14:tracePt t="178684" x="8851900" y="11180763"/>
          <p14:tracePt t="178691" x="8834438" y="11163300"/>
          <p14:tracePt t="178700" x="8763000" y="11163300"/>
          <p14:tracePt t="178710" x="8726488" y="11163300"/>
          <p14:tracePt t="178716" x="8637588" y="11126788"/>
          <p14:tracePt t="178724" x="8529638" y="11126788"/>
          <p14:tracePt t="178734" x="8493125" y="11109325"/>
          <p14:tracePt t="178739" x="8385175" y="11109325"/>
          <p14:tracePt t="178750" x="8367713" y="11091863"/>
          <p14:tracePt t="178755" x="8259763" y="11091863"/>
          <p14:tracePt t="178763" x="8223250" y="11091863"/>
          <p14:tracePt t="178771" x="8134350" y="11055350"/>
          <p14:tracePt t="178781" x="8116888" y="11055350"/>
          <p14:tracePt t="178787" x="8097838" y="11037888"/>
          <p14:tracePt t="178797" x="8080375" y="11037888"/>
          <p14:tracePt t="178803" x="8062913" y="11037888"/>
          <p14:tracePt t="178812" x="8062913" y="11018838"/>
          <p14:tracePt t="178819" x="8043863" y="11018838"/>
          <p14:tracePt t="178827" x="8008938" y="11001375"/>
          <p14:tracePt t="178835" x="7989888" y="11001375"/>
          <p14:tracePt t="178844" x="7954963" y="11001375"/>
          <p14:tracePt t="178852" x="7883525" y="10964863"/>
          <p14:tracePt t="178859" x="7829550" y="10947400"/>
          <p14:tracePt t="178868" x="7756525" y="10947400"/>
          <p14:tracePt t="178875" x="7721600" y="10947400"/>
          <p14:tracePt t="178883" x="7648575" y="10929938"/>
          <p14:tracePt t="178893" x="7613650" y="10929938"/>
          <p14:tracePt t="178899" x="7559675" y="10893425"/>
          <p14:tracePt t="178908" x="7542213" y="10893425"/>
          <p14:tracePt t="178917" x="7523163" y="10875963"/>
          <p14:tracePt t="178923" x="7505700" y="10858500"/>
          <p14:tracePt t="178934" x="7505700" y="10839450"/>
          <p14:tracePt t="178939" x="7451725" y="10821988"/>
          <p14:tracePt t="178949" x="7434263" y="10768013"/>
          <p14:tracePt t="178955" x="7415213" y="10714038"/>
          <p14:tracePt t="178964" x="7380288" y="10696575"/>
          <p14:tracePt t="178971" x="7343775" y="10642600"/>
          <p14:tracePt t="178985" x="7289800" y="10606088"/>
          <p14:tracePt t="178987" x="7272338" y="10571163"/>
          <p14:tracePt t="178995" x="7218363" y="10552113"/>
          <p14:tracePt t="179003" x="7200900" y="10552113"/>
          <p14:tracePt t="179011" x="7164388" y="10534650"/>
          <p14:tracePt t="179019" x="7146925" y="10517188"/>
          <p14:tracePt t="179037" x="7075488" y="10498138"/>
          <p14:tracePt t="179043" x="7021513" y="10498138"/>
          <p14:tracePt t="179051" x="6985000" y="10498138"/>
          <p14:tracePt t="179059" x="6967538" y="10463213"/>
          <p14:tracePt t="179067" x="6894513" y="10463213"/>
          <p14:tracePt t="179076" x="6877050" y="10463213"/>
          <p14:tracePt t="179084" x="6805613" y="10445750"/>
          <p14:tracePt t="179091" x="6751638" y="10445750"/>
          <p14:tracePt t="179105" x="6680200" y="10445750"/>
          <p14:tracePt t="179107" x="6572250" y="10426700"/>
          <p14:tracePt t="179115" x="6518275" y="10426700"/>
          <p14:tracePt t="179124" x="6373813" y="10391775"/>
          <p14:tracePt t="179132" x="6338888" y="10391775"/>
          <p14:tracePt t="179139" x="6176963" y="10355263"/>
          <p14:tracePt t="179147" x="6105525" y="10355263"/>
          <p14:tracePt t="179155" x="5961063" y="10355263"/>
          <p14:tracePt t="179165" x="5889625" y="10355263"/>
          <p14:tracePt t="179173" x="5781675" y="10355263"/>
          <p14:tracePt t="179179" x="5638800" y="10355263"/>
          <p14:tracePt t="179188" x="5584825" y="10355263"/>
          <p14:tracePt t="179200" x="5440363" y="10355263"/>
          <p14:tracePt t="179203" x="5405438" y="10355263"/>
          <p14:tracePt t="179212" x="5332413" y="10355263"/>
          <p14:tracePt t="179220" x="5278438" y="10355263"/>
          <p14:tracePt t="179228" x="5207000" y="10355263"/>
          <p14:tracePt t="179236" x="5099050" y="10355263"/>
          <p14:tracePt t="179244" x="5045075" y="10355263"/>
          <p14:tracePt t="179252" x="4938713" y="10355263"/>
          <p14:tracePt t="179260" x="4902200" y="10355263"/>
          <p14:tracePt t="179269" x="4811713" y="10355263"/>
          <p14:tracePt t="179275" x="4740275" y="10355263"/>
          <p14:tracePt t="179283" x="4668838" y="10355263"/>
          <p14:tracePt t="179291" x="4614863" y="10355263"/>
          <p14:tracePt t="179299" x="4470400" y="10355263"/>
          <p14:tracePt t="179309" x="4364038" y="10355263"/>
          <p14:tracePt t="179316" x="4327525" y="10355263"/>
          <p14:tracePt t="179323" x="4219575" y="10337800"/>
          <p14:tracePt t="179332" x="4165600" y="10337800"/>
          <p14:tracePt t="179341" x="4022725" y="10337800"/>
          <p14:tracePt t="179348" x="3986213" y="10337800"/>
          <p14:tracePt t="179355" x="3843338" y="10337800"/>
          <p14:tracePt t="179365" x="3735388" y="10337800"/>
          <p14:tracePt t="179371" x="3681413" y="10337800"/>
          <p14:tracePt t="179381" x="3573463" y="10337800"/>
          <p14:tracePt t="179390" x="3502025" y="10337800"/>
          <p14:tracePt t="179395" x="3394075" y="10337800"/>
          <p14:tracePt t="179403" x="3340100" y="10337800"/>
          <p14:tracePt t="179413" x="3232150" y="10337800"/>
          <p14:tracePt t="179419" x="3195638" y="10337800"/>
          <p14:tracePt t="179428" x="3087688" y="10337800"/>
          <p14:tracePt t="179436" x="2998788" y="10337800"/>
          <p14:tracePt t="179443" x="2981325" y="10337800"/>
          <p14:tracePt t="179452" x="2890838" y="10337800"/>
          <p14:tracePt t="179461" x="2873375" y="10337800"/>
          <p14:tracePt t="179467" x="2747963" y="10337800"/>
          <p14:tracePt t="179476" x="2693988" y="10337800"/>
          <p14:tracePt t="179485" x="2586038" y="10337800"/>
          <p14:tracePt t="179491" x="2441575" y="10337800"/>
          <p14:tracePt t="179500" x="2406650" y="10337800"/>
          <p14:tracePt t="179508" x="2227263" y="10337800"/>
          <p14:tracePt t="179515" x="2136775" y="10337800"/>
          <p14:tracePt t="179524" x="1957388" y="10337800"/>
          <p14:tracePt t="179532" x="1885950" y="10337800"/>
          <p14:tracePt t="179540" x="1741488" y="10337800"/>
          <p14:tracePt t="179549" x="1687513" y="10337800"/>
          <p14:tracePt t="179556" x="1544638" y="10337800"/>
          <p14:tracePt t="179563" x="1436688" y="10372725"/>
          <p14:tracePt t="179572" x="1382713" y="10391775"/>
          <p14:tracePt t="179579" x="1274763" y="10391775"/>
          <p14:tracePt t="179587" x="1257300" y="10391775"/>
          <p14:tracePt t="179597" x="1220788" y="10409238"/>
          <p14:tracePt t="179603" x="1203325" y="10409238"/>
          <p14:tracePt t="179615" x="1149350" y="10426700"/>
          <p14:tracePt t="179619" x="1131888" y="10426700"/>
          <p14:tracePt t="179627" x="1095375" y="10426700"/>
          <p14:tracePt t="179635" x="1041400" y="10463213"/>
          <p14:tracePt t="179643" x="1023938" y="10463213"/>
          <p14:tracePt t="179651" x="1004888" y="10480675"/>
          <p14:tracePt t="179660" x="969963" y="10480675"/>
          <p14:tracePt t="179668" x="933450" y="10498138"/>
          <p14:tracePt t="179675" x="915988" y="10517188"/>
          <p14:tracePt t="179683" x="862013" y="10552113"/>
          <p14:tracePt t="179691" x="825500" y="10571163"/>
          <p14:tracePt t="179700" x="790575" y="10588625"/>
          <p14:tracePt t="179708" x="771525" y="10606088"/>
          <p14:tracePt t="179717" x="754063" y="10625138"/>
          <p14:tracePt t="179724" x="754063" y="10660063"/>
          <p14:tracePt t="179733" x="736600" y="10679113"/>
          <p14:tracePt t="179749" x="736600" y="10696575"/>
          <p14:tracePt t="179756" x="736600" y="10714038"/>
          <p14:tracePt t="179763" x="736600" y="10731500"/>
          <p14:tracePt t="179771" x="736600" y="10750550"/>
          <p14:tracePt t="179780" x="736600" y="10768013"/>
          <p14:tracePt t="179787" x="736600" y="10804525"/>
          <p14:tracePt t="179799" x="754063" y="10839450"/>
          <p14:tracePt t="179802" x="790575" y="10858500"/>
          <p14:tracePt t="179811" x="825500" y="10912475"/>
          <p14:tracePt t="179819" x="879475" y="10929938"/>
          <p14:tracePt t="179827" x="898525" y="10947400"/>
          <p14:tracePt t="179835" x="950913" y="10964863"/>
          <p14:tracePt t="179844" x="987425" y="11001375"/>
          <p14:tracePt t="179851" x="1077913" y="11018838"/>
          <p14:tracePt t="179859" x="1095375" y="11018838"/>
          <p14:tracePt t="179867" x="1166813" y="11055350"/>
          <p14:tracePt t="179875" x="1203325" y="11055350"/>
          <p14:tracePt t="179885" x="1292225" y="11072813"/>
          <p14:tracePt t="179892" x="1400175" y="11072813"/>
          <p14:tracePt t="179901" x="1436688" y="11072813"/>
          <p14:tracePt t="179908" x="1490663" y="11072813"/>
          <p14:tracePt t="179918" x="1525588" y="11072813"/>
          <p14:tracePt t="179924" x="1616075" y="11072813"/>
          <p14:tracePt t="179934" x="1633538" y="11072813"/>
          <p14:tracePt t="179940" x="1670050" y="11072813"/>
          <p14:tracePt t="179949" x="1741488" y="11072813"/>
          <p14:tracePt t="179955" x="1778000" y="11072813"/>
          <p14:tracePt t="179964" x="1812925" y="11091863"/>
          <p14:tracePt t="179971" x="1831975" y="11091863"/>
          <p14:tracePt t="179981" x="1903413" y="11126788"/>
          <p14:tracePt t="179987" x="1957388" y="11126788"/>
          <p14:tracePt t="179996" x="2028825" y="11144250"/>
          <p14:tracePt t="180003" x="2082800" y="11144250"/>
          <p14:tracePt t="180013" x="2190750" y="11180763"/>
          <p14:tracePt t="180019" x="2333625" y="11180763"/>
          <p14:tracePt t="180028" x="2387600" y="11198225"/>
          <p14:tracePt t="180052" x="2586038" y="11198225"/>
          <p14:tracePt t="180059" x="2620963" y="11198225"/>
          <p14:tracePt t="180067" x="2674938" y="11198225"/>
          <p14:tracePt t="180075" x="2693988" y="11198225"/>
          <p14:tracePt t="180083" x="2711450" y="11198225"/>
          <p14:tracePt t="180092" x="2747963" y="11198225"/>
          <p14:tracePt t="180099" x="2782888" y="11198225"/>
          <p14:tracePt t="180108" x="2819400" y="11198225"/>
          <p14:tracePt t="180116" x="2836863" y="11198225"/>
          <p14:tracePt t="180123" x="2908300" y="11198225"/>
          <p14:tracePt t="180133" x="2962275" y="11198225"/>
          <p14:tracePt t="180142" x="3070225" y="11180763"/>
          <p14:tracePt t="180147" x="3178175" y="11163300"/>
          <p14:tracePt t="180155" x="3214688" y="11163300"/>
          <p14:tracePt t="180167" x="3340100" y="11126788"/>
          <p14:tracePt t="180171" x="3375025" y="11126788"/>
          <p14:tracePt t="180183" x="3465513" y="11109325"/>
          <p14:tracePt t="180187" x="3502025" y="11109325"/>
          <p14:tracePt t="180197" x="3573463" y="11109325"/>
          <p14:tracePt t="180203" x="3662363" y="11072813"/>
          <p14:tracePt t="180211" x="3698875" y="11072813"/>
          <p14:tracePt t="180220" x="3789363" y="11072813"/>
          <p14:tracePt t="180228" x="3824288" y="11072813"/>
          <p14:tracePt t="180236" x="3895725" y="11072813"/>
          <p14:tracePt t="180244" x="3932238" y="11072813"/>
          <p14:tracePt t="180252" x="4022725" y="11072813"/>
          <p14:tracePt t="180260" x="4040188" y="11072813"/>
          <p14:tracePt t="180269" x="4076700" y="11072813"/>
          <p14:tracePt t="180277" x="4165600" y="11072813"/>
          <p14:tracePt t="180283" x="4183063" y="11072813"/>
          <p14:tracePt t="180293" x="4202113" y="11072813"/>
          <p14:tracePt t="180302" x="4219575" y="11072813"/>
          <p14:tracePt t="180310" x="4237038" y="11072813"/>
          <p14:tracePt t="180315" x="4256088" y="11055350"/>
          <p14:tracePt t="180326" x="4273550" y="11055350"/>
          <p14:tracePt t="180334" x="4310063" y="11055350"/>
          <p14:tracePt t="180339" x="4327525" y="11055350"/>
          <p14:tracePt t="180348" x="4344988" y="11055350"/>
          <p14:tracePt t="180355" x="4364038" y="11055350"/>
          <p14:tracePt t="180364" x="4435475" y="11055350"/>
          <p14:tracePt t="180372" x="4452938" y="11055350"/>
          <p14:tracePt t="180379" x="4524375" y="11055350"/>
          <p14:tracePt t="180387" x="4560888" y="11055350"/>
          <p14:tracePt t="180395" x="4668838" y="11055350"/>
          <p14:tracePt t="180403" x="4757738" y="11055350"/>
          <p14:tracePt t="180411" x="4794250" y="11055350"/>
          <p14:tracePt t="180419" x="4848225" y="11055350"/>
          <p14:tracePt t="180427" x="4865688" y="11055350"/>
          <p14:tracePt t="180435" x="4902200" y="11055350"/>
          <p14:tracePt t="180443" x="4956175" y="11055350"/>
          <p14:tracePt t="180451" x="4973638" y="11055350"/>
          <p14:tracePt t="180459" x="5010150" y="11055350"/>
          <p14:tracePt t="180467" x="5045075" y="11055350"/>
          <p14:tracePt t="180475" x="5064125" y="11055350"/>
          <p14:tracePt t="180483" x="5081588" y="11055350"/>
          <p14:tracePt t="180493" x="5099050" y="11055350"/>
          <p14:tracePt t="180499" x="5118100" y="11055350"/>
          <p14:tracePt t="180515" x="5135563" y="11055350"/>
          <p14:tracePt t="180604" x="5153025" y="11055350"/>
          <p14:tracePt t="180613" x="5189538" y="11055350"/>
          <p14:tracePt t="180651" x="5207000" y="11055350"/>
          <p14:tracePt t="180667" x="5224463" y="11055350"/>
          <p14:tracePt t="180683" x="5243513" y="11091863"/>
          <p14:tracePt t="180691" x="5260975" y="11091863"/>
          <p14:tracePt t="180699" x="5278438" y="11091863"/>
          <p14:tracePt t="180707" x="5332413" y="11091863"/>
          <p14:tracePt t="180715" x="5368925" y="11091863"/>
          <p14:tracePt t="180723" x="5422900" y="11109325"/>
          <p14:tracePt t="180732" x="5494338" y="11109325"/>
          <p14:tracePt t="180739" x="5511800" y="11109325"/>
          <p14:tracePt t="180747" x="5565775" y="11109325"/>
          <p14:tracePt t="180755" x="5584825" y="11109325"/>
          <p14:tracePt t="180763" x="5602288" y="11109325"/>
          <p14:tracePt t="180771" x="5619750" y="11109325"/>
          <p14:tracePt t="180779" x="5638800" y="11109325"/>
          <p14:tracePt t="180787" x="5692775" y="11109325"/>
          <p14:tracePt t="180795" x="5710238" y="11109325"/>
          <p14:tracePt t="180803" x="5727700" y="11109325"/>
          <p14:tracePt t="180811" x="5746750" y="11109325"/>
          <p14:tracePt t="180971" x="5764213" y="11109325"/>
          <p14:tracePt t="180987" x="5781675" y="11109325"/>
          <p14:tracePt t="181011" x="5818188" y="11109325"/>
          <p14:tracePt t="181020" x="5835650" y="11109325"/>
          <p14:tracePt t="181027" x="5853113" y="11109325"/>
          <p14:tracePt t="181044" x="5872163" y="11109325"/>
          <p14:tracePt t="181685" x="5872163" y="11091863"/>
          <p14:tracePt t="195669" x="5872163" y="11109325"/>
          <p14:tracePt t="195700" x="5872163" y="11126788"/>
          <p14:tracePt t="195716" x="5853113" y="11126788"/>
          <p14:tracePt t="195725" x="5835650" y="11126788"/>
          <p14:tracePt t="195733" x="5799138" y="11144250"/>
          <p14:tracePt t="195740" x="5764213" y="11144250"/>
          <p14:tracePt t="195751" x="5710238" y="11144250"/>
          <p14:tracePt t="195756" x="5673725" y="11144250"/>
          <p14:tracePt t="195766" x="5565775" y="11180763"/>
          <p14:tracePt t="195773" x="5476875" y="11180763"/>
          <p14:tracePt t="195779" x="5368925" y="11198225"/>
          <p14:tracePt t="195787" x="5332413" y="11198225"/>
          <p14:tracePt t="195797" x="5260975" y="11198225"/>
          <p14:tracePt t="195803" x="5172075" y="11198225"/>
          <p14:tracePt t="195812" x="5099050" y="11198225"/>
          <p14:tracePt t="195821" x="4991100" y="11198225"/>
          <p14:tracePt t="195827" x="4973638" y="11198225"/>
          <p14:tracePt t="195835" x="4919663" y="11198225"/>
          <p14:tracePt t="195843" x="4902200" y="11198225"/>
          <p14:tracePt t="195852" x="4830763" y="11198225"/>
          <p14:tracePt t="195860" x="4811713" y="11198225"/>
          <p14:tracePt t="195867" x="4722813" y="11234738"/>
          <p14:tracePt t="195876" x="4614863" y="11252200"/>
          <p14:tracePt t="195887" x="4524375" y="11288713"/>
          <p14:tracePt t="195891" x="4310063" y="11306175"/>
          <p14:tracePt t="195901" x="4237038" y="11306175"/>
          <p14:tracePt t="195909" x="3968750" y="11342688"/>
          <p14:tracePt t="195915" x="3895725" y="11377613"/>
          <p14:tracePt t="195924" x="3662363" y="11377613"/>
          <p14:tracePt t="195936" x="3556000" y="11377613"/>
          <p14:tracePt t="195939" x="3375025" y="11377613"/>
          <p14:tracePt t="195947" x="3303588" y="11342688"/>
          <p14:tracePt t="195955" x="3249613" y="11306175"/>
          <p14:tracePt t="195963" x="3160713" y="11234738"/>
          <p14:tracePt t="195971" x="3141663" y="11217275"/>
          <p14:tracePt t="195979" x="3106738" y="11163300"/>
          <p14:tracePt t="195987" x="3087688" y="11144250"/>
          <p14:tracePt t="195995" x="3052763" y="11091863"/>
          <p14:tracePt t="196003" x="3016250" y="11055350"/>
          <p14:tracePt t="196012" x="2962275" y="11001375"/>
          <p14:tracePt t="196019" x="2873375" y="10964863"/>
          <p14:tracePt t="196027" x="2801938" y="10912475"/>
          <p14:tracePt t="196052" x="2279650" y="10679113"/>
          <p14:tracePt t="196059" x="2065338" y="10588625"/>
          <p14:tracePt t="196067" x="2011363" y="10534650"/>
          <p14:tracePt t="196075" x="1903413" y="10480675"/>
          <p14:tracePt t="196083" x="1885950" y="10426700"/>
          <p14:tracePt t="196091" x="1758950" y="10372725"/>
          <p14:tracePt t="196101" x="1741488" y="10337800"/>
          <p14:tracePt t="196107" x="1670050" y="10266363"/>
          <p14:tracePt t="196117" x="1652588" y="10247313"/>
          <p14:tracePt t="196123" x="1652588" y="10229850"/>
          <p14:tracePt t="196131" x="1633538" y="10193338"/>
          <p14:tracePt t="196139" x="1598613" y="10139363"/>
          <p14:tracePt t="196150" x="1598613" y="10121900"/>
          <p14:tracePt t="196155" x="1562100" y="10067925"/>
          <p14:tracePt t="196169" x="1544638" y="10050463"/>
          <p14:tracePt t="196172" x="1525588" y="10033000"/>
          <p14:tracePt t="196179" x="1471613" y="10013950"/>
          <p14:tracePt t="196187" x="1419225" y="9979025"/>
          <p14:tracePt t="196196" x="1346200" y="9979025"/>
          <p14:tracePt t="196203" x="1238250" y="9959975"/>
          <p14:tracePt t="196212" x="1185863" y="9959975"/>
          <p14:tracePt t="196221" x="1077913" y="9925050"/>
          <p14:tracePt t="196227" x="1041400" y="9925050"/>
          <p14:tracePt t="196235" x="987425" y="9906000"/>
          <p14:tracePt t="196243" x="933450" y="9906000"/>
          <p14:tracePt t="196253" x="862013" y="9871075"/>
          <p14:tracePt t="196259" x="808038" y="9871075"/>
          <p14:tracePt t="196267" x="790575" y="9871075"/>
          <p14:tracePt t="196277" x="754063" y="9853613"/>
          <p14:tracePt t="196284" x="736600" y="9853613"/>
          <p14:tracePt t="196291" x="717550" y="9834563"/>
          <p14:tracePt t="196302" x="682625" y="9834563"/>
          <p14:tracePt t="196317" x="682625" y="9817100"/>
          <p14:tracePt t="196333" x="665163" y="9817100"/>
          <p14:tracePt t="196356" x="646113" y="9817100"/>
          <p14:tracePt t="196372" x="628650" y="9799638"/>
          <p14:tracePt t="196382" x="611188" y="9799638"/>
          <p14:tracePt t="196388" x="592138" y="9780588"/>
          <p14:tracePt t="196405" x="574675" y="9780588"/>
          <p14:tracePt t="196420" x="574675" y="9763125"/>
          <p14:tracePt t="196431" x="538163" y="9763125"/>
          <p14:tracePt t="196445" x="538163" y="9726613"/>
          <p14:tracePt t="196451" x="538163" y="9709150"/>
          <p14:tracePt t="196459" x="520700" y="9691688"/>
          <p14:tracePt t="196470" x="520700" y="9672638"/>
          <p14:tracePt t="196475" x="520700" y="9637713"/>
          <p14:tracePt t="196485" x="520700" y="9583738"/>
          <p14:tracePt t="196491" x="520700" y="9512300"/>
          <p14:tracePt t="196500" x="520700" y="9493250"/>
          <p14:tracePt t="196509" x="538163" y="9386888"/>
          <p14:tracePt t="196516" x="538163" y="9278938"/>
          <p14:tracePt t="196523" x="538163" y="9242425"/>
          <p14:tracePt t="196535" x="557213" y="9080500"/>
          <p14:tracePt t="196539" x="574675" y="9063038"/>
          <p14:tracePt t="196549" x="574675" y="8991600"/>
          <p14:tracePt t="196556" x="574675" y="8955088"/>
          <p14:tracePt t="196563" x="574675" y="8901113"/>
          <p14:tracePt t="196571" x="574675" y="8883650"/>
          <p14:tracePt t="196581" x="574675" y="8847138"/>
          <p14:tracePt t="196587" x="574675" y="8794750"/>
          <p14:tracePt t="196597" x="574675" y="8775700"/>
          <p14:tracePt t="196603" x="574675" y="8758238"/>
          <p14:tracePt t="196612" x="574675" y="8740775"/>
          <p14:tracePt t="196619" x="574675" y="8721725"/>
          <p14:tracePt t="196636" x="574675" y="8704263"/>
          <p14:tracePt t="196644" x="574675" y="8667750"/>
          <p14:tracePt t="196652" x="574675" y="8650288"/>
          <p14:tracePt t="196669" x="574675" y="8632825"/>
          <p14:tracePt t="196677" x="574675" y="8613775"/>
          <p14:tracePt t="196685" x="574675" y="8596313"/>
          <p14:tracePt t="196700" x="574675" y="8578850"/>
          <p14:tracePt t="196708" x="574675" y="8561388"/>
          <p14:tracePt t="196717" x="574675" y="8524875"/>
          <p14:tracePt t="196723" x="574675" y="8507413"/>
          <p14:tracePt t="196732" x="574675" y="8488363"/>
          <p14:tracePt t="196739" x="574675" y="8470900"/>
          <p14:tracePt t="196756" x="574675" y="8453438"/>
          <p14:tracePt t="196766" x="574675" y="8434388"/>
          <p14:tracePt t="196772" x="574675" y="8416925"/>
          <p14:tracePt t="196782" x="574675" y="8380413"/>
          <p14:tracePt t="196788" x="574675" y="8362950"/>
          <p14:tracePt t="196797" x="574675" y="8345488"/>
          <p14:tracePt t="196805" x="574675" y="8328025"/>
          <p14:tracePt t="196811" x="574675" y="8308975"/>
          <p14:tracePt t="196819" x="574675" y="8274050"/>
          <p14:tracePt t="196827" x="574675" y="8220075"/>
          <p14:tracePt t="196835" x="574675" y="8201025"/>
          <p14:tracePt t="196843" x="574675" y="8129588"/>
          <p14:tracePt t="196852" x="574675" y="8112125"/>
          <p14:tracePt t="196859" x="592138" y="8058150"/>
          <p14:tracePt t="196867" x="592138" y="8040688"/>
          <p14:tracePt t="196876" x="592138" y="8004175"/>
          <p14:tracePt t="196884" x="592138" y="7986713"/>
          <p14:tracePt t="196892" x="592138" y="7967663"/>
          <p14:tracePt t="196901" x="592138" y="7932738"/>
          <p14:tracePt t="196908" x="592138" y="7915275"/>
          <p14:tracePt t="196924" x="592138" y="7896225"/>
          <p14:tracePt t="196981" x="574675" y="7896225"/>
          <p14:tracePt t="196997" x="557213" y="7896225"/>
          <p14:tracePt t="197005" x="538163" y="7896225"/>
          <p14:tracePt t="197011" x="520700" y="7896225"/>
          <p14:tracePt t="197019" x="503238" y="7896225"/>
          <p14:tracePt t="197027" x="484188" y="7896225"/>
          <p14:tracePt t="197044" x="466725" y="7896225"/>
          <p14:tracePt t="197373" x="466725" y="7915275"/>
          <p14:tracePt t="197383" x="466725" y="7950200"/>
          <p14:tracePt t="197387" x="466725" y="7967663"/>
          <p14:tracePt t="197395" x="466725" y="7986713"/>
          <p14:tracePt t="197404" x="466725" y="8021638"/>
          <p14:tracePt t="197412" x="466725" y="8075613"/>
          <p14:tracePt t="197421" x="466725" y="8094663"/>
          <p14:tracePt t="197427" x="466725" y="8112125"/>
          <p14:tracePt t="197435" x="466725" y="8129588"/>
          <p14:tracePt t="197444" x="466725" y="8148638"/>
          <p14:tracePt t="197451" x="466725" y="8166100"/>
          <p14:tracePt t="197459" x="466725" y="8201025"/>
          <p14:tracePt t="197468" x="466725" y="8220075"/>
          <p14:tracePt t="197493" x="466725" y="8237538"/>
          <p14:tracePt t="197500" x="466725" y="8255000"/>
          <p14:tracePt t="197519" x="466725" y="8274050"/>
          <p14:tracePt t="197523" x="466725" y="8291513"/>
          <p14:tracePt t="197541" x="466725" y="8345488"/>
          <p14:tracePt t="197547" x="466725" y="8362950"/>
          <p14:tracePt t="197557" x="430213" y="8399463"/>
          <p14:tracePt t="197567" x="430213" y="8416925"/>
          <p14:tracePt t="197571" x="430213" y="8453438"/>
          <p14:tracePt t="197581" x="430213" y="8470900"/>
          <p14:tracePt t="197589" x="430213" y="8507413"/>
          <p14:tracePt t="197595" x="430213" y="8524875"/>
          <p14:tracePt t="197604" x="412750" y="8578850"/>
          <p14:tracePt t="197615" x="412750" y="8613775"/>
          <p14:tracePt t="197619" x="412750" y="8632825"/>
          <p14:tracePt t="197627" x="412750" y="8704263"/>
          <p14:tracePt t="197635" x="395288" y="8721725"/>
          <p14:tracePt t="197643" x="395288" y="8794750"/>
          <p14:tracePt t="197652" x="395288" y="8812213"/>
          <p14:tracePt t="197663" x="395288" y="8883650"/>
          <p14:tracePt t="197667" x="395288" y="8991600"/>
          <p14:tracePt t="197675" x="395288" y="9009063"/>
          <p14:tracePt t="197683" x="395288" y="9134475"/>
          <p14:tracePt t="197691" x="395288" y="9188450"/>
          <p14:tracePt t="197703" x="412750" y="9332913"/>
          <p14:tracePt t="197707" x="412750" y="9404350"/>
          <p14:tracePt t="197717" x="430213" y="9566275"/>
          <p14:tracePt t="197724" x="430213" y="9601200"/>
          <p14:tracePt t="197731" x="466725" y="9745663"/>
          <p14:tracePt t="197739" x="466725" y="9906000"/>
          <p14:tracePt t="197752" x="466725" y="9942513"/>
          <p14:tracePt t="197754" x="466725" y="10033000"/>
          <p14:tracePt t="197764" x="466725" y="10067925"/>
          <p14:tracePt t="197771" x="466725" y="10139363"/>
          <p14:tracePt t="197779" x="466725" y="10175875"/>
          <p14:tracePt t="197788" x="466725" y="10229850"/>
          <p14:tracePt t="197796" x="466725" y="10283825"/>
          <p14:tracePt t="197804" x="466725" y="10301288"/>
          <p14:tracePt t="197812" x="466725" y="10337800"/>
          <p14:tracePt t="197820" x="466725" y="10372725"/>
          <p14:tracePt t="197827" x="466725" y="10409238"/>
          <p14:tracePt t="197835" x="466725" y="10426700"/>
          <p14:tracePt t="197844" x="466725" y="10480675"/>
          <p14:tracePt t="197852" x="466725" y="10552113"/>
          <p14:tracePt t="197860" x="466725" y="10588625"/>
          <p14:tracePt t="197869" x="466725" y="10642600"/>
          <p14:tracePt t="197875" x="466725" y="10660063"/>
          <p14:tracePt t="197885" x="466725" y="10731500"/>
          <p14:tracePt t="197891" x="430213" y="10785475"/>
          <p14:tracePt t="197899" x="430213" y="10858500"/>
          <p14:tracePt t="197908" x="430213" y="10875963"/>
          <p14:tracePt t="197916" x="412750" y="10929938"/>
          <p14:tracePt t="197923" x="412750" y="11001375"/>
          <p14:tracePt t="197936" x="412750" y="11018838"/>
          <p14:tracePt t="197939" x="395288" y="11037888"/>
          <p14:tracePt t="197948" x="395288" y="11055350"/>
          <p14:tracePt t="197956" x="395288" y="11126788"/>
          <p14:tracePt t="197964" x="395288" y="11144250"/>
          <p14:tracePt t="197971" x="395288" y="11180763"/>
          <p14:tracePt t="197981" x="395288" y="11198225"/>
          <p14:tracePt t="197988" x="358775" y="11234738"/>
          <p14:tracePt t="197994" x="358775" y="11252200"/>
          <p14:tracePt t="198002" x="358775" y="11271250"/>
          <p14:tracePt t="198012" x="358775" y="11306175"/>
          <p14:tracePt t="198036" x="358775" y="11342688"/>
          <p14:tracePt t="198156" x="358775" y="11360150"/>
          <p14:tracePt t="198197" x="358775" y="11377613"/>
          <p14:tracePt t="198205" x="358775" y="11396663"/>
          <p14:tracePt t="198212" x="377825" y="11396663"/>
          <p14:tracePt t="198222" x="377825" y="11414125"/>
          <p14:tracePt t="198252" x="395288" y="11450638"/>
          <p14:tracePt t="198332" x="412750" y="11468100"/>
          <p14:tracePt t="198342" x="430213" y="11485563"/>
          <p14:tracePt t="198566" x="430213" y="11504613"/>
          <p14:tracePt t="198654" x="430213" y="11522075"/>
          <p14:tracePt t="198901" x="412750" y="11522075"/>
          <p14:tracePt t="199020" x="412750" y="11504613"/>
          <p14:tracePt t="199046" x="412750" y="11485563"/>
          <p14:tracePt t="199070" x="412750" y="11468100"/>
          <p14:tracePt t="199628" x="395288" y="11468100"/>
          <p14:tracePt t="201861" x="395288" y="11431588"/>
          <p14:tracePt t="201869" x="395288" y="11414125"/>
          <p14:tracePt t="201885" x="395288" y="11396663"/>
          <p14:tracePt t="201900" x="395288" y="11377613"/>
          <p14:tracePt t="201907" x="395288" y="11360150"/>
          <p14:tracePt t="201917" x="395288" y="11342688"/>
          <p14:tracePt t="201933" x="395288" y="11325225"/>
          <p14:tracePt t="201940" x="395288" y="11288713"/>
          <p14:tracePt t="201951" x="412750" y="11288713"/>
          <p14:tracePt t="201955" x="412750" y="11271250"/>
          <p14:tracePt t="201967" x="412750" y="11252200"/>
          <p14:tracePt t="201971" x="412750" y="11234738"/>
          <p14:tracePt t="201979" x="430213" y="11217275"/>
          <p14:tracePt t="201989" x="430213" y="11198225"/>
          <p14:tracePt t="201995" x="430213" y="11180763"/>
          <p14:tracePt t="202003" x="449263" y="11180763"/>
          <p14:tracePt t="202011" x="449263" y="11126788"/>
          <p14:tracePt t="202021" x="466725" y="11109325"/>
          <p14:tracePt t="202027" x="466725" y="11091863"/>
          <p14:tracePt t="202037" x="484188" y="11072813"/>
          <p14:tracePt t="202045" x="484188" y="11018838"/>
          <p14:tracePt t="202051" x="520700" y="11001375"/>
          <p14:tracePt t="202060" x="520700" y="10983913"/>
          <p14:tracePt t="202069" x="538163" y="10964863"/>
          <p14:tracePt t="202075" x="538163" y="10947400"/>
          <p14:tracePt t="202083" x="538163" y="10929938"/>
          <p14:tracePt t="202092" x="557213" y="10912475"/>
          <p14:tracePt t="202110" x="557213" y="10875963"/>
          <p14:tracePt t="202117" x="557213" y="10858500"/>
          <p14:tracePt t="202133" x="574675" y="10839450"/>
          <p14:tracePt t="202139" x="574675" y="10821988"/>
          <p14:tracePt t="202149" x="592138" y="10804525"/>
          <p14:tracePt t="202155" x="592138" y="10785475"/>
          <p14:tracePt t="202166" x="611188" y="10731500"/>
          <p14:tracePt t="202171" x="611188" y="10714038"/>
          <p14:tracePt t="202180" x="646113" y="10679113"/>
          <p14:tracePt t="202187" x="646113" y="10642600"/>
          <p14:tracePt t="202195" x="646113" y="10588625"/>
          <p14:tracePt t="202205" x="646113" y="10534650"/>
          <p14:tracePt t="202212" x="646113" y="10517188"/>
          <p14:tracePt t="202220" x="665163" y="10445750"/>
          <p14:tracePt t="202230" x="665163" y="10426700"/>
          <p14:tracePt t="202235" x="665163" y="10372725"/>
          <p14:tracePt t="202244" x="682625" y="10372725"/>
          <p14:tracePt t="202252" x="682625" y="10337800"/>
          <p14:tracePt t="202259" x="682625" y="10318750"/>
          <p14:tracePt t="202267" x="700088" y="10266363"/>
          <p14:tracePt t="202275" x="717550" y="10247313"/>
          <p14:tracePt t="202283" x="717550" y="10229850"/>
          <p14:tracePt t="202292" x="754063" y="10193338"/>
          <p14:tracePt t="202301" x="754063" y="10175875"/>
          <p14:tracePt t="202307" x="771525" y="10121900"/>
          <p14:tracePt t="202317" x="771525" y="10067925"/>
          <p14:tracePt t="202323" x="790575" y="10067925"/>
          <p14:tracePt t="202333" x="790575" y="10033000"/>
          <p14:tracePt t="202339" x="790575" y="10013950"/>
          <p14:tracePt t="202351" x="808038" y="9959975"/>
          <p14:tracePt t="202355" x="808038" y="9942513"/>
          <p14:tracePt t="202365" x="808038" y="9925050"/>
          <p14:tracePt t="202371" x="808038" y="9906000"/>
          <p14:tracePt t="202382" x="808038" y="9871075"/>
          <p14:tracePt t="202387" x="808038" y="9834563"/>
          <p14:tracePt t="202396" x="808038" y="9799638"/>
          <p14:tracePt t="202405" x="808038" y="9745663"/>
          <p14:tracePt t="202412" x="808038" y="9726613"/>
          <p14:tracePt t="202421" x="808038" y="9691688"/>
          <p14:tracePt t="202427" x="808038" y="9637713"/>
          <p14:tracePt t="202435" x="808038" y="9601200"/>
          <p14:tracePt t="202443" x="808038" y="9583738"/>
          <p14:tracePt t="202452" x="808038" y="9529763"/>
          <p14:tracePt t="202461" x="808038" y="9512300"/>
          <p14:tracePt t="202469" x="808038" y="9475788"/>
          <p14:tracePt t="202475" x="808038" y="9458325"/>
          <p14:tracePt t="202485" x="808038" y="9421813"/>
          <p14:tracePt t="202501" x="808038" y="9404350"/>
          <p14:tracePt t="202517" x="790575" y="9386888"/>
          <p14:tracePt t="202534" x="790575" y="9367838"/>
          <p14:tracePt t="202550" x="771525" y="9367838"/>
          <p14:tracePt t="202556" x="771525" y="9350375"/>
          <p14:tracePt t="202580" x="754063" y="9332913"/>
          <p14:tracePt t="202652" x="736600" y="9332913"/>
          <p14:tracePt t="202676" x="736600" y="9350375"/>
          <p14:tracePt t="202685" x="736600" y="9367838"/>
          <p14:tracePt t="202692" x="736600" y="9386888"/>
          <p14:tracePt t="202702" x="736600" y="9404350"/>
          <p14:tracePt t="202781" x="754063" y="9404350"/>
          <p14:tracePt t="202789" x="771525" y="9404350"/>
          <p14:tracePt t="202798" x="790575" y="9404350"/>
          <p14:tracePt t="202803" x="862013" y="9404350"/>
          <p14:tracePt t="202811" x="879475" y="9404350"/>
          <p14:tracePt t="202820" x="898525" y="9386888"/>
          <p14:tracePt t="202828" x="915988" y="9386888"/>
          <p14:tracePt t="202836" x="950913" y="9367838"/>
          <p14:tracePt t="202847" x="950913" y="9350375"/>
          <p14:tracePt t="202851" x="969963" y="9350375"/>
          <p14:tracePt t="202859" x="969963" y="9332913"/>
          <p14:tracePt t="202870" x="969963" y="9313863"/>
          <p14:tracePt t="202885" x="969963" y="9278938"/>
          <p14:tracePt t="202900" x="969963" y="9259888"/>
          <p14:tracePt t="202917" x="969963" y="9242425"/>
          <p14:tracePt t="202925" x="969963" y="9224963"/>
          <p14:tracePt t="202931" x="969963" y="9207500"/>
          <p14:tracePt t="202939" x="969963" y="9188450"/>
          <p14:tracePt t="202950" x="969963" y="9170988"/>
          <p14:tracePt t="202955" x="969963" y="9134475"/>
          <p14:tracePt t="202964" x="969963" y="9117013"/>
          <p14:tracePt t="202971" x="933450" y="9099550"/>
          <p14:tracePt t="202979" x="933450" y="9080500"/>
          <p14:tracePt t="202988" x="933450" y="9045575"/>
          <p14:tracePt t="202995" x="933450" y="9009063"/>
          <p14:tracePt t="203004" x="933450" y="8991600"/>
          <p14:tracePt t="203015" x="933450" y="8974138"/>
          <p14:tracePt t="203019" x="933450" y="8937625"/>
          <p14:tracePt t="203028" x="933450" y="8920163"/>
          <p14:tracePt t="203038" x="915988" y="8901113"/>
          <p14:tracePt t="203043" x="915988" y="8866188"/>
          <p14:tracePt t="203054" x="915988" y="8847138"/>
          <p14:tracePt t="203060" x="915988" y="8829675"/>
          <p14:tracePt t="203067" x="898525" y="8812213"/>
          <p14:tracePt t="203075" x="898525" y="8794750"/>
          <p14:tracePt t="203092" x="879475" y="8775700"/>
          <p14:tracePt t="203118" x="879475" y="8758238"/>
          <p14:tracePt t="203150" x="879475" y="8721725"/>
          <p14:tracePt t="203165" x="879475" y="8704263"/>
          <p14:tracePt t="203189" x="862013" y="8686800"/>
          <p14:tracePt t="203197" x="862013" y="8667750"/>
          <p14:tracePt t="203212" x="862013" y="8650288"/>
          <p14:tracePt t="203229" x="862013" y="8632825"/>
          <p14:tracePt t="203239" x="844550" y="8632825"/>
          <p14:tracePt t="203244" x="844550" y="8613775"/>
          <p14:tracePt t="203252" x="844550" y="8578850"/>
          <p14:tracePt t="203270" x="825500" y="8561388"/>
          <p14:tracePt t="203276" x="825500" y="8542338"/>
          <p14:tracePt t="203292" x="825500" y="8524875"/>
          <p14:tracePt t="203318" x="825500" y="8507413"/>
          <p14:tracePt t="203324" x="825500" y="8488363"/>
          <p14:tracePt t="203343" x="808038" y="8470900"/>
          <p14:tracePt t="203355" x="808038" y="8434388"/>
          <p14:tracePt t="203366" x="808038" y="8416925"/>
          <p14:tracePt t="203381" x="808038" y="8399463"/>
          <p14:tracePt t="203397" x="808038" y="8380413"/>
          <p14:tracePt t="203406" x="808038" y="8362950"/>
          <p14:tracePt t="203411" x="808038" y="8345488"/>
          <p14:tracePt t="203420" x="808038" y="8328025"/>
          <p14:tracePt t="203428" x="808038" y="8308975"/>
          <p14:tracePt t="203443" x="808038" y="8274050"/>
          <p14:tracePt t="203451" x="808038" y="8255000"/>
          <p14:tracePt t="203470" x="808038" y="8237538"/>
          <p14:tracePt t="203476" x="808038" y="8220075"/>
          <p14:tracePt t="203501" x="808038" y="8201025"/>
          <p14:tracePt t="203517" x="808038" y="8183563"/>
          <p14:tracePt t="203524" x="771525" y="8183563"/>
          <p14:tracePt t="203531" x="771525" y="8166100"/>
          <p14:tracePt t="203539" x="771525" y="8129588"/>
          <p14:tracePt t="203556" x="771525" y="8112125"/>
          <p14:tracePt t="203566" x="771525" y="8094663"/>
          <p14:tracePt t="203579" x="771525" y="8075613"/>
          <p14:tracePt t="203587" x="754063" y="8075613"/>
          <p14:tracePt t="203612" x="754063" y="8058150"/>
          <p14:tracePt t="203813" x="736600" y="8058150"/>
          <p14:tracePt t="203869" x="717550" y="8058150"/>
          <p14:tracePt t="203950" x="717550" y="8075613"/>
          <p14:tracePt t="203957" x="700088" y="8075613"/>
          <p14:tracePt t="203966" x="700088" y="8094663"/>
          <p14:tracePt t="203981" x="700088" y="8112125"/>
          <p14:tracePt t="203988" x="700088" y="8148638"/>
          <p14:tracePt t="203997" x="700088" y="8166100"/>
          <p14:tracePt t="204005" x="700088" y="8183563"/>
          <p14:tracePt t="204012" x="700088" y="8201025"/>
          <p14:tracePt t="204020" x="700088" y="8220075"/>
          <p14:tracePt t="204029" x="700088" y="8237538"/>
          <p14:tracePt t="204037" x="700088" y="8255000"/>
          <p14:tracePt t="204046" x="700088" y="8291513"/>
          <p14:tracePt t="204051" x="700088" y="8308975"/>
          <p14:tracePt t="204059" x="700088" y="8345488"/>
          <p14:tracePt t="204068" x="700088" y="8362950"/>
          <p14:tracePt t="204076" x="700088" y="8380413"/>
          <p14:tracePt t="204085" x="700088" y="8399463"/>
          <p14:tracePt t="204092" x="700088" y="8434388"/>
          <p14:tracePt t="204100" x="700088" y="8453438"/>
          <p14:tracePt t="204109" x="700088" y="8470900"/>
          <p14:tracePt t="204117" x="700088" y="8488363"/>
          <p14:tracePt t="204124" x="700088" y="8507413"/>
          <p14:tracePt t="204131" x="700088" y="8524875"/>
          <p14:tracePt t="204139" x="700088" y="8578850"/>
          <p14:tracePt t="204150" x="700088" y="8596313"/>
          <p14:tracePt t="204156" x="700088" y="8613775"/>
          <p14:tracePt t="204169" x="700088" y="8632825"/>
          <p14:tracePt t="204176" x="682625" y="8650288"/>
          <p14:tracePt t="204179" x="682625" y="8667750"/>
          <p14:tracePt t="204187" x="682625" y="8704263"/>
          <p14:tracePt t="204198" x="682625" y="8721725"/>
          <p14:tracePt t="204203" x="682625" y="8740775"/>
          <p14:tracePt t="204212" x="682625" y="8775700"/>
          <p14:tracePt t="204219" x="682625" y="8794750"/>
          <p14:tracePt t="204228" x="682625" y="8847138"/>
          <p14:tracePt t="204237" x="682625" y="8866188"/>
          <p14:tracePt t="204244" x="682625" y="8901113"/>
          <p14:tracePt t="204253" x="682625" y="8920163"/>
          <p14:tracePt t="204261" x="682625" y="8974138"/>
          <p14:tracePt t="204267" x="682625" y="9009063"/>
          <p14:tracePt t="204276" x="682625" y="9045575"/>
          <p14:tracePt t="204285" x="665163" y="9063038"/>
          <p14:tracePt t="204301" x="665163" y="9080500"/>
          <p14:tracePt t="204307" x="665163" y="9099550"/>
          <p14:tracePt t="204315" x="665163" y="9117013"/>
          <p14:tracePt t="204324" x="665163" y="9134475"/>
          <p14:tracePt t="204340" x="665163" y="9153525"/>
          <p14:tracePt t="204356" x="665163" y="9207500"/>
          <p14:tracePt t="204363" x="665163" y="9224963"/>
          <p14:tracePt t="204371" x="665163" y="9259888"/>
          <p14:tracePt t="204380" x="665163" y="9278938"/>
          <p14:tracePt t="204387" x="665163" y="9313863"/>
          <p14:tracePt t="204395" x="665163" y="9350375"/>
          <p14:tracePt t="204403" x="665163" y="9367838"/>
          <p14:tracePt t="204412" x="665163" y="9421813"/>
          <p14:tracePt t="204420" x="665163" y="9439275"/>
          <p14:tracePt t="204428" x="665163" y="9458325"/>
          <p14:tracePt t="204436" x="665163" y="9475788"/>
          <p14:tracePt t="204452" x="665163" y="9512300"/>
          <p14:tracePt t="204458" x="665163" y="9566275"/>
          <p14:tracePt t="204467" x="665163" y="9583738"/>
          <p14:tracePt t="204475" x="665163" y="9601200"/>
          <p14:tracePt t="204483" x="665163" y="9637713"/>
          <p14:tracePt t="204491" x="665163" y="9655175"/>
          <p14:tracePt t="204500" x="665163" y="9709150"/>
          <p14:tracePt t="204508" x="665163" y="9726613"/>
          <p14:tracePt t="204517" x="665163" y="9745663"/>
          <p14:tracePt t="204523" x="665163" y="9799638"/>
          <p14:tracePt t="204531" x="665163" y="9834563"/>
          <p14:tracePt t="204539" x="665163" y="9853613"/>
          <p14:tracePt t="204549" x="665163" y="9871075"/>
          <p14:tracePt t="204556" x="665163" y="9906000"/>
          <p14:tracePt t="204566" x="665163" y="9925050"/>
          <p14:tracePt t="204570" x="665163" y="9942513"/>
          <p14:tracePt t="204579" x="665163" y="9959975"/>
          <p14:tracePt t="204587" x="665163" y="9996488"/>
          <p14:tracePt t="204596" x="665163" y="10033000"/>
          <p14:tracePt t="204604" x="665163" y="10050463"/>
          <p14:tracePt t="204622" x="665163" y="10067925"/>
          <p14:tracePt t="204627" x="665163" y="10085388"/>
          <p14:tracePt t="204635" x="665163" y="10104438"/>
          <p14:tracePt t="204653" x="665163" y="10121900"/>
          <p14:tracePt t="204661" x="628650" y="10121900"/>
          <p14:tracePt t="204669" x="628650" y="10139363"/>
          <p14:tracePt t="204676" x="628650" y="10158413"/>
          <p14:tracePt t="204684" x="628650" y="10193338"/>
          <p14:tracePt t="204692" x="628650" y="10212388"/>
          <p14:tracePt t="204701" x="628650" y="10247313"/>
          <p14:tracePt t="204707" x="628650" y="10266363"/>
          <p14:tracePt t="204715" x="628650" y="10283825"/>
          <p14:tracePt t="204723" x="611188" y="10318750"/>
          <p14:tracePt t="204733" x="611188" y="10337800"/>
          <p14:tracePt t="204740" x="611188" y="10372725"/>
          <p14:tracePt t="204750" x="611188" y="10391775"/>
          <p14:tracePt t="204755" x="592138" y="10445750"/>
          <p14:tracePt t="204764" x="592138" y="10463213"/>
          <p14:tracePt t="204771" x="592138" y="10480675"/>
          <p14:tracePt t="204780" x="592138" y="10498138"/>
          <p14:tracePt t="204787" x="592138" y="10517188"/>
          <p14:tracePt t="204797" x="592138" y="10534650"/>
          <p14:tracePt t="204803" x="592138" y="10571163"/>
          <p14:tracePt t="204836" x="592138" y="10588625"/>
          <p14:tracePt t="204860" x="592138" y="10606088"/>
          <p14:tracePt t="204868" x="592138" y="10625138"/>
          <p14:tracePt t="204886" x="592138" y="10642600"/>
          <p14:tracePt t="204891" x="592138" y="10660063"/>
          <p14:tracePt t="204899" x="611188" y="10660063"/>
          <p14:tracePt t="204917" x="611188" y="10679113"/>
          <p14:tracePt t="204941" x="628650" y="10679113"/>
          <p14:tracePt t="204966" x="628650" y="10714038"/>
          <p14:tracePt t="204972" x="665163" y="10714038"/>
          <p14:tracePt t="204996" x="665163" y="10731500"/>
          <p14:tracePt t="205052" x="682625" y="10750550"/>
          <p14:tracePt t="205116" x="682625" y="10768013"/>
          <p14:tracePt t="205133" x="700088" y="10785475"/>
          <p14:tracePt t="205151" x="700088" y="10804525"/>
          <p14:tracePt t="205163" x="717550" y="10821988"/>
          <p14:tracePt t="205183" x="717550" y="10858500"/>
          <p14:tracePt t="205236" x="736600" y="10858500"/>
          <p14:tracePt t="205245" x="754063" y="10839450"/>
          <p14:tracePt t="205253" x="771525" y="10839450"/>
          <p14:tracePt t="205259" x="771525" y="10821988"/>
          <p14:tracePt t="205268" x="808038" y="10785475"/>
          <p14:tracePt t="205277" x="825500" y="10768013"/>
          <p14:tracePt t="205284" x="844550" y="10696575"/>
          <p14:tracePt t="205292" x="844550" y="10642600"/>
          <p14:tracePt t="205302" x="879475" y="10571163"/>
          <p14:tracePt t="205309" x="879475" y="10463213"/>
          <p14:tracePt t="205317" x="879475" y="10445750"/>
          <p14:tracePt t="205323" x="879475" y="10337800"/>
          <p14:tracePt t="205332" x="879475" y="10301288"/>
          <p14:tracePt t="205339" x="879475" y="10158413"/>
          <p14:tracePt t="205350" x="879475" y="10104438"/>
          <p14:tracePt t="205355" x="862013" y="9959975"/>
          <p14:tracePt t="205364" x="825500" y="9853613"/>
          <p14:tracePt t="205371" x="825500" y="9799638"/>
          <p14:tracePt t="205379" x="808038" y="9655175"/>
          <p14:tracePt t="205387" x="771525" y="9601200"/>
          <p14:tracePt t="205395" x="771525" y="9493250"/>
          <p14:tracePt t="205403" x="754063" y="9475788"/>
          <p14:tracePt t="205412" x="736600" y="9386888"/>
          <p14:tracePt t="205419" x="717550" y="9332913"/>
          <p14:tracePt t="205427" x="682625" y="9259888"/>
          <p14:tracePt t="205435" x="665163" y="9170988"/>
          <p14:tracePt t="205443" x="665163" y="9153525"/>
          <p14:tracePt t="205452" x="665163" y="9080500"/>
          <p14:tracePt t="205460" x="628650" y="9045575"/>
          <p14:tracePt t="205468" x="628650" y="8955088"/>
          <p14:tracePt t="205475" x="628650" y="8920163"/>
          <p14:tracePt t="205483" x="611188" y="8866188"/>
          <p14:tracePt t="205491" x="611188" y="8794750"/>
          <p14:tracePt t="205501" x="611188" y="8775700"/>
          <p14:tracePt t="205507" x="592138" y="8721725"/>
          <p14:tracePt t="205516" x="592138" y="8704263"/>
          <p14:tracePt t="205523" x="592138" y="8667750"/>
          <p14:tracePt t="205534" x="592138" y="8632825"/>
          <p14:tracePt t="205539" x="592138" y="8613775"/>
          <p14:tracePt t="205548" x="592138" y="8596313"/>
          <p14:tracePt t="205555" x="592138" y="8561388"/>
          <p14:tracePt t="205566" x="592138" y="8542338"/>
          <p14:tracePt t="205572" x="592138" y="8507413"/>
          <p14:tracePt t="205581" x="592138" y="8488363"/>
          <p14:tracePt t="205587" x="592138" y="8470900"/>
          <p14:tracePt t="205595" x="592138" y="8453438"/>
          <p14:tracePt t="205603" x="592138" y="8434388"/>
          <p14:tracePt t="205612" x="592138" y="8416925"/>
          <p14:tracePt t="205619" x="592138" y="8399463"/>
          <p14:tracePt t="205627" x="592138" y="8380413"/>
          <p14:tracePt t="205635" x="592138" y="8345488"/>
          <p14:tracePt t="205644" x="592138" y="8328025"/>
          <p14:tracePt t="205653" x="592138" y="8291513"/>
          <p14:tracePt t="205659" x="592138" y="8237538"/>
          <p14:tracePt t="205669" x="592138" y="8220075"/>
          <p14:tracePt t="205677" x="592138" y="8201025"/>
          <p14:tracePt t="205683" x="611188" y="8183563"/>
          <p14:tracePt t="205692" x="628650" y="8112125"/>
          <p14:tracePt t="205702" x="628650" y="8094663"/>
          <p14:tracePt t="205707" x="646113" y="8075613"/>
          <p14:tracePt t="205715" x="646113" y="8058150"/>
          <p14:tracePt t="205723" x="682625" y="8004175"/>
          <p14:tracePt t="205733" x="682625" y="7986713"/>
          <p14:tracePt t="205739" x="700088" y="7967663"/>
          <p14:tracePt t="205750" x="700088" y="7950200"/>
          <p14:tracePt t="205768" x="700088" y="7915275"/>
          <p14:tracePt t="205820" x="717550" y="7915275"/>
          <p14:tracePt t="205836" x="717550" y="7932738"/>
          <p14:tracePt t="205845" x="717550" y="7950200"/>
          <p14:tracePt t="205852" x="717550" y="7986713"/>
          <p14:tracePt t="205859" x="736600" y="8004175"/>
          <p14:tracePt t="205867" x="754063" y="8112125"/>
          <p14:tracePt t="205875" x="754063" y="8129588"/>
          <p14:tracePt t="205885" x="754063" y="8255000"/>
          <p14:tracePt t="205891" x="790575" y="8362950"/>
          <p14:tracePt t="205899" x="808038" y="8416925"/>
          <p14:tracePt t="205908" x="808038" y="8524875"/>
          <p14:tracePt t="205915" x="808038" y="8561388"/>
          <p14:tracePt t="205923" x="844550" y="8667750"/>
          <p14:tracePt t="205934" x="844550" y="8704263"/>
          <p14:tracePt t="205939" x="844550" y="8794750"/>
          <p14:tracePt t="205949" x="844550" y="8866188"/>
          <p14:tracePt t="205955" x="844550" y="8920163"/>
          <p14:tracePt t="205966" x="844550" y="9099550"/>
          <p14:tracePt t="205971" x="844550" y="9134475"/>
          <p14:tracePt t="205979" x="825500" y="9242425"/>
          <p14:tracePt t="205987" x="825500" y="9296400"/>
          <p14:tracePt t="205997" x="825500" y="9367838"/>
          <p14:tracePt t="206003" x="825500" y="9475788"/>
          <p14:tracePt t="206011" x="825500" y="9493250"/>
          <p14:tracePt t="206019" x="825500" y="9566275"/>
          <p14:tracePt t="206035" x="825500" y="9655175"/>
          <p14:tracePt t="206043" x="825500" y="9672638"/>
          <p14:tracePt t="206051" x="825500" y="9745663"/>
          <p14:tracePt t="206060" x="825500" y="9763125"/>
          <p14:tracePt t="206068" x="825500" y="9780588"/>
          <p14:tracePt t="206075" x="825500" y="9853613"/>
          <p14:tracePt t="206084" x="825500" y="9871075"/>
          <p14:tracePt t="206092" x="862013" y="9906000"/>
          <p14:tracePt t="206102" x="862013" y="9925050"/>
          <p14:tracePt t="206108" x="862013" y="9959975"/>
          <p14:tracePt t="206117" x="862013" y="9979025"/>
          <p14:tracePt t="206124" x="862013" y="10033000"/>
          <p14:tracePt t="206134" x="862013" y="10067925"/>
          <p14:tracePt t="206141" x="862013" y="10085388"/>
          <p14:tracePt t="206148" x="862013" y="10139363"/>
          <p14:tracePt t="206155" x="862013" y="10175875"/>
          <p14:tracePt t="206163" x="862013" y="10229850"/>
          <p14:tracePt t="206171" x="862013" y="10266363"/>
          <p14:tracePt t="206180" x="844550" y="10318750"/>
          <p14:tracePt t="206187" x="844550" y="10337800"/>
          <p14:tracePt t="206195" x="844550" y="10409238"/>
          <p14:tracePt t="206203" x="825500" y="10498138"/>
          <p14:tracePt t="206211" x="825500" y="10517188"/>
          <p14:tracePt t="206219" x="825500" y="10588625"/>
          <p14:tracePt t="206229" x="825500" y="10606088"/>
          <p14:tracePt t="206236" x="790575" y="10679113"/>
          <p14:tracePt t="206243" x="790575" y="10696575"/>
          <p14:tracePt t="206251" x="790575" y="10731500"/>
          <p14:tracePt t="206259" x="790575" y="10785475"/>
          <p14:tracePt t="206268" x="790575" y="10804525"/>
          <p14:tracePt t="206277" x="790575" y="10839450"/>
          <p14:tracePt t="206284" x="790575" y="10858500"/>
          <p14:tracePt t="206291" x="790575" y="10893425"/>
          <p14:tracePt t="206302" x="790575" y="10912475"/>
          <p14:tracePt t="206326" x="790575" y="10929938"/>
          <p14:tracePt t="206340" x="790575" y="10947400"/>
          <p14:tracePt t="206356" x="790575" y="10964863"/>
          <p14:tracePt t="206381" x="790575" y="10983913"/>
          <p14:tracePt t="206412" x="790575" y="11001375"/>
          <p14:tracePt t="206630" x="808038" y="11001375"/>
          <p14:tracePt t="206637" x="808038" y="11037888"/>
          <p14:tracePt t="206644" x="825500" y="11037888"/>
          <p14:tracePt t="206653" x="844550" y="11037888"/>
          <p14:tracePt t="206659" x="862013" y="11055350"/>
          <p14:tracePt t="206667" x="879475" y="11055350"/>
          <p14:tracePt t="206678" x="898525" y="11055350"/>
          <p14:tracePt t="206683" x="915988" y="11072813"/>
          <p14:tracePt t="206692" x="933450" y="11072813"/>
          <p14:tracePt t="206702" x="969963" y="11091863"/>
          <p14:tracePt t="206726" x="987425" y="11091863"/>
          <p14:tracePt t="206757" x="1004888" y="11091863"/>
          <p14:tracePt t="206772" x="1023938" y="11091863"/>
          <p14:tracePt t="206782" x="1041400" y="11091863"/>
          <p14:tracePt t="206787" x="1058863" y="11091863"/>
          <p14:tracePt t="206803" x="1077913" y="11091863"/>
          <p14:tracePt t="206821" x="1112838" y="11109325"/>
          <p14:tracePt t="206846" x="1131888" y="11109325"/>
          <p14:tracePt t="206871" x="1149350" y="11109325"/>
          <p14:tracePt t="206884" x="1166813" y="11126788"/>
          <p14:tracePt t="206892" x="1185863" y="11126788"/>
          <p14:tracePt t="206900" x="1203325" y="11126788"/>
          <p14:tracePt t="206919" x="1220788" y="11126788"/>
          <p14:tracePt t="206923" x="1257300" y="11126788"/>
          <p14:tracePt t="206951" x="1274763" y="11126788"/>
          <p14:tracePt t="206974" x="1292225" y="11126788"/>
          <p14:tracePt t="206979" x="1311275" y="11126788"/>
          <p14:tracePt t="206987" x="1328738" y="11126788"/>
          <p14:tracePt t="206996" x="1346200" y="11126788"/>
          <p14:tracePt t="207003" x="1365250" y="11126788"/>
          <p14:tracePt t="207011" x="1400175" y="11126788"/>
          <p14:tracePt t="207019" x="1419225" y="11126788"/>
          <p14:tracePt t="207035" x="1471613" y="11126788"/>
          <p14:tracePt t="207042" x="1490663" y="11126788"/>
          <p14:tracePt t="207051" x="1508125" y="11144250"/>
          <p14:tracePt t="207061" x="1544638" y="11144250"/>
          <p14:tracePt t="207067" x="1562100" y="11144250"/>
          <p14:tracePt t="207085" x="1579563" y="11144250"/>
          <p14:tracePt t="207091" x="1598613" y="11144250"/>
          <p14:tracePt t="207100" x="1616075" y="11163300"/>
          <p14:tracePt t="207109" x="1633538" y="11163300"/>
          <p14:tracePt t="207116" x="1652588" y="11163300"/>
          <p14:tracePt t="207123" x="1687513" y="11163300"/>
          <p14:tracePt t="207131" x="1724025" y="11163300"/>
          <p14:tracePt t="207139" x="1741488" y="11198225"/>
          <p14:tracePt t="207150" x="1758950" y="11198225"/>
          <p14:tracePt t="207155" x="1812925" y="11198225"/>
          <p14:tracePt t="207162" x="1831975" y="11198225"/>
          <p14:tracePt t="207171" x="1866900" y="11198225"/>
          <p14:tracePt t="207181" x="1920875" y="11217275"/>
          <p14:tracePt t="207187" x="1939925" y="11217275"/>
          <p14:tracePt t="207195" x="1993900" y="11217275"/>
          <p14:tracePt t="207207" x="2011363" y="11217275"/>
          <p14:tracePt t="207212" x="2028825" y="11234738"/>
          <p14:tracePt t="207219" x="2065338" y="11234738"/>
          <p14:tracePt t="207227" x="2082800" y="11234738"/>
          <p14:tracePt t="207236" x="2119313" y="11234738"/>
          <p14:tracePt t="207243" x="2136775" y="11234738"/>
          <p14:tracePt t="207252" x="2154238" y="11234738"/>
          <p14:tracePt t="207259" x="2190750" y="11252200"/>
          <p14:tracePt t="207268" x="2208213" y="11252200"/>
          <p14:tracePt t="207276" x="2262188" y="11252200"/>
          <p14:tracePt t="207285" x="2298700" y="11252200"/>
          <p14:tracePt t="207291" x="2333625" y="11252200"/>
          <p14:tracePt t="207300" x="2370138" y="11252200"/>
          <p14:tracePt t="207307" x="2387600" y="11252200"/>
          <p14:tracePt t="207317" x="2441575" y="11252200"/>
          <p14:tracePt t="207323" x="2460625" y="11252200"/>
          <p14:tracePt t="207333" x="2478088" y="11252200"/>
          <p14:tracePt t="207339" x="2495550" y="11252200"/>
          <p14:tracePt t="207347" x="2514600" y="11252200"/>
          <p14:tracePt t="207355" x="2532063" y="11252200"/>
          <p14:tracePt t="207363" x="2549525" y="11252200"/>
          <p14:tracePt t="207371" x="2603500" y="11252200"/>
          <p14:tracePt t="207381" x="2620963" y="11252200"/>
          <p14:tracePt t="207387" x="2693988" y="11252200"/>
          <p14:tracePt t="207395" x="2711450" y="11252200"/>
          <p14:tracePt t="207403" x="2747963" y="11234738"/>
          <p14:tracePt t="207411" x="2836863" y="11234738"/>
          <p14:tracePt t="207419" x="2854325" y="11234738"/>
          <p14:tracePt t="207431" x="2890838" y="11234738"/>
          <p14:tracePt t="207436" x="2908300" y="11234738"/>
          <p14:tracePt t="207443" x="2944813" y="11234738"/>
          <p14:tracePt t="207451" x="2962275" y="11234738"/>
          <p14:tracePt t="207459" x="2981325" y="11234738"/>
          <p14:tracePt t="207468" x="2998788" y="11234738"/>
          <p14:tracePt t="207477" x="3016250" y="11234738"/>
          <p14:tracePt t="207485" x="3035300" y="11234738"/>
          <p14:tracePt t="207493" x="3087688" y="11234738"/>
          <p14:tracePt t="207501" x="3160713" y="11234738"/>
          <p14:tracePt t="207507" x="3214688" y="11234738"/>
          <p14:tracePt t="207516" x="3286125" y="11234738"/>
          <p14:tracePt t="207523" x="3340100" y="11217275"/>
          <p14:tracePt t="207532" x="3411538" y="11217275"/>
          <p14:tracePt t="207539" x="3465513" y="11180763"/>
          <p14:tracePt t="207555" x="3482975" y="11180763"/>
          <p14:tracePt t="207565" x="3502025" y="11180763"/>
          <p14:tracePt t="207582" x="3519488" y="11180763"/>
          <p14:tracePt t="207596" x="3536950" y="11180763"/>
          <p14:tracePt t="207606" x="3556000" y="11180763"/>
          <p14:tracePt t="207611" x="3573463" y="11180763"/>
          <p14:tracePt t="207619" x="3590925" y="11180763"/>
          <p14:tracePt t="207627" x="3662363" y="11163300"/>
          <p14:tracePt t="207635" x="3716338" y="11163300"/>
          <p14:tracePt t="207644" x="3789363" y="11163300"/>
          <p14:tracePt t="207652" x="3806825" y="11163300"/>
          <p14:tracePt t="207659" x="3878263" y="11163300"/>
          <p14:tracePt t="207667" x="3932238" y="11163300"/>
          <p14:tracePt t="207675" x="3968750" y="11163300"/>
          <p14:tracePt t="207684" x="4057650" y="11163300"/>
          <p14:tracePt t="207693" x="4076700" y="11163300"/>
          <p14:tracePt t="207700" x="4165600" y="11163300"/>
          <p14:tracePt t="207707" x="4183063" y="11180763"/>
          <p14:tracePt t="207716" x="4256088" y="11180763"/>
          <p14:tracePt t="207723" x="4273550" y="11180763"/>
          <p14:tracePt t="207732" x="4344988" y="11217275"/>
          <p14:tracePt t="207739" x="4416425" y="11217275"/>
          <p14:tracePt t="207750" x="4452938" y="11217275"/>
          <p14:tracePt t="207755" x="4489450" y="11234738"/>
          <p14:tracePt t="207763" x="4543425" y="11234738"/>
          <p14:tracePt t="207771" x="4578350" y="11234738"/>
          <p14:tracePt t="207783" x="4597400" y="11234738"/>
          <p14:tracePt t="207787" x="4651375" y="11234738"/>
          <p14:tracePt t="207795" x="4722813" y="11234738"/>
          <p14:tracePt t="207803" x="4740275" y="11234738"/>
          <p14:tracePt t="207811" x="4811713" y="11234738"/>
          <p14:tracePt t="207820" x="4830763" y="11234738"/>
          <p14:tracePt t="207827" x="4902200" y="11234738"/>
          <p14:tracePt t="207835" x="4919663" y="11234738"/>
          <p14:tracePt t="207844" x="4973638" y="11234738"/>
          <p14:tracePt t="207851" x="4991100" y="11234738"/>
          <p14:tracePt t="207859" x="5010150" y="11234738"/>
          <p14:tracePt t="207868" x="5045075" y="11234738"/>
          <p14:tracePt t="207876" x="5064125" y="11234738"/>
          <p14:tracePt t="207886" x="5081588" y="11234738"/>
          <p14:tracePt t="207892" x="5118100" y="11234738"/>
          <p14:tracePt t="207900" x="5153025" y="11234738"/>
          <p14:tracePt t="207908" x="5172075" y="11234738"/>
          <p14:tracePt t="207917" x="5224463" y="11234738"/>
          <p14:tracePt t="207925" x="5243513" y="11234738"/>
          <p14:tracePt t="207933" x="5260975" y="11234738"/>
          <p14:tracePt t="207956" x="5278438" y="11234738"/>
          <p14:tracePt t="207972" x="5297488" y="11234738"/>
          <p14:tracePt t="207980" x="5314950" y="11234738"/>
          <p14:tracePt t="207988" x="5332413" y="11234738"/>
          <p14:tracePt t="207995" x="5368925" y="11234738"/>
          <p14:tracePt t="208003" x="5405438" y="11234738"/>
          <p14:tracePt t="208011" x="5476875" y="11252200"/>
          <p14:tracePt t="208019" x="5511800" y="11252200"/>
          <p14:tracePt t="208028" x="5565775" y="11252200"/>
          <p14:tracePt t="208036" x="5584825" y="11252200"/>
          <p14:tracePt t="208044" x="5656263" y="11252200"/>
          <p14:tracePt t="208053" x="5673725" y="11252200"/>
          <p14:tracePt t="208060" x="5746750" y="11252200"/>
          <p14:tracePt t="208068" x="5835650" y="11252200"/>
          <p14:tracePt t="208076" x="5853113" y="11252200"/>
          <p14:tracePt t="208084" x="5889625" y="11252200"/>
          <p14:tracePt t="208091" x="5907088" y="11252200"/>
          <p14:tracePt t="208101" x="5961063" y="11252200"/>
          <p14:tracePt t="208108" x="5980113" y="11252200"/>
          <p14:tracePt t="208115" x="5997575" y="11252200"/>
          <p14:tracePt t="208133" x="6015038" y="11252200"/>
          <p14:tracePt t="208189" x="6032500" y="11252200"/>
          <p14:tracePt t="208204" x="6051550" y="11252200"/>
          <p14:tracePt t="208214" x="6086475" y="11252200"/>
          <p14:tracePt t="208219" x="6105525" y="11252200"/>
          <p14:tracePt t="208325" x="6105525" y="11234738"/>
          <p14:tracePt t="208334" x="6069013" y="11234738"/>
          <p14:tracePt t="208340" x="5997575" y="11217275"/>
          <p14:tracePt t="208351" x="5961063" y="11198225"/>
          <p14:tracePt t="208355" x="5781675" y="11198225"/>
          <p14:tracePt t="208368" x="5692775" y="11198225"/>
          <p14:tracePt t="208373" x="5511800" y="11198225"/>
          <p14:tracePt t="208379" x="5368925" y="11198225"/>
          <p14:tracePt t="208387" x="5314950" y="11198225"/>
          <p14:tracePt t="208396" x="5207000" y="11198225"/>
          <p14:tracePt t="208404" x="5189538" y="11144250"/>
          <p14:tracePt t="208412" x="5118100" y="11144250"/>
          <p14:tracePt t="208477" x="5099050" y="11144250"/>
          <p14:tracePt t="208485" x="5045075" y="11144250"/>
          <p14:tracePt t="208492" x="5010150" y="11144250"/>
          <p14:tracePt t="208504" x="4956175" y="11144250"/>
          <p14:tracePt t="208507" x="4919663" y="11144250"/>
          <p14:tracePt t="208549" x="4919663" y="11126788"/>
          <p14:tracePt t="208574" x="4848225" y="11126788"/>
          <p14:tracePt t="208599" x="4884738" y="11126788"/>
          <p14:tracePt t="208604" x="4865688" y="11126788"/>
          <p14:tracePt t="208636" x="4884738" y="11126788"/>
          <p14:tracePt t="208652" x="4902200" y="11126788"/>
          <p14:tracePt t="208669" x="4938713" y="11126788"/>
          <p14:tracePt t="208684" x="4973638" y="11126788"/>
          <p14:tracePt t="208693" x="4991100" y="11144250"/>
          <p14:tracePt t="208699" x="5010150" y="11144250"/>
          <p14:tracePt t="208707" x="5045075" y="11163300"/>
          <p14:tracePt t="208717" x="5099050" y="11163300"/>
          <p14:tracePt t="208723" x="5207000" y="11163300"/>
          <p14:tracePt t="208735" x="5224463" y="11180763"/>
          <p14:tracePt t="208739" x="5351463" y="11180763"/>
          <p14:tracePt t="208747" x="5405438" y="11180763"/>
          <p14:tracePt t="208755" x="5476875" y="11180763"/>
          <p14:tracePt t="208762" x="5548313" y="11180763"/>
          <p14:tracePt t="208770" x="5565775" y="11180763"/>
          <p14:tracePt t="208779" x="5584825" y="11180763"/>
          <p14:tracePt t="208788" x="5619750" y="11180763"/>
          <p14:tracePt t="208795" x="5656263" y="11180763"/>
          <p14:tracePt t="208803" x="5673725" y="11180763"/>
          <p14:tracePt t="208811" x="5692775" y="11180763"/>
          <p14:tracePt t="208828" x="5710238" y="11180763"/>
          <p14:tracePt t="208836" x="5746750" y="11180763"/>
          <p14:tracePt t="208854" x="5764213" y="11180763"/>
          <p14:tracePt t="208859" x="5781675" y="11180763"/>
          <p14:tracePt t="208908" x="5799138" y="11180763"/>
          <p14:tracePt t="208916" x="5818188" y="11180763"/>
          <p14:tracePt t="208925" x="5835650" y="11180763"/>
          <p14:tracePt t="208934" x="5853113" y="11180763"/>
          <p14:tracePt t="208939" x="5872163" y="11180763"/>
          <p14:tracePt t="208950" x="5926138" y="11180763"/>
          <p14:tracePt t="208957" x="5943600" y="11180763"/>
          <p14:tracePt t="208963" x="5980113" y="11180763"/>
          <p14:tracePt t="208971" x="6015038" y="11180763"/>
          <p14:tracePt t="208979" x="6032500" y="11180763"/>
          <p14:tracePt t="208987" x="6051550" y="11180763"/>
          <p14:tracePt t="209005" x="6069013" y="11180763"/>
          <p14:tracePt t="209020" x="6086475" y="11180763"/>
          <p14:tracePt t="209037" x="6105525" y="11180763"/>
          <p14:tracePt t="209044" x="6122988" y="11180763"/>
          <p14:tracePt t="209052" x="6159500" y="11180763"/>
          <p14:tracePt t="209059" x="6176963" y="11180763"/>
          <p14:tracePt t="209075" x="6194425" y="11180763"/>
          <p14:tracePt t="209084" x="6213475" y="11180763"/>
          <p14:tracePt t="209150" x="6230938" y="11180763"/>
          <p14:tracePt t="209166" x="6248400" y="11180763"/>
          <p14:tracePt t="209174" x="6267450" y="11180763"/>
          <p14:tracePt t="209189" x="6302375" y="11180763"/>
          <p14:tracePt t="209204" x="6319838" y="11180763"/>
          <p14:tracePt t="209212" x="6338888" y="11180763"/>
          <p14:tracePt t="209220" x="6356350" y="11180763"/>
          <p14:tracePt t="209228" x="6373813" y="11180763"/>
          <p14:tracePt t="209236" x="6392863" y="11180763"/>
          <p14:tracePt t="209244" x="6410325" y="11180763"/>
          <p14:tracePt t="209252" x="6427788" y="11180763"/>
          <p14:tracePt t="209259" x="6481763" y="11180763"/>
          <p14:tracePt t="209268" x="6518275" y="11180763"/>
          <p14:tracePt t="209276" x="6572250" y="11180763"/>
          <p14:tracePt t="209284" x="6589713" y="11180763"/>
          <p14:tracePt t="209291" x="6643688" y="11180763"/>
          <p14:tracePt t="209300" x="6661150" y="11180763"/>
          <p14:tracePt t="209308" x="6680200" y="11180763"/>
          <p14:tracePt t="209318" x="6697663" y="11180763"/>
          <p14:tracePt t="209323" x="6734175" y="11180763"/>
          <p14:tracePt t="209331" x="6788150" y="11180763"/>
          <p14:tracePt t="209339" x="6805613" y="11180763"/>
          <p14:tracePt t="209349" x="6859588" y="11180763"/>
          <p14:tracePt t="209355" x="6877050" y="11180763"/>
          <p14:tracePt t="209364" x="6913563" y="11217275"/>
          <p14:tracePt t="209371" x="6931025" y="11217275"/>
          <p14:tracePt t="209380" x="6985000" y="11234738"/>
          <p14:tracePt t="209387" x="7002463" y="11234738"/>
          <p14:tracePt t="209396" x="7075488" y="11234738"/>
          <p14:tracePt t="209405" x="7127875" y="11252200"/>
          <p14:tracePt t="209413" x="7146925" y="11252200"/>
          <p14:tracePt t="209420" x="7181850" y="11252200"/>
          <p14:tracePt t="209428" x="7200900" y="11252200"/>
          <p14:tracePt t="209437" x="7254875" y="11288713"/>
          <p14:tracePt t="209444" x="7272338" y="11288713"/>
          <p14:tracePt t="209453" x="7343775" y="11288713"/>
          <p14:tracePt t="209459" x="7361238" y="11288713"/>
          <p14:tracePt t="209470" x="7380288" y="11288713"/>
          <p14:tracePt t="209476" x="7397750" y="11288713"/>
          <p14:tracePt t="209508" x="7415213" y="11288713"/>
          <p14:tracePt t="209605" x="7434263" y="11288713"/>
          <p14:tracePt t="209652" x="7415213" y="11306175"/>
          <p14:tracePt t="209660" x="7326313" y="11325225"/>
          <p14:tracePt t="209668" x="7272338" y="11342688"/>
          <p14:tracePt t="209676" x="7092950" y="11377613"/>
          <p14:tracePt t="209685" x="7002463" y="11377613"/>
          <p14:tracePt t="209692" x="6823075" y="11414125"/>
          <p14:tracePt t="209701" x="6769100" y="11431588"/>
          <p14:tracePt t="209838" x="6697663" y="11431588"/>
          <p14:tracePt t="209844" x="6643688" y="11431588"/>
          <p14:tracePt t="209852" x="6607175" y="11431588"/>
          <p14:tracePt t="209863" x="6373813" y="11360150"/>
          <p14:tracePt t="209867" x="6267450" y="11342688"/>
          <p14:tracePt t="209876" x="6032500" y="11342688"/>
          <p14:tracePt t="209884" x="5943600" y="11342688"/>
          <p14:tracePt t="209891" x="5764213" y="11306175"/>
          <p14:tracePt t="209901" x="5746750" y="11306175"/>
          <p14:tracePt t="209907" x="5673725" y="11252200"/>
          <p14:tracePt t="209915" x="5584825" y="11198225"/>
          <p14:tracePt t="209923" x="5565775" y="11198225"/>
          <p14:tracePt t="209933" x="5530850" y="11180763"/>
          <p14:tracePt t="209939" x="5511800" y="11180763"/>
          <p14:tracePt t="209951" x="5476875" y="11163300"/>
          <p14:tracePt t="209955" x="5459413" y="11163300"/>
          <p14:tracePt t="209964" x="5386388" y="11144250"/>
          <p14:tracePt t="209971" x="5351463" y="11144250"/>
          <p14:tracePt t="209980" x="5260975" y="11109325"/>
          <p14:tracePt t="209987" x="5243513" y="11109325"/>
          <p14:tracePt t="209995" x="5224463" y="11109325"/>
          <p14:tracePt t="210004" x="5189538" y="11091863"/>
          <p14:tracePt t="210012" x="5172075" y="11091863"/>
          <p14:tracePt t="210021" x="5135563" y="11072813"/>
          <p14:tracePt t="210037" x="5118100" y="11072813"/>
          <p14:tracePt t="210076" x="5153025" y="11072813"/>
          <p14:tracePt t="210085" x="5172075" y="11072813"/>
          <p14:tracePt t="210150" x="5189538" y="11072813"/>
          <p14:tracePt t="210156" x="5207000" y="11072813"/>
          <p14:tracePt t="210172" x="5224463" y="11072813"/>
          <p14:tracePt t="210181" x="5278438" y="11072813"/>
          <p14:tracePt t="210188" x="5368925" y="11072813"/>
          <p14:tracePt t="210196" x="5422900" y="11037888"/>
          <p14:tracePt t="210204" x="5619750" y="11018838"/>
          <p14:tracePt t="210212" x="5692775" y="11018838"/>
          <p14:tracePt t="210219" x="5907088" y="10983913"/>
          <p14:tracePt t="210227" x="6069013" y="10947400"/>
          <p14:tracePt t="210236" x="6356350" y="10912475"/>
          <p14:tracePt t="210244" x="6697663" y="10912475"/>
          <p14:tracePt t="210254" x="6805613" y="10912475"/>
          <p14:tracePt t="210260" x="7056438" y="10912475"/>
          <p14:tracePt t="210270" x="7164388" y="10912475"/>
          <p14:tracePt t="210276" x="7397750" y="10912475"/>
          <p14:tracePt t="210284" x="7469188" y="10912475"/>
          <p14:tracePt t="210291" x="7613650" y="10912475"/>
          <p14:tracePt t="210300" x="7685088" y="10912475"/>
          <p14:tracePt t="210309" x="7702550" y="10912475"/>
          <p14:tracePt t="210317" x="7756525" y="10912475"/>
          <p14:tracePt t="210324" x="7775575" y="10912475"/>
          <p14:tracePt t="210336" x="7793038" y="10912475"/>
          <p14:tracePt t="210338" x="7810500" y="10912475"/>
          <p14:tracePt t="210348" x="7829550" y="10912475"/>
          <p14:tracePt t="210355" x="7847013" y="10912475"/>
          <p14:tracePt t="210363" x="7918450" y="10912475"/>
          <p14:tracePt t="210371" x="8008938" y="10912475"/>
          <p14:tracePt t="210380" x="8080375" y="10912475"/>
          <p14:tracePt t="210387" x="8188325" y="10912475"/>
          <p14:tracePt t="210395" x="8259763" y="10912475"/>
          <p14:tracePt t="210403" x="8367713" y="10929938"/>
          <p14:tracePt t="210411" x="8421688" y="10929938"/>
          <p14:tracePt t="210419" x="8456613" y="10947400"/>
          <p14:tracePt t="210428" x="8493125" y="10964863"/>
          <p14:tracePt t="210468" x="8510588" y="10964863"/>
          <p14:tracePt t="210509" x="8529638" y="10964863"/>
          <p14:tracePt t="210572" x="8547100" y="10983913"/>
          <p14:tracePt t="210597" x="8547100" y="11001375"/>
          <p14:tracePt t="210605" x="8564563" y="11037888"/>
          <p14:tracePt t="210612" x="8564563" y="11055350"/>
          <p14:tracePt t="210622" x="8583613" y="11072813"/>
          <p14:tracePt t="210627" x="8583613" y="11091863"/>
          <p14:tracePt t="210635" x="8601075" y="11091863"/>
          <p14:tracePt t="210654" x="8601075" y="11109325"/>
          <p14:tracePt t="210797" x="8637588" y="11109325"/>
          <p14:tracePt t="211797" x="8637588" y="11091863"/>
          <p14:tracePt t="211805" x="8655050" y="11091863"/>
          <p14:tracePt t="211821" x="8655050" y="11072813"/>
          <p14:tracePt t="211852" x="8655050" y="11055350"/>
          <p14:tracePt t="211966" x="8672513" y="11055350"/>
          <p14:tracePt t="212183" x="8655050" y="11055350"/>
          <p14:tracePt t="212221" x="8618538" y="11055350"/>
          <p14:tracePt t="212269" x="8601075" y="11055350"/>
          <p14:tracePt t="212589" x="8583613" y="11055350"/>
          <p14:tracePt t="212628" x="8564563" y="11055350"/>
          <p14:tracePt t="212972" x="8547100" y="11055350"/>
          <p14:tracePt t="213117" x="8529638" y="11055350"/>
          <p14:tracePt t="213181" x="8510588" y="11055350"/>
          <p14:tracePt t="214276" x="8475663" y="11018838"/>
          <p14:tracePt t="216700" x="8475663" y="11037888"/>
          <p14:tracePt t="216710" x="8456613" y="11037888"/>
          <p14:tracePt t="216725" x="8439150" y="11055350"/>
          <p14:tracePt t="216741" x="8421688" y="11055350"/>
          <p14:tracePt t="217021" x="8404225" y="11055350"/>
          <p14:tracePt t="217029" x="8385175" y="11072813"/>
          <p14:tracePt t="217038" x="8367713" y="11091863"/>
          <p14:tracePt t="217043" x="8313738" y="11109325"/>
          <p14:tracePt t="217051" x="8296275" y="11126788"/>
          <p14:tracePt t="217060" x="8242300" y="11163300"/>
          <p14:tracePt t="217067" x="8223250" y="11163300"/>
          <p14:tracePt t="217076" x="8205788" y="11163300"/>
          <p14:tracePt t="217085" x="8188325" y="11163300"/>
          <p14:tracePt t="217091" x="8169275" y="11180763"/>
          <p14:tracePt t="217101" x="8151813" y="11198225"/>
          <p14:tracePt t="217107" x="8134350" y="11198225"/>
          <p14:tracePt t="217115" x="8062913" y="11217275"/>
          <p14:tracePt t="217123" x="8008938" y="11252200"/>
          <p14:tracePt t="217135" x="7900988" y="11271250"/>
          <p14:tracePt t="217139" x="7847013" y="11288713"/>
          <p14:tracePt t="217150" x="7702550" y="11360150"/>
          <p14:tracePt t="217155" x="7577138" y="11414125"/>
          <p14:tracePt t="217162" x="7523163" y="11431588"/>
          <p14:tracePt t="217171" x="7415213" y="11468100"/>
          <p14:tracePt t="217180" x="7397750" y="11485563"/>
          <p14:tracePt t="217187" x="7380288" y="11485563"/>
          <p14:tracePt t="217196" x="7361238" y="11485563"/>
          <p14:tracePt t="217204" x="7380288" y="11485563"/>
          <p14:tracePt t="217211" x="7361238" y="11485563"/>
          <p14:tracePt t="217219" x="7380288" y="11485563"/>
          <p14:tracePt t="217227" x="7380288" y="11468100"/>
          <p14:tracePt t="217244" x="7380288" y="11396663"/>
          <p14:tracePt t="217253" x="7361238" y="11377613"/>
          <p14:tracePt t="217259" x="7308850" y="11325225"/>
          <p14:tracePt t="217268" x="7235825" y="11325225"/>
          <p14:tracePt t="217276" x="7056438" y="11288713"/>
          <p14:tracePt t="217285" x="6661150" y="11217275"/>
          <p14:tracePt t="217292" x="6518275" y="11217275"/>
          <p14:tracePt t="217300" x="6230938" y="11217275"/>
          <p14:tracePt t="217307" x="6069013" y="11217275"/>
          <p14:tracePt t="217318" x="5835650" y="11180763"/>
          <p14:tracePt t="217323" x="5673725" y="11180763"/>
          <p14:tracePt t="217332" x="5386388" y="11180763"/>
          <p14:tracePt t="217340" x="5278438" y="11180763"/>
          <p14:tracePt t="217347" x="5064125" y="11180763"/>
          <p14:tracePt t="217355" x="4865688" y="11180763"/>
          <p14:tracePt t="217363" x="4794250" y="11198225"/>
          <p14:tracePt t="217372" x="4614863" y="11217275"/>
          <p14:tracePt t="217380" x="4524375" y="11217275"/>
          <p14:tracePt t="217388" x="4381500" y="11252200"/>
          <p14:tracePt t="217395" x="4327525" y="11252200"/>
          <p14:tracePt t="217403" x="4183063" y="11288713"/>
          <p14:tracePt t="217411" x="3986213" y="11306175"/>
          <p14:tracePt t="217420" x="3932238" y="11306175"/>
          <p14:tracePt t="217429" x="3752850" y="11306175"/>
          <p14:tracePt t="217435" x="3716338" y="11306175"/>
          <p14:tracePt t="217443" x="3573463" y="11306175"/>
          <p14:tracePt t="217451" x="3519488" y="11306175"/>
          <p14:tracePt t="217459" x="3375025" y="11306175"/>
          <p14:tracePt t="217469" x="3340100" y="11306175"/>
          <p14:tracePt t="217476" x="3195638" y="11306175"/>
          <p14:tracePt t="217483" x="3087688" y="11342688"/>
          <p14:tracePt t="217491" x="3035300" y="11342688"/>
          <p14:tracePt t="217501" x="2927350" y="11377613"/>
          <p14:tracePt t="217507" x="2873375" y="11377613"/>
          <p14:tracePt t="217517" x="2801938" y="11396663"/>
          <p14:tracePt t="217523" x="2747963" y="11396663"/>
          <p14:tracePt t="217532" x="2674938" y="11414125"/>
          <p14:tracePt t="217539" x="2657475" y="11414125"/>
          <p14:tracePt t="217551" x="2586038" y="11414125"/>
          <p14:tracePt t="217555" x="2514600" y="11450638"/>
          <p14:tracePt t="217563" x="2514600" y="11468100"/>
          <p14:tracePt t="217571" x="2460625" y="11485563"/>
          <p14:tracePt t="217579" x="2441575" y="11485563"/>
          <p14:tracePt t="217589" x="2370138" y="11522075"/>
          <p14:tracePt t="217595" x="2352675" y="11539538"/>
          <p14:tracePt t="217603" x="2298700" y="11539538"/>
          <p14:tracePt t="217611" x="2190750" y="11557000"/>
          <p14:tracePt t="217621" x="2154238" y="11557000"/>
          <p14:tracePt t="217627" x="2082800" y="11557000"/>
          <p14:tracePt t="217634" x="2028825" y="11593513"/>
          <p14:tracePt t="217642" x="1939925" y="11610975"/>
          <p14:tracePt t="217651" x="1920875" y="11610975"/>
          <p14:tracePt t="217658" x="1885950" y="11630025"/>
          <p14:tracePt t="217667" x="1866900" y="11647488"/>
          <p14:tracePt t="217675" x="1812925" y="11684000"/>
          <p14:tracePt t="217685" x="1812925" y="11701463"/>
          <p14:tracePt t="217925" x="1795463" y="11701463"/>
          <p14:tracePt t="218021" x="1778000" y="11701463"/>
          <p14:tracePt t="218039" x="1758950" y="11701463"/>
          <p14:tracePt t="218052" x="1741488" y="11701463"/>
          <p14:tracePt t="218062" x="1741488" y="11718925"/>
          <p14:tracePt t="218197" x="1706563" y="11718925"/>
          <p14:tracePt t="218213" x="1687513" y="11718925"/>
          <p14:tracePt t="218224" x="1670050" y="11718925"/>
          <p14:tracePt t="218227" x="1652588" y="11718925"/>
          <p14:tracePt t="218235" x="1616075" y="11718925"/>
          <p14:tracePt t="218245" x="1579563" y="11718925"/>
          <p14:tracePt t="218251" x="1525588" y="11718925"/>
          <p14:tracePt t="218259" x="1490663" y="11718925"/>
          <p14:tracePt t="218267" x="1471613" y="11718925"/>
          <p14:tracePt t="218275" x="1454150" y="11718925"/>
          <p14:tracePt t="218309" x="1436688" y="11718925"/>
          <p14:tracePt t="218336" x="1419225" y="11718925"/>
          <p14:tracePt t="218339" x="1400175" y="11718925"/>
          <p14:tracePt t="218349" x="1382713" y="11737975"/>
          <p14:tracePt t="218366" x="1346200" y="11737975"/>
          <p14:tracePt t="218373" x="1328738" y="11737975"/>
          <p14:tracePt t="218379" x="1311275" y="11737975"/>
          <p14:tracePt t="219725" x="1311275" y="11718925"/>
          <p14:tracePt t="219735" x="1292225" y="11718925"/>
          <p14:tracePt t="219740" x="1292225" y="11701463"/>
          <p14:tracePt t="219751" x="1274763" y="11701463"/>
          <p14:tracePt t="219756" x="1257300" y="11684000"/>
          <p14:tracePt t="219765" x="1238250" y="11647488"/>
          <p14:tracePt t="219773" x="1220788" y="11647488"/>
          <p14:tracePt t="219779" x="1185863" y="11647488"/>
          <p14:tracePt t="219787" x="1185863" y="11630025"/>
          <p14:tracePt t="219795" x="1166813" y="11630025"/>
          <p14:tracePt t="219803" x="1131888" y="11630025"/>
          <p14:tracePt t="219811" x="1112838" y="11630025"/>
          <p14:tracePt t="219819" x="1095375" y="11630025"/>
          <p14:tracePt t="219828" x="1058863" y="11630025"/>
          <p14:tracePt t="219860" x="1041400" y="11630025"/>
          <p14:tracePt t="219892" x="1041400" y="11664950"/>
          <p14:tracePt t="219918" x="1041400" y="11684000"/>
          <p14:tracePt t="219925" x="1041400" y="11701463"/>
          <p14:tracePt t="219940" x="1041400" y="11718925"/>
          <p14:tracePt t="219957" x="1041400" y="11737975"/>
          <p14:tracePt t="219967" x="1077913" y="11755438"/>
          <p14:tracePt t="219972" x="1095375" y="11755438"/>
          <p14:tracePt t="219984" x="1112838" y="11755438"/>
          <p14:tracePt t="219988" x="1112838" y="11772900"/>
          <p14:tracePt t="220004" x="1131888" y="11772900"/>
          <p14:tracePt t="220085" x="1149350" y="11772900"/>
          <p14:tracePt t="220117" x="1149350" y="11755438"/>
          <p14:tracePt t="220165" x="1131888" y="11755438"/>
          <p14:tracePt t="220173" x="1112838" y="11755438"/>
          <p14:tracePt t="220180" x="1095375" y="11755438"/>
          <p14:tracePt t="220188" x="1058863" y="11755438"/>
          <p14:tracePt t="220195" x="1041400" y="11755438"/>
          <p14:tracePt t="220203" x="1023938" y="11755438"/>
          <p14:tracePt t="220212" x="1004888" y="11755438"/>
          <p14:tracePt t="220300" x="1023938" y="11755438"/>
          <p14:tracePt t="220309" x="1041400" y="11755438"/>
          <p14:tracePt t="220318" x="1077913" y="11755438"/>
          <p14:tracePt t="220323" x="1095375" y="11755438"/>
          <p14:tracePt t="220335" x="1131888" y="11755438"/>
          <p14:tracePt t="220340" x="1149350" y="11755438"/>
          <p14:tracePt t="220350" x="1166813" y="11755438"/>
          <p14:tracePt t="220356" x="1203325" y="11755438"/>
          <p14:tracePt t="220368" x="1203325" y="11737975"/>
          <p14:tracePt t="220391" x="1220788" y="11737975"/>
          <p14:tracePt t="220420" x="1220788" y="11718925"/>
          <p14:tracePt t="220564" x="1220788" y="11737975"/>
          <p14:tracePt t="220573" x="1185863" y="11737975"/>
          <p14:tracePt t="220580" x="1185863" y="11755438"/>
          <p14:tracePt t="220587" x="1185863" y="11772900"/>
          <p14:tracePt t="220595" x="1166813" y="11772900"/>
          <p14:tracePt t="220604" x="1166813" y="11826875"/>
          <p14:tracePt t="220613" x="1166813" y="11844338"/>
          <p14:tracePt t="220630" x="1166813" y="11863388"/>
          <p14:tracePt t="220643" x="1203325" y="11880850"/>
          <p14:tracePt t="220654" x="1220788" y="11880850"/>
          <p14:tracePt t="220659" x="1238250" y="11880850"/>
          <p14:tracePt t="220667" x="1257300" y="11880850"/>
          <p14:tracePt t="220677" x="1274763" y="11880850"/>
          <p14:tracePt t="220684" x="1292225" y="11880850"/>
          <p14:tracePt t="220691" x="1346200" y="11880850"/>
          <p14:tracePt t="220699" x="1382713" y="11880850"/>
          <p14:tracePt t="220708" x="1419225" y="11880850"/>
          <p14:tracePt t="220718" x="1454150" y="11880850"/>
          <p14:tracePt t="220725" x="1471613" y="11880850"/>
          <p14:tracePt t="220820" x="1471613" y="11863388"/>
          <p14:tracePt t="220837" x="1471613" y="11844338"/>
          <p14:tracePt t="220863" x="1471613" y="11809413"/>
          <p14:tracePt t="220887" x="1454150" y="11790363"/>
          <p14:tracePt t="220892" x="1436688" y="11790363"/>
          <p14:tracePt t="220901" x="1419225" y="11772900"/>
          <p14:tracePt t="220907" x="1382713" y="11772900"/>
          <p14:tracePt t="220917" x="1365250" y="11772900"/>
          <p14:tracePt t="220923" x="1346200" y="11772900"/>
          <p14:tracePt t="220965" x="1328738" y="11772900"/>
          <p14:tracePt t="221052" x="1346200" y="11790363"/>
          <p14:tracePt t="221068" x="1365250" y="11790363"/>
          <p14:tracePt t="221093" x="1400175" y="11790363"/>
          <p14:tracePt t="221173" x="1400175" y="11772900"/>
          <p14:tracePt t="221220" x="1400175" y="11755438"/>
          <p14:tracePt t="221244" x="1382713" y="11755438"/>
          <p14:tracePt t="221252" x="1382713" y="11737975"/>
          <p14:tracePt t="221260" x="1365250" y="11737975"/>
          <p14:tracePt t="221268" x="1346200" y="11737975"/>
          <p14:tracePt t="221277" x="1328738" y="11718925"/>
          <p14:tracePt t="221285" x="1311275" y="11718925"/>
          <p14:tracePt t="221301" x="1292225" y="11718925"/>
          <p14:tracePt t="222100" x="1311275" y="11718925"/>
          <p14:tracePt t="222109" x="1328738" y="11718925"/>
          <p14:tracePt t="222118" x="1346200" y="11718925"/>
          <p14:tracePt t="222124" x="1400175" y="11718925"/>
          <p14:tracePt t="222134" x="1419225" y="11718925"/>
          <p14:tracePt t="222139" x="1490663" y="11718925"/>
          <p14:tracePt t="222151" x="1525588" y="11718925"/>
          <p14:tracePt t="222156" x="1687513" y="11755438"/>
          <p14:tracePt t="222165" x="1778000" y="11755438"/>
          <p14:tracePt t="222174" x="1866900" y="11755438"/>
          <p14:tracePt t="222179" x="1974850" y="11755438"/>
          <p14:tracePt t="222187" x="1993900" y="11755438"/>
          <p14:tracePt t="222196" x="2065338" y="11755438"/>
          <p14:tracePt t="222203" x="2100263" y="11755438"/>
          <p14:tracePt t="222212" x="2119313" y="11755438"/>
          <p14:tracePt t="222220" x="2173288" y="11755438"/>
          <p14:tracePt t="222227" x="2190750" y="11755438"/>
          <p14:tracePt t="222236" x="2227263" y="11755438"/>
          <p14:tracePt t="222243" x="2262188" y="11755438"/>
          <p14:tracePt t="222252" x="2298700" y="11755438"/>
          <p14:tracePt t="222260" x="2316163" y="11755438"/>
          <p14:tracePt t="222268" x="2333625" y="11755438"/>
          <p14:tracePt t="222276" x="2352675" y="11755438"/>
          <p14:tracePt t="222349" x="2352675" y="11718925"/>
          <p14:tracePt t="222477" x="2387600" y="11718925"/>
          <p14:tracePt t="222485" x="2406650" y="11718925"/>
          <p14:tracePt t="222492" x="2424113" y="11718925"/>
          <p14:tracePt t="222503" x="2441575" y="11718925"/>
          <p14:tracePt t="222507" x="2514600" y="11701463"/>
          <p14:tracePt t="222518" x="2532063" y="11701463"/>
          <p14:tracePt t="222526" x="2603500" y="11701463"/>
          <p14:tracePt t="222531" x="2640013" y="11701463"/>
          <p14:tracePt t="222539" x="2657475" y="11684000"/>
          <p14:tracePt t="222551" x="2728913" y="11684000"/>
          <p14:tracePt t="222555" x="2747963" y="11684000"/>
          <p14:tracePt t="222564" x="2801938" y="11664950"/>
          <p14:tracePt t="222572" x="2819400" y="11664950"/>
          <p14:tracePt t="222579" x="2873375" y="11630025"/>
          <p14:tracePt t="222587" x="2890838" y="11630025"/>
          <p14:tracePt t="222595" x="2927350" y="11630025"/>
          <p14:tracePt t="222604" x="2944813" y="11630025"/>
          <p14:tracePt t="222612" x="2998788" y="11630025"/>
          <p14:tracePt t="222621" x="3016250" y="11610975"/>
          <p14:tracePt t="222628" x="3035300" y="11610975"/>
          <p14:tracePt t="222637" x="3052763" y="11610975"/>
          <p14:tracePt t="222654" x="3070225" y="11610975"/>
          <p14:tracePt t="222660" x="3087688" y="11610975"/>
          <p14:tracePt t="222669" x="3124200" y="11610975"/>
          <p14:tracePt t="222676" x="3141663" y="11610975"/>
          <p14:tracePt t="222683" x="3160713" y="11647488"/>
          <p14:tracePt t="222692" x="3178175" y="11647488"/>
          <p14:tracePt t="222701" x="3214688" y="11647488"/>
          <p14:tracePt t="222709" x="3268663" y="11664950"/>
          <p14:tracePt t="222715" x="3322638" y="11684000"/>
          <p14:tracePt t="222723" x="3375025" y="11718925"/>
          <p14:tracePt t="222735" x="3394075" y="11718925"/>
          <p14:tracePt t="222739" x="3465513" y="11718925"/>
          <p14:tracePt t="222751" x="3536950" y="11737975"/>
          <p14:tracePt t="222755" x="3590925" y="11737975"/>
          <p14:tracePt t="222763" x="3662363" y="11737975"/>
          <p14:tracePt t="222771" x="3698875" y="11737975"/>
          <p14:tracePt t="222778" x="3789363" y="11737975"/>
          <p14:tracePt t="222787" x="3824288" y="11737975"/>
          <p14:tracePt t="222796" x="3895725" y="11737975"/>
          <p14:tracePt t="222804" x="4003675" y="11737975"/>
          <p14:tracePt t="222812" x="4040188" y="11737975"/>
          <p14:tracePt t="222821" x="4076700" y="11737975"/>
          <p14:tracePt t="222827" x="4094163" y="11737975"/>
          <p14:tracePt t="222835" x="4111625" y="11737975"/>
          <p14:tracePt t="222860" x="4130675" y="11737975"/>
          <p14:tracePt t="222892" x="4165600" y="11737975"/>
          <p14:tracePt t="222902" x="4183063" y="11737975"/>
          <p14:tracePt t="222908" x="4202113" y="11737975"/>
          <p14:tracePt t="222918" x="4237038" y="11737975"/>
          <p14:tracePt t="222924" x="4256088" y="11737975"/>
          <p14:tracePt t="222934" x="4291013" y="11737975"/>
          <p14:tracePt t="222939" x="4310063" y="11737975"/>
          <p14:tracePt t="222953" x="4327525" y="11737975"/>
          <p14:tracePt t="222957" x="4344988" y="11737975"/>
          <p14:tracePt t="222962" x="4364038" y="11737975"/>
          <p14:tracePt t="222971" x="4381500" y="11737975"/>
          <p14:tracePt t="222979" x="4398963" y="11737975"/>
          <p14:tracePt t="222987" x="4416425" y="11737975"/>
          <p14:tracePt t="222996" x="4452938" y="11737975"/>
          <p14:tracePt t="223003" x="4470400" y="11737975"/>
          <p14:tracePt t="223011" x="4489450" y="11737975"/>
          <p14:tracePt t="223021" x="4524375" y="11737975"/>
          <p14:tracePt t="223027" x="4543425" y="11737975"/>
          <p14:tracePt t="223034" x="4614863" y="11737975"/>
          <p14:tracePt t="223054" x="4686300" y="11737975"/>
          <p14:tracePt t="223060" x="4757738" y="11737975"/>
          <p14:tracePt t="223068" x="4776788" y="11737975"/>
          <p14:tracePt t="223076" x="4830763" y="11737975"/>
          <p14:tracePt t="223084" x="4848225" y="11737975"/>
          <p14:tracePt t="223092" x="4865688" y="11737975"/>
          <p14:tracePt t="223100" x="4884738" y="11737975"/>
          <p14:tracePt t="223107" x="4902200" y="11737975"/>
          <p14:tracePt t="223117" x="4919663" y="11737975"/>
          <p14:tracePt t="223124" x="4973638" y="11737975"/>
          <p14:tracePt t="223133" x="5010150" y="11737975"/>
          <p14:tracePt t="223139" x="5027613" y="11737975"/>
          <p14:tracePt t="223149" x="5099050" y="11737975"/>
          <p14:tracePt t="223155" x="5153025" y="11737975"/>
          <p14:tracePt t="223164" x="5224463" y="11737975"/>
          <p14:tracePt t="223171" x="5278438" y="11737975"/>
          <p14:tracePt t="223180" x="5351463" y="11737975"/>
          <p14:tracePt t="223188" x="5422900" y="11718925"/>
          <p14:tracePt t="223196" x="5459413" y="11718925"/>
          <p14:tracePt t="223204" x="5494338" y="11684000"/>
          <p14:tracePt t="223212" x="5511800" y="11684000"/>
          <p14:tracePt t="223219" x="5530850" y="11684000"/>
          <p14:tracePt t="223227" x="5548313" y="11684000"/>
          <p14:tracePt t="223260" x="5548313" y="11664950"/>
          <p14:tracePt t="223389" x="5584825" y="11664950"/>
          <p14:tracePt t="223405" x="5602288" y="11664950"/>
          <p14:tracePt t="223413" x="5619750" y="11664950"/>
          <p14:tracePt t="223429" x="5638800" y="11684000"/>
          <p14:tracePt t="223436" x="5656263" y="11684000"/>
          <p14:tracePt t="223444" x="5710238" y="11718925"/>
          <p14:tracePt t="223453" x="5727700" y="11718925"/>
          <p14:tracePt t="223461" x="5764213" y="11718925"/>
          <p14:tracePt t="223468" x="5781675" y="11718925"/>
          <p14:tracePt t="223476" x="5835650" y="11718925"/>
          <p14:tracePt t="223486" x="5853113" y="11718925"/>
          <p14:tracePt t="223490" x="5889625" y="11737975"/>
          <p14:tracePt t="223499" x="5926138" y="11737975"/>
          <p14:tracePt t="223507" x="5943600" y="11737975"/>
          <p14:tracePt t="223517" x="5961063" y="11737975"/>
          <p14:tracePt t="223523" x="5997575" y="11755438"/>
          <p14:tracePt t="223531" x="6015038" y="11755438"/>
          <p14:tracePt t="223539" x="6051550" y="11755438"/>
          <p14:tracePt t="223548" x="6086475" y="11755438"/>
          <p14:tracePt t="223555" x="6105525" y="11755438"/>
          <p14:tracePt t="223563" x="6176963" y="11755438"/>
          <p14:tracePt t="223577" x="6248400" y="11755438"/>
          <p14:tracePt t="223580" x="6267450" y="11755438"/>
          <p14:tracePt t="223587" x="6338888" y="11755438"/>
          <p14:tracePt t="223595" x="6356350" y="11755438"/>
          <p14:tracePt t="223603" x="6410325" y="11755438"/>
          <p14:tracePt t="223611" x="6427788" y="11755438"/>
          <p14:tracePt t="223620" x="6464300" y="11755438"/>
          <p14:tracePt t="223628" x="6481763" y="11755438"/>
          <p14:tracePt t="223637" x="6535738" y="11755438"/>
          <p14:tracePt t="223645" x="6553200" y="11755438"/>
          <p14:tracePt t="223651" x="6589713" y="11755438"/>
          <p14:tracePt t="223659" x="6626225" y="11755438"/>
          <p14:tracePt t="223667" x="6643688" y="11755438"/>
          <p14:tracePt t="223676" x="6661150" y="11755438"/>
          <p14:tracePt t="223685" x="6680200" y="11755438"/>
          <p14:tracePt t="223692" x="6715125" y="11755438"/>
          <p14:tracePt t="223699" x="6769100" y="11755438"/>
          <p14:tracePt t="223707" x="6788150" y="11737975"/>
          <p14:tracePt t="223715" x="6805613" y="11737975"/>
          <p14:tracePt t="223724" x="6859588" y="11737975"/>
          <p14:tracePt t="223736" x="6877050" y="11737975"/>
          <p14:tracePt t="223741" x="6894513" y="11737975"/>
          <p14:tracePt t="223747" x="6894513" y="11718925"/>
          <p14:tracePt t="223755" x="6913563" y="11718925"/>
          <p14:tracePt t="223763" x="6931025" y="11718925"/>
          <p14:tracePt t="223772" x="6948488" y="11718925"/>
          <p14:tracePt t="223780" x="6967538" y="11718925"/>
          <p14:tracePt t="223788" x="7021513" y="11718925"/>
          <p14:tracePt t="223795" x="7038975" y="11718925"/>
          <p14:tracePt t="223803" x="7056438" y="11718925"/>
          <p14:tracePt t="223811" x="7075488" y="11718925"/>
          <p14:tracePt t="223820" x="7127875" y="11718925"/>
          <p14:tracePt t="223829" x="7146925" y="11718925"/>
          <p14:tracePt t="223836" x="7164388" y="11718925"/>
          <p14:tracePt t="223843" x="7181850" y="11718925"/>
          <p14:tracePt t="223853" x="7200900" y="11718925"/>
          <p14:tracePt t="223860" x="7218363" y="11718925"/>
          <p14:tracePt t="223868" x="7254875" y="11718925"/>
          <p14:tracePt t="223879" x="7272338" y="11718925"/>
          <p14:tracePt t="223883" x="7289800" y="11718925"/>
          <p14:tracePt t="223891" x="7308850" y="11718925"/>
          <p14:tracePt t="223902" x="7326313" y="11718925"/>
          <p14:tracePt t="223907" x="7343775" y="11718925"/>
          <p14:tracePt t="223917" x="7361238" y="11718925"/>
          <p14:tracePt t="223923" x="7397750" y="11718925"/>
          <p14:tracePt t="223950" x="7415213" y="11718925"/>
          <p14:tracePt t="223956" x="7434263" y="11718925"/>
          <p14:tracePt t="223974" x="7451725" y="11718925"/>
          <p14:tracePt t="223980" x="7469188" y="11718925"/>
          <p14:tracePt t="223987" x="7542213" y="11718925"/>
          <p14:tracePt t="223997" x="7577138" y="11718925"/>
          <p14:tracePt t="224002" x="7631113" y="11718925"/>
          <p14:tracePt t="224010" x="7685088" y="11718925"/>
          <p14:tracePt t="224019" x="7721600" y="11718925"/>
          <p14:tracePt t="224033" x="7810500" y="11684000"/>
          <p14:tracePt t="224035" x="7829550" y="11684000"/>
          <p14:tracePt t="224043" x="7847013" y="11684000"/>
          <p14:tracePt t="224052" x="7864475" y="11684000"/>
          <p14:tracePt t="224100" x="7883525" y="11684000"/>
          <p14:tracePt t="224125" x="7900988" y="11684000"/>
          <p14:tracePt t="224134" x="7918450" y="11684000"/>
          <p14:tracePt t="224151" x="7954963" y="11684000"/>
          <p14:tracePt t="224156" x="7972425" y="11684000"/>
          <p14:tracePt t="224236" x="7989888" y="11684000"/>
          <p14:tracePt t="224263" x="8008938" y="11684000"/>
          <p14:tracePt t="224277" x="8026400" y="11684000"/>
          <p14:tracePt t="224291" x="8043863" y="11684000"/>
          <p14:tracePt t="224541" x="8062913" y="11684000"/>
          <p14:tracePt t="224596" x="8080375" y="11684000"/>
          <p14:tracePt t="224605" x="8116888" y="11684000"/>
          <p14:tracePt t="224612" x="8134350" y="11684000"/>
          <p14:tracePt t="224620" x="8151813" y="11684000"/>
          <p14:tracePt t="224637" x="8169275" y="11684000"/>
          <p14:tracePt t="224655" x="8188325" y="11684000"/>
          <p14:tracePt t="224670" x="8205788" y="11684000"/>
          <p14:tracePt t="224701" x="8223250" y="11684000"/>
          <p14:tracePt t="224708" x="8259763" y="11684000"/>
          <p14:tracePt t="224726" x="8277225" y="11684000"/>
          <p14:tracePt t="224732" x="8296275" y="11684000"/>
          <p14:tracePt t="224739" x="8313738" y="11684000"/>
          <p14:tracePt t="224750" x="8331200" y="11684000"/>
          <p14:tracePt t="224756" x="8350250" y="11684000"/>
          <p14:tracePt t="224765" x="8367713" y="11684000"/>
          <p14:tracePt t="224773" x="8404225" y="11684000"/>
          <p14:tracePt t="224778" x="8421688" y="11684000"/>
          <p14:tracePt t="224948" x="8439150" y="11684000"/>
          <p14:tracePt t="224957" x="8456613" y="11684000"/>
          <p14:tracePt t="224965" x="8475663" y="11684000"/>
          <p14:tracePt t="224972" x="8529638" y="11684000"/>
          <p14:tracePt t="224979" x="8547100" y="11684000"/>
          <p14:tracePt t="224987" x="8564563" y="11684000"/>
          <p14:tracePt t="224997" x="8655050" y="11701463"/>
          <p14:tracePt t="225004" x="8672513" y="11701463"/>
          <p14:tracePt t="225012" x="8797925" y="11718925"/>
          <p14:tracePt t="225020" x="8851900" y="11718925"/>
          <p14:tracePt t="225027" x="8959850" y="11718925"/>
          <p14:tracePt t="225035" x="9013825" y="11718925"/>
          <p14:tracePt t="225043" x="9050338" y="11718925"/>
          <p14:tracePt t="225051" x="9067800" y="11718925"/>
          <p14:tracePt t="225061" x="9085263" y="11718925"/>
          <p14:tracePt t="225150" x="9121775" y="11718925"/>
          <p14:tracePt t="225165" x="9139238" y="11718925"/>
          <p14:tracePt t="225188" x="9158288" y="11718925"/>
          <p14:tracePt t="225318" x="9175750" y="11718925"/>
          <p14:tracePt t="226061" x="9158288" y="11718925"/>
          <p14:tracePt t="226069" x="9139238" y="11718925"/>
          <p14:tracePt t="226076" x="9085263" y="11718925"/>
          <p14:tracePt t="226086" x="9050338" y="11718925"/>
          <p14:tracePt t="226101" x="8924925" y="11718925"/>
          <p14:tracePt t="226109" x="8834438" y="11718925"/>
          <p14:tracePt t="226117" x="8797925" y="11718925"/>
          <p14:tracePt t="226123" x="8743950" y="11737975"/>
          <p14:tracePt t="226133" x="8726488" y="11772900"/>
          <p14:tracePt t="226150" x="8780463" y="11772900"/>
          <p14:tracePt t="226188" x="8780463" y="11790363"/>
          <p14:tracePt t="226204" x="8763000" y="11809413"/>
          <p14:tracePt t="226212" x="8743950" y="11826875"/>
          <p14:tracePt t="226277" x="8780463" y="11826875"/>
          <p14:tracePt t="226293" x="8780463" y="11809413"/>
          <p14:tracePt t="226306" x="8797925" y="11809413"/>
          <p14:tracePt t="226310" x="8816975" y="11809413"/>
          <p14:tracePt t="226323" x="8816975" y="11826875"/>
          <p14:tracePt t="226396" x="8834438" y="11826875"/>
          <p14:tracePt t="226613" x="8851900" y="11826875"/>
          <p14:tracePt t="226639" x="8851900" y="11790363"/>
          <p14:tracePt t="226684" x="8851900" y="11772900"/>
          <p14:tracePt t="226700" x="8888413" y="11772900"/>
          <p14:tracePt t="226837" x="8888413" y="11755438"/>
          <p14:tracePt t="227373" x="8870950" y="11755438"/>
          <p14:tracePt t="227388" x="8851900" y="11755438"/>
          <p14:tracePt t="227397" x="8834438" y="11737975"/>
          <p14:tracePt t="227403" x="8816975" y="11737975"/>
          <p14:tracePt t="227411" x="8797925" y="11718925"/>
          <p14:tracePt t="227419" x="8780463" y="11718925"/>
          <p14:tracePt t="227427" x="8763000" y="11718925"/>
          <p14:tracePt t="227437" x="8726488" y="11718925"/>
          <p14:tracePt t="227443" x="8691563" y="11718925"/>
          <p14:tracePt t="227451" x="8672513" y="11718925"/>
          <p14:tracePt t="227460" x="8655050" y="11701463"/>
          <p14:tracePt t="227468" x="8637588" y="11701463"/>
          <p14:tracePt t="227485" x="8601075" y="11701463"/>
          <p14:tracePt t="227518" x="8583613" y="11701463"/>
          <p14:tracePt t="227524" x="8564563" y="11701463"/>
          <p14:tracePt t="227534" x="8547100" y="11701463"/>
          <p14:tracePt t="227538" x="8529638" y="11701463"/>
          <p14:tracePt t="227550" x="8510588" y="11701463"/>
          <p14:tracePt t="227556" x="8456613" y="11701463"/>
          <p14:tracePt t="227563" x="8421688" y="11701463"/>
          <p14:tracePt t="227572" x="8404225" y="11701463"/>
          <p14:tracePt t="227580" x="8385175" y="11701463"/>
          <p14:tracePt t="227589" x="8331200" y="11684000"/>
          <p14:tracePt t="227595" x="8277225" y="11684000"/>
          <p14:tracePt t="227612" x="8259763" y="11684000"/>
          <p14:tracePt t="227620" x="8242300" y="11684000"/>
          <p14:tracePt t="227628" x="8223250" y="11684000"/>
          <p14:tracePt t="227637" x="8205788" y="11684000"/>
          <p14:tracePt t="227643" x="8134350" y="11684000"/>
          <p14:tracePt t="227653" x="8080375" y="11684000"/>
          <p14:tracePt t="227661" x="7989888" y="11684000"/>
          <p14:tracePt t="227669" x="7935913" y="11684000"/>
          <p14:tracePt t="227678" x="7864475" y="11684000"/>
          <p14:tracePt t="227683" x="7756525" y="11684000"/>
          <p14:tracePt t="227691" x="7702550" y="11684000"/>
          <p14:tracePt t="227701" x="7631113" y="11684000"/>
          <p14:tracePt t="227708" x="7577138" y="11684000"/>
          <p14:tracePt t="227718" x="7559675" y="11684000"/>
          <p14:tracePt t="227723" x="7542213" y="11684000"/>
          <p14:tracePt t="227734" x="7505700" y="11684000"/>
          <p14:tracePt t="227740" x="7469188" y="11684000"/>
          <p14:tracePt t="227748" x="7469188" y="11647488"/>
          <p14:tracePt t="227755" x="7451725" y="11647488"/>
          <p14:tracePt t="227764" x="7434263" y="11647488"/>
          <p14:tracePt t="227772" x="7397750" y="11647488"/>
          <p14:tracePt t="227780" x="7380288" y="11647488"/>
          <p14:tracePt t="227790" x="7272338" y="11630025"/>
          <p14:tracePt t="227795" x="7200900" y="11630025"/>
          <p14:tracePt t="227803" x="7056438" y="11593513"/>
          <p14:tracePt t="227812" x="6805613" y="11557000"/>
          <p14:tracePt t="227820" x="6697663" y="11539538"/>
          <p14:tracePt t="227828" x="6446838" y="11504613"/>
          <p14:tracePt t="227836" x="6373813" y="11468100"/>
          <p14:tracePt t="227843" x="6176963" y="11450638"/>
          <p14:tracePt t="227851" x="6105525" y="11450638"/>
          <p14:tracePt t="227859" x="5926138" y="11414125"/>
          <p14:tracePt t="227870" x="5818188" y="11377613"/>
          <p14:tracePt t="227876" x="5727700" y="11377613"/>
          <p14:tracePt t="227886" x="5619750" y="11377613"/>
          <p14:tracePt t="227892" x="5584825" y="11377613"/>
          <p14:tracePt t="227904" x="5440363" y="11377613"/>
          <p14:tracePt t="227907" x="5351463" y="11377613"/>
          <p14:tracePt t="227916" x="5172075" y="11377613"/>
          <p14:tracePt t="227923" x="5099050" y="11377613"/>
          <p14:tracePt t="227933" x="4884738" y="11377613"/>
          <p14:tracePt t="227939" x="4686300" y="11377613"/>
          <p14:tracePt t="227947" x="4614863" y="11377613"/>
          <p14:tracePt t="227955" x="4470400" y="11377613"/>
          <p14:tracePt t="227964" x="4381500" y="11377613"/>
          <p14:tracePt t="227971" x="4237038" y="11377613"/>
          <p14:tracePt t="227980" x="4130675" y="11377613"/>
          <p14:tracePt t="227987" x="3949700" y="11377613"/>
          <p14:tracePt t="227996" x="3806825" y="11377613"/>
          <p14:tracePt t="228004" x="3698875" y="11377613"/>
          <p14:tracePt t="228012" x="3519488" y="11377613"/>
          <p14:tracePt t="228020" x="3448050" y="11377613"/>
          <p14:tracePt t="228037" x="3178175" y="11377613"/>
          <p14:tracePt t="228043" x="2998788" y="11377613"/>
          <p14:tracePt t="228051" x="2908300" y="11377613"/>
          <p14:tracePt t="228059" x="2765425" y="11377613"/>
          <p14:tracePt t="228068" x="2620963" y="11377613"/>
          <p14:tracePt t="228076" x="2603500" y="11377613"/>
          <p14:tracePt t="228085" x="2441575" y="11377613"/>
          <p14:tracePt t="228092" x="2406650" y="11396663"/>
          <p14:tracePt t="228102" x="2279650" y="11414125"/>
          <p14:tracePt t="228107" x="2208213" y="11414125"/>
          <p14:tracePt t="228119" x="2065338" y="11450638"/>
          <p14:tracePt t="228124" x="1903413" y="11485563"/>
          <p14:tracePt t="228132" x="1831975" y="11485563"/>
          <p14:tracePt t="228138" x="1687513" y="11504613"/>
          <p14:tracePt t="228148" x="1633538" y="11504613"/>
          <p14:tracePt t="228155" x="1490663" y="11539538"/>
          <p14:tracePt t="228163" x="1471613" y="11539538"/>
          <p14:tracePt t="228171" x="1382713" y="11539538"/>
          <p14:tracePt t="228179" x="1346200" y="11539538"/>
          <p14:tracePt t="228189" x="1292225" y="11539538"/>
          <p14:tracePt t="228195" x="1238250" y="11539538"/>
          <p14:tracePt t="228204" x="1185863" y="11539538"/>
          <p14:tracePt t="228212" x="1149350" y="11539538"/>
          <p14:tracePt t="228224" x="1095375" y="11539538"/>
          <p14:tracePt t="228228" x="1023938" y="11539538"/>
          <p14:tracePt t="228237" x="969963" y="11539538"/>
          <p14:tracePt t="228242" x="898525" y="11539538"/>
          <p14:tracePt t="228252" x="790575" y="11539538"/>
          <p14:tracePt t="228260" x="771525" y="11539538"/>
          <p14:tracePt t="228268" x="700088" y="11539538"/>
          <p14:tracePt t="228276" x="665163" y="11539538"/>
          <p14:tracePt t="228285" x="646113" y="11539538"/>
          <p14:tracePt t="228292" x="646113" y="11557000"/>
          <p14:tracePt t="228308" x="611188" y="11557000"/>
          <p14:tracePt t="228349" x="592138" y="11557000"/>
          <p14:tracePt t="228373" x="592138" y="11576050"/>
          <p14:tracePt t="228404" x="592138" y="11593513"/>
          <p14:tracePt t="228579" x="574675" y="11593513"/>
          <p14:tracePt t="228604" x="557213" y="11630025"/>
          <p14:tracePt t="228637" x="538163" y="11630025"/>
          <p14:tracePt t="228661" x="538163" y="11647488"/>
          <p14:tracePt t="228668" x="520700" y="11647488"/>
          <p14:tracePt t="228692" x="503238" y="11647488"/>
          <p14:tracePt t="228708" x="503238" y="11664950"/>
          <p14:tracePt t="228725" x="466725" y="11664950"/>
          <p14:tracePt t="228756" x="449263" y="11664950"/>
          <p14:tracePt t="228780" x="430213" y="11684000"/>
          <p14:tracePt t="228837" x="412750" y="11684000"/>
          <p14:tracePt t="228861" x="395288" y="11684000"/>
          <p14:tracePt t="228876" x="395288" y="11664950"/>
          <p14:tracePt t="228885" x="377825" y="11610975"/>
          <p14:tracePt t="228892" x="341313" y="11576050"/>
          <p14:tracePt t="228900" x="341313" y="11539538"/>
          <p14:tracePt t="228907" x="323850" y="11504613"/>
          <p14:tracePt t="228919" x="304800" y="11504613"/>
          <p14:tracePt t="228923" x="304800" y="11485563"/>
          <p14:tracePt t="229061" x="304800" y="11504613"/>
          <p14:tracePt t="229076" x="304800" y="11522075"/>
          <p14:tracePt t="229100" x="304800" y="11539538"/>
          <p14:tracePt t="229151" x="304800" y="11557000"/>
          <p14:tracePt t="229325" x="323850" y="11557000"/>
          <p14:tracePt t="229334" x="341313" y="11557000"/>
          <p14:tracePt t="229340" x="395288" y="11557000"/>
          <p14:tracePt t="229348" x="538163" y="11557000"/>
          <p14:tracePt t="229355" x="611188" y="11557000"/>
          <p14:tracePt t="229363" x="862013" y="11557000"/>
          <p14:tracePt t="229373" x="1058863" y="11557000"/>
          <p14:tracePt t="229379" x="1579563" y="11557000"/>
          <p14:tracePt t="229388" x="1778000" y="11557000"/>
          <p14:tracePt t="229396" x="2441575" y="11539538"/>
          <p14:tracePt t="229404" x="2998788" y="11450638"/>
          <p14:tracePt t="229413" x="3160713" y="11414125"/>
          <p14:tracePt t="229422" x="3590925" y="11342688"/>
          <p14:tracePt t="229427" x="3698875" y="11342688"/>
          <p14:tracePt t="229437" x="3949700" y="11342688"/>
          <p14:tracePt t="229443" x="4003675" y="11325225"/>
          <p14:tracePt t="229452" x="4183063" y="11288713"/>
          <p14:tracePt t="229461" x="4273550" y="11288713"/>
          <p14:tracePt t="229469" x="4381500" y="11288713"/>
          <p14:tracePt t="229476" x="4560888" y="11288713"/>
          <p14:tracePt t="229488" x="4597400" y="11288713"/>
          <p14:tracePt t="229491" x="4830763" y="11288713"/>
          <p14:tracePt t="229499" x="4902200" y="11288713"/>
          <p14:tracePt t="229508" x="5118100" y="11288713"/>
          <p14:tracePt t="229515" x="5189538" y="11288713"/>
          <p14:tracePt t="229523" x="5422900" y="11288713"/>
          <p14:tracePt t="229534" x="5656263" y="11288713"/>
          <p14:tracePt t="229539" x="5727700" y="11288713"/>
          <p14:tracePt t="229550" x="5907088" y="11288713"/>
          <p14:tracePt t="229555" x="5961063" y="11288713"/>
          <p14:tracePt t="229564" x="6069013" y="11288713"/>
          <p14:tracePt t="229572" x="6069013" y="11271250"/>
          <p14:tracePt t="229580" x="6105525" y="11271250"/>
          <p14:tracePt t="229587" x="6105525" y="11252200"/>
          <p14:tracePt t="229600" x="6140450" y="11234738"/>
          <p14:tracePt t="229603" x="6159500" y="11198225"/>
          <p14:tracePt t="229611" x="6176963" y="11198225"/>
          <p14:tracePt t="229620" x="6213475" y="11180763"/>
          <p14:tracePt t="229628" x="6213475" y="11163300"/>
          <p14:tracePt t="229637" x="6267450" y="11163300"/>
          <p14:tracePt t="229644" x="6284913" y="11144250"/>
          <p14:tracePt t="229652" x="6319838" y="11144250"/>
          <p14:tracePt t="229659" x="6338888" y="11144250"/>
          <p14:tracePt t="229668" x="6410325" y="11126788"/>
          <p14:tracePt t="229675" x="6500813" y="11126788"/>
          <p14:tracePt t="229686" x="6535738" y="11126788"/>
          <p14:tracePt t="229691" x="6643688" y="11126788"/>
          <p14:tracePt t="229701" x="6697663" y="11126788"/>
          <p14:tracePt t="229708" x="6805613" y="11126788"/>
          <p14:tracePt t="229717" x="6877050" y="11126788"/>
          <p14:tracePt t="229723" x="6948488" y="11126788"/>
          <p14:tracePt t="229733" x="7002463" y="11126788"/>
          <p14:tracePt t="229740" x="7021513" y="11126788"/>
          <p14:tracePt t="229804" x="6967538" y="11126788"/>
          <p14:tracePt t="229813" x="6948488" y="11126788"/>
          <p14:tracePt t="229820" x="6913563" y="11126788"/>
          <p14:tracePt t="229828" x="6859588" y="11144250"/>
          <p14:tracePt t="229837" x="6680200" y="11144250"/>
          <p14:tracePt t="229844" x="6607175" y="11180763"/>
          <p14:tracePt t="229854" x="6464300" y="11180763"/>
          <p14:tracePt t="229859" x="6302375" y="11198225"/>
          <p14:tracePt t="229871" x="6284913" y="11198225"/>
          <p14:tracePt t="229876" x="6230938" y="11198225"/>
          <p14:tracePt t="229940" x="6230938" y="11180763"/>
          <p14:tracePt t="229950" x="6230938" y="11163300"/>
          <p14:tracePt t="229956" x="6230938" y="11144250"/>
          <p14:tracePt t="229964" x="6230938" y="11126788"/>
          <p14:tracePt t="229973" x="6230938" y="11109325"/>
          <p14:tracePt t="229979" x="6230938" y="11055350"/>
          <p14:tracePt t="229987" x="6230938" y="11037888"/>
          <p14:tracePt t="230004" x="6230938" y="11018838"/>
          <p14:tracePt t="230084" x="6267450" y="11018838"/>
          <p14:tracePt t="230100" x="6284913" y="11018838"/>
          <p14:tracePt t="230125" x="6302375" y="11018838"/>
          <p14:tracePt t="230135" x="6319838" y="11018838"/>
          <p14:tracePt t="230140" x="6338888" y="11018838"/>
          <p14:tracePt t="230150" x="6356350" y="11018838"/>
          <p14:tracePt t="230156" x="6373813" y="11018838"/>
          <p14:tracePt t="230165" x="6410325" y="11018838"/>
          <p14:tracePt t="230173" x="6427788" y="11018838"/>
          <p14:tracePt t="230178" x="6464300" y="11072813"/>
          <p14:tracePt t="230188" x="6553200" y="11091863"/>
          <p14:tracePt t="230196" x="6589713" y="11091863"/>
          <p14:tracePt t="230204" x="6715125" y="11144250"/>
          <p14:tracePt t="230211" x="6751638" y="11144250"/>
          <p14:tracePt t="230219" x="6913563" y="11217275"/>
          <p14:tracePt t="230229" x="6985000" y="11217275"/>
          <p14:tracePt t="230238" x="7056438" y="11217275"/>
          <p14:tracePt t="230243" x="7164388" y="11217275"/>
          <p14:tracePt t="230252" x="7218363" y="11217275"/>
          <p14:tracePt t="230260" x="7254875" y="11217275"/>
          <p14:tracePt t="230272" x="7308850" y="11217275"/>
          <p14:tracePt t="230276" x="7380288" y="11198225"/>
          <p14:tracePt t="230286" x="7397750" y="11180763"/>
          <p14:tracePt t="230292" x="7469188" y="11163300"/>
          <p14:tracePt t="230303" x="7488238" y="11144250"/>
          <p14:tracePt t="230307" x="7596188" y="11109325"/>
          <p14:tracePt t="230316" x="7667625" y="11109325"/>
          <p14:tracePt t="230323" x="7721600" y="11109325"/>
          <p14:tracePt t="230333" x="7793038" y="11091863"/>
          <p14:tracePt t="230339" x="7810500" y="11091863"/>
          <p14:tracePt t="230348" x="7864475" y="11091863"/>
          <p14:tracePt t="230355" x="7883525" y="11091863"/>
          <p14:tracePt t="230372" x="7883525" y="11072813"/>
          <p14:tracePt t="230380" x="7900988" y="11072813"/>
          <p14:tracePt t="230388" x="7918450" y="11072813"/>
          <p14:tracePt t="230398" x="7935913" y="11072813"/>
          <p14:tracePt t="230403" x="8008938" y="11072813"/>
          <p14:tracePt t="230412" x="8026400" y="11055350"/>
          <p14:tracePt t="230422" x="8097838" y="11055350"/>
          <p14:tracePt t="230427" x="8134350" y="11055350"/>
          <p14:tracePt t="230435" x="8223250" y="11018838"/>
          <p14:tracePt t="230444" x="8277225" y="11001375"/>
          <p14:tracePt t="230455" x="8313738" y="11001375"/>
          <p14:tracePt t="230460" x="8367713" y="10964863"/>
          <p14:tracePt t="230469" x="8385175" y="10964863"/>
          <p14:tracePt t="230475" x="8404225" y="10947400"/>
          <p14:tracePt t="230502" x="8421688" y="10947400"/>
          <p14:tracePt t="230508" x="8439150" y="10947400"/>
          <p14:tracePt t="230518" x="8475663" y="10947400"/>
          <p14:tracePt t="230525" x="8493125" y="10947400"/>
          <p14:tracePt t="230531" x="8583613" y="10947400"/>
          <p14:tracePt t="230540" x="8637588" y="10964863"/>
          <p14:tracePt t="230549" x="8743950" y="10964863"/>
          <p14:tracePt t="230555" x="8851900" y="10983913"/>
          <p14:tracePt t="230563" x="8888413" y="10983913"/>
          <p14:tracePt t="230571" x="8977313" y="10983913"/>
          <p14:tracePt t="230579" x="8996363" y="10983913"/>
          <p14:tracePt t="230588" x="9031288" y="10983913"/>
          <p14:tracePt t="230596" x="9050338" y="10983913"/>
          <p14:tracePt t="230604" x="9067800" y="10983913"/>
          <p14:tracePt t="230611" x="9104313" y="10983913"/>
          <p14:tracePt t="230628" x="9121775" y="11001375"/>
          <p14:tracePt t="230637" x="9139238" y="11001375"/>
          <p14:tracePt t="230644" x="9158288" y="11001375"/>
          <p14:tracePt t="230655" x="9175750" y="11001375"/>
          <p14:tracePt t="230700" x="9139238" y="11001375"/>
          <p14:tracePt t="230708" x="9085263" y="11001375"/>
          <p14:tracePt t="230718" x="8905875" y="10964863"/>
          <p14:tracePt t="230724" x="8797925" y="10964863"/>
          <p14:tracePt t="230736" x="8493125" y="10964863"/>
          <p14:tracePt t="230739" x="8421688" y="10964863"/>
          <p14:tracePt t="230749" x="8205788" y="10964863"/>
          <p14:tracePt t="230755" x="8097838" y="10964863"/>
          <p14:tracePt t="230764" x="8043863" y="10964863"/>
          <p14:tracePt t="230772" x="7989888" y="10964863"/>
          <p14:tracePt t="230836" x="8008938" y="10964863"/>
          <p14:tracePt t="230845" x="8026400" y="10964863"/>
          <p14:tracePt t="230852" x="8062913" y="10964863"/>
          <p14:tracePt t="230860" x="8116888" y="10983913"/>
          <p14:tracePt t="230869" x="8188325" y="10983913"/>
          <p14:tracePt t="230877" x="8421688" y="11018838"/>
          <p14:tracePt t="230885" x="8709025" y="11018838"/>
          <p14:tracePt t="230892" x="8816975" y="11018838"/>
          <p14:tracePt t="230903" x="9031288" y="11018838"/>
          <p14:tracePt t="230907" x="9104313" y="11018838"/>
          <p14:tracePt t="230917" x="9212263" y="11018838"/>
          <p14:tracePt t="230924" x="9264650" y="11018838"/>
          <p14:tracePt t="230934" x="9283700" y="11018838"/>
          <p14:tracePt t="230965" x="9301163" y="11018838"/>
          <p14:tracePt t="230972" x="9318625" y="11018838"/>
          <p14:tracePt t="230980" x="9337675" y="11018838"/>
          <p14:tracePt t="230989" x="9355138" y="11001375"/>
          <p14:tracePt t="230995" x="9391650" y="11001375"/>
          <p14:tracePt t="231004" x="9445625" y="11001375"/>
          <p14:tracePt t="231012" x="9498013" y="11001375"/>
          <p14:tracePt t="231021" x="9517063" y="10983913"/>
          <p14:tracePt t="231039" x="9534525" y="10983913"/>
          <p14:tracePt t="231141" x="9551988" y="10983913"/>
          <p14:tracePt t="231152" x="9588500" y="10983913"/>
          <p14:tracePt t="231155" x="9605963" y="10983913"/>
          <p14:tracePt t="231165" x="9625013" y="10983913"/>
          <p14:tracePt t="231181" x="9642475" y="10983913"/>
          <p14:tracePt t="231220" x="9659938" y="10983913"/>
          <p14:tracePt t="231228" x="9659938" y="10964863"/>
          <p14:tracePt t="231237" x="9659938" y="10947400"/>
          <p14:tracePt t="231252" x="9678988" y="10929938"/>
          <p14:tracePt t="231284" x="9696450" y="10912475"/>
          <p14:tracePt t="231318" x="9732963" y="10912475"/>
          <p14:tracePt t="231340" x="9750425" y="10912475"/>
          <p14:tracePt t="231357" x="9767888" y="10912475"/>
          <p14:tracePt t="231365" x="9785350" y="10912475"/>
          <p14:tracePt t="231380" x="9804400" y="10912475"/>
          <p14:tracePt t="231389" x="9821863" y="10912475"/>
          <p14:tracePt t="231397" x="9839325" y="10912475"/>
          <p14:tracePt t="231403" x="9858375" y="10912475"/>
          <p14:tracePt t="231420" x="9893300" y="10912475"/>
          <p14:tracePt t="231437" x="9912350" y="10912475"/>
          <p14:tracePt t="231463" x="9912350" y="10929938"/>
          <p14:tracePt t="231491" x="9912350" y="10947400"/>
          <p14:tracePt t="231509" x="9912350" y="10964863"/>
          <p14:tracePt t="231525" x="9912350" y="10983913"/>
          <p14:tracePt t="231612" x="9912350" y="10964863"/>
          <p14:tracePt t="231622" x="9912350" y="10947400"/>
          <p14:tracePt t="231628" x="9912350" y="10929938"/>
          <p14:tracePt t="231636" x="9912350" y="10912475"/>
          <p14:tracePt t="231643" x="9912350" y="10893425"/>
          <p14:tracePt t="231652" x="9912350" y="10858500"/>
          <p14:tracePt t="231660" x="9912350" y="10839450"/>
          <p14:tracePt t="231719" x="9929813" y="10839450"/>
          <p14:tracePt t="231733" x="9929813" y="10875963"/>
          <p14:tracePt t="231743" x="9929813" y="10893425"/>
          <p14:tracePt t="231747" x="9947275" y="10893425"/>
          <p14:tracePt t="231755" x="9947275" y="10964863"/>
          <p14:tracePt t="231767" x="9966325" y="10983913"/>
          <p14:tracePt t="231770" x="9966325" y="11001375"/>
          <p14:tracePt t="231779" x="9983788" y="11037888"/>
          <p14:tracePt t="231790" x="9983788" y="11055350"/>
          <p14:tracePt t="231901" x="9983788" y="11037888"/>
          <p14:tracePt t="231909" x="9983788" y="11018838"/>
          <p14:tracePt t="231919" x="9983788" y="11001375"/>
          <p14:tracePt t="231924" x="9983788" y="10983913"/>
          <p14:tracePt t="231931" x="9983788" y="10964863"/>
          <p14:tracePt t="231939" x="9983788" y="10929938"/>
          <p14:tracePt t="231956" x="9983788" y="10912475"/>
          <p14:tracePt t="232020" x="9983788" y="10947400"/>
          <p14:tracePt t="232036" x="9983788" y="10964863"/>
          <p14:tracePt t="232045" x="9983788" y="10983913"/>
          <p14:tracePt t="232054" x="9983788" y="11001375"/>
          <p14:tracePt t="232069" x="9983788" y="11018838"/>
          <p14:tracePt t="232094" x="9983788" y="11037888"/>
          <p14:tracePt t="232220" x="9983788" y="11018838"/>
          <p14:tracePt t="232236" x="9983788" y="11001375"/>
          <p14:tracePt t="232245" x="9983788" y="10983913"/>
          <p14:tracePt t="232253" x="9966325" y="10964863"/>
          <p14:tracePt t="232260" x="9947275" y="10929938"/>
          <p14:tracePt t="232292" x="9947275" y="10912475"/>
          <p14:tracePt t="232397" x="9929813" y="10947400"/>
          <p14:tracePt t="232406" x="9929813" y="10964863"/>
          <p14:tracePt t="232412" x="9929813" y="10983913"/>
          <p14:tracePt t="232421" x="9912350" y="11001375"/>
          <p14:tracePt t="232427" x="9912350" y="11018838"/>
          <p14:tracePt t="232435" x="9912350" y="11037888"/>
          <p14:tracePt t="232444" x="9893300" y="11037888"/>
          <p14:tracePt t="232518" x="9893300" y="11018838"/>
          <p14:tracePt t="232524" x="9893300" y="11001375"/>
          <p14:tracePt t="232535" x="9893300" y="10983913"/>
          <p14:tracePt t="232539" x="9893300" y="10964863"/>
          <p14:tracePt t="232547" x="9893300" y="10912475"/>
          <p14:tracePt t="232555" x="9893300" y="10893425"/>
          <p14:tracePt t="232565" x="9893300" y="10858500"/>
          <p14:tracePt t="232571" x="9893300" y="10839450"/>
          <p14:tracePt t="232580" x="9858375" y="10839450"/>
          <p14:tracePt t="232589" x="9858375" y="10804525"/>
          <p14:tracePt t="232693" x="9858375" y="10821988"/>
          <p14:tracePt t="232717" x="9858375" y="10839450"/>
          <p14:tracePt t="232743" x="9858375" y="10858500"/>
          <p14:tracePt t="232755" x="9858375" y="10875963"/>
          <p14:tracePt t="232773" x="9858375" y="10893425"/>
          <p14:tracePt t="232798" x="9858375" y="10912475"/>
          <p14:tracePt t="232829" x="9858375" y="10929938"/>
          <p14:tracePt t="232919" x="9858375" y="10947400"/>
          <p14:tracePt t="236542" x="9839325" y="10947400"/>
          <p14:tracePt t="238876" x="9821863" y="10947400"/>
          <p14:tracePt t="239556" x="9821863" y="10929938"/>
          <p14:tracePt t="239565" x="9821863" y="10912475"/>
          <p14:tracePt t="239573" x="9821863" y="10893425"/>
          <p14:tracePt t="239579" x="9821863" y="10875963"/>
          <p14:tracePt t="239588" x="9821863" y="10821988"/>
          <p14:tracePt t="239596" x="9821863" y="10785475"/>
          <p14:tracePt t="239603" x="9821863" y="10679113"/>
          <p14:tracePt t="239611" x="9821863" y="10660063"/>
          <p14:tracePt t="239619" x="9821863" y="10534650"/>
          <p14:tracePt t="239628" x="9821863" y="10480675"/>
          <p14:tracePt t="239635" x="9821863" y="10337800"/>
          <p14:tracePt t="239643" x="9767888" y="10229850"/>
          <p14:tracePt t="239654" x="9767888" y="10139363"/>
          <p14:tracePt t="239659" x="9696450" y="9996488"/>
          <p14:tracePt t="239669" x="9678988" y="9906000"/>
          <p14:tracePt t="239675" x="9588500" y="9763125"/>
          <p14:tracePt t="239686" x="9551988" y="9709150"/>
          <p14:tracePt t="239692" x="9463088" y="9566275"/>
          <p14:tracePt t="239702" x="9409113" y="9512300"/>
          <p14:tracePt t="239707" x="9283700" y="9350375"/>
          <p14:tracePt t="239720" x="9193213" y="9224963"/>
          <p14:tracePt t="239723" x="9139238" y="9170988"/>
          <p14:tracePt t="239730" x="9050338" y="9063038"/>
          <p14:tracePt t="239739" x="9013825" y="9009063"/>
          <p14:tracePt t="239748" x="8924925" y="8883650"/>
          <p14:tracePt t="239755" x="8870950" y="8829675"/>
          <p14:tracePt t="239764" x="8780463" y="8721725"/>
          <p14:tracePt t="239772" x="8691563" y="8596313"/>
          <p14:tracePt t="239779" x="8637588" y="8542338"/>
          <p14:tracePt t="239787" x="8547100" y="8453438"/>
          <p14:tracePt t="239796" x="8493125" y="8399463"/>
          <p14:tracePt t="239805" x="8385175" y="8308975"/>
          <p14:tracePt t="239812" x="8331200" y="8291513"/>
          <p14:tracePt t="239820" x="8205788" y="8201025"/>
          <p14:tracePt t="239828" x="8169275" y="8183563"/>
          <p14:tracePt t="239836" x="8008938" y="8094663"/>
          <p14:tracePt t="239843" x="7847013" y="7986713"/>
          <p14:tracePt t="239851" x="7793038" y="7967663"/>
          <p14:tracePt t="239858" x="7596188" y="7861300"/>
          <p14:tracePt t="239868" x="7559675" y="7842250"/>
          <p14:tracePt t="239875" x="7397750" y="7788275"/>
          <p14:tracePt t="239883" x="7343775" y="7735888"/>
          <p14:tracePt t="239891" x="7200900" y="7662863"/>
          <p14:tracePt t="239899" x="7038975" y="7608888"/>
          <p14:tracePt t="239907" x="6948488" y="7554913"/>
          <p14:tracePt t="239917" x="6805613" y="7483475"/>
          <p14:tracePt t="239923" x="6751638" y="7466013"/>
          <p14:tracePt t="239931" x="6607175" y="7412038"/>
          <p14:tracePt t="239939" x="6518275" y="7358063"/>
          <p14:tracePt t="239947" x="6338888" y="7321550"/>
          <p14:tracePt t="239955" x="6267450" y="7286625"/>
          <p14:tracePt t="239964" x="6069013" y="7269163"/>
          <p14:tracePt t="239971" x="5818188" y="7232650"/>
          <p14:tracePt t="239979" x="5746750" y="7232650"/>
          <p14:tracePt t="239987" x="5530850" y="7196138"/>
          <p14:tracePt t="239996" x="5440363" y="7178675"/>
          <p14:tracePt t="240004" x="5260975" y="7178675"/>
          <p14:tracePt t="240011" x="5189538" y="7178675"/>
          <p14:tracePt t="240022" x="5010150" y="7178675"/>
          <p14:tracePt t="240028" x="4811713" y="7178675"/>
          <p14:tracePt t="240036" x="4740275" y="7178675"/>
          <p14:tracePt t="240043" x="4560888" y="7178675"/>
          <p14:tracePt t="240052" x="4470400" y="7178675"/>
          <p14:tracePt t="240059" x="4291013" y="7178675"/>
          <p14:tracePt t="240068" x="4183063" y="7178675"/>
          <p14:tracePt t="240076" x="4003675" y="7178675"/>
          <p14:tracePt t="240085" x="3932238" y="7178675"/>
          <p14:tracePt t="240092" x="3698875" y="7178675"/>
          <p14:tracePt t="240102" x="3448050" y="7250113"/>
          <p14:tracePt t="240108" x="3340100" y="7286625"/>
          <p14:tracePt t="240117" x="3087688" y="7321550"/>
          <p14:tracePt t="240123" x="2981325" y="7340600"/>
          <p14:tracePt t="240134" x="2693988" y="7375525"/>
          <p14:tracePt t="240139" x="2620963" y="7375525"/>
          <p14:tracePt t="240149" x="2424113" y="7448550"/>
          <p14:tracePt t="240155" x="2262188" y="7519988"/>
          <p14:tracePt t="240162" x="2190750" y="7519988"/>
          <p14:tracePt t="240171" x="2065338" y="7591425"/>
          <p14:tracePt t="240180" x="1993900" y="7627938"/>
          <p14:tracePt t="240189" x="1831975" y="7681913"/>
          <p14:tracePt t="240195" x="1758950" y="7716838"/>
          <p14:tracePt t="240203" x="1598613" y="7770813"/>
          <p14:tracePt t="240213" x="1525588" y="7807325"/>
          <p14:tracePt t="240220" x="1365250" y="7896225"/>
          <p14:tracePt t="240228" x="1257300" y="7915275"/>
          <p14:tracePt t="240237" x="1185863" y="7967663"/>
          <p14:tracePt t="240243" x="1023938" y="8040688"/>
          <p14:tracePt t="240251" x="987425" y="8058150"/>
          <p14:tracePt t="240259" x="825500" y="8112125"/>
          <p14:tracePt t="240269" x="771525" y="8166100"/>
          <p14:tracePt t="240275" x="665163" y="8291513"/>
          <p14:tracePt t="240287" x="484188" y="8399463"/>
          <p14:tracePt t="240290" x="430213" y="8470900"/>
          <p14:tracePt t="240299" x="304800" y="8596313"/>
          <p14:tracePt t="240307" x="287338" y="8650288"/>
          <p14:tracePt t="240318" x="161925" y="8829675"/>
          <p14:tracePt t="240323" x="107950" y="8883650"/>
          <p14:tracePt t="240524" x="125413" y="12384088"/>
          <p14:tracePt t="240531" x="304800" y="12580938"/>
          <p14:tracePt t="240539" x="358775" y="12669838"/>
          <p14:tracePt t="240548" x="520700" y="12868275"/>
          <p14:tracePt t="240555" x="736600" y="13082588"/>
          <p14:tracePt t="240563" x="825500" y="13136563"/>
          <p14:tracePt t="240571" x="969963" y="13227050"/>
          <p14:tracePt t="240580" x="1058863" y="13281025"/>
          <p14:tracePt t="240589" x="1274763" y="13388975"/>
          <p14:tracePt t="240595" x="1382713" y="13388975"/>
          <p14:tracePt t="240603" x="1616075" y="13423900"/>
          <p14:tracePt t="240610" x="1866900" y="13460413"/>
          <p14:tracePt t="240619" x="1939925" y="13477875"/>
          <p14:tracePt t="240628" x="2119313" y="13514388"/>
          <p14:tracePt t="240635" x="2208213" y="13514388"/>
          <p14:tracePt t="240645" x="2352675" y="13531850"/>
          <p14:tracePt t="240653" x="2387600" y="13531850"/>
          <p14:tracePt t="240659" x="2514600" y="13568363"/>
          <p14:tracePt t="240668" x="2586038" y="13568363"/>
          <p14:tracePt t="240676" x="2620963" y="13568363"/>
          <p14:tracePt t="240686" x="2711450" y="13568363"/>
          <p14:tracePt t="240691" x="2747963" y="13585825"/>
          <p14:tracePt t="240699" x="2836863" y="13585825"/>
          <p14:tracePt t="240707" x="2873375" y="13585825"/>
          <p14:tracePt t="240715" x="2962275" y="13585825"/>
          <p14:tracePt t="240724" x="2998788" y="13585825"/>
          <p14:tracePt t="240733" x="3070225" y="13585825"/>
          <p14:tracePt t="240739" x="3160713" y="13622338"/>
          <p14:tracePt t="240748" x="3195638" y="13639800"/>
          <p14:tracePt t="240755" x="3249613" y="13639800"/>
          <p14:tracePt t="240764" x="3303588" y="13639800"/>
          <p14:tracePt t="240772" x="3375025" y="13674725"/>
          <p14:tracePt t="240779" x="3429000" y="13674725"/>
          <p14:tracePt t="240787" x="3536950" y="13693775"/>
          <p14:tracePt t="240796" x="3681413" y="13693775"/>
          <p14:tracePt t="240805" x="3716338" y="13693775"/>
          <p14:tracePt t="240811" x="3860800" y="13693775"/>
          <p14:tracePt t="240819" x="3949700" y="13693775"/>
          <p14:tracePt t="240828" x="4094163" y="13674725"/>
          <p14:tracePt t="240835" x="4165600" y="13674725"/>
          <p14:tracePt t="240844" x="4310063" y="13657263"/>
          <p14:tracePt t="240853" x="4364038" y="13622338"/>
          <p14:tracePt t="240859" x="4506913" y="13603288"/>
          <p14:tracePt t="240869" x="4703763" y="13603288"/>
          <p14:tracePt t="240876" x="4757738" y="13568363"/>
          <p14:tracePt t="240883" x="4902200" y="13549313"/>
          <p14:tracePt t="240891" x="4973638" y="13549313"/>
          <p14:tracePt t="240900" x="5135563" y="13514388"/>
          <p14:tracePt t="240907" x="5207000" y="13514388"/>
          <p14:tracePt t="240917" x="5351463" y="13495338"/>
          <p14:tracePt t="240922" x="5511800" y="13460413"/>
          <p14:tracePt t="240930" x="5548313" y="13460413"/>
          <p14:tracePt t="240939" x="5710238" y="13423900"/>
          <p14:tracePt t="240948" x="5781675" y="13423900"/>
          <p14:tracePt t="240955" x="5926138" y="13423900"/>
          <p14:tracePt t="240964" x="5997575" y="13423900"/>
          <p14:tracePt t="240972" x="6140450" y="13423900"/>
          <p14:tracePt t="240980" x="6194425" y="13423900"/>
          <p14:tracePt t="240991" x="6302375" y="13423900"/>
          <p14:tracePt t="240995" x="6410325" y="13423900"/>
          <p14:tracePt t="241003" x="6446838" y="13423900"/>
          <p14:tracePt t="241013" x="6500813" y="13423900"/>
          <p14:tracePt t="241019" x="6518275" y="13423900"/>
          <p14:tracePt t="241029" x="6553200" y="13423900"/>
          <p14:tracePt t="241036" x="6589713" y="13423900"/>
          <p14:tracePt t="241052" x="6607175" y="13423900"/>
          <p14:tracePt t="241059" x="6626225" y="13423900"/>
          <p14:tracePt t="241076" x="6643688" y="13423900"/>
          <p14:tracePt t="241085" x="6661150" y="13423900"/>
          <p14:tracePt t="241092" x="6680200" y="13423900"/>
          <p14:tracePt t="241110" x="6697663" y="13423900"/>
          <p14:tracePt t="241156" x="6715125" y="13423900"/>
          <p14:tracePt t="241172" x="6715125" y="13406438"/>
          <p14:tracePt t="241196" x="6751638" y="13406438"/>
          <p14:tracePt t="241220" x="6751638" y="13388975"/>
          <p14:tracePt t="241325" x="6769100" y="13388975"/>
          <p14:tracePt t="241340" x="6769100" y="13369925"/>
          <p14:tracePt t="241389" x="6788150" y="13369925"/>
          <p14:tracePt t="241436" x="6788150" y="13352463"/>
          <p14:tracePt t="241637" x="6805613" y="13352463"/>
          <p14:tracePt t="241861" x="6805613" y="13315950"/>
          <p14:tracePt t="241891" x="6805613" y="13298488"/>
          <p14:tracePt t="241923" x="6805613" y="13281025"/>
          <p14:tracePt t="241948" x="6805613" y="13261975"/>
          <p14:tracePt t="241972" x="6788150" y="13244513"/>
          <p14:tracePt t="241997" x="6788150" y="13227050"/>
          <p14:tracePt t="242032" x="6769100" y="13209588"/>
          <p14:tracePt t="242044" x="6769100" y="13173075"/>
          <p14:tracePt t="242060" x="6769100" y="13155613"/>
          <p14:tracePt t="242076" x="6769100" y="13136563"/>
          <p14:tracePt t="242085" x="6734175" y="13119100"/>
          <p14:tracePt t="242092" x="6734175" y="13101638"/>
          <p14:tracePt t="242103" x="6715125" y="13082588"/>
          <p14:tracePt t="242121" x="6715125" y="13065125"/>
          <p14:tracePt t="242157" x="6697663" y="13047663"/>
          <p14:tracePt t="242188" x="6697663" y="13011150"/>
          <p14:tracePt t="242420" x="6680200" y="13011150"/>
          <p14:tracePt t="242436" x="6661150" y="13011150"/>
          <p14:tracePt t="242446" x="6643688" y="13011150"/>
          <p14:tracePt t="242459" x="6626225" y="13011150"/>
          <p14:tracePt t="242467" x="6607175" y="13011150"/>
          <p14:tracePt t="242475" x="6572250" y="13011150"/>
          <p14:tracePt t="242484" x="6553200" y="13011150"/>
          <p14:tracePt t="242490" x="6553200" y="12993688"/>
          <p14:tracePt t="242509" x="6553200" y="12976225"/>
          <p14:tracePt t="242515" x="6535738" y="12976225"/>
          <p14:tracePt t="242523" x="6535738" y="12957175"/>
          <p14:tracePt t="242531" x="6535738" y="12939713"/>
          <p14:tracePt t="242540" x="6535738" y="12885738"/>
          <p14:tracePt t="242548" x="6535738" y="12868275"/>
          <p14:tracePt t="242653" x="6500813" y="12868275"/>
          <p14:tracePt t="242662" x="6481763" y="12868275"/>
          <p14:tracePt t="242669" x="6464300" y="12868275"/>
          <p14:tracePt t="242675" x="6392863" y="12868275"/>
          <p14:tracePt t="242683" x="6338888" y="12868275"/>
          <p14:tracePt t="242693" x="6319838" y="12903200"/>
          <p14:tracePt t="242700" x="6302375" y="12903200"/>
          <p14:tracePt t="242709" x="6248400" y="12903200"/>
          <p14:tracePt t="242740" x="6248400" y="12922250"/>
          <p14:tracePt t="242768" x="6248400" y="12939713"/>
          <p14:tracePt t="242772" x="6248400" y="12957175"/>
          <p14:tracePt t="242908" x="6230938" y="12957175"/>
          <p14:tracePt t="242924" x="6230938" y="12976225"/>
          <p14:tracePt t="242949" x="6230938" y="12993688"/>
          <p14:tracePt t="242975" x="6213475" y="12993688"/>
          <p14:tracePt t="242979" x="6213475" y="13011150"/>
          <p14:tracePt t="243069" x="6213475" y="13047663"/>
          <p14:tracePt t="243077" x="6194425" y="13047663"/>
          <p14:tracePt t="243085" x="6176963" y="13047663"/>
          <p14:tracePt t="243102" x="6176963" y="13065125"/>
          <p14:tracePt t="243108" x="6159500" y="13065125"/>
          <p14:tracePt t="243119" x="6159500" y="13082588"/>
          <p14:tracePt t="243125" x="6159500" y="13101638"/>
          <p14:tracePt t="243130" x="6140450" y="13119100"/>
          <p14:tracePt t="243172" x="6140450" y="13136563"/>
          <p14:tracePt t="243653" x="6105525" y="13136563"/>
          <p14:tracePt t="243676" x="6086475" y="13119100"/>
          <p14:tracePt t="243687" x="6069013" y="13119100"/>
          <p14:tracePt t="243692" x="6051550" y="13119100"/>
          <p14:tracePt t="243703" x="6051550" y="13101638"/>
          <p14:tracePt t="243707" x="6032500" y="13101638"/>
          <p14:tracePt t="243718" x="5980113" y="13101638"/>
          <p14:tracePt t="243724" x="5961063" y="13101638"/>
          <p14:tracePt t="243731" x="5872163" y="13101638"/>
          <p14:tracePt t="243739" x="5818188" y="13101638"/>
          <p14:tracePt t="243747" x="5799138" y="13082588"/>
          <p14:tracePt t="243755" x="5727700" y="13082588"/>
          <p14:tracePt t="243764" x="5710238" y="13082588"/>
          <p14:tracePt t="243770" x="5638800" y="13047663"/>
          <p14:tracePt t="243779" x="5619750" y="13047663"/>
          <p14:tracePt t="243787" x="5584825" y="13030200"/>
          <p14:tracePt t="243795" x="5565775" y="13030200"/>
          <p14:tracePt t="243805" x="5511800" y="13030200"/>
          <p14:tracePt t="243811" x="5494338" y="13030200"/>
          <p14:tracePt t="243821" x="5476875" y="13030200"/>
          <p14:tracePt t="243830" x="5459413" y="13011150"/>
          <p14:tracePt t="243835" x="5440363" y="13011150"/>
          <p14:tracePt t="244892" x="5386388" y="13011150"/>
          <p14:tracePt t="244908" x="5368925" y="13011150"/>
          <p14:tracePt t="248893" x="5351463" y="13011150"/>
          <p14:tracePt t="248909" x="5332413" y="13011150"/>
          <p14:tracePt t="248924" x="5314950" y="13011150"/>
          <p14:tracePt t="248934" x="5297488" y="13011150"/>
          <p14:tracePt t="248940" x="5260975" y="13011150"/>
          <p14:tracePt t="248964" x="5243513" y="13011150"/>
          <p14:tracePt t="249102" x="5224463" y="13011150"/>
          <p14:tracePt t="249134" x="5207000" y="12993688"/>
          <p14:tracePt t="249652" x="5189538" y="12993688"/>
          <p14:tracePt t="254268" x="5172075" y="12993688"/>
          <p14:tracePt t="254316" x="5153025" y="12993688"/>
          <p14:tracePt t="254365" x="5118100" y="12993688"/>
          <p14:tracePt t="254413" x="5099050" y="12993688"/>
          <p14:tracePt t="255132" x="5081588" y="12993688"/>
          <p14:tracePt t="255989" x="5064125" y="12993688"/>
          <p14:tracePt t="256045" x="5045075" y="12993688"/>
          <p14:tracePt t="256069" x="5045075" y="13011150"/>
          <p14:tracePt t="256307" x="5027613" y="13011150"/>
          <p14:tracePt t="259461" x="5045075" y="12993688"/>
          <p14:tracePt t="259469" x="5045075" y="12976225"/>
          <p14:tracePt t="259476" x="5045075" y="12939713"/>
          <p14:tracePt t="259486" x="5045075" y="12903200"/>
          <p14:tracePt t="259491" x="5027613" y="12885738"/>
          <p14:tracePt t="259501" x="4956175" y="12831763"/>
          <p14:tracePt t="259509" x="4902200" y="12777788"/>
          <p14:tracePt t="259515" x="4811713" y="12706350"/>
          <p14:tracePt t="259523" x="4776788" y="12652375"/>
          <p14:tracePt t="259531" x="4686300" y="12526963"/>
          <p14:tracePt t="259539" x="4651375" y="12490450"/>
          <p14:tracePt t="259548" x="4560888" y="12330113"/>
          <p14:tracePt t="259555" x="4489450" y="12168188"/>
          <p14:tracePt t="259563" x="4470400" y="12077700"/>
          <p14:tracePt t="259570" x="4416425" y="11934825"/>
          <p14:tracePt t="259579" x="4381500" y="11863388"/>
          <p14:tracePt t="259588" x="4291013" y="11701463"/>
          <p14:tracePt t="259596" x="4273550" y="11630025"/>
          <p14:tracePt t="259605" x="4130675" y="11431588"/>
          <p14:tracePt t="259610" x="3914775" y="11198225"/>
          <p14:tracePt t="259621" x="3824288" y="11126788"/>
          <p14:tracePt t="259627" x="3609975" y="10893425"/>
          <p14:tracePt t="259637" x="3482975" y="10768013"/>
          <p14:tracePt t="259643" x="3249613" y="10498138"/>
          <p14:tracePt t="259654" x="3124200" y="10409238"/>
          <p14:tracePt t="259659" x="2854325" y="10139363"/>
          <p14:tracePt t="259669" x="2765425" y="10050463"/>
          <p14:tracePt t="259675" x="2532063" y="9745663"/>
          <p14:tracePt t="259684" x="2387600" y="9475788"/>
          <p14:tracePt t="259691" x="2352675" y="9367838"/>
          <p14:tracePt t="259701" x="2279650" y="9026525"/>
          <p14:tracePt t="259708" x="2262188" y="8920163"/>
          <p14:tracePt t="259717" x="2208213" y="8578850"/>
          <p14:tracePt t="259723" x="2190750" y="8470900"/>
          <p14:tracePt t="259730" x="2154238" y="8220075"/>
          <p14:tracePt t="259739" x="2119313" y="7967663"/>
          <p14:tracePt t="259746" x="2100263" y="7896225"/>
          <p14:tracePt t="259755" x="1957388" y="7627938"/>
          <p14:tracePt t="259763" x="1866900" y="7502525"/>
          <p14:tracePt t="259771" x="1633538" y="7232650"/>
          <p14:tracePt t="259779" x="1579563" y="7124700"/>
          <p14:tracePt t="259792" x="1257300" y="6837363"/>
          <p14:tracePt t="259795" x="1077913" y="6657975"/>
          <p14:tracePt t="259803" x="665163" y="6335713"/>
          <p14:tracePt t="259812" x="90488" y="594042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5DCE59-9052-4E2C-9449-C22CD2F4EF81}"/>
              </a:ext>
            </a:extLst>
          </p:cNvPr>
          <p:cNvSpPr txBox="1"/>
          <p:nvPr/>
        </p:nvSpPr>
        <p:spPr>
          <a:xfrm>
            <a:off x="0" y="2044700"/>
            <a:ext cx="6581902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S.C. For a suspense build up to be effective, you could include:</a:t>
            </a:r>
          </a:p>
          <a:p>
            <a:endParaRPr lang="en-GB" sz="2700">
              <a:solidFill>
                <a:srgbClr val="000000"/>
              </a:solidFill>
              <a:latin typeface="Arial - 36"/>
            </a:endParaRPr>
          </a:p>
          <a:p>
            <a:endParaRPr lang="en-GB" sz="270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0942E5-E811-421B-ADE3-56D367B39625}"/>
              </a:ext>
            </a:extLst>
          </p:cNvPr>
          <p:cNvSpPr txBox="1"/>
          <p:nvPr/>
        </p:nvSpPr>
        <p:spPr>
          <a:xfrm>
            <a:off x="753872" y="4847252"/>
            <a:ext cx="8313928" cy="838691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1900" i="1" dirty="0">
                <a:solidFill>
                  <a:srgbClr val="0000FF"/>
                </a:solidFill>
                <a:latin typeface="Arial - 26"/>
              </a:rPr>
              <a:t> </a:t>
            </a:r>
            <a:r>
              <a:rPr lang="en-GB" sz="4000" i="1" dirty="0">
                <a:solidFill>
                  <a:srgbClr val="0000FF"/>
                </a:solidFill>
                <a:latin typeface="Arial - 26"/>
              </a:rPr>
              <a:t>preposition (where, when) 	sentence starters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show not tell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repetition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*ellipses </a:t>
            </a:r>
            <a:r>
              <a:rPr lang="en-GB" sz="4000" b="1" i="1" dirty="0">
                <a:solidFill>
                  <a:srgbClr val="0000FF"/>
                </a:solidFill>
                <a:latin typeface="Arial - 26"/>
              </a:rPr>
              <a:t>. . .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-ed, -</a:t>
            </a:r>
            <a:r>
              <a:rPr lang="en-GB" sz="4000" i="1" dirty="0" err="1">
                <a:solidFill>
                  <a:srgbClr val="0000FF"/>
                </a:solidFill>
                <a:latin typeface="Arial - 26"/>
              </a:rPr>
              <a:t>ing</a:t>
            </a:r>
            <a:r>
              <a:rPr lang="en-GB" sz="4000" i="1" dirty="0">
                <a:solidFill>
                  <a:srgbClr val="0000FF"/>
                </a:solidFill>
                <a:latin typeface="Arial - 26"/>
              </a:rPr>
              <a:t>, -</a:t>
            </a:r>
            <a:r>
              <a:rPr lang="en-GB" sz="4000" i="1" dirty="0" err="1">
                <a:solidFill>
                  <a:srgbClr val="0000FF"/>
                </a:solidFill>
                <a:latin typeface="Arial - 26"/>
              </a:rPr>
              <a:t>ly</a:t>
            </a:r>
            <a:r>
              <a:rPr lang="en-GB" sz="4000" i="1" dirty="0">
                <a:solidFill>
                  <a:srgbClr val="0000FF"/>
                </a:solidFill>
                <a:latin typeface="Arial - 26"/>
              </a:rPr>
              <a:t>  sentence starters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4000" i="1" dirty="0">
                <a:solidFill>
                  <a:srgbClr val="0000FF"/>
                </a:solidFill>
                <a:latin typeface="Arial - 26"/>
              </a:rPr>
              <a:t>Startled by the noise,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4000" i="1" dirty="0">
                <a:solidFill>
                  <a:srgbClr val="0000FF"/>
                </a:solidFill>
                <a:latin typeface="Arial - 26"/>
              </a:rPr>
              <a:t>Climbing up,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4000" i="1" dirty="0">
                <a:solidFill>
                  <a:srgbClr val="0000FF"/>
                </a:solidFill>
                <a:latin typeface="Arial - 26"/>
              </a:rPr>
              <a:t>Suddenly, 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short sentences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 rhetorical questions</a:t>
            </a:r>
          </a:p>
          <a:p>
            <a:r>
              <a:rPr lang="en-GB" sz="4000" i="1" dirty="0">
                <a:solidFill>
                  <a:srgbClr val="0000FF"/>
                </a:solidFill>
                <a:latin typeface="Arial - 26"/>
              </a:rPr>
              <a:t>* use all the senses ( what can the character, see, hear, taste, smell)</a:t>
            </a:r>
          </a:p>
          <a:p>
            <a:endParaRPr lang="en-GB" sz="1900" i="1" dirty="0">
              <a:solidFill>
                <a:srgbClr val="0000FF"/>
              </a:solidFill>
              <a:latin typeface="Arial - 2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5AE084-A49B-40B8-9AD6-CFC0B5875A18}"/>
              </a:ext>
            </a:extLst>
          </p:cNvPr>
          <p:cNvSpPr txBox="1"/>
          <p:nvPr/>
        </p:nvSpPr>
        <p:spPr>
          <a:xfrm>
            <a:off x="139700" y="228600"/>
            <a:ext cx="92710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LO: I can plan the problem, resolution and ending of a suspense story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2E6003E-B8D4-49DF-BCC8-6432990BE1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662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52"/>
    </mc:Choice>
    <mc:Fallback>
      <p:transition spd="slow" advTm="50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AC8DC4-8D33-49E0-9151-419A10E335EC}"/>
              </a:ext>
            </a:extLst>
          </p:cNvPr>
          <p:cNvSpPr txBox="1"/>
          <p:nvPr/>
        </p:nvSpPr>
        <p:spPr>
          <a:xfrm>
            <a:off x="0" y="736600"/>
            <a:ext cx="948880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Story mountain structure for suspense stories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F26C91-D7F5-478A-A019-07666688CC96}"/>
              </a:ext>
            </a:extLst>
          </p:cNvPr>
          <p:cNvSpPr txBox="1"/>
          <p:nvPr/>
        </p:nvSpPr>
        <p:spPr>
          <a:xfrm>
            <a:off x="736600" y="4584700"/>
            <a:ext cx="2038731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Opening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2ABD1E-423E-410B-B1D9-A009B221CE3D}"/>
              </a:ext>
            </a:extLst>
          </p:cNvPr>
          <p:cNvSpPr txBox="1"/>
          <p:nvPr/>
        </p:nvSpPr>
        <p:spPr>
          <a:xfrm>
            <a:off x="2311400" y="3251200"/>
            <a:ext cx="2482596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FF0000"/>
                </a:solidFill>
                <a:latin typeface="Arial - 26"/>
              </a:rPr>
              <a:t>Build-up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209292-CA2B-4A88-9196-CCFA5B53CB8A}"/>
              </a:ext>
            </a:extLst>
          </p:cNvPr>
          <p:cNvSpPr txBox="1"/>
          <p:nvPr/>
        </p:nvSpPr>
        <p:spPr>
          <a:xfrm>
            <a:off x="4406900" y="1206500"/>
            <a:ext cx="1772666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 dirty="0">
                <a:solidFill>
                  <a:srgbClr val="000000"/>
                </a:solidFill>
                <a:latin typeface="Arial - 26"/>
              </a:rPr>
              <a:t>Problem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ED81E-3A6B-4855-B9AB-11968C05A3F9}"/>
              </a:ext>
            </a:extLst>
          </p:cNvPr>
          <p:cNvSpPr txBox="1"/>
          <p:nvPr/>
        </p:nvSpPr>
        <p:spPr>
          <a:xfrm>
            <a:off x="6883400" y="2832100"/>
            <a:ext cx="2425700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Resolution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42A735-620F-4B24-85A4-BA373E27E47E}"/>
              </a:ext>
            </a:extLst>
          </p:cNvPr>
          <p:cNvSpPr txBox="1"/>
          <p:nvPr/>
        </p:nvSpPr>
        <p:spPr>
          <a:xfrm>
            <a:off x="8597900" y="4864100"/>
            <a:ext cx="1595374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Ending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47A73-9650-4CB0-8C04-49747B5ACD66}"/>
              </a:ext>
            </a:extLst>
          </p:cNvPr>
          <p:cNvSpPr txBox="1"/>
          <p:nvPr/>
        </p:nvSpPr>
        <p:spPr>
          <a:xfrm>
            <a:off x="0" y="1765300"/>
            <a:ext cx="31750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The build up will be longest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3BB6F57-D79A-45D7-BC7B-85EAAEAC34B2}"/>
              </a:ext>
            </a:extLst>
          </p:cNvPr>
          <p:cNvCxnSpPr/>
          <p:nvPr/>
        </p:nvCxnSpPr>
        <p:spPr>
          <a:xfrm flipH="1">
            <a:off x="1685417" y="1951990"/>
            <a:ext cx="3304159" cy="3561207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D70D263-3ACC-42B5-8C6B-F7AA61E2F1A2}"/>
              </a:ext>
            </a:extLst>
          </p:cNvPr>
          <p:cNvCxnSpPr/>
          <p:nvPr/>
        </p:nvCxnSpPr>
        <p:spPr>
          <a:xfrm>
            <a:off x="4980051" y="1961515"/>
            <a:ext cx="3380232" cy="357073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4AD16D5-13C6-4C3F-880D-915C51272B7C}"/>
              </a:ext>
            </a:extLst>
          </p:cNvPr>
          <p:cNvSpPr txBox="1"/>
          <p:nvPr/>
        </p:nvSpPr>
        <p:spPr>
          <a:xfrm>
            <a:off x="101600" y="12700"/>
            <a:ext cx="92710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LO: I can plan the problem, resolution and ending of a suspense story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2323C362-9B21-413A-9520-D6B1B47CDB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6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55"/>
    </mc:Choice>
    <mc:Fallback>
      <p:transition spd="slow" advTm="11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84" x="179388" y="3373438"/>
          <p14:tracePt t="693" x="233363" y="3446463"/>
          <p14:tracePt t="700" x="250825" y="3463925"/>
          <p14:tracePt t="711" x="250825" y="3517900"/>
          <p14:tracePt t="716" x="269875" y="3517900"/>
          <p14:tracePt t="724" x="287338" y="3552825"/>
          <p14:tracePt t="732" x="287338" y="3571875"/>
          <p14:tracePt t="740" x="287338" y="3606800"/>
          <p14:tracePt t="780" x="287338" y="3625850"/>
          <p14:tracePt t="804" x="304800" y="3643313"/>
          <p14:tracePt t="813" x="323850" y="3660775"/>
          <p14:tracePt t="821" x="358775" y="3660775"/>
          <p14:tracePt t="829" x="377825" y="3697288"/>
          <p14:tracePt t="837" x="449263" y="3732213"/>
          <p14:tracePt t="845" x="503238" y="3751263"/>
          <p14:tracePt t="853" x="646113" y="3822700"/>
          <p14:tracePt t="860" x="700088" y="3840163"/>
          <p14:tracePt t="868" x="898525" y="3913188"/>
          <p14:tracePt t="878" x="1149350" y="4019550"/>
          <p14:tracePt t="894" x="1454150" y="4164013"/>
          <p14:tracePt t="902" x="1579563" y="4235450"/>
          <p14:tracePt t="909" x="1795463" y="4343400"/>
          <p14:tracePt t="916" x="1866900" y="4397375"/>
          <p14:tracePt t="926" x="2028825" y="4486275"/>
          <p14:tracePt t="932" x="2190750" y="4630738"/>
          <p14:tracePt t="940" x="2279650" y="4702175"/>
          <p14:tracePt t="948" x="2406650" y="4791075"/>
          <p14:tracePt t="956" x="2460625" y="4845050"/>
          <p14:tracePt t="964" x="2514600" y="4935538"/>
          <p14:tracePt t="971" x="2532063" y="4972050"/>
          <p14:tracePt t="980" x="2549525" y="5024438"/>
          <p14:tracePt t="989" x="2549525" y="5078413"/>
          <p14:tracePt t="996" x="2586038" y="5114925"/>
          <p14:tracePt t="1003" x="2586038" y="5168900"/>
          <p14:tracePt t="1013" x="2586038" y="5222875"/>
          <p14:tracePt t="1020" x="2586038" y="5240338"/>
          <p14:tracePt t="1029" x="2586038" y="5257800"/>
          <p14:tracePt t="1036" x="2586038" y="5276850"/>
          <p14:tracePt t="1045" x="2586038" y="5294313"/>
          <p14:tracePt t="1052" x="2586038" y="5348288"/>
          <p14:tracePt t="1062" x="2566988" y="5384800"/>
          <p14:tracePt t="1068" x="2566988" y="5437188"/>
          <p14:tracePt t="1076" x="2566988" y="5510213"/>
          <p14:tracePt t="1084" x="2566988" y="5527675"/>
          <p14:tracePt t="1093" x="2566988" y="5635625"/>
          <p14:tracePt t="1100" x="2566988" y="5653088"/>
          <p14:tracePt t="1110" x="2603500" y="5743575"/>
          <p14:tracePt t="1117" x="2620963" y="5761038"/>
          <p14:tracePt t="1124" x="2711450" y="5903913"/>
          <p14:tracePt t="1132" x="2836863" y="6030913"/>
          <p14:tracePt t="1141" x="2890838" y="6083300"/>
          <p14:tracePt t="1148" x="3016250" y="6173788"/>
          <p14:tracePt t="1156" x="3087688" y="6227763"/>
          <p14:tracePt t="1164" x="3214688" y="6316663"/>
          <p14:tracePt t="1173" x="3249613" y="6335713"/>
          <p14:tracePt t="1180" x="3375025" y="6370638"/>
          <p14:tracePt t="1189" x="3448050" y="6389688"/>
          <p14:tracePt t="1196" x="3465513" y="6407150"/>
          <p14:tracePt t="1205" x="3482975" y="6407150"/>
          <p14:tracePt t="1236" x="3482975" y="6389688"/>
          <p14:tracePt t="1244" x="3482975" y="6370638"/>
          <p14:tracePt t="1252" x="3482975" y="6353175"/>
          <p14:tracePt t="1262" x="3482975" y="6335713"/>
          <p14:tracePt t="1267" x="3465513" y="6299200"/>
          <p14:tracePt t="1275" x="3465513" y="6281738"/>
          <p14:tracePt t="1316" x="3448050" y="6281738"/>
          <p14:tracePt t="1348" x="3429000" y="6281738"/>
          <p14:tracePt t="1492" x="3394075" y="6281738"/>
          <p14:tracePt t="1500" x="3375025" y="6262688"/>
          <p14:tracePt t="1509" x="3357563" y="6262688"/>
          <p14:tracePt t="1516" x="3340100" y="6262688"/>
          <p14:tracePt t="1525" x="3322638" y="6262688"/>
          <p14:tracePt t="1533" x="3303588" y="6245225"/>
          <p14:tracePt t="1540" x="3286125" y="6245225"/>
          <p14:tracePt t="1548" x="3268663" y="6245225"/>
          <p14:tracePt t="1557" x="3232150" y="6245225"/>
          <p14:tracePt t="1572" x="3214688" y="6245225"/>
          <p14:tracePt t="1588" x="3195638" y="6245225"/>
          <p14:tracePt t="1846" x="3195638" y="6262688"/>
          <p14:tracePt t="1868" x="3214688" y="6281738"/>
          <p14:tracePt t="1884" x="3214688" y="6316663"/>
          <p14:tracePt t="1891" x="3214688" y="6335713"/>
          <p14:tracePt t="1900" x="3249613" y="6335713"/>
          <p14:tracePt t="1911" x="3249613" y="6353175"/>
          <p14:tracePt t="1915" x="3268663" y="6353175"/>
          <p14:tracePt t="1925" x="3268663" y="6370638"/>
          <p14:tracePt t="1931" x="3286125" y="6370638"/>
          <p14:tracePt t="1941" x="3286125" y="6389688"/>
          <p14:tracePt t="1956" x="3303588" y="6389688"/>
          <p14:tracePt t="2036" x="3322638" y="6407150"/>
          <p14:tracePt t="2109" x="3340100" y="6407150"/>
          <p14:tracePt t="2140" x="3357563" y="6407150"/>
          <p14:tracePt t="2156" x="3375025" y="6407150"/>
          <p14:tracePt t="2164" x="3375025" y="6389688"/>
          <p14:tracePt t="2173" x="3375025" y="6370638"/>
          <p14:tracePt t="2180" x="3411538" y="6370638"/>
          <p14:tracePt t="2188" x="3411538" y="6353175"/>
          <p14:tracePt t="2196" x="3429000" y="6335713"/>
          <p14:tracePt t="2212" x="3429000" y="6299200"/>
          <p14:tracePt t="2220" x="3429000" y="6281738"/>
          <p14:tracePt t="2228" x="3429000" y="6262688"/>
          <p14:tracePt t="2236" x="3429000" y="6245225"/>
          <p14:tracePt t="2252" x="3429000" y="6227763"/>
          <p14:tracePt t="2260" x="3429000" y="6210300"/>
          <p14:tracePt t="2268" x="3429000" y="6191250"/>
          <p14:tracePt t="2292" x="3394075" y="6191250"/>
          <p14:tracePt t="2316" x="3375025" y="6191250"/>
          <p14:tracePt t="2333" x="3375025" y="6210300"/>
          <p14:tracePt t="2341" x="3375025" y="6227763"/>
          <p14:tracePt t="2359" x="3375025" y="6245225"/>
          <p14:tracePt t="2363" x="3375025" y="6262688"/>
          <p14:tracePt t="2388" x="3375025" y="6281738"/>
          <p14:tracePt t="2413" x="3375025" y="6316663"/>
          <p14:tracePt t="2444" x="3375025" y="6335713"/>
          <p14:tracePt t="2558" x="3375025" y="6299200"/>
          <p14:tracePt t="2564" x="3375025" y="6281738"/>
          <p14:tracePt t="2572" x="3375025" y="6262688"/>
          <p14:tracePt t="2580" x="3375025" y="6227763"/>
          <p14:tracePt t="2589" x="3429000" y="6137275"/>
          <p14:tracePt t="2596" x="3429000" y="6102350"/>
          <p14:tracePt t="2604" x="3465513" y="6048375"/>
          <p14:tracePt t="2612" x="3482975" y="5994400"/>
          <p14:tracePt t="2620" x="3482975" y="5976938"/>
          <p14:tracePt t="2627" x="3482975" y="5903913"/>
          <p14:tracePt t="2635" x="3482975" y="5886450"/>
          <p14:tracePt t="2644" x="3482975" y="5815013"/>
          <p14:tracePt t="2652" x="3482975" y="5707063"/>
          <p14:tracePt t="2660" x="3482975" y="5689600"/>
          <p14:tracePt t="2667" x="3482975" y="5564188"/>
          <p14:tracePt t="2676" x="3482975" y="5527675"/>
          <p14:tracePt t="2684" x="3482975" y="5419725"/>
          <p14:tracePt t="2693" x="3482975" y="5330825"/>
          <p14:tracePt t="2700" x="3536950" y="5222875"/>
          <p14:tracePt t="2710" x="3573463" y="5132388"/>
          <p14:tracePt t="2716" x="3627438" y="4989513"/>
          <p14:tracePt t="2724" x="3698875" y="4827588"/>
          <p14:tracePt t="2732" x="3716338" y="4773613"/>
          <p14:tracePt t="2741" x="3770313" y="4665663"/>
          <p14:tracePt t="2749" x="3770313" y="4648200"/>
          <p14:tracePt t="2756" x="3770313" y="4594225"/>
          <p14:tracePt t="2764" x="3770313" y="4557713"/>
          <p14:tracePt t="2772" x="3770313" y="4505325"/>
          <p14:tracePt t="2780" x="3770313" y="4468813"/>
          <p14:tracePt t="2789" x="3770313" y="4432300"/>
          <p14:tracePt t="2796" x="3770313" y="4397375"/>
          <p14:tracePt t="2805" x="3770313" y="4378325"/>
          <p14:tracePt t="2811" x="3770313" y="4306888"/>
          <p14:tracePt t="2820" x="3770313" y="4235450"/>
          <p14:tracePt t="2828" x="3806825" y="4127500"/>
          <p14:tracePt t="2836" x="3806825" y="4038600"/>
          <p14:tracePt t="2845" x="3860800" y="3965575"/>
          <p14:tracePt t="2852" x="3860800" y="3894138"/>
          <p14:tracePt t="2861" x="3860800" y="3859213"/>
          <p14:tracePt t="2869" x="3860800" y="3840163"/>
          <p14:tracePt t="2877" x="3878263" y="3822700"/>
          <p14:tracePt t="2884" x="3878263" y="3805238"/>
          <p14:tracePt t="2893" x="3895725" y="3786188"/>
          <p14:tracePt t="2900" x="3895725" y="3768725"/>
          <p14:tracePt t="2909" x="3914775" y="3751263"/>
          <p14:tracePt t="2917" x="3914775" y="3714750"/>
          <p14:tracePt t="2924" x="3968750" y="3679825"/>
          <p14:tracePt t="2932" x="3986213" y="3679825"/>
          <p14:tracePt t="2940" x="4040188" y="3606800"/>
          <p14:tracePt t="2948" x="4040188" y="3589338"/>
          <p14:tracePt t="2955" x="4076700" y="3535363"/>
          <p14:tracePt t="2964" x="4130675" y="3463925"/>
          <p14:tracePt t="2972" x="4130675" y="3446463"/>
          <p14:tracePt t="2981" x="4183063" y="3392488"/>
          <p14:tracePt t="2988" x="4202113" y="3373438"/>
          <p14:tracePt t="2995" x="4237038" y="3319463"/>
          <p14:tracePt t="3004" x="4273550" y="3302000"/>
          <p14:tracePt t="3012" x="4310063" y="3230563"/>
          <p14:tracePt t="3020" x="4327525" y="3213100"/>
          <p14:tracePt t="3029" x="4381500" y="3122613"/>
          <p14:tracePt t="3036" x="4506913" y="2979738"/>
          <p14:tracePt t="3043" x="4543425" y="2943225"/>
          <p14:tracePt t="3052" x="4597400" y="2817813"/>
          <p14:tracePt t="3060" x="4614863" y="2800350"/>
          <p14:tracePt t="3069" x="4668838" y="2727325"/>
          <p14:tracePt t="3078" x="4668838" y="2709863"/>
          <p14:tracePt t="3083" x="4686300" y="2638425"/>
          <p14:tracePt t="3092" x="4703763" y="2566988"/>
          <p14:tracePt t="3100" x="4740275" y="2547938"/>
          <p14:tracePt t="3109" x="4757738" y="2493963"/>
          <p14:tracePt t="3116" x="4757738" y="2476500"/>
          <p14:tracePt t="3123" x="4776788" y="2422525"/>
          <p14:tracePt t="3131" x="4794250" y="2405063"/>
          <p14:tracePt t="3140" x="4830763" y="2333625"/>
          <p14:tracePt t="3148" x="4830763" y="2297113"/>
          <p14:tracePt t="3156" x="4848225" y="2208213"/>
          <p14:tracePt t="3164" x="4902200" y="2135188"/>
          <p14:tracePt t="3172" x="4902200" y="2081213"/>
          <p14:tracePt t="3180" x="4919663" y="2046288"/>
          <p14:tracePt t="3188" x="4919663" y="2027238"/>
          <p14:tracePt t="3196" x="4956175" y="1974850"/>
          <p14:tracePt t="3204" x="4956175" y="1955800"/>
          <p14:tracePt t="3212" x="4956175" y="1938338"/>
          <p14:tracePt t="3220" x="4956175" y="1884363"/>
          <p14:tracePt t="3228" x="4956175" y="1866900"/>
          <p14:tracePt t="3237" x="4956175" y="1847850"/>
          <p14:tracePt t="3244" x="4956175" y="1830388"/>
          <p14:tracePt t="3253" x="4956175" y="1812925"/>
          <p14:tracePt t="3260" x="4956175" y="1795463"/>
          <p14:tracePt t="3269" x="4956175" y="1776413"/>
          <p14:tracePt t="3275" x="4956175" y="1741488"/>
          <p14:tracePt t="3284" x="4956175" y="1722438"/>
          <p14:tracePt t="3292" x="4956175" y="1704975"/>
          <p14:tracePt t="3300" x="4938713" y="1687513"/>
          <p14:tracePt t="3312" x="4938713" y="1651000"/>
          <p14:tracePt t="3316" x="4938713" y="1614488"/>
          <p14:tracePt t="3324" x="4919663" y="1597025"/>
          <p14:tracePt t="3335" x="4919663" y="1579563"/>
          <p14:tracePt t="3340" x="4902200" y="1562100"/>
          <p14:tracePt t="3348" x="4902200" y="1543050"/>
          <p14:tracePt t="3380" x="4884738" y="1543050"/>
          <p14:tracePt t="3405" x="4865688" y="1543050"/>
          <p14:tracePt t="3412" x="4865688" y="1525588"/>
          <p14:tracePt t="3421" x="4848225" y="1525588"/>
          <p14:tracePt t="3427" x="4848225" y="1508125"/>
          <p14:tracePt t="3436" x="4830763" y="1508125"/>
          <p14:tracePt t="3444" x="4811713" y="1508125"/>
          <p14:tracePt t="3460" x="4776788" y="1508125"/>
          <p14:tracePt t="3477" x="4757738" y="1508125"/>
          <p14:tracePt t="3484" x="4740275" y="1508125"/>
          <p14:tracePt t="3495" x="4703763" y="1508125"/>
          <p14:tracePt t="3500" x="4686300" y="1508125"/>
          <p14:tracePt t="3510" x="4651375" y="1508125"/>
          <p14:tracePt t="3518" x="4632325" y="1508125"/>
          <p14:tracePt t="3523" x="4597400" y="1508125"/>
          <p14:tracePt t="3533" x="4578350" y="1508125"/>
          <p14:tracePt t="3541" x="4560888" y="1508125"/>
          <p14:tracePt t="3620" x="4524375" y="1508125"/>
          <p14:tracePt t="3636" x="4506913" y="1508125"/>
          <p14:tracePt t="3644" x="4470400" y="1508125"/>
          <p14:tracePt t="3660" x="4470400" y="1525588"/>
          <p14:tracePt t="3668" x="4452938" y="1525588"/>
          <p14:tracePt t="3675" x="4435475" y="1543050"/>
          <p14:tracePt t="3684" x="4398963" y="1543050"/>
          <p14:tracePt t="3694" x="4398963" y="1562100"/>
          <p14:tracePt t="3700" x="4398963" y="1579563"/>
          <p14:tracePt t="3710" x="4381500" y="1579563"/>
          <p14:tracePt t="3716" x="4381500" y="1597025"/>
          <p14:tracePt t="3733" x="4364038" y="1597025"/>
          <p14:tracePt t="3740" x="4364038" y="1633538"/>
          <p14:tracePt t="3748" x="4364038" y="1651000"/>
          <p14:tracePt t="3757" x="4364038" y="1668463"/>
          <p14:tracePt t="3764" x="4364038" y="1687513"/>
          <p14:tracePt t="3772" x="4364038" y="1704975"/>
          <p14:tracePt t="3780" x="4364038" y="1722438"/>
          <p14:tracePt t="3788" x="4364038" y="1741488"/>
          <p14:tracePt t="3797" x="4364038" y="1776413"/>
          <p14:tracePt t="3803" x="4364038" y="1795463"/>
          <p14:tracePt t="3812" x="4381500" y="1812925"/>
          <p14:tracePt t="3828" x="4416425" y="1812925"/>
          <p14:tracePt t="3861" x="4435475" y="1812925"/>
          <p14:tracePt t="3876" x="4452938" y="1812925"/>
          <p14:tracePt t="3895" x="4489450" y="1812925"/>
          <p14:tracePt t="3901" x="4506913" y="1795463"/>
          <p14:tracePt t="3913" x="4524375" y="1795463"/>
          <p14:tracePt t="3917" x="4524375" y="1758950"/>
          <p14:tracePt t="3923" x="4560888" y="1758950"/>
          <p14:tracePt t="3932" x="4578350" y="1741488"/>
          <p14:tracePt t="3939" x="4578350" y="1722438"/>
          <p14:tracePt t="4084" x="4543425" y="1722438"/>
          <p14:tracePt t="4116" x="4524375" y="1722438"/>
          <p14:tracePt t="4140" x="4524375" y="1741488"/>
          <p14:tracePt t="5118" x="4524375" y="1776413"/>
          <p14:tracePt t="5126" x="4560888" y="1776413"/>
          <p14:tracePt t="5133" x="4597400" y="1795463"/>
          <p14:tracePt t="5141" x="4668838" y="1812925"/>
          <p14:tracePt t="5148" x="4722813" y="1847850"/>
          <p14:tracePt t="5157" x="4811713" y="1866900"/>
          <p14:tracePt t="5166" x="4830763" y="1866900"/>
          <p14:tracePt t="5172" x="4865688" y="1884363"/>
          <p14:tracePt t="5180" x="4884738" y="1884363"/>
          <p14:tracePt t="5269" x="4919663" y="1884363"/>
          <p14:tracePt t="5286" x="4938713" y="1884363"/>
          <p14:tracePt t="5728" x="4956175" y="1884363"/>
          <p14:tracePt t="5751" x="4973638" y="1884363"/>
          <p14:tracePt t="5765" x="4991100" y="1884363"/>
          <p14:tracePt t="5789" x="5010150" y="1901825"/>
          <p14:tracePt t="5805" x="5027613" y="1901825"/>
          <p14:tracePt t="5821" x="5045075" y="1938338"/>
          <p14:tracePt t="5828" x="5081588" y="1938338"/>
          <p14:tracePt t="5837" x="5099050" y="1955800"/>
          <p14:tracePt t="5846" x="5118100" y="1955800"/>
          <p14:tracePt t="5852" x="5135563" y="1974850"/>
          <p14:tracePt t="5860" x="5153025" y="1992313"/>
          <p14:tracePt t="5868" x="5224463" y="2009775"/>
          <p14:tracePt t="5877" x="5278438" y="2009775"/>
          <p14:tracePt t="5883" x="5351463" y="2063750"/>
          <p14:tracePt t="5893" x="5405438" y="2063750"/>
          <p14:tracePt t="5900" x="5511800" y="2117725"/>
          <p14:tracePt t="5913" x="5584825" y="2154238"/>
          <p14:tracePt t="5916" x="5619750" y="2171700"/>
          <p14:tracePt t="5924" x="5673725" y="2189163"/>
          <p14:tracePt t="5934" x="5710238" y="2225675"/>
          <p14:tracePt t="5940" x="5746750" y="2243138"/>
          <p14:tracePt t="5948" x="5764213" y="2260600"/>
          <p14:tracePt t="5957" x="5781675" y="2260600"/>
          <p14:tracePt t="5964" x="5818188" y="2279650"/>
          <p14:tracePt t="5973" x="5835650" y="2297113"/>
          <p14:tracePt t="5979" x="5853113" y="2314575"/>
          <p14:tracePt t="5988" x="5872163" y="2333625"/>
          <p14:tracePt t="5997" x="5889625" y="2333625"/>
          <p14:tracePt t="6004" x="5907088" y="2368550"/>
          <p14:tracePt t="6012" x="5926138" y="2368550"/>
          <p14:tracePt t="6021" x="5961063" y="2387600"/>
          <p14:tracePt t="6029" x="5980113" y="2387600"/>
          <p14:tracePt t="6037" x="5997575" y="2405063"/>
          <p14:tracePt t="6048" x="6032500" y="2422525"/>
          <p14:tracePt t="6051" x="6051550" y="2422525"/>
          <p14:tracePt t="6060" x="6086475" y="2439988"/>
          <p14:tracePt t="6070" x="6122988" y="2476500"/>
          <p14:tracePt t="6075" x="6140450" y="2493963"/>
          <p14:tracePt t="6084" x="6159500" y="2493963"/>
          <p14:tracePt t="6093" x="6213475" y="2530475"/>
          <p14:tracePt t="6100" x="6230938" y="2530475"/>
          <p14:tracePt t="6109" x="6248400" y="2584450"/>
          <p14:tracePt t="6116" x="6302375" y="2601913"/>
          <p14:tracePt t="6125" x="6356350" y="2655888"/>
          <p14:tracePt t="6133" x="6410325" y="2673350"/>
          <p14:tracePt t="6139" x="6446838" y="2727325"/>
          <p14:tracePt t="6148" x="6500813" y="2763838"/>
          <p14:tracePt t="6159" x="6589713" y="2800350"/>
          <p14:tracePt t="6163" x="6661150" y="2889250"/>
          <p14:tracePt t="6172" x="6751638" y="2925763"/>
          <p14:tracePt t="6181" x="6823075" y="2997200"/>
          <p14:tracePt t="6188" x="6877050" y="3033713"/>
          <p14:tracePt t="6196" x="6985000" y="3086100"/>
          <p14:tracePt t="6205" x="7021513" y="3105150"/>
          <p14:tracePt t="6211" x="7075488" y="3122613"/>
          <p14:tracePt t="6220" x="7127875" y="3159125"/>
          <p14:tracePt t="6228" x="7181850" y="3176588"/>
          <p14:tracePt t="6237" x="7235825" y="3194050"/>
          <p14:tracePt t="6247" x="7254875" y="3213100"/>
          <p14:tracePt t="6262" x="7272338" y="3213100"/>
          <p14:tracePt t="6269" x="7272338" y="3248025"/>
          <p14:tracePt t="6301" x="7289800" y="3248025"/>
          <p14:tracePt t="6312" x="7289800" y="3267075"/>
          <p14:tracePt t="6885" x="7289800" y="3284538"/>
          <p14:tracePt t="6901" x="7289800" y="3302000"/>
          <p14:tracePt t="6913" x="7308850" y="3302000"/>
          <p14:tracePt t="6915" x="7326313" y="3319463"/>
          <p14:tracePt t="6924" x="7343775" y="3338513"/>
          <p14:tracePt t="6932" x="7397750" y="3355975"/>
          <p14:tracePt t="6940" x="7451725" y="3392488"/>
          <p14:tracePt t="6948" x="7488238" y="3409950"/>
          <p14:tracePt t="6957" x="7523163" y="3427413"/>
          <p14:tracePt t="6965" x="7577138" y="3481388"/>
          <p14:tracePt t="6973" x="7577138" y="3498850"/>
          <p14:tracePt t="6979" x="7685088" y="3552825"/>
          <p14:tracePt t="6988" x="7702550" y="3571875"/>
          <p14:tracePt t="6998" x="7775575" y="3625850"/>
          <p14:tracePt t="7004" x="7829550" y="3679825"/>
          <p14:tracePt t="7016" x="7847013" y="3714750"/>
          <p14:tracePt t="7020" x="7935913" y="3768725"/>
          <p14:tracePt t="7028" x="7954963" y="3786188"/>
          <p14:tracePt t="7035" x="8026400" y="3859213"/>
          <p14:tracePt t="7043" x="8043863" y="3894138"/>
          <p14:tracePt t="7053" x="8097838" y="3948113"/>
          <p14:tracePt t="7062" x="8151813" y="4002088"/>
          <p14:tracePt t="7067" x="8188325" y="4056063"/>
          <p14:tracePt t="7075" x="8242300" y="4144963"/>
          <p14:tracePt t="7084" x="8277225" y="4181475"/>
          <p14:tracePt t="7093" x="8331200" y="4235450"/>
          <p14:tracePt t="7100" x="8350250" y="4289425"/>
          <p14:tracePt t="7112" x="8404225" y="4360863"/>
          <p14:tracePt t="7116" x="8421688" y="4397375"/>
          <p14:tracePt t="7126" x="8475663" y="4432300"/>
          <p14:tracePt t="7133" x="8493125" y="4486275"/>
          <p14:tracePt t="7140" x="8493125" y="4505325"/>
          <p14:tracePt t="7149" x="8510588" y="4522788"/>
          <p14:tracePt t="7156" x="8510588" y="4540250"/>
          <p14:tracePt t="7164" x="8510588" y="4594225"/>
          <p14:tracePt t="7173" x="8510588" y="4611688"/>
          <p14:tracePt t="7179" x="8529638" y="4648200"/>
          <p14:tracePt t="7188" x="8529638" y="4738688"/>
          <p14:tracePt t="7197" x="8564563" y="4756150"/>
          <p14:tracePt t="7203" x="8564563" y="4827588"/>
          <p14:tracePt t="7212" x="8564563" y="4845050"/>
          <p14:tracePt t="7220" x="8583613" y="4918075"/>
          <p14:tracePt t="7228" x="8601075" y="4935538"/>
          <p14:tracePt t="7237" x="8618538" y="5006975"/>
          <p14:tracePt t="7245" x="8618538" y="5043488"/>
          <p14:tracePt t="7252" x="8672513" y="5097463"/>
          <p14:tracePt t="7263" x="8709025" y="5186363"/>
          <p14:tracePt t="7268" x="8709025" y="5203825"/>
          <p14:tracePt t="7278" x="8726488" y="5276850"/>
          <p14:tracePt t="7286" x="8743950" y="5294313"/>
          <p14:tracePt t="7292" x="8763000" y="5330825"/>
          <p14:tracePt t="7300" x="8797925" y="5348288"/>
          <p14:tracePt t="7309" x="8816975" y="5365750"/>
          <p14:tracePt t="7316" x="8816975" y="5402263"/>
          <p14:tracePt t="7332" x="8834438" y="5419725"/>
          <p14:tracePt t="7339" x="8834438" y="5437188"/>
          <p14:tracePt t="7357" x="8834438" y="5456238"/>
          <p14:tracePt t="7373" x="8834438" y="5473700"/>
          <p14:tracePt t="7380" x="8851900" y="5491163"/>
          <p14:tracePt t="7387" x="8851900" y="5510213"/>
          <p14:tracePt t="7396" x="8870950" y="5545138"/>
          <p14:tracePt t="7405" x="8870950" y="5564188"/>
          <p14:tracePt t="7413" x="8888413" y="5564188"/>
          <p14:tracePt t="7758" x="8905875" y="5564188"/>
          <p14:tracePt t="7853" x="8924925" y="5564188"/>
          <p14:tracePt t="8038" x="8959850" y="5564188"/>
          <p14:tracePt t="8150" x="8977313" y="5564188"/>
          <p14:tracePt t="8181" x="8977313" y="5527675"/>
          <p14:tracePt t="8206" x="8977313" y="5510213"/>
          <p14:tracePt t="8230" x="8977313" y="5491163"/>
          <p14:tracePt t="8257" x="8977313" y="5473700"/>
          <p14:tracePt t="8285" x="8977313" y="5456238"/>
          <p14:tracePt t="8311" x="8942388" y="5437188"/>
          <p14:tracePt t="8317" x="8924925" y="5419725"/>
          <p14:tracePt t="8327" x="8905875" y="5419725"/>
          <p14:tracePt t="8333" x="8905875" y="5384800"/>
          <p14:tracePt t="8340" x="8888413" y="5384800"/>
          <p14:tracePt t="8350" x="8888413" y="5365750"/>
          <p14:tracePt t="8359" x="8851900" y="5348288"/>
          <p14:tracePt t="8364" x="8816975" y="5330825"/>
          <p14:tracePt t="8372" x="8780463" y="5311775"/>
          <p14:tracePt t="8382" x="8763000" y="5294313"/>
          <p14:tracePt t="8387" x="8743950" y="5257800"/>
          <p14:tracePt t="8396" x="8691563" y="5222875"/>
          <p14:tracePt t="8404" x="8672513" y="5203825"/>
          <p14:tracePt t="8412" x="8655050" y="5186363"/>
          <p14:tracePt t="8420" x="8637588" y="5151438"/>
          <p14:tracePt t="8429" x="8618538" y="5132388"/>
          <p14:tracePt t="8435" x="8618538" y="5114925"/>
          <p14:tracePt t="8444" x="8583613" y="5097463"/>
          <p14:tracePt t="8452" x="8564563" y="5078413"/>
          <p14:tracePt t="8470" x="8547100" y="5060950"/>
          <p14:tracePt t="8497" x="8529638" y="5060950"/>
          <p14:tracePt t="8510" x="8510588" y="5043488"/>
          <p14:tracePt t="8527" x="8493125" y="5043488"/>
          <p14:tracePt t="8543" x="8475663" y="5006975"/>
          <p14:tracePt t="8549" x="8439150" y="5006975"/>
          <p14:tracePt t="8555" x="8439150" y="4989513"/>
          <p14:tracePt t="8581" x="8421688" y="4989513"/>
          <p14:tracePt t="8614" x="8404225" y="4989513"/>
          <p14:tracePt t="8629" x="8385175" y="4989513"/>
          <p14:tracePt t="8637" x="8367713" y="4989513"/>
          <p14:tracePt t="8654" x="8350250" y="4989513"/>
          <p14:tracePt t="8663" x="8331200" y="4989513"/>
          <p14:tracePt t="8669" x="8296275" y="5024438"/>
          <p14:tracePt t="8676" x="8277225" y="5024438"/>
          <p14:tracePt t="8684" x="8259763" y="5024438"/>
          <p14:tracePt t="8797" x="8242300" y="5043488"/>
          <p14:tracePt t="8821" x="8223250" y="5043488"/>
          <p14:tracePt t="8837" x="8223250" y="5060950"/>
          <p14:tracePt t="8846" x="8205788" y="5060950"/>
          <p14:tracePt t="8981" x="8188325" y="5060950"/>
          <p14:tracePt t="9008" x="8169275" y="5060950"/>
          <p14:tracePt t="9021" x="8134350" y="5078413"/>
          <p14:tracePt t="9037" x="8116888" y="5078413"/>
          <p14:tracePt t="9053" x="8097838" y="5078413"/>
          <p14:tracePt t="9062" x="8097838" y="5097463"/>
          <p14:tracePt t="9095" x="8080375" y="5097463"/>
          <p14:tracePt t="9157" x="8062913" y="5097463"/>
          <p14:tracePt t="9350" x="8080375" y="5097463"/>
          <p14:tracePt t="9357" x="8097838" y="5097463"/>
          <p14:tracePt t="9381" x="8116888" y="5097463"/>
          <p14:tracePt t="9397" x="8151813" y="5097463"/>
          <p14:tracePt t="9750" x="8151813" y="5114925"/>
          <p14:tracePt t="9757" x="8134350" y="5114925"/>
          <p14:tracePt t="9765" x="8116888" y="5114925"/>
          <p14:tracePt t="9773" x="8097838" y="5132388"/>
          <p14:tracePt t="9781" x="8080375" y="5132388"/>
          <p14:tracePt t="9794" x="8008938" y="5132388"/>
          <p14:tracePt t="9796" x="7935913" y="5168900"/>
          <p14:tracePt t="9803" x="7756525" y="5168900"/>
          <p14:tracePt t="9812" x="7667625" y="5168900"/>
          <p14:tracePt t="9821" x="7451725" y="5168900"/>
          <p14:tracePt t="9829" x="7308850" y="5168900"/>
          <p14:tracePt t="9837" x="6967538" y="5168900"/>
          <p14:tracePt t="9847" x="6823075" y="5168900"/>
          <p14:tracePt t="9852" x="6338888" y="5168900"/>
          <p14:tracePt t="9860" x="6194425" y="5168900"/>
          <p14:tracePt t="9871" x="5764213" y="5168900"/>
          <p14:tracePt t="9876" x="5386388" y="5168900"/>
          <p14:tracePt t="9898" x="4865688" y="5168900"/>
          <p14:tracePt t="9900" x="4668838" y="5168900"/>
          <p14:tracePt t="9909" x="4327525" y="5168900"/>
          <p14:tracePt t="9916" x="4256088" y="5168900"/>
          <p14:tracePt t="9926" x="3949700" y="5168900"/>
          <p14:tracePt t="9933" x="3752850" y="5203825"/>
          <p14:tracePt t="9943" x="3681413" y="5222875"/>
          <p14:tracePt t="9947" x="3448050" y="5257800"/>
          <p14:tracePt t="9956" x="3375025" y="5276850"/>
          <p14:tracePt t="9965" x="3141663" y="5311775"/>
          <p14:tracePt t="9972" x="3106738" y="5311775"/>
          <p14:tracePt t="9981" x="2908300" y="5348288"/>
          <p14:tracePt t="9989" x="2836863" y="5348288"/>
          <p14:tracePt t="9997" x="2674938" y="5437188"/>
          <p14:tracePt t="10005" x="2478088" y="5510213"/>
          <p14:tracePt t="10015" x="2387600" y="5564188"/>
          <p14:tracePt t="10020" x="2173288" y="5635625"/>
          <p14:tracePt t="10028" x="2082800" y="5653088"/>
          <p14:tracePt t="10036" x="1939925" y="5743575"/>
          <p14:tracePt t="10045" x="1849438" y="5778500"/>
          <p14:tracePt t="10053" x="1706563" y="5832475"/>
          <p14:tracePt t="10064" x="1633538" y="5868988"/>
          <p14:tracePt t="10068" x="1579563" y="5903913"/>
          <p14:tracePt t="10078" x="1544638" y="5957888"/>
          <p14:tracePt t="10083" x="1525588" y="5957888"/>
          <p14:tracePt t="10094" x="1525588" y="5976938"/>
          <p14:tracePt t="10133" x="1508125" y="5976938"/>
          <p14:tracePt t="10141" x="1490663" y="5976938"/>
          <p14:tracePt t="10149" x="1471613" y="5976938"/>
          <p14:tracePt t="10157" x="1454150" y="5976938"/>
          <p14:tracePt t="10165" x="1400175" y="5957888"/>
          <p14:tracePt t="10173" x="1346200" y="5940425"/>
          <p14:tracePt t="10179" x="1311275" y="5940425"/>
          <p14:tracePt t="10188" x="1257300" y="5903913"/>
          <p14:tracePt t="10196" x="1185863" y="5886450"/>
          <p14:tracePt t="10206" x="1023938" y="5815013"/>
          <p14:tracePt t="10213" x="950913" y="5797550"/>
          <p14:tracePt t="10221" x="682625" y="5653088"/>
          <p14:tracePt t="10230" x="574675" y="5635625"/>
          <p14:tracePt t="10235" x="215900" y="5473700"/>
          <p14:tracePt t="10244" x="53975" y="54197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0CEC0-6A6E-4E9C-B797-389E236ABE3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3213100"/>
            <a:ext cx="9096883" cy="60034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01AF35-6BAB-4FE5-8437-F3CE3700D1B7}"/>
              </a:ext>
            </a:extLst>
          </p:cNvPr>
          <p:cNvSpPr txBox="1"/>
          <p:nvPr/>
        </p:nvSpPr>
        <p:spPr>
          <a:xfrm>
            <a:off x="812800" y="533400"/>
            <a:ext cx="92710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LO I can plan the problem, resolution and ending of a suspense story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1496CE-1E72-41AB-8964-C6CA9E9B44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593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23"/>
    </mc:Choice>
    <mc:Fallback>
      <p:transition spd="slow" advTm="18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83" x="125413" y="4432300"/>
          <p14:tracePt t="590" x="179388" y="4486275"/>
          <p14:tracePt t="598" x="341313" y="4684713"/>
          <p14:tracePt t="608" x="538163" y="4953000"/>
          <p14:tracePt t="615" x="628650" y="5078413"/>
          <p14:tracePt t="623" x="862013" y="5348288"/>
          <p14:tracePt t="630" x="915988" y="5456238"/>
          <p14:tracePt t="638" x="1131888" y="5689600"/>
          <p14:tracePt t="646" x="1185863" y="5724525"/>
          <p14:tracePt t="654" x="1346200" y="5832475"/>
          <p14:tracePt t="661" x="1471613" y="5886450"/>
          <p14:tracePt t="671" x="1508125" y="5886450"/>
          <p14:tracePt t="678" x="1579563" y="5886450"/>
          <p14:tracePt t="687" x="1616075" y="5886450"/>
          <p14:tracePt t="695" x="1706563" y="5886450"/>
          <p14:tracePt t="701" x="1724025" y="5886450"/>
          <p14:tracePt t="711" x="1812925" y="5886450"/>
          <p14:tracePt t="717" x="1866900" y="5849938"/>
          <p14:tracePt t="726" x="1920875" y="5832475"/>
          <p14:tracePt t="735" x="1939925" y="5815013"/>
          <p14:tracePt t="744" x="1939925" y="5797550"/>
          <p14:tracePt t="750" x="1957388" y="5743575"/>
          <p14:tracePt t="766" x="1974850" y="5707063"/>
          <p14:tracePt t="773" x="1974850" y="5689600"/>
          <p14:tracePt t="781" x="1974850" y="5670550"/>
          <p14:tracePt t="791" x="2028825" y="5635625"/>
          <p14:tracePt t="797" x="2028825" y="5599113"/>
          <p14:tracePt t="806" x="2100263" y="5545138"/>
          <p14:tracePt t="813" x="2136775" y="5491163"/>
          <p14:tracePt t="823" x="2190750" y="5384800"/>
          <p14:tracePt t="831" x="2208213" y="5330825"/>
          <p14:tracePt t="839" x="2244725" y="5240338"/>
          <p14:tracePt t="847" x="2244725" y="5151438"/>
          <p14:tracePt t="857" x="2227263" y="5097463"/>
          <p14:tracePt t="861" x="2173288" y="5006975"/>
          <p14:tracePt t="870" x="2154238" y="4972050"/>
          <p14:tracePt t="878" x="2100263" y="4881563"/>
          <p14:tracePt t="885" x="2046288" y="4864100"/>
          <p14:tracePt t="910" x="1903413" y="4684713"/>
          <p14:tracePt t="918" x="1812925" y="4630738"/>
          <p14:tracePt t="928" x="1812925" y="4594225"/>
          <p14:tracePt t="933" x="1778000" y="4576763"/>
          <p14:tracePt t="942" x="1741488" y="4557713"/>
          <p14:tracePt t="950" x="1724025" y="4557713"/>
          <p14:tracePt t="961" x="1706563" y="4540250"/>
          <p14:tracePt t="966" x="1687513" y="4540250"/>
          <p14:tracePt t="983" x="1687513" y="4522788"/>
          <p14:tracePt t="994" x="1670050" y="4522788"/>
          <p14:tracePt t="998" x="1652588" y="4505325"/>
          <p14:tracePt t="1014" x="1633538" y="4505325"/>
          <p14:tracePt t="1024" x="1633538" y="4468813"/>
          <p14:tracePt t="1030" x="1579563" y="4451350"/>
          <p14:tracePt t="1037" x="1562100" y="4451350"/>
          <p14:tracePt t="1047" x="1508125" y="4432300"/>
          <p14:tracePt t="1054" x="1490663" y="4414838"/>
          <p14:tracePt t="1062" x="1471613" y="4397375"/>
          <p14:tracePt t="1069" x="1454150" y="4397375"/>
          <p14:tracePt t="1077" x="1382713" y="4343400"/>
          <p14:tracePt t="1085" x="1365250" y="4325938"/>
          <p14:tracePt t="1094" x="1311275" y="4271963"/>
          <p14:tracePt t="1104" x="1238250" y="4252913"/>
          <p14:tracePt t="1112" x="1220788" y="4235450"/>
          <p14:tracePt t="1117" x="1166813" y="4198938"/>
          <p14:tracePt t="1125" x="1149350" y="4181475"/>
          <p14:tracePt t="1136" x="1131888" y="4164013"/>
          <p14:tracePt t="1142" x="1112838" y="4144963"/>
          <p14:tracePt t="1150" x="1095375" y="4127500"/>
          <p14:tracePt t="1166" x="1077913" y="4110038"/>
          <p14:tracePt t="1177" x="1077913" y="4092575"/>
          <p14:tracePt t="1181" x="1041400" y="4092575"/>
          <p14:tracePt t="1194" x="1041400" y="4073525"/>
          <p14:tracePt t="1199" x="1023938" y="4038600"/>
          <p14:tracePt t="1207" x="1004888" y="4002088"/>
          <p14:tracePt t="1216" x="1004888" y="3984625"/>
          <p14:tracePt t="1221" x="987425" y="3965575"/>
          <p14:tracePt t="1230" x="969963" y="3965575"/>
          <p14:tracePt t="1246" x="950913" y="3930650"/>
          <p14:tracePt t="1253" x="950913" y="3913188"/>
          <p14:tracePt t="1261" x="933450" y="3894138"/>
          <p14:tracePt t="1576" x="933450" y="3913188"/>
          <p14:tracePt t="1911" x="933450" y="3948113"/>
          <p14:tracePt t="1927" x="933450" y="3965575"/>
          <p14:tracePt t="1942" x="933450" y="3984625"/>
          <p14:tracePt t="1951" x="933450" y="4019550"/>
          <p14:tracePt t="1967" x="933450" y="4073525"/>
          <p14:tracePt t="1977" x="933450" y="4092575"/>
          <p14:tracePt t="1982" x="933450" y="4110038"/>
          <p14:tracePt t="1990" x="933450" y="4181475"/>
          <p14:tracePt t="1997" x="933450" y="4235450"/>
          <p14:tracePt t="2008" x="933450" y="4252913"/>
          <p14:tracePt t="2013" x="933450" y="4325938"/>
          <p14:tracePt t="2021" x="950913" y="4360863"/>
          <p14:tracePt t="2029" x="950913" y="4414838"/>
          <p14:tracePt t="2037" x="950913" y="4432300"/>
          <p14:tracePt t="2047" x="987425" y="4486275"/>
          <p14:tracePt t="2054" x="987425" y="4522788"/>
          <p14:tracePt t="2073" x="987425" y="4540250"/>
          <p14:tracePt t="2077" x="987425" y="4557713"/>
          <p14:tracePt t="2086" x="987425" y="4594225"/>
          <p14:tracePt t="2097" x="987425" y="4611688"/>
          <p14:tracePt t="2101" x="987425" y="4630738"/>
          <p14:tracePt t="2109" x="987425" y="4648200"/>
          <p14:tracePt t="2117" x="987425" y="4665663"/>
          <p14:tracePt t="2125" x="987425" y="4738688"/>
          <p14:tracePt t="2137" x="987425" y="4791075"/>
          <p14:tracePt t="2141" x="987425" y="4827588"/>
          <p14:tracePt t="2149" x="1004888" y="4881563"/>
          <p14:tracePt t="2160" x="1004888" y="4918075"/>
          <p14:tracePt t="2165" x="1004888" y="4953000"/>
          <p14:tracePt t="2175" x="1023938" y="5006975"/>
          <p14:tracePt t="2181" x="1023938" y="5060950"/>
          <p14:tracePt t="2193" x="1058863" y="5114925"/>
          <p14:tracePt t="2197" x="1058863" y="5151438"/>
          <p14:tracePt t="2207" x="1058863" y="5168900"/>
          <p14:tracePt t="2214" x="1077913" y="5240338"/>
          <p14:tracePt t="2224" x="1077913" y="5257800"/>
          <p14:tracePt t="2229" x="1095375" y="5311775"/>
          <p14:tracePt t="2237" x="1095375" y="5365750"/>
          <p14:tracePt t="2245" x="1095375" y="5384800"/>
          <p14:tracePt t="2254" x="1112838" y="5419725"/>
          <p14:tracePt t="2261" x="1112838" y="5437188"/>
          <p14:tracePt t="2271" x="1112838" y="5491163"/>
          <p14:tracePt t="2278" x="1112838" y="5510213"/>
          <p14:tracePt t="2285" x="1149350" y="5527675"/>
          <p14:tracePt t="2293" x="1149350" y="5545138"/>
          <p14:tracePt t="2318" x="1149350" y="5564188"/>
          <p14:tracePt t="2343" x="1149350" y="5581650"/>
          <p14:tracePt t="2349" x="1149350" y="5616575"/>
          <p14:tracePt t="2383" x="1149350" y="5635625"/>
          <p14:tracePt t="2567" x="1149350" y="5653088"/>
          <p14:tracePt t="2575" x="1149350" y="5689600"/>
          <p14:tracePt t="2583" x="1166813" y="5743575"/>
          <p14:tracePt t="2593" x="1166813" y="5797550"/>
          <p14:tracePt t="2599" x="1185863" y="5903913"/>
          <p14:tracePt t="2609" x="1185863" y="5940425"/>
          <p14:tracePt t="2615" x="1220788" y="6083300"/>
          <p14:tracePt t="2621" x="1257300" y="6245225"/>
          <p14:tracePt t="2629" x="1257300" y="6316663"/>
          <p14:tracePt t="2638" x="1274763" y="6443663"/>
          <p14:tracePt t="2647" x="1311275" y="6478588"/>
          <p14:tracePt t="2654" x="1311275" y="6623050"/>
          <p14:tracePt t="2662" x="1311275" y="6640513"/>
          <p14:tracePt t="2669" x="1328738" y="6748463"/>
          <p14:tracePt t="2677" x="1328738" y="6783388"/>
          <p14:tracePt t="2686" x="1365250" y="6891338"/>
          <p14:tracePt t="2694" x="1382713" y="6981825"/>
          <p14:tracePt t="2703" x="1382713" y="7016750"/>
          <p14:tracePt t="2713" x="1400175" y="7107238"/>
          <p14:tracePt t="2718" x="1400175" y="7142163"/>
          <p14:tracePt t="2727" x="1400175" y="7196138"/>
          <p14:tracePt t="2733" x="1400175" y="7215188"/>
          <p14:tracePt t="2743" x="1400175" y="7250113"/>
          <p14:tracePt t="2751" x="1400175" y="7286625"/>
          <p14:tracePt t="2760" x="1400175" y="7321550"/>
          <p14:tracePt t="2770" x="1400175" y="7375525"/>
          <p14:tracePt t="2776" x="1400175" y="7394575"/>
          <p14:tracePt t="2784" x="1400175" y="7429500"/>
          <p14:tracePt t="2792" x="1400175" y="7448550"/>
          <p14:tracePt t="2798" x="1400175" y="7466013"/>
          <p14:tracePt t="2806" x="1400175" y="7502525"/>
          <p14:tracePt t="2814" x="1400175" y="7519988"/>
          <p14:tracePt t="2824" x="1400175" y="7537450"/>
          <p14:tracePt t="2829" x="1400175" y="7554913"/>
          <p14:tracePt t="2848" x="1400175" y="7573963"/>
          <p14:tracePt t="2862" x="1400175" y="7591425"/>
          <p14:tracePt t="2875" x="1400175" y="7608888"/>
          <p14:tracePt t="2894" x="1400175" y="7645400"/>
          <p14:tracePt t="2902" x="1400175" y="7662863"/>
          <p14:tracePt t="2920" x="1400175" y="7681913"/>
          <p14:tracePt t="2982" x="1400175" y="7699375"/>
          <p14:tracePt t="3008" x="1400175" y="7716838"/>
          <p14:tracePt t="3030" x="1400175" y="7735888"/>
          <p14:tracePt t="3310" x="1400175" y="7753350"/>
          <p14:tracePt t="3318" x="1382713" y="7753350"/>
          <p14:tracePt t="3326" x="1382713" y="7770813"/>
          <p14:tracePt t="3334" x="1365250" y="7807325"/>
          <p14:tracePt t="3342" x="1365250" y="7824788"/>
          <p14:tracePt t="3350" x="1346200" y="7861300"/>
          <p14:tracePt t="3359" x="1346200" y="7915275"/>
          <p14:tracePt t="3366" x="1311275" y="7967663"/>
          <p14:tracePt t="3379" x="1311275" y="7986713"/>
          <p14:tracePt t="3381" x="1292225" y="8021638"/>
          <p14:tracePt t="3390" x="1274763" y="8040688"/>
          <p14:tracePt t="3398" x="1274763" y="8058150"/>
          <p14:tracePt t="3863" x="1274763" y="8040688"/>
          <p14:tracePt t="4543" x="1257300" y="8040688"/>
          <p14:tracePt t="5023" x="1257300" y="8021638"/>
          <p14:tracePt t="5479" x="1257300" y="8004175"/>
          <p14:tracePt t="5663" x="1257300" y="7986713"/>
          <p14:tracePt t="5711" x="1238250" y="7967663"/>
          <p14:tracePt t="7950" x="1238250" y="7915275"/>
          <p14:tracePt t="7966" x="1238250" y="7896225"/>
          <p14:tracePt t="7974" x="1238250" y="7878763"/>
          <p14:tracePt t="7982" x="1238250" y="7861300"/>
          <p14:tracePt t="7990" x="1238250" y="7842250"/>
          <p14:tracePt t="7998" x="1238250" y="7788275"/>
          <p14:tracePt t="8005" x="1238250" y="7770813"/>
          <p14:tracePt t="8014" x="1238250" y="7753350"/>
          <p14:tracePt t="8021" x="1238250" y="7735888"/>
          <p14:tracePt t="8030" x="1238250" y="7716838"/>
          <p14:tracePt t="8038" x="1238250" y="7662863"/>
          <p14:tracePt t="8058" x="1238250" y="7591425"/>
          <p14:tracePt t="8062" x="1238250" y="7537450"/>
          <p14:tracePt t="8072" x="1274763" y="7448550"/>
          <p14:tracePt t="8079" x="1274763" y="7429500"/>
          <p14:tracePt t="8085" x="1274763" y="7358063"/>
          <p14:tracePt t="8094" x="1274763" y="7340600"/>
          <p14:tracePt t="8101" x="1292225" y="7321550"/>
          <p14:tracePt t="8109" x="1292225" y="7304088"/>
          <p14:tracePt t="8117" x="1292225" y="7232650"/>
          <p14:tracePt t="8125" x="1311275" y="7161213"/>
          <p14:tracePt t="8133" x="1311275" y="7107238"/>
          <p14:tracePt t="8142" x="1346200" y="7053263"/>
          <p14:tracePt t="8150" x="1346200" y="7016750"/>
          <p14:tracePt t="8158" x="1346200" y="6908800"/>
          <p14:tracePt t="8165" x="1365250" y="6891338"/>
          <p14:tracePt t="8174" x="1382713" y="6748463"/>
          <p14:tracePt t="8181" x="1382713" y="6675438"/>
          <p14:tracePt t="8190" x="1382713" y="6532563"/>
          <p14:tracePt t="8197" x="1382713" y="6424613"/>
          <p14:tracePt t="8205" x="1382713" y="6389688"/>
          <p14:tracePt t="8214" x="1382713" y="6299200"/>
          <p14:tracePt t="8221" x="1382713" y="6262688"/>
          <p14:tracePt t="8229" x="1382713" y="6156325"/>
          <p14:tracePt t="8238" x="1382713" y="6137275"/>
          <p14:tracePt t="8246" x="1346200" y="6030913"/>
          <p14:tracePt t="8254" x="1346200" y="5922963"/>
          <p14:tracePt t="8261" x="1346200" y="5886450"/>
          <p14:tracePt t="8269" x="1346200" y="5778500"/>
          <p14:tracePt t="8277" x="1346200" y="5689600"/>
          <p14:tracePt t="8286" x="1346200" y="5510213"/>
          <p14:tracePt t="8293" x="1346200" y="5473700"/>
          <p14:tracePt t="8302" x="1328738" y="5365750"/>
          <p14:tracePt t="8310" x="1328738" y="5276850"/>
          <p14:tracePt t="8317" x="1292225" y="5203825"/>
          <p14:tracePt t="8325" x="1274763" y="5114925"/>
          <p14:tracePt t="8333" x="1274763" y="5097463"/>
          <p14:tracePt t="8343" x="1257300" y="5060950"/>
          <p14:tracePt t="8349" x="1257300" y="5043488"/>
          <p14:tracePt t="8358" x="1257300" y="4989513"/>
          <p14:tracePt t="8366" x="1257300" y="4972050"/>
          <p14:tracePt t="8378" x="1257300" y="4953000"/>
          <p14:tracePt t="8381" x="1257300" y="4935538"/>
          <p14:tracePt t="8400" x="1257300" y="4918075"/>
          <p14:tracePt t="8405" x="1257300" y="4899025"/>
          <p14:tracePt t="8414" x="1257300" y="4845050"/>
          <p14:tracePt t="8422" x="1257300" y="4827588"/>
          <p14:tracePt t="8430" x="1257300" y="4791075"/>
          <p14:tracePt t="8438" x="1257300" y="4738688"/>
          <p14:tracePt t="8445" x="1274763" y="4719638"/>
          <p14:tracePt t="8455" x="1274763" y="4702175"/>
          <p14:tracePt t="8463" x="1274763" y="4665663"/>
          <p14:tracePt t="8470" x="1292225" y="4630738"/>
          <p14:tracePt t="8477" x="1311275" y="4630738"/>
          <p14:tracePt t="8485" x="1311275" y="4611688"/>
          <p14:tracePt t="8493" x="1311275" y="4594225"/>
          <p14:tracePt t="8502" x="1346200" y="4594225"/>
          <p14:tracePt t="8510" x="1346200" y="4576763"/>
          <p14:tracePt t="8518" x="1365250" y="4576763"/>
          <p14:tracePt t="8527" x="1382713" y="4540250"/>
          <p14:tracePt t="8535" x="1400175" y="4522788"/>
          <p14:tracePt t="8544" x="1400175" y="4505325"/>
          <p14:tracePt t="8549" x="1454150" y="4486275"/>
          <p14:tracePt t="8562" x="1471613" y="4486275"/>
          <p14:tracePt t="8565" x="1544638" y="4432300"/>
          <p14:tracePt t="8577" x="1562100" y="4414838"/>
          <p14:tracePt t="8581" x="1598613" y="4378325"/>
          <p14:tracePt t="8592" x="1652588" y="4343400"/>
          <p14:tracePt t="8599" x="1741488" y="4289425"/>
          <p14:tracePt t="8607" x="1758950" y="4271963"/>
          <p14:tracePt t="8613" x="1849438" y="4252913"/>
          <p14:tracePt t="8622" x="1866900" y="4235450"/>
          <p14:tracePt t="8629" x="1920875" y="4198938"/>
          <p14:tracePt t="8638" x="1993900" y="4181475"/>
          <p14:tracePt t="8646" x="2011363" y="4181475"/>
          <p14:tracePt t="8653" x="2082800" y="4164013"/>
          <p14:tracePt t="8661" x="2100263" y="4127500"/>
          <p14:tracePt t="8670" x="2119313" y="4127500"/>
          <p14:tracePt t="8678" x="2154238" y="4127500"/>
          <p14:tracePt t="8687" x="2208213" y="4127500"/>
          <p14:tracePt t="8695" x="2262188" y="4127500"/>
          <p14:tracePt t="8701" x="2279650" y="4127500"/>
          <p14:tracePt t="8710" x="2352675" y="4127500"/>
          <p14:tracePt t="8718" x="2387600" y="4127500"/>
          <p14:tracePt t="8728" x="2478088" y="4127500"/>
          <p14:tracePt t="8736" x="2514600" y="4127500"/>
          <p14:tracePt t="8741" x="2657475" y="4127500"/>
          <p14:tracePt t="8750" x="2747963" y="4127500"/>
          <p14:tracePt t="8761" x="2854325" y="4144963"/>
          <p14:tracePt t="8767" x="3087688" y="4144963"/>
          <p14:tracePt t="8779" x="3160713" y="4144963"/>
          <p14:tracePt t="8781" x="3394075" y="4144963"/>
          <p14:tracePt t="8793" x="3465513" y="4144963"/>
          <p14:tracePt t="8797" x="3644900" y="4144963"/>
          <p14:tracePt t="8808" x="3752850" y="4144963"/>
          <p14:tracePt t="8815" x="3932238" y="4144963"/>
          <p14:tracePt t="8823" x="4130675" y="4144963"/>
          <p14:tracePt t="8831" x="4202113" y="4144963"/>
          <p14:tracePt t="8838" x="4344988" y="4144963"/>
          <p14:tracePt t="8845" x="4435475" y="4144963"/>
          <p14:tracePt t="8853" x="4578350" y="4144963"/>
          <p14:tracePt t="8863" x="4651375" y="4144963"/>
          <p14:tracePt t="8871" x="4794250" y="4144963"/>
          <p14:tracePt t="8879" x="4865688" y="4144963"/>
          <p14:tracePt t="8885" x="5045075" y="4127500"/>
          <p14:tracePt t="8893" x="5297488" y="4092575"/>
          <p14:tracePt t="8902" x="5386388" y="4073525"/>
          <p14:tracePt t="8913" x="5673725" y="4073525"/>
          <p14:tracePt t="8919" x="5781675" y="4038600"/>
          <p14:tracePt t="8929" x="6122988" y="4038600"/>
          <p14:tracePt t="8933" x="6230938" y="4038600"/>
          <p14:tracePt t="8943" x="6446838" y="4038600"/>
          <p14:tracePt t="8950" x="6697663" y="4038600"/>
          <p14:tracePt t="8958" x="6805613" y="4038600"/>
          <p14:tracePt t="8967" x="6985000" y="4038600"/>
          <p14:tracePt t="8978" x="7056438" y="4038600"/>
          <p14:tracePt t="8982" x="7164388" y="4056063"/>
          <p14:tracePt t="8992" x="7218363" y="4056063"/>
          <p14:tracePt t="8997" x="7254875" y="4073525"/>
          <p14:tracePt t="9006" x="7289800" y="4092575"/>
          <p14:tracePt t="9013" x="7326313" y="4127500"/>
          <p14:tracePt t="9023" x="7343775" y="4144963"/>
          <p14:tracePt t="9031" x="7361238" y="4144963"/>
          <p14:tracePt t="9038" x="7397750" y="4144963"/>
          <p14:tracePt t="9046" x="7397750" y="4164013"/>
          <p14:tracePt t="9058" x="7434263" y="4164013"/>
          <p14:tracePt t="9063" x="7451725" y="4181475"/>
          <p14:tracePt t="9071" x="7542213" y="4181475"/>
          <p14:tracePt t="9080" x="7685088" y="4181475"/>
          <p14:tracePt t="9086" x="7775575" y="4181475"/>
          <p14:tracePt t="9094" x="7989888" y="4181475"/>
          <p14:tracePt t="9106" x="8062913" y="4198938"/>
          <p14:tracePt t="9109" x="8296275" y="4235450"/>
          <p14:tracePt t="9117" x="8367713" y="4235450"/>
          <p14:tracePt t="9128" x="8510588" y="4306888"/>
          <p14:tracePt t="9133" x="8601075" y="4306888"/>
          <p14:tracePt t="9142" x="8709025" y="4325938"/>
          <p14:tracePt t="9150" x="8780463" y="4325938"/>
          <p14:tracePt t="9162" x="8797925" y="4325938"/>
          <p14:tracePt t="9166" x="8851900" y="4325938"/>
          <p14:tracePt t="9190" x="8870950" y="4325938"/>
          <p14:tracePt t="9206" x="8888413" y="4325938"/>
          <p14:tracePt t="9222" x="8924925" y="4325938"/>
          <p14:tracePt t="9238" x="8996363" y="4306888"/>
          <p14:tracePt t="9245" x="9050338" y="4306888"/>
          <p14:tracePt t="9253" x="9121775" y="4271963"/>
          <p14:tracePt t="9262" x="9175750" y="4252913"/>
          <p14:tracePt t="9270" x="9247188" y="4198938"/>
          <p14:tracePt t="9278" x="9337675" y="4144963"/>
          <p14:tracePt t="9288" x="9355138" y="4127500"/>
          <p14:tracePt t="9297" x="9426575" y="4056063"/>
          <p14:tracePt t="9303" x="9426575" y="4002088"/>
          <p14:tracePt t="9309" x="9463088" y="3894138"/>
          <p14:tracePt t="9318" x="9480550" y="3840163"/>
          <p14:tracePt t="9326" x="9480550" y="3732213"/>
          <p14:tracePt t="9334" x="9480550" y="3589338"/>
          <p14:tracePt t="9342" x="9480550" y="3552825"/>
          <p14:tracePt t="9349" x="9463088" y="3446463"/>
          <p14:tracePt t="9358" x="9463088" y="3409950"/>
          <p14:tracePt t="9366" x="9426575" y="3355975"/>
          <p14:tracePt t="9377" x="9391650" y="3302000"/>
          <p14:tracePt t="9382" x="9337675" y="3213100"/>
          <p14:tracePt t="9390" x="9318625" y="3194050"/>
          <p14:tracePt t="9397" x="9247188" y="3122613"/>
          <p14:tracePt t="9405" x="9175750" y="3051175"/>
          <p14:tracePt t="9413" x="9158288" y="3014663"/>
          <p14:tracePt t="9421" x="9104313" y="2979738"/>
          <p14:tracePt t="9429" x="9085263" y="2979738"/>
          <p14:tracePt t="9437" x="9013825" y="2925763"/>
          <p14:tracePt t="9445" x="8996363" y="2925763"/>
          <p14:tracePt t="9453" x="8924925" y="2906713"/>
          <p14:tracePt t="9461" x="8851900" y="2906713"/>
          <p14:tracePt t="9469" x="8816975" y="2906713"/>
          <p14:tracePt t="9477" x="8726488" y="2906713"/>
          <p14:tracePt t="9485" x="8691563" y="2906713"/>
          <p14:tracePt t="9508" x="8529638" y="2906713"/>
          <p14:tracePt t="9510" x="8421688" y="2906713"/>
          <p14:tracePt t="9517" x="8385175" y="2906713"/>
          <p14:tracePt t="9526" x="8296275" y="2906713"/>
          <p14:tracePt t="9533" x="8188325" y="2943225"/>
          <p14:tracePt t="9541" x="8169275" y="2943225"/>
          <p14:tracePt t="9550" x="8116888" y="2960688"/>
          <p14:tracePt t="9559" x="8097838" y="2979738"/>
          <p14:tracePt t="9565" x="8026400" y="3014663"/>
          <p14:tracePt t="9576" x="8008938" y="3033713"/>
          <p14:tracePt t="9581" x="7935913" y="3051175"/>
          <p14:tracePt t="9590" x="7883525" y="3140075"/>
          <p14:tracePt t="9597" x="7847013" y="3159125"/>
          <p14:tracePt t="9605" x="7756525" y="3213100"/>
          <p14:tracePt t="9613" x="7702550" y="3267075"/>
          <p14:tracePt t="9622" x="7596188" y="3355975"/>
          <p14:tracePt t="9630" x="7577138" y="3373438"/>
          <p14:tracePt t="9638" x="7505700" y="3409950"/>
          <p14:tracePt t="9646" x="7469188" y="3446463"/>
          <p14:tracePt t="9653" x="7451725" y="3481388"/>
          <p14:tracePt t="9662" x="7451725" y="3535363"/>
          <p14:tracePt t="9670" x="7451725" y="3552825"/>
          <p14:tracePt t="9678" x="7451725" y="3589338"/>
          <p14:tracePt t="9686" x="7451725" y="3606800"/>
          <p14:tracePt t="9694" x="7451725" y="3679825"/>
          <p14:tracePt t="9702" x="7451725" y="3697288"/>
          <p14:tracePt t="9709" x="7451725" y="3805238"/>
          <p14:tracePt t="9718" x="7451725" y="3822700"/>
          <p14:tracePt t="9726" x="7451725" y="3894138"/>
          <p14:tracePt t="9734" x="7469188" y="3965575"/>
          <p14:tracePt t="9741" x="7488238" y="4019550"/>
          <p14:tracePt t="9749" x="7488238" y="4092575"/>
          <p14:tracePt t="9758" x="7505700" y="4110038"/>
          <p14:tracePt t="9765" x="7523163" y="4198938"/>
          <p14:tracePt t="9774" x="7559675" y="4252913"/>
          <p14:tracePt t="9781" x="7613650" y="4343400"/>
          <p14:tracePt t="9790" x="7667625" y="4414838"/>
          <p14:tracePt t="9797" x="7685088" y="4468813"/>
          <p14:tracePt t="9806" x="7739063" y="4522788"/>
          <p14:tracePt t="9813" x="7756525" y="4557713"/>
          <p14:tracePt t="9821" x="7847013" y="4648200"/>
          <p14:tracePt t="9832" x="7864475" y="4702175"/>
          <p14:tracePt t="9837" x="7954963" y="4719638"/>
          <p14:tracePt t="9845" x="8008938" y="4773613"/>
          <p14:tracePt t="9853" x="8080375" y="4810125"/>
          <p14:tracePt t="9861" x="8151813" y="4827588"/>
          <p14:tracePt t="9871" x="8205788" y="4827588"/>
          <p14:tracePt t="9877" x="8313738" y="4827588"/>
          <p14:tracePt t="9885" x="8367713" y="4827588"/>
          <p14:tracePt t="9895" x="8493125" y="4827588"/>
          <p14:tracePt t="9903" x="8547100" y="4827588"/>
          <p14:tracePt t="9909" x="8726488" y="4810125"/>
          <p14:tracePt t="9918" x="8851900" y="4719638"/>
          <p14:tracePt t="9926" x="8942388" y="4702175"/>
          <p14:tracePt t="9934" x="9050338" y="4611688"/>
          <p14:tracePt t="9942" x="9104313" y="4557713"/>
          <p14:tracePt t="9950" x="9229725" y="4468813"/>
          <p14:tracePt t="9959" x="9264650" y="4451350"/>
          <p14:tracePt t="9966" x="9318625" y="4360863"/>
          <p14:tracePt t="9975" x="9355138" y="4306888"/>
          <p14:tracePt t="9982" x="9355138" y="4198938"/>
          <p14:tracePt t="9990" x="9355138" y="4092575"/>
          <p14:tracePt t="9998" x="9355138" y="4056063"/>
          <p14:tracePt t="10006" x="9337675" y="3913188"/>
          <p14:tracePt t="10014" x="9337675" y="3859213"/>
          <p14:tracePt t="10023" x="9247188" y="3732213"/>
          <p14:tracePt t="10030" x="9229725" y="3697288"/>
          <p14:tracePt t="10038" x="9175750" y="3643313"/>
          <p14:tracePt t="10045" x="9121775" y="3552825"/>
          <p14:tracePt t="10053" x="9104313" y="3517900"/>
          <p14:tracePt t="10062" x="9013825" y="3463925"/>
          <p14:tracePt t="10070" x="8959850" y="3427413"/>
          <p14:tracePt t="10077" x="8888413" y="3409950"/>
          <p14:tracePt t="10085" x="8870950" y="3355975"/>
          <p14:tracePt t="10094" x="8780463" y="3338513"/>
          <p14:tracePt t="10101" x="8672513" y="3302000"/>
          <p14:tracePt t="10110" x="8601075" y="3284538"/>
          <p14:tracePt t="10117" x="8510588" y="3248025"/>
          <p14:tracePt t="10125" x="8475663" y="3230563"/>
          <p14:tracePt t="10133" x="8367713" y="3194050"/>
          <p14:tracePt t="10142" x="8313738" y="3194050"/>
          <p14:tracePt t="10150" x="8205788" y="3194050"/>
          <p14:tracePt t="10159" x="8151813" y="3194050"/>
          <p14:tracePt t="10166" x="8008938" y="3194050"/>
          <p14:tracePt t="10175" x="7900988" y="3194050"/>
          <p14:tracePt t="10182" x="7883525" y="3194050"/>
          <p14:tracePt t="10190" x="7793038" y="3213100"/>
          <p14:tracePt t="10198" x="7739063" y="3230563"/>
          <p14:tracePt t="10206" x="7667625" y="3248025"/>
          <p14:tracePt t="10214" x="7613650" y="3284538"/>
          <p14:tracePt t="10222" x="7559675" y="3302000"/>
          <p14:tracePt t="10230" x="7451725" y="3355975"/>
          <p14:tracePt t="10238" x="7397750" y="3409950"/>
          <p14:tracePt t="10245" x="7326313" y="3498850"/>
          <p14:tracePt t="10253" x="7272338" y="3517900"/>
          <p14:tracePt t="10261" x="7181850" y="3643313"/>
          <p14:tracePt t="10269" x="7164388" y="3679825"/>
          <p14:tracePt t="10280" x="7092950" y="3805238"/>
          <p14:tracePt t="10286" x="7092950" y="3876675"/>
          <p14:tracePt t="10294" x="7075488" y="3984625"/>
          <p14:tracePt t="10302" x="7075488" y="4092575"/>
          <p14:tracePt t="10309" x="7075488" y="4144963"/>
          <p14:tracePt t="10318" x="7075488" y="4252913"/>
          <p14:tracePt t="10326" x="7127875" y="4325938"/>
          <p14:tracePt t="10333" x="7200900" y="4451350"/>
          <p14:tracePt t="10343" x="7218363" y="4468813"/>
          <p14:tracePt t="10349" x="7254875" y="4557713"/>
          <p14:tracePt t="10358" x="7343775" y="4648200"/>
          <p14:tracePt t="10366" x="7361238" y="4665663"/>
          <p14:tracePt t="10375" x="7451725" y="4773613"/>
          <p14:tracePt t="10382" x="7469188" y="4791075"/>
          <p14:tracePt t="10391" x="7559675" y="4845050"/>
          <p14:tracePt t="10398" x="7613650" y="4845050"/>
          <p14:tracePt t="10406" x="7721600" y="4864100"/>
          <p14:tracePt t="10414" x="7775575" y="4899025"/>
          <p14:tracePt t="10422" x="7883525" y="4918075"/>
          <p14:tracePt t="10430" x="7989888" y="4918075"/>
          <p14:tracePt t="10438" x="8026400" y="4918075"/>
          <p14:tracePt t="10445" x="8134350" y="4918075"/>
          <p14:tracePt t="10453" x="8188325" y="4918075"/>
          <p14:tracePt t="10462" x="8259763" y="4918075"/>
          <p14:tracePt t="10470" x="8313738" y="4918075"/>
          <p14:tracePt t="10478" x="8421688" y="4918075"/>
          <p14:tracePt t="10485" x="8493125" y="4918075"/>
          <p14:tracePt t="10494" x="8547100" y="4899025"/>
          <p14:tracePt t="10502" x="8618538" y="4864100"/>
          <p14:tracePt t="10510" x="8637588" y="4845050"/>
          <p14:tracePt t="10518" x="8709025" y="4773613"/>
          <p14:tracePt t="10528" x="8709025" y="4756150"/>
          <p14:tracePt t="10534" x="8763000" y="4702175"/>
          <p14:tracePt t="10542" x="8763000" y="4684713"/>
          <p14:tracePt t="10551" x="8780463" y="4665663"/>
          <p14:tracePt t="10558" x="8780463" y="4648200"/>
          <p14:tracePt t="10566" x="8780463" y="4630738"/>
          <p14:tracePt t="10575" x="8780463" y="4611688"/>
          <p14:tracePt t="10718" x="8780463" y="4630738"/>
          <p14:tracePt t="10742" x="8780463" y="4648200"/>
          <p14:tracePt t="10765" x="8780463" y="4665663"/>
          <p14:tracePt t="10781" x="8780463" y="4684713"/>
          <p14:tracePt t="10958" x="8763000" y="4684713"/>
          <p14:tracePt t="10974" x="8743950" y="4684713"/>
          <p14:tracePt t="10982" x="8726488" y="4684713"/>
          <p14:tracePt t="10989" x="8691563" y="4684713"/>
          <p14:tracePt t="10998" x="8655050" y="4684713"/>
          <p14:tracePt t="11006" x="8637588" y="4684713"/>
          <p14:tracePt t="11014" x="8583613" y="4665663"/>
          <p14:tracePt t="11022" x="8547100" y="4665663"/>
          <p14:tracePt t="11029" x="8456613" y="4630738"/>
          <p14:tracePt t="11037" x="8439150" y="4630738"/>
          <p14:tracePt t="11046" x="8404225" y="4630738"/>
          <p14:tracePt t="11053" x="8350250" y="4611688"/>
          <p14:tracePt t="11061" x="8296275" y="4611688"/>
          <p14:tracePt t="11070" x="8223250" y="4557713"/>
          <p14:tracePt t="11078" x="8169275" y="4557713"/>
          <p14:tracePt t="11086" x="8062913" y="4557713"/>
          <p14:tracePt t="11094" x="7989888" y="4522788"/>
          <p14:tracePt t="11102" x="7810500" y="4522788"/>
          <p14:tracePt t="11110" x="7721600" y="4505325"/>
          <p14:tracePt t="11117" x="7505700" y="4468813"/>
          <p14:tracePt t="11126" x="7254875" y="4397375"/>
          <p14:tracePt t="11134" x="7146925" y="4397375"/>
          <p14:tracePt t="11141" x="6948488" y="4343400"/>
          <p14:tracePt t="11150" x="6805613" y="4343400"/>
          <p14:tracePt t="11157" x="6553200" y="4306888"/>
          <p14:tracePt t="11166" x="6410325" y="4271963"/>
          <p14:tracePt t="11177" x="6159500" y="4271963"/>
          <p14:tracePt t="11182" x="5926138" y="4271963"/>
          <p14:tracePt t="11191" x="5853113" y="4271963"/>
          <p14:tracePt t="11197" x="5656263" y="4271963"/>
          <p14:tracePt t="11206" x="5619750" y="4271963"/>
          <p14:tracePt t="11214" x="5476875" y="4271963"/>
          <p14:tracePt t="11221" x="5422900" y="4271963"/>
          <p14:tracePt t="11230" x="5314950" y="4271963"/>
          <p14:tracePt t="11237" x="5278438" y="4252913"/>
          <p14:tracePt t="11246" x="5118100" y="4217988"/>
          <p14:tracePt t="11254" x="5010150" y="4181475"/>
          <p14:tracePt t="11261" x="4938713" y="4181475"/>
          <p14:tracePt t="11270" x="4794250" y="4164013"/>
          <p14:tracePt t="11278" x="4703763" y="4164013"/>
          <p14:tracePt t="11286" x="4560888" y="4127500"/>
          <p14:tracePt t="11294" x="4524375" y="4127500"/>
          <p14:tracePt t="11301" x="4327525" y="4092575"/>
          <p14:tracePt t="11310" x="4291013" y="4092575"/>
          <p14:tracePt t="11317" x="4148138" y="4073525"/>
          <p14:tracePt t="11325" x="4022725" y="4038600"/>
          <p14:tracePt t="11334" x="3986213" y="4019550"/>
          <p14:tracePt t="11342" x="3895725" y="4019550"/>
          <p14:tracePt t="11350" x="3878263" y="4019550"/>
          <p14:tracePt t="11359" x="3860800" y="4019550"/>
          <p14:tracePt t="11422" x="3878263" y="4019550"/>
          <p14:tracePt t="11430" x="3914775" y="4019550"/>
          <p14:tracePt t="11438" x="3932238" y="4019550"/>
          <p14:tracePt t="11445" x="3968750" y="4019550"/>
          <p14:tracePt t="11453" x="4040188" y="3984625"/>
          <p14:tracePt t="11462" x="4094163" y="3965575"/>
          <p14:tracePt t="11470" x="4202113" y="3965575"/>
          <p14:tracePt t="11477" x="4219575" y="3948113"/>
          <p14:tracePt t="11485" x="4273550" y="3930650"/>
          <p14:tracePt t="11494" x="4291013" y="3930650"/>
          <p14:tracePt t="11501" x="4310063" y="3930650"/>
          <p14:tracePt t="11526" x="4310063" y="3894138"/>
          <p14:tracePt t="11550" x="4291013" y="3894138"/>
          <p14:tracePt t="11558" x="4273550" y="3894138"/>
          <p14:tracePt t="11566" x="4256088" y="3894138"/>
          <p14:tracePt t="11574" x="4202113" y="3913188"/>
          <p14:tracePt t="11582" x="4094163" y="3930650"/>
          <p14:tracePt t="11591" x="4076700" y="3930650"/>
          <p14:tracePt t="11597" x="3949700" y="3965575"/>
          <p14:tracePt t="11606" x="3914775" y="3984625"/>
          <p14:tracePt t="11615" x="3824288" y="4002088"/>
          <p14:tracePt t="11621" x="3806825" y="4019550"/>
          <p14:tracePt t="11630" x="3752850" y="4056063"/>
          <p14:tracePt t="11639" x="3735388" y="4056063"/>
          <p14:tracePt t="11654" x="3735388" y="4073525"/>
          <p14:tracePt t="11685" x="3770313" y="4073525"/>
          <p14:tracePt t="11694" x="3789363" y="4073525"/>
          <p14:tracePt t="11702" x="3824288" y="4073525"/>
          <p14:tracePt t="11710" x="3895725" y="4073525"/>
          <p14:tracePt t="11718" x="3932238" y="4073525"/>
          <p14:tracePt t="11725" x="3968750" y="4073525"/>
          <p14:tracePt t="11734" x="4022725" y="4073525"/>
          <p14:tracePt t="11742" x="4040188" y="4073525"/>
          <p14:tracePt t="11749" x="4057650" y="4073525"/>
          <p14:tracePt t="11878" x="4040188" y="4073525"/>
          <p14:tracePt t="11894" x="4003675" y="4073525"/>
          <p14:tracePt t="11910" x="4003675" y="4092575"/>
          <p14:tracePt t="11926" x="4003675" y="4110038"/>
          <p14:tracePt t="11933" x="3986213" y="4110038"/>
          <p14:tracePt t="12806" x="3968750" y="4110038"/>
          <p14:tracePt t="13565" x="3968750" y="4127500"/>
          <p14:tracePt t="13574" x="3968750" y="4144963"/>
          <p14:tracePt t="13582" x="3968750" y="4164013"/>
          <p14:tracePt t="13598" x="3968750" y="4198938"/>
          <p14:tracePt t="13606" x="3986213" y="4198938"/>
          <p14:tracePt t="13613" x="4040188" y="4217988"/>
          <p14:tracePt t="13621" x="4057650" y="4235450"/>
          <p14:tracePt t="13629" x="4076700" y="4235450"/>
          <p14:tracePt t="13637" x="4094163" y="4235450"/>
          <p14:tracePt t="13645" x="4165600" y="4235450"/>
          <p14:tracePt t="13654" x="4183063" y="4235450"/>
          <p14:tracePt t="13662" x="4291013" y="4235450"/>
          <p14:tracePt t="13670" x="4310063" y="4235450"/>
          <p14:tracePt t="13677" x="4398963" y="4235450"/>
          <p14:tracePt t="13686" x="4452938" y="4235450"/>
          <p14:tracePt t="13693" x="4524375" y="4217988"/>
          <p14:tracePt t="13702" x="4632325" y="4217988"/>
          <p14:tracePt t="13709" x="4651375" y="4217988"/>
          <p14:tracePt t="13718" x="4703763" y="4198938"/>
          <p14:tracePt t="13725" x="4722813" y="4198938"/>
          <p14:tracePt t="13733" x="4722813" y="4181475"/>
          <p14:tracePt t="13822" x="4686300" y="4181475"/>
          <p14:tracePt t="13830" x="4668838" y="4181475"/>
          <p14:tracePt t="13838" x="4651375" y="4181475"/>
          <p14:tracePt t="13845" x="4578350" y="4181475"/>
          <p14:tracePt t="13854" x="4543425" y="4181475"/>
          <p14:tracePt t="13862" x="4435475" y="4198938"/>
          <p14:tracePt t="13870" x="4398963" y="4198938"/>
          <p14:tracePt t="13877" x="4344988" y="4198938"/>
          <p14:tracePt t="13886" x="4310063" y="4217988"/>
          <p14:tracePt t="13894" x="4291013" y="4217988"/>
          <p14:tracePt t="13902" x="4273550" y="4217988"/>
          <p14:tracePt t="13982" x="4273550" y="4235450"/>
          <p14:tracePt t="13998" x="4291013" y="4235450"/>
          <p14:tracePt t="14005" x="4327525" y="4252913"/>
          <p14:tracePt t="14014" x="4416425" y="4306888"/>
          <p14:tracePt t="14022" x="4435475" y="4306888"/>
          <p14:tracePt t="14030" x="4578350" y="4325938"/>
          <p14:tracePt t="14038" x="4597400" y="4325938"/>
          <p14:tracePt t="14047" x="4722813" y="4360863"/>
          <p14:tracePt t="14053" x="4757738" y="4360863"/>
          <p14:tracePt t="14062" x="4865688" y="4360863"/>
          <p14:tracePt t="14069" x="4956175" y="4360863"/>
          <p14:tracePt t="14078" x="4973638" y="4360863"/>
          <p14:tracePt t="14086" x="5010150" y="4343400"/>
          <p14:tracePt t="14094" x="5027613" y="4343400"/>
          <p14:tracePt t="14102" x="5064125" y="4343400"/>
          <p14:tracePt t="14110" x="5064125" y="4325938"/>
          <p14:tracePt t="14117" x="5081588" y="4306888"/>
          <p14:tracePt t="14150" x="5081588" y="4289425"/>
          <p14:tracePt t="14158" x="5081588" y="4271963"/>
          <p14:tracePt t="14166" x="5045075" y="4252913"/>
          <p14:tracePt t="14175" x="5027613" y="4235450"/>
          <p14:tracePt t="14182" x="4991100" y="4235450"/>
          <p14:tracePt t="14190" x="4902200" y="4181475"/>
          <p14:tracePt t="14197" x="4794250" y="4144963"/>
          <p14:tracePt t="14205" x="4757738" y="4127500"/>
          <p14:tracePt t="14213" x="4632325" y="4092575"/>
          <p14:tracePt t="14222" x="4560888" y="4092575"/>
          <p14:tracePt t="14230" x="4416425" y="4073525"/>
          <p14:tracePt t="14237" x="4364038" y="4073525"/>
          <p14:tracePt t="14245" x="4256088" y="4038600"/>
          <p14:tracePt t="14253" x="4219575" y="4038600"/>
          <p14:tracePt t="14262" x="4130675" y="4038600"/>
          <p14:tracePt t="14270" x="4057650" y="4038600"/>
          <p14:tracePt t="14278" x="4040188" y="4038600"/>
          <p14:tracePt t="14286" x="4022725" y="4038600"/>
          <p14:tracePt t="14294" x="4003675" y="4038600"/>
          <p14:tracePt t="14302" x="3986213" y="4056063"/>
          <p14:tracePt t="14310" x="3986213" y="4073525"/>
          <p14:tracePt t="14318" x="3949700" y="4127500"/>
          <p14:tracePt t="14325" x="3932238" y="4144963"/>
          <p14:tracePt t="14334" x="3914775" y="4164013"/>
          <p14:tracePt t="14342" x="3914775" y="4217988"/>
          <p14:tracePt t="14350" x="3914775" y="4252913"/>
          <p14:tracePt t="14359" x="3914775" y="4306888"/>
          <p14:tracePt t="14366" x="3914775" y="4343400"/>
          <p14:tracePt t="14374" x="3949700" y="4397375"/>
          <p14:tracePt t="14383" x="3968750" y="4451350"/>
          <p14:tracePt t="14390" x="4022725" y="4505325"/>
          <p14:tracePt t="14398" x="4076700" y="4522788"/>
          <p14:tracePt t="14405" x="4094163" y="4540250"/>
          <p14:tracePt t="14414" x="4130675" y="4557713"/>
          <p14:tracePt t="14469" x="4165600" y="4557713"/>
          <p14:tracePt t="14543" x="4165600" y="4540250"/>
          <p14:tracePt t="14991" x="4165600" y="4522788"/>
          <p14:tracePt t="15038" x="4183063" y="4522788"/>
          <p14:tracePt t="15045" x="4202113" y="4522788"/>
          <p14:tracePt t="15054" x="4237038" y="4522788"/>
          <p14:tracePt t="15061" x="4256088" y="4522788"/>
          <p14:tracePt t="15070" x="4364038" y="4522788"/>
          <p14:tracePt t="15078" x="4398963" y="4522788"/>
          <p14:tracePt t="15086" x="4543425" y="4522788"/>
          <p14:tracePt t="15094" x="4740275" y="4540250"/>
          <p14:tracePt t="15102" x="4830763" y="4540250"/>
          <p14:tracePt t="15110" x="5081588" y="4576763"/>
          <p14:tracePt t="15117" x="5172075" y="4576763"/>
          <p14:tracePt t="15126" x="5351463" y="4594225"/>
          <p14:tracePt t="15134" x="5386388" y="4594225"/>
          <p14:tracePt t="15142" x="5548313" y="4630738"/>
          <p14:tracePt t="15150" x="5584825" y="4648200"/>
          <p14:tracePt t="15159" x="5638800" y="4648200"/>
          <p14:tracePt t="15166" x="5656263" y="4684713"/>
          <p14:tracePt t="15205" x="5673725" y="4702175"/>
          <p14:tracePt t="15221" x="5692775" y="4702175"/>
          <p14:tracePt t="15238" x="5727700" y="4702175"/>
          <p14:tracePt t="15246" x="5746750" y="4702175"/>
          <p14:tracePt t="15254" x="5818188" y="4719638"/>
          <p14:tracePt t="15262" x="5835650" y="4719638"/>
          <p14:tracePt t="15269" x="5907088" y="4719638"/>
          <p14:tracePt t="15277" x="5943600" y="4719638"/>
          <p14:tracePt t="15285" x="6051550" y="4719638"/>
          <p14:tracePt t="15294" x="6159500" y="4719638"/>
          <p14:tracePt t="15301" x="6230938" y="4719638"/>
          <p14:tracePt t="15310" x="6356350" y="4719638"/>
          <p14:tracePt t="15318" x="6392863" y="4684713"/>
          <p14:tracePt t="15325" x="6535738" y="4665663"/>
          <p14:tracePt t="15333" x="6589713" y="4630738"/>
          <p14:tracePt t="15342" x="6751638" y="4576763"/>
          <p14:tracePt t="15350" x="6859588" y="4540250"/>
          <p14:tracePt t="15360" x="6913563" y="4522788"/>
          <p14:tracePt t="15366" x="7056438" y="4451350"/>
          <p14:tracePt t="15374" x="7075488" y="4432300"/>
          <p14:tracePt t="15381" x="7164388" y="4414838"/>
          <p14:tracePt t="15390" x="7200900" y="4397375"/>
          <p14:tracePt t="15397" x="7218363" y="4397375"/>
          <p14:tracePt t="15406" x="7235825" y="4378325"/>
          <p14:tracePt t="15462" x="7235825" y="4360863"/>
          <p14:tracePt t="15470" x="7254875" y="4360863"/>
          <p14:tracePt t="15501" x="7254875" y="4325938"/>
          <p14:tracePt t="15518" x="7272338" y="4325938"/>
          <p14:tracePt t="15550" x="7289800" y="4325938"/>
          <p14:tracePt t="15557" x="7308850" y="4325938"/>
          <p14:tracePt t="15566" x="7343775" y="4325938"/>
          <p14:tracePt t="15574" x="7361238" y="4325938"/>
          <p14:tracePt t="15581" x="7434263" y="4343400"/>
          <p14:tracePt t="15590" x="7451725" y="4343400"/>
          <p14:tracePt t="15597" x="7523163" y="4360863"/>
          <p14:tracePt t="15605" x="7596188" y="4414838"/>
          <p14:tracePt t="15613" x="7648575" y="4414838"/>
          <p14:tracePt t="15622" x="7721600" y="4451350"/>
          <p14:tracePt t="15630" x="7739063" y="4468813"/>
          <p14:tracePt t="15638" x="7793038" y="4505325"/>
          <p14:tracePt t="15645" x="7810500" y="4522788"/>
          <p14:tracePt t="15654" x="7829550" y="4576763"/>
          <p14:tracePt t="15662" x="7883525" y="4684713"/>
          <p14:tracePt t="15670" x="7918450" y="4702175"/>
          <p14:tracePt t="15678" x="7935913" y="4810125"/>
          <p14:tracePt t="15686" x="7935913" y="4845050"/>
          <p14:tracePt t="15694" x="7935913" y="4953000"/>
          <p14:tracePt t="15702" x="7935913" y="5006975"/>
          <p14:tracePt t="15709" x="7935913" y="5114925"/>
          <p14:tracePt t="15717" x="7935913" y="5186363"/>
          <p14:tracePt t="15725" x="7935913" y="5330825"/>
          <p14:tracePt t="15734" x="7935913" y="5527675"/>
          <p14:tracePt t="15742" x="7935913" y="5599113"/>
          <p14:tracePt t="15750" x="7935913" y="5778500"/>
          <p14:tracePt t="15759" x="7935913" y="5868988"/>
          <p14:tracePt t="15765" x="7935913" y="6048375"/>
          <p14:tracePt t="15774" x="7935913" y="6119813"/>
          <p14:tracePt t="15782" x="7972425" y="6299200"/>
          <p14:tracePt t="15789" x="7989888" y="6515100"/>
          <p14:tracePt t="15797" x="8026400" y="6586538"/>
          <p14:tracePt t="15806" x="8062913" y="6765925"/>
          <p14:tracePt t="15814" x="8062913" y="6856413"/>
          <p14:tracePt t="15822" x="8080375" y="6999288"/>
          <p14:tracePt t="15829" x="8116888" y="7053263"/>
          <p14:tracePt t="15837" x="8134350" y="7232650"/>
          <p14:tracePt t="15845" x="8134350" y="7269163"/>
          <p14:tracePt t="15854" x="8169275" y="7429500"/>
          <p14:tracePt t="15862" x="8205788" y="7573963"/>
          <p14:tracePt t="15870" x="8205788" y="7591425"/>
          <p14:tracePt t="15879" x="8205788" y="7699375"/>
          <p14:tracePt t="15886" x="8205788" y="7735888"/>
          <p14:tracePt t="15893" x="8205788" y="7824788"/>
          <p14:tracePt t="15901" x="8205788" y="7842250"/>
          <p14:tracePt t="15909" x="8223250" y="7878763"/>
          <p14:tracePt t="15918" x="8223250" y="7896225"/>
          <p14:tracePt t="15925" x="8223250" y="7915275"/>
          <p14:tracePt t="15933" x="8223250" y="7950200"/>
          <p14:tracePt t="15942" x="8223250" y="7967663"/>
          <p14:tracePt t="15950" x="8223250" y="7986713"/>
          <p14:tracePt t="15959" x="8223250" y="8004175"/>
          <p14:tracePt t="15974" x="8223250" y="8021638"/>
          <p14:tracePt t="15982" x="8223250" y="8040688"/>
          <p14:tracePt t="15997" x="8242300" y="8058150"/>
          <p14:tracePt t="16006" x="8242300" y="8094663"/>
          <p14:tracePt t="16014" x="8259763" y="8112125"/>
          <p14:tracePt t="16022" x="8259763" y="8129588"/>
          <p14:tracePt t="16029" x="8277225" y="8148638"/>
          <p14:tracePt t="16038" x="8277225" y="8166100"/>
          <p14:tracePt t="16045" x="8313738" y="8183563"/>
          <p14:tracePt t="16158" x="8313738" y="8166100"/>
          <p14:tracePt t="16174" x="8331200" y="8166100"/>
          <p14:tracePt t="16189" x="8331200" y="8148638"/>
          <p14:tracePt t="16214" x="8350250" y="8148638"/>
          <p14:tracePt t="16222" x="8350250" y="8129588"/>
          <p14:tracePt t="16238" x="8367713" y="8129588"/>
          <p14:tracePt t="16246" x="8385175" y="8129588"/>
          <p14:tracePt t="16253" x="8385175" y="8112125"/>
          <p14:tracePt t="16269" x="8385175" y="8075613"/>
          <p14:tracePt t="16286" x="8404225" y="8075613"/>
          <p14:tracePt t="16294" x="8404225" y="8058150"/>
          <p14:tracePt t="16302" x="8404225" y="8040688"/>
          <p14:tracePt t="16309" x="8404225" y="8021638"/>
          <p14:tracePt t="16318" x="8404225" y="8004175"/>
          <p14:tracePt t="16325" x="8404225" y="7986713"/>
          <p14:tracePt t="16334" x="8404225" y="7967663"/>
          <p14:tracePt t="16342" x="8404225" y="7932738"/>
          <p14:tracePt t="16350" x="8385175" y="7915275"/>
          <p14:tracePt t="16359" x="8385175" y="7896225"/>
          <p14:tracePt t="16366" x="8367713" y="7896225"/>
          <p14:tracePt t="16374" x="8331200" y="7896225"/>
          <p14:tracePt t="16381" x="8313738" y="7896225"/>
          <p14:tracePt t="16390" x="8277225" y="7896225"/>
          <p14:tracePt t="16398" x="8259763" y="7896225"/>
          <p14:tracePt t="16406" x="8205788" y="7878763"/>
          <p14:tracePt t="16416" x="8188325" y="7878763"/>
          <p14:tracePt t="16421" x="8151813" y="7878763"/>
          <p14:tracePt t="16429" x="8097838" y="7878763"/>
          <p14:tracePt t="16437" x="8080375" y="7878763"/>
          <p14:tracePt t="16446" x="8080375" y="7861300"/>
          <p14:tracePt t="16494" x="8080375" y="7842250"/>
          <p14:tracePt t="16510" x="8097838" y="7807325"/>
          <p14:tracePt t="16518" x="8116888" y="7807325"/>
          <p14:tracePt t="16530" x="8151813" y="7807325"/>
          <p14:tracePt t="16533" x="8188325" y="7788275"/>
          <p14:tracePt t="16541" x="8188325" y="7770813"/>
          <p14:tracePt t="16550" x="8205788" y="7770813"/>
          <p14:tracePt t="16564" x="8223250" y="7770813"/>
          <p14:tracePt t="16574" x="8259763" y="7770813"/>
          <p14:tracePt t="16590" x="8277225" y="7770813"/>
          <p14:tracePt t="16598" x="8313738" y="7770813"/>
          <p14:tracePt t="16606" x="8331200" y="7770813"/>
          <p14:tracePt t="16614" x="8385175" y="7770813"/>
          <p14:tracePt t="16621" x="8404225" y="7770813"/>
          <p14:tracePt t="16630" x="8529638" y="7770813"/>
          <p14:tracePt t="16638" x="8564563" y="7770813"/>
          <p14:tracePt t="16646" x="8743950" y="7770813"/>
          <p14:tracePt t="16654" x="8834438" y="7770813"/>
          <p14:tracePt t="16663" x="9013825" y="7735888"/>
          <p14:tracePt t="16670" x="9121775" y="7735888"/>
          <p14:tracePt t="16679" x="9301163" y="7735888"/>
          <p14:tracePt t="16686" x="9551988" y="7662863"/>
          <p14:tracePt t="16696" x="9625013" y="7662863"/>
          <p14:tracePt t="16702" x="9750425" y="7645400"/>
          <p14:tracePt t="16712" x="9785350" y="7645400"/>
          <p14:tracePt t="16718" x="9839325" y="7608888"/>
          <p14:tracePt t="16729" x="9858375" y="7591425"/>
          <p14:tracePt t="16734" x="9858375" y="7573963"/>
          <p14:tracePt t="16745" x="9858375" y="7554913"/>
          <p14:tracePt t="16762" x="9875838" y="7554913"/>
          <p14:tracePt t="16766" x="9875838" y="7537450"/>
          <p14:tracePt t="16785" x="9875838" y="7519988"/>
          <p14:tracePt t="16798" x="9875838" y="7502525"/>
          <p14:tracePt t="16815" x="9875838" y="7466013"/>
          <p14:tracePt t="16831" x="9875838" y="7448550"/>
          <p14:tracePt t="16855" x="9858375" y="7448550"/>
          <p14:tracePt t="16871" x="9839325" y="7429500"/>
          <p14:tracePt t="16888" x="9821863" y="7429500"/>
          <p14:tracePt t="16893" x="9785350" y="7429500"/>
          <p14:tracePt t="16902" x="9767888" y="7429500"/>
          <p14:tracePt t="16913" x="9750425" y="7429500"/>
          <p14:tracePt t="16917" x="9732963" y="7429500"/>
          <p14:tracePt t="16928" x="9713913" y="7448550"/>
          <p14:tracePt t="16935" x="9659938" y="7483475"/>
          <p14:tracePt t="16941" x="9588500" y="7502525"/>
          <p14:tracePt t="16951" x="9571038" y="7502525"/>
          <p14:tracePt t="16962" x="9551988" y="7502525"/>
          <p14:tracePt t="16966" x="9534525" y="7519988"/>
          <p14:tracePt t="16978" x="9498013" y="7519988"/>
          <p14:tracePt t="17023" x="9498013" y="7537450"/>
          <p14:tracePt t="17039" x="9480550" y="7537450"/>
          <p14:tracePt t="17049" x="9480550" y="7573963"/>
          <p14:tracePt t="17053" x="9463088" y="7573963"/>
          <p14:tracePt t="17062" x="9445625" y="7591425"/>
          <p14:tracePt t="17072" x="9426575" y="7608888"/>
          <p14:tracePt t="17086" x="9426575" y="7627938"/>
          <p14:tracePt t="17101" x="9480550" y="7645400"/>
          <p14:tracePt t="17110" x="9551988" y="7681913"/>
          <p14:tracePt t="17119" x="9605963" y="7681913"/>
          <p14:tracePt t="17129" x="9678988" y="7681913"/>
          <p14:tracePt t="17133" x="10020300" y="7735888"/>
          <p14:tracePt t="17472" x="10126663" y="7448550"/>
          <p14:tracePt t="17478" x="10091738" y="7448550"/>
          <p14:tracePt t="17494" x="10091738" y="7429500"/>
          <p14:tracePt t="17503" x="10109200" y="7429500"/>
          <p14:tracePt t="17513" x="10126663" y="74120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ED55A5-9BA0-4E06-8F79-6EDB30BFAB23}"/>
              </a:ext>
            </a:extLst>
          </p:cNvPr>
          <p:cNvSpPr txBox="1"/>
          <p:nvPr/>
        </p:nvSpPr>
        <p:spPr>
          <a:xfrm>
            <a:off x="101600" y="139700"/>
            <a:ext cx="92710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28"/>
              </a:rPr>
              <a:t>LO: I can plan the problem, resolution and ending of a suspense story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D7F54A-46D4-4C12-89C4-3744E18E84E6}"/>
              </a:ext>
            </a:extLst>
          </p:cNvPr>
          <p:cNvSpPr txBox="1"/>
          <p:nvPr/>
        </p:nvSpPr>
        <p:spPr>
          <a:xfrm>
            <a:off x="50800" y="1879600"/>
            <a:ext cx="8921750" cy="3539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700">
                <a:solidFill>
                  <a:srgbClr val="000000"/>
                </a:solidFill>
                <a:latin typeface="Calibri - 22"/>
              </a:rPr>
              <a:t>LO I can finish planning an exceptional suspense story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181492D-530B-4542-A17D-4064F969CA5D}"/>
              </a:ext>
            </a:extLst>
          </p:cNvPr>
          <p:cNvCxnSpPr/>
          <p:nvPr/>
        </p:nvCxnSpPr>
        <p:spPr>
          <a:xfrm>
            <a:off x="-12700" y="2882900"/>
            <a:ext cx="79248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97EDDBC-7252-45F6-8E56-CAFC2EBEAD3B}"/>
              </a:ext>
            </a:extLst>
          </p:cNvPr>
          <p:cNvSpPr txBox="1"/>
          <p:nvPr/>
        </p:nvSpPr>
        <p:spPr>
          <a:xfrm>
            <a:off x="0" y="3530600"/>
            <a:ext cx="8623300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LO I can finish planning a great suspense story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DB9895A-0382-497A-960F-734F668F23C8}"/>
              </a:ext>
            </a:extLst>
          </p:cNvPr>
          <p:cNvCxnSpPr/>
          <p:nvPr/>
        </p:nvCxnSpPr>
        <p:spPr>
          <a:xfrm>
            <a:off x="-25400" y="4953000"/>
            <a:ext cx="77089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CFD0757-D5C0-49BB-BDA8-C14B07B39A5C}"/>
              </a:ext>
            </a:extLst>
          </p:cNvPr>
          <p:cNvSpPr txBox="1"/>
          <p:nvPr/>
        </p:nvSpPr>
        <p:spPr>
          <a:xfrm>
            <a:off x="50800" y="5422900"/>
            <a:ext cx="8051800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LO I can finish planning a good suspense story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8F9F118-5E30-4010-8D6F-9F9009B08FE5}"/>
              </a:ext>
            </a:extLst>
          </p:cNvPr>
          <p:cNvCxnSpPr/>
          <p:nvPr/>
        </p:nvCxnSpPr>
        <p:spPr>
          <a:xfrm>
            <a:off x="7762241" y="1879600"/>
            <a:ext cx="0" cy="82296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33E6607-F53E-4D31-8FD6-4F7110AC1406}"/>
              </a:ext>
            </a:extLst>
          </p:cNvPr>
          <p:cNvSpPr txBox="1"/>
          <p:nvPr/>
        </p:nvSpPr>
        <p:spPr>
          <a:xfrm>
            <a:off x="8331200" y="2425700"/>
            <a:ext cx="1693926" cy="332398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Arial - 19"/>
              </a:rPr>
              <a:t>Re-read your plan. </a:t>
            </a:r>
          </a:p>
          <a:p>
            <a:endParaRPr lang="en-GB" sz="1400">
              <a:solidFill>
                <a:srgbClr val="000000"/>
              </a:solidFill>
              <a:latin typeface="Arial - 19"/>
            </a:endParaRP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Include features from checklist:</a:t>
            </a:r>
          </a:p>
          <a:p>
            <a:endParaRPr lang="en-GB" sz="1400">
              <a:solidFill>
                <a:srgbClr val="000000"/>
              </a:solidFill>
              <a:latin typeface="Arial - 19"/>
            </a:endParaRP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Short sentences.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Rhetorical questions.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Ellipses.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Repetition.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Show don't tell.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Prepositional sentence starters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-ed, - ing, -ly</a:t>
            </a:r>
          </a:p>
          <a:p>
            <a:r>
              <a:rPr lang="en-GB" sz="1400">
                <a:solidFill>
                  <a:srgbClr val="000000"/>
                </a:solidFill>
                <a:latin typeface="Arial - 19"/>
              </a:rPr>
              <a:t>Use all the senses.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28F4EE-A66C-441A-AA2C-16F174283C53}"/>
              </a:ext>
            </a:extLst>
          </p:cNvPr>
          <p:cNvSpPr txBox="1"/>
          <p:nvPr/>
        </p:nvSpPr>
        <p:spPr>
          <a:xfrm>
            <a:off x="8242300" y="1104900"/>
            <a:ext cx="2372614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Arial - 28"/>
              </a:rPr>
              <a:t>To be successful:</a:t>
            </a:r>
          </a:p>
        </p:txBody>
      </p:sp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C195953B-BA12-4144-9594-E3F6CA4CDB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3589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488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75"/>
    </mc:Choice>
    <mc:Fallback>
      <p:transition spd="slow" advTm="46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414" x="3236913" y="13288963"/>
          <p14:tracePt t="20521" x="3141663" y="14106525"/>
          <p14:tracePt t="20529" x="3249613" y="13711238"/>
          <p14:tracePt t="20538" x="3286125" y="13514388"/>
          <p14:tracePt t="20547" x="3556000" y="12993688"/>
          <p14:tracePt t="20557" x="3662363" y="12742863"/>
          <p14:tracePt t="20561" x="3932238" y="12150725"/>
          <p14:tracePt t="20569" x="4202113" y="11271250"/>
          <p14:tracePt t="20578" x="4364038" y="11001375"/>
          <p14:tracePt t="20584" x="4651375" y="10283825"/>
          <p14:tracePt t="20593" x="4757738" y="10033000"/>
          <p14:tracePt t="20602" x="5081588" y="9421813"/>
          <p14:tracePt t="20614" x="5224463" y="9207500"/>
          <p14:tracePt t="20618" x="5548313" y="8794750"/>
          <p14:tracePt t="20628" x="5853113" y="8308975"/>
          <p14:tracePt t="20634" x="5943600" y="8220075"/>
          <p14:tracePt t="20642" x="6176963" y="7878763"/>
          <p14:tracePt t="20650" x="6284913" y="7753350"/>
          <p14:tracePt t="20658" x="6500813" y="7483475"/>
          <p14:tracePt t="20666" x="6553200" y="7394575"/>
          <p14:tracePt t="20678" x="6715125" y="7196138"/>
          <p14:tracePt t="20682" x="6769100" y="7124700"/>
          <p14:tracePt t="20689" x="6894513" y="6962775"/>
          <p14:tracePt t="20699" x="7038975" y="6783388"/>
          <p14:tracePt t="20706" x="7056438" y="6748463"/>
          <p14:tracePt t="20714" x="7146925" y="6623050"/>
          <p14:tracePt t="20724" x="7181850" y="6569075"/>
          <p14:tracePt t="20730" x="7254875" y="6515100"/>
          <p14:tracePt t="20738" x="7289800" y="6478588"/>
          <p14:tracePt t="20747" x="7289800" y="6461125"/>
          <p14:tracePt t="20753" x="7308850" y="6424613"/>
          <p14:tracePt t="20761" x="7308850" y="6407150"/>
          <p14:tracePt t="20770" x="7308850" y="6370638"/>
          <p14:tracePt t="20778" x="7326313" y="6353175"/>
          <p14:tracePt t="20785" x="7326313" y="6335713"/>
          <p14:tracePt t="20795" x="7343775" y="6281738"/>
          <p14:tracePt t="20802" x="7380288" y="6210300"/>
          <p14:tracePt t="20812" x="7397750" y="6156325"/>
          <p14:tracePt t="20817" x="7451725" y="6048375"/>
          <p14:tracePt t="20829" x="7505700" y="5922963"/>
          <p14:tracePt t="20833" x="7559675" y="5832475"/>
          <p14:tracePt t="20843" x="7667625" y="5689600"/>
          <p14:tracePt t="20850" x="7685088" y="5581650"/>
          <p14:tracePt t="20859" x="7847013" y="5276850"/>
          <p14:tracePt t="20867" x="7900988" y="5151438"/>
          <p14:tracePt t="20873" x="8062913" y="4756150"/>
          <p14:tracePt t="20881" x="8259763" y="4397375"/>
          <p14:tracePt t="20890" x="8277225" y="4289425"/>
          <p14:tracePt t="20898" x="8385175" y="4038600"/>
          <p14:tracePt t="20906" x="8421688" y="3930650"/>
          <p14:tracePt t="20916" x="8456613" y="3768725"/>
          <p14:tracePt t="20921" x="8456613" y="3714750"/>
          <p14:tracePt t="20929" x="8456613" y="3606800"/>
          <p14:tracePt t="20938" x="8456613" y="3589338"/>
          <p14:tracePt t="20946" x="8456613" y="3498850"/>
          <p14:tracePt t="20954" x="8456613" y="3427413"/>
          <p14:tracePt t="20963" x="8456613" y="3373438"/>
          <p14:tracePt t="20970" x="8439150" y="3302000"/>
          <p14:tracePt t="20980" x="8439150" y="3284538"/>
          <p14:tracePt t="20988" x="8439150" y="3230563"/>
          <p14:tracePt t="20995" x="8439150" y="3213100"/>
          <p14:tracePt t="21017" x="8439150" y="3105150"/>
          <p14:tracePt t="21025" x="8439150" y="3068638"/>
          <p14:tracePt t="21034" x="8439150" y="3014663"/>
          <p14:tracePt t="21045" x="8456613" y="2943225"/>
          <p14:tracePt t="21050" x="8475663" y="2889250"/>
          <p14:tracePt t="21059" x="8529638" y="2800350"/>
          <p14:tracePt t="21066" x="8583613" y="2692400"/>
          <p14:tracePt t="21075" x="8583613" y="2655888"/>
          <p14:tracePt t="21081" x="8618538" y="2566988"/>
          <p14:tracePt t="21090" x="8637588" y="2547938"/>
          <p14:tracePt t="21098" x="8637588" y="2513013"/>
          <p14:tracePt t="21147" x="8618538" y="2513013"/>
          <p14:tracePt t="21162" x="8583613" y="2513013"/>
          <p14:tracePt t="21178" x="8564563" y="2513013"/>
          <p14:tracePt t="21211" x="8547100" y="2513013"/>
          <p14:tracePt t="21218" x="8547100" y="2530475"/>
          <p14:tracePt t="21234" x="8529638" y="2530475"/>
          <p14:tracePt t="21250" x="8529638" y="2547938"/>
          <p14:tracePt t="21266" x="8529638" y="2566988"/>
          <p14:tracePt t="21275" x="8510588" y="2566988"/>
          <p14:tracePt t="21282" x="8510588" y="2584450"/>
          <p14:tracePt t="21290" x="8493125" y="2584450"/>
          <p14:tracePt t="21298" x="8475663" y="2601913"/>
          <p14:tracePt t="21306" x="8439150" y="2638425"/>
          <p14:tracePt t="21315" x="8439150" y="2673350"/>
          <p14:tracePt t="21321" x="8404225" y="2727325"/>
          <p14:tracePt t="21329" x="8404225" y="2746375"/>
          <p14:tracePt t="21338" x="8367713" y="2763838"/>
          <p14:tracePt t="21348" x="8367713" y="2781300"/>
          <p14:tracePt t="21364" x="8367713" y="2800350"/>
          <p14:tracePt t="21460" x="8385175" y="2800350"/>
          <p14:tracePt t="21475" x="8404225" y="2817813"/>
          <p14:tracePt t="21483" x="8421688" y="2817813"/>
          <p14:tracePt t="21489" x="8456613" y="2817813"/>
          <p14:tracePt t="21497" x="8475663" y="2854325"/>
          <p14:tracePt t="21506" x="8510588" y="2854325"/>
          <p14:tracePt t="21514" x="8601075" y="2889250"/>
          <p14:tracePt t="21521" x="8672513" y="2889250"/>
          <p14:tracePt t="21531" x="8726488" y="2889250"/>
          <p14:tracePt t="21538" x="8797925" y="2925763"/>
          <p14:tracePt t="21548" x="8834438" y="2925763"/>
          <p14:tracePt t="21554" x="8870950" y="2925763"/>
          <p14:tracePt t="21561" x="8888413" y="2925763"/>
          <p14:tracePt t="21572" x="8924925" y="2925763"/>
          <p14:tracePt t="21578" x="8959850" y="2925763"/>
          <p14:tracePt t="21587" x="8977313" y="2925763"/>
          <p14:tracePt t="21595" x="8996363" y="2925763"/>
          <p14:tracePt t="21601" x="9013825" y="2925763"/>
          <p14:tracePt t="21609" x="9031288" y="2925763"/>
          <p14:tracePt t="21617" x="9050338" y="2925763"/>
          <p14:tracePt t="21630" x="9067800" y="2925763"/>
          <p14:tracePt t="21634" x="9104313" y="2925763"/>
          <p14:tracePt t="21646" x="9121775" y="2925763"/>
          <p14:tracePt t="21650" x="9139238" y="2925763"/>
          <p14:tracePt t="21662" x="9158288" y="2925763"/>
          <p14:tracePt t="21665" x="9175750" y="2925763"/>
          <p14:tracePt t="21673" x="9193213" y="2925763"/>
          <p14:tracePt t="21682" x="9247188" y="2925763"/>
          <p14:tracePt t="21690" x="9264650" y="2925763"/>
          <p14:tracePt t="21698" x="9337675" y="2925763"/>
          <p14:tracePt t="21708" x="9372600" y="2925763"/>
          <p14:tracePt t="21714" x="9391650" y="2925763"/>
          <p14:tracePt t="21722" x="9445625" y="2925763"/>
          <p14:tracePt t="21731" x="9463088" y="2925763"/>
          <p14:tracePt t="21737" x="9498013" y="2925763"/>
          <p14:tracePt t="21745" x="9517063" y="2925763"/>
          <p14:tracePt t="21754" x="9571038" y="2925763"/>
          <p14:tracePt t="21762" x="9605963" y="2925763"/>
          <p14:tracePt t="21770" x="9642475" y="2925763"/>
          <p14:tracePt t="21850" x="9625013" y="2925763"/>
          <p14:tracePt t="21859" x="9605963" y="2925763"/>
          <p14:tracePt t="21866" x="9588500" y="2925763"/>
          <p14:tracePt t="21875" x="9571038" y="2925763"/>
          <p14:tracePt t="21882" x="9551988" y="2925763"/>
          <p14:tracePt t="21890" x="9534525" y="2925763"/>
          <p14:tracePt t="21900" x="9517063" y="2925763"/>
          <p14:tracePt t="21906" x="9480550" y="2925763"/>
          <p14:tracePt t="21914" x="9463088" y="2925763"/>
          <p14:tracePt t="21924" x="9426575" y="2925763"/>
          <p14:tracePt t="22010" x="9445625" y="2925763"/>
          <p14:tracePt t="22020" x="9463088" y="2925763"/>
          <p14:tracePt t="22026" x="9517063" y="2925763"/>
          <p14:tracePt t="22033" x="9625013" y="2925763"/>
          <p14:tracePt t="22044" x="9659938" y="2925763"/>
          <p14:tracePt t="22050" x="9767888" y="2925763"/>
          <p14:tracePt t="22059" x="9785350" y="2925763"/>
          <p14:tracePt t="22067" x="9858375" y="2925763"/>
          <p14:tracePt t="22076" x="9875838" y="2925763"/>
          <p14:tracePt t="22763" x="9875838" y="2943225"/>
          <p14:tracePt t="22772" x="9875838" y="2960688"/>
          <p14:tracePt t="22780" x="9875838" y="2979738"/>
          <p14:tracePt t="22793" x="9875838" y="2997200"/>
          <p14:tracePt t="22802" x="9875838" y="3033713"/>
          <p14:tracePt t="22814" x="9875838" y="3051175"/>
          <p14:tracePt t="22818" x="9912350" y="3068638"/>
          <p14:tracePt t="22829" x="9912350" y="3086100"/>
          <p14:tracePt t="22834" x="9929813" y="3159125"/>
          <p14:tracePt t="22845" x="9929813" y="3176588"/>
          <p14:tracePt t="22849" x="9947275" y="3230563"/>
          <p14:tracePt t="22860" x="9966325" y="3267075"/>
          <p14:tracePt t="22865" x="9966325" y="3284538"/>
          <p14:tracePt t="22873" x="9966325" y="3319463"/>
          <p14:tracePt t="22881" x="9966325" y="3338513"/>
          <p14:tracePt t="22890" x="9966325" y="3355975"/>
          <p14:tracePt t="22898" x="9966325" y="3373438"/>
          <p14:tracePt t="22907" x="9966325" y="3392488"/>
          <p14:tracePt t="22913" x="9966325" y="3409950"/>
          <p14:tracePt t="22921" x="9966325" y="3427413"/>
          <p14:tracePt t="22939" x="9966325" y="3463925"/>
          <p14:tracePt t="22947" x="9966325" y="3481388"/>
          <p14:tracePt t="22955" x="9966325" y="3498850"/>
          <p14:tracePt t="22963" x="9947275" y="3498850"/>
          <p14:tracePt t="22969" x="9947275" y="3517900"/>
          <p14:tracePt t="23029" x="9929813" y="3517900"/>
          <p14:tracePt t="23044" x="9929813" y="3535363"/>
          <p14:tracePt t="23052" x="9912350" y="3535363"/>
          <p14:tracePt t="23057" x="9912350" y="3552825"/>
          <p14:tracePt t="23065" x="9893300" y="3552825"/>
          <p14:tracePt t="23243" x="9893300" y="3535363"/>
          <p14:tracePt t="23251" x="9875838" y="3535363"/>
          <p14:tracePt t="23322" x="9858375" y="3535363"/>
          <p14:tracePt t="23338" x="9821863" y="3535363"/>
          <p14:tracePt t="23349" x="9804400" y="3535363"/>
          <p14:tracePt t="23353" x="9785350" y="3535363"/>
          <p14:tracePt t="23387" x="9767888" y="3517900"/>
          <p14:tracePt t="23555" x="9767888" y="3498850"/>
          <p14:tracePt t="23571" x="9767888" y="3481388"/>
          <p14:tracePt t="23580" x="9767888" y="3446463"/>
          <p14:tracePt t="23585" x="9767888" y="3427413"/>
          <p14:tracePt t="23593" x="9767888" y="3409950"/>
          <p14:tracePt t="23613" x="9750425" y="3392488"/>
          <p14:tracePt t="23630" x="9750425" y="3373438"/>
          <p14:tracePt t="23731" x="9732963" y="3355975"/>
          <p14:tracePt t="23757" x="9713913" y="3355975"/>
          <p14:tracePt t="23761" x="9713913" y="3338513"/>
          <p14:tracePt t="23795" x="9678988" y="3338513"/>
          <p14:tracePt t="24138" x="9696450" y="3338513"/>
          <p14:tracePt t="24170" x="9713913" y="3338513"/>
          <p14:tracePt t="24251" x="9732963" y="3338513"/>
          <p14:tracePt t="24290" x="9750425" y="3338513"/>
          <p14:tracePt t="25882" x="9767888" y="3355975"/>
          <p14:tracePt t="25898" x="9767888" y="3373438"/>
          <p14:tracePt t="25909" x="9767888" y="3392488"/>
          <p14:tracePt t="25913" x="9767888" y="3409950"/>
          <p14:tracePt t="25921" x="9767888" y="3427413"/>
          <p14:tracePt t="25931" x="9767888" y="3481388"/>
          <p14:tracePt t="25937" x="9785350" y="3498850"/>
          <p14:tracePt t="25945" x="9785350" y="3517900"/>
          <p14:tracePt t="25955" x="9785350" y="3535363"/>
          <p14:tracePt t="25970" x="9785350" y="3552825"/>
          <p14:tracePt t="25994" x="9785350" y="3571875"/>
          <p14:tracePt t="26013" x="9785350" y="3606800"/>
          <p14:tracePt t="26028" x="9785350" y="3625850"/>
          <p14:tracePt t="26060" x="9785350" y="3643313"/>
          <p14:tracePt t="26098" x="9785350" y="3660775"/>
          <p14:tracePt t="26147" x="9804400" y="3660775"/>
          <p14:tracePt t="26290" x="9804400" y="3643313"/>
          <p14:tracePt t="26307" x="9804400" y="3625850"/>
          <p14:tracePt t="26315" x="9804400" y="3589338"/>
          <p14:tracePt t="26340" x="9804400" y="3571875"/>
          <p14:tracePt t="26345" x="9785350" y="3552825"/>
          <p14:tracePt t="26354" x="9785350" y="3535363"/>
          <p14:tracePt t="26363" x="9767888" y="3535363"/>
          <p14:tracePt t="26368" x="9750425" y="3517900"/>
          <p14:tracePt t="26379" x="9732963" y="3517900"/>
          <p14:tracePt t="26385" x="9732963" y="3498850"/>
          <p14:tracePt t="26393" x="9713913" y="3498850"/>
          <p14:tracePt t="26401" x="9678988" y="3481388"/>
          <p14:tracePt t="26414" x="9659938" y="3481388"/>
          <p14:tracePt t="26418" x="9642475" y="3481388"/>
          <p14:tracePt t="26430" x="9625013" y="3481388"/>
          <p14:tracePt t="26435" x="9605963" y="3463925"/>
          <p14:tracePt t="26441" x="9588500" y="3463925"/>
          <p14:tracePt t="26450" x="9571038" y="3463925"/>
          <p14:tracePt t="26461" x="9534525" y="3463925"/>
          <p14:tracePt t="26465" x="9517063" y="3463925"/>
          <p14:tracePt t="26473" x="9498013" y="3463925"/>
          <p14:tracePt t="26481" x="9480550" y="3463925"/>
          <p14:tracePt t="26490" x="9445625" y="3427413"/>
          <p14:tracePt t="26497" x="9409113" y="3427413"/>
          <p14:tracePt t="26506" x="9391650" y="3427413"/>
          <p14:tracePt t="26514" x="9372600" y="3427413"/>
          <p14:tracePt t="26522" x="9355138" y="3427413"/>
          <p14:tracePt t="26530" x="9337675" y="3427413"/>
          <p14:tracePt t="26536" x="9318625" y="3427413"/>
          <p14:tracePt t="26546" x="9301163" y="3427413"/>
          <p14:tracePt t="26555" x="9264650" y="3427413"/>
          <p14:tracePt t="26562" x="9229725" y="3427413"/>
          <p14:tracePt t="26569" x="9212263" y="3427413"/>
          <p14:tracePt t="26580" x="9193213" y="3427413"/>
          <p14:tracePt t="26585" x="9139238" y="3427413"/>
          <p14:tracePt t="26594" x="9121775" y="3427413"/>
          <p14:tracePt t="26601" x="9085263" y="3427413"/>
          <p14:tracePt t="26610" x="9067800" y="3427413"/>
          <p14:tracePt t="26618" x="9031288" y="3427413"/>
          <p14:tracePt t="26630" x="9013825" y="3427413"/>
          <p14:tracePt t="26635" x="8996363" y="3427413"/>
          <p14:tracePt t="26645" x="8959850" y="3427413"/>
          <p14:tracePt t="26649" x="8942388" y="3427413"/>
          <p14:tracePt t="26657" x="8924925" y="3427413"/>
          <p14:tracePt t="26666" x="8888413" y="3427413"/>
          <p14:tracePt t="26676" x="8851900" y="3427413"/>
          <p14:tracePt t="26681" x="8834438" y="3427413"/>
          <p14:tracePt t="26689" x="8780463" y="3427413"/>
          <p14:tracePt t="26698" x="8763000" y="3427413"/>
          <p14:tracePt t="26705" x="8743950" y="3427413"/>
          <p14:tracePt t="26713" x="8726488" y="3427413"/>
          <p14:tracePt t="26722" x="8709025" y="3427413"/>
          <p14:tracePt t="26729" x="8691563" y="3427413"/>
          <p14:tracePt t="26738" x="8672513" y="3427413"/>
          <p14:tracePt t="26745" x="8637588" y="3427413"/>
          <p14:tracePt t="26753" x="8618538" y="3427413"/>
          <p14:tracePt t="26770" x="8601075" y="3463925"/>
          <p14:tracePt t="26780" x="8583613" y="3463925"/>
          <p14:tracePt t="26786" x="8564563" y="3481388"/>
          <p14:tracePt t="26794" x="8547100" y="3481388"/>
          <p14:tracePt t="26801" x="8493125" y="3498850"/>
          <p14:tracePt t="26812" x="8475663" y="3517900"/>
          <p14:tracePt t="26817" x="8456613" y="3571875"/>
          <p14:tracePt t="26830" x="8439150" y="3589338"/>
          <p14:tracePt t="26834" x="8421688" y="3589338"/>
          <p14:tracePt t="26841" x="8385175" y="3606800"/>
          <p14:tracePt t="26850" x="8385175" y="3625850"/>
          <p14:tracePt t="26859" x="8367713" y="3643313"/>
          <p14:tracePt t="26865" x="8350250" y="3643313"/>
          <p14:tracePt t="26874" x="8331200" y="3697288"/>
          <p14:tracePt t="26881" x="8313738" y="3732213"/>
          <p14:tracePt t="26888" x="8277225" y="3751263"/>
          <p14:tracePt t="26897" x="8277225" y="3786188"/>
          <p14:tracePt t="26904" x="8259763" y="3805238"/>
          <p14:tracePt t="26914" x="8259763" y="3822700"/>
          <p14:tracePt t="26922" x="8242300" y="3840163"/>
          <p14:tracePt t="26931" x="8242300" y="3859213"/>
          <p14:tracePt t="26936" x="8242300" y="3876675"/>
          <p14:tracePt t="26945" x="8242300" y="3894138"/>
          <p14:tracePt t="26954" x="8242300" y="3948113"/>
          <p14:tracePt t="26962" x="8242300" y="3965575"/>
          <p14:tracePt t="26970" x="8242300" y="3984625"/>
          <p14:tracePt t="26979" x="8242300" y="4038600"/>
          <p14:tracePt t="26987" x="8242300" y="4056063"/>
          <p14:tracePt t="26995" x="8242300" y="4073525"/>
          <p14:tracePt t="27015" x="8242300" y="4181475"/>
          <p14:tracePt t="27018" x="8242300" y="4198938"/>
          <p14:tracePt t="27027" x="8242300" y="4252913"/>
          <p14:tracePt t="27034" x="8242300" y="4289425"/>
          <p14:tracePt t="27044" x="8242300" y="4325938"/>
          <p14:tracePt t="27050" x="8242300" y="4343400"/>
          <p14:tracePt t="27060" x="8242300" y="4414838"/>
          <p14:tracePt t="27066" x="8242300" y="4432300"/>
          <p14:tracePt t="27073" x="8242300" y="4468813"/>
          <p14:tracePt t="27081" x="8277225" y="4540250"/>
          <p14:tracePt t="27090" x="8277225" y="4576763"/>
          <p14:tracePt t="27098" x="8277225" y="4611688"/>
          <p14:tracePt t="27107" x="8296275" y="4630738"/>
          <p14:tracePt t="27114" x="8296275" y="4684713"/>
          <p14:tracePt t="27126" x="8296275" y="4702175"/>
          <p14:tracePt t="27129" x="8296275" y="4738688"/>
          <p14:tracePt t="27138" x="8296275" y="4756150"/>
          <p14:tracePt t="27147" x="8313738" y="4810125"/>
          <p14:tracePt t="27152" x="8313738" y="4918075"/>
          <p14:tracePt t="27161" x="8331200" y="4935538"/>
          <p14:tracePt t="27169" x="8331200" y="4972050"/>
          <p14:tracePt t="27180" x="8331200" y="5024438"/>
          <p14:tracePt t="27186" x="8367713" y="5078413"/>
          <p14:tracePt t="27197" x="8367713" y="5097463"/>
          <p14:tracePt t="27201" x="8367713" y="5168900"/>
          <p14:tracePt t="27213" x="8367713" y="5203825"/>
          <p14:tracePt t="27219" x="8385175" y="5222875"/>
          <p14:tracePt t="27227" x="8385175" y="5276850"/>
          <p14:tracePt t="27233" x="8385175" y="5294313"/>
          <p14:tracePt t="27244" x="8385175" y="5330825"/>
          <p14:tracePt t="27250" x="8385175" y="5348288"/>
          <p14:tracePt t="27259" x="8404225" y="5402263"/>
          <p14:tracePt t="27265" x="8404225" y="5473700"/>
          <p14:tracePt t="27275" x="8421688" y="5491163"/>
          <p14:tracePt t="27282" x="8421688" y="5545138"/>
          <p14:tracePt t="27290" x="8421688" y="5564188"/>
          <p14:tracePt t="27298" x="8456613" y="5599113"/>
          <p14:tracePt t="27309" x="8456613" y="5635625"/>
          <p14:tracePt t="27313" x="8456613" y="5653088"/>
          <p14:tracePt t="27321" x="8456613" y="5689600"/>
          <p14:tracePt t="27331" x="8456613" y="5707063"/>
          <p14:tracePt t="27336" x="8475663" y="5724525"/>
          <p14:tracePt t="27345" x="8475663" y="5743575"/>
          <p14:tracePt t="27353" x="8493125" y="5797550"/>
          <p14:tracePt t="27364" x="8510588" y="5815013"/>
          <p14:tracePt t="27370" x="8510588" y="5832475"/>
          <p14:tracePt t="27380" x="8529638" y="5849938"/>
          <p14:tracePt t="27386" x="8547100" y="5886450"/>
          <p14:tracePt t="27397" x="8601075" y="5922963"/>
          <p14:tracePt t="27400" x="8601075" y="5940425"/>
          <p14:tracePt t="27413" x="8637588" y="5994400"/>
          <p14:tracePt t="27417" x="8672513" y="6011863"/>
          <p14:tracePt t="27426" x="8691563" y="6030913"/>
          <p14:tracePt t="27433" x="8709025" y="6030913"/>
          <p14:tracePt t="27443" x="8726488" y="6048375"/>
          <p14:tracePt t="27450" x="8743950" y="6048375"/>
          <p14:tracePt t="27459" x="8763000" y="6065838"/>
          <p14:tracePt t="27466" x="8780463" y="6065838"/>
          <p14:tracePt t="27473" x="8816975" y="6102350"/>
          <p14:tracePt t="27481" x="8834438" y="6102350"/>
          <p14:tracePt t="27490" x="8834438" y="6119813"/>
          <p14:tracePt t="27498" x="8870950" y="6119813"/>
          <p14:tracePt t="27506" x="8888413" y="6119813"/>
          <p14:tracePt t="27515" x="8888413" y="6137275"/>
          <p14:tracePt t="27521" x="8942388" y="6137275"/>
          <p14:tracePt t="27529" x="8959850" y="6137275"/>
          <p14:tracePt t="27538" x="8977313" y="6156325"/>
          <p14:tracePt t="27546" x="8996363" y="6156325"/>
          <p14:tracePt t="27554" x="9013825" y="6156325"/>
          <p14:tracePt t="27562" x="9031288" y="6156325"/>
          <p14:tracePt t="27571" x="9085263" y="6156325"/>
          <p14:tracePt t="27582" x="9104313" y="6156325"/>
          <p14:tracePt t="27585" x="9139238" y="6156325"/>
          <p14:tracePt t="27594" x="9229725" y="6156325"/>
          <p14:tracePt t="27604" x="9247188" y="6156325"/>
          <p14:tracePt t="27609" x="9264650" y="6156325"/>
          <p14:tracePt t="27618" x="9283700" y="6156325"/>
          <p14:tracePt t="27630" x="9301163" y="6156325"/>
          <p14:tracePt t="27634" x="9355138" y="6156325"/>
          <p14:tracePt t="27644" x="9372600" y="6156325"/>
          <p14:tracePt t="27652" x="9409113" y="6156325"/>
          <p14:tracePt t="27657" x="9426575" y="6137275"/>
          <p14:tracePt t="27665" x="9445625" y="6137275"/>
          <p14:tracePt t="27674" x="9480550" y="6119813"/>
          <p14:tracePt t="27682" x="9498013" y="6119813"/>
          <p14:tracePt t="27690" x="9517063" y="6083300"/>
          <p14:tracePt t="27698" x="9551988" y="6083300"/>
          <p14:tracePt t="27705" x="9551988" y="6065838"/>
          <p14:tracePt t="27713" x="9605963" y="6065838"/>
          <p14:tracePt t="27721" x="9625013" y="6065838"/>
          <p14:tracePt t="27730" x="9625013" y="6048375"/>
          <p14:tracePt t="27794" x="9625013" y="6030913"/>
          <p14:tracePt t="27811" x="9625013" y="6011863"/>
          <p14:tracePt t="27819" x="9642475" y="6011863"/>
          <p14:tracePt t="27835" x="9642475" y="5994400"/>
          <p14:tracePt t="27850" x="9642475" y="5976938"/>
          <p14:tracePt t="27860" x="9642475" y="5940425"/>
          <p14:tracePt t="27867" x="9642475" y="5903913"/>
          <p14:tracePt t="27875" x="9642475" y="5886450"/>
          <p14:tracePt t="27882" x="9642475" y="5815013"/>
          <p14:tracePt t="27890" x="9642475" y="5797550"/>
          <p14:tracePt t="27901" x="9642475" y="5689600"/>
          <p14:tracePt t="27906" x="9642475" y="5616575"/>
          <p14:tracePt t="27914" x="9605963" y="5564188"/>
          <p14:tracePt t="27925" x="9588500" y="5491163"/>
          <p14:tracePt t="27929" x="9551988" y="5437188"/>
          <p14:tracePt t="27938" x="9534525" y="5330825"/>
          <p14:tracePt t="27947" x="9534525" y="5294313"/>
          <p14:tracePt t="27953" x="9498013" y="5186363"/>
          <p14:tracePt t="27961" x="9498013" y="5132388"/>
          <p14:tracePt t="27970" x="9480550" y="5024438"/>
          <p14:tracePt t="27980" x="9445625" y="4918075"/>
          <p14:tracePt t="27985" x="9445625" y="4899025"/>
          <p14:tracePt t="27997" x="9445625" y="4827588"/>
          <p14:tracePt t="28017" x="9445625" y="4719638"/>
          <p14:tracePt t="28026" x="9445625" y="4665663"/>
          <p14:tracePt t="28033" x="9445625" y="4648200"/>
          <p14:tracePt t="28043" x="9445625" y="4630738"/>
          <p14:tracePt t="28050" x="9445625" y="4611688"/>
          <p14:tracePt t="28060" x="9445625" y="4557713"/>
          <p14:tracePt t="28065" x="9445625" y="4522788"/>
          <p14:tracePt t="28073" x="9445625" y="4505325"/>
          <p14:tracePt t="28081" x="9463088" y="4451350"/>
          <p14:tracePt t="28090" x="9463088" y="4414838"/>
          <p14:tracePt t="28098" x="9463088" y="4360863"/>
          <p14:tracePt t="28106" x="9480550" y="4289425"/>
          <p14:tracePt t="28113" x="9480550" y="4252913"/>
          <p14:tracePt t="28121" x="9498013" y="4217988"/>
          <p14:tracePt t="28131" x="9498013" y="4164013"/>
          <p14:tracePt t="28138" x="9534525" y="4127500"/>
          <p14:tracePt t="28146" x="9534525" y="4110038"/>
          <p14:tracePt t="28153" x="9551988" y="4056063"/>
          <p14:tracePt t="28162" x="9551988" y="4038600"/>
          <p14:tracePt t="28170" x="9571038" y="3984625"/>
          <p14:tracePt t="28179" x="9571038" y="3965575"/>
          <p14:tracePt t="28187" x="9571038" y="3948113"/>
          <p14:tracePt t="28197" x="9571038" y="3930650"/>
          <p14:tracePt t="28204" x="9571038" y="3913188"/>
          <p14:tracePt t="28210" x="9588500" y="3894138"/>
          <p14:tracePt t="28217" x="9588500" y="3876675"/>
          <p14:tracePt t="28230" x="9605963" y="3840163"/>
          <p14:tracePt t="28234" x="9642475" y="3822700"/>
          <p14:tracePt t="28244" x="9659938" y="3822700"/>
          <p14:tracePt t="28252" x="9678988" y="3805238"/>
          <p14:tracePt t="28257" x="9678988" y="3786188"/>
          <p14:tracePt t="28266" x="9696450" y="3768725"/>
          <p14:tracePt t="28278" x="9713913" y="3751263"/>
          <p14:tracePt t="28281" x="9732963" y="3732213"/>
          <p14:tracePt t="28289" x="9732963" y="3697288"/>
          <p14:tracePt t="28307" x="9750425" y="3697288"/>
          <p14:tracePt t="28460" x="9750425" y="3714750"/>
          <p14:tracePt t="28499" x="9750425" y="3732213"/>
          <p14:tracePt t="28530" x="9750425" y="3751263"/>
          <p14:tracePt t="28548" x="9750425" y="3768725"/>
          <p14:tracePt t="28561" x="9750425" y="3786188"/>
          <p14:tracePt t="28570" x="9750425" y="3805238"/>
          <p14:tracePt t="28580" x="9750425" y="3822700"/>
          <p14:tracePt t="28585" x="9750425" y="3859213"/>
          <p14:tracePt t="28611" x="9750425" y="3876675"/>
          <p14:tracePt t="28618" x="9750425" y="3894138"/>
          <p14:tracePt t="28635" x="9732963" y="3894138"/>
          <p14:tracePt t="28644" x="9732963" y="3913188"/>
          <p14:tracePt t="28651" x="9732963" y="3930650"/>
          <p14:tracePt t="28657" x="9713913" y="3948113"/>
          <p14:tracePt t="28682" x="9696450" y="3948113"/>
          <p14:tracePt t="28690" x="9696450" y="3965575"/>
          <p14:tracePt t="28698" x="9678988" y="3965575"/>
          <p14:tracePt t="28722" x="9659938" y="3965575"/>
          <p14:tracePt t="28994" x="9625013" y="3948113"/>
          <p14:tracePt t="29075" x="9605963" y="3948113"/>
          <p14:tracePt t="29146" x="9588500" y="3948113"/>
          <p14:tracePt t="29444" x="9588500" y="3965575"/>
          <p14:tracePt t="29451" x="9588500" y="4002088"/>
          <p14:tracePt t="29460" x="9571038" y="4002088"/>
          <p14:tracePt t="29469" x="9571038" y="4019550"/>
          <p14:tracePt t="29474" x="9551988" y="4038600"/>
          <p14:tracePt t="29482" x="9551988" y="4056063"/>
          <p14:tracePt t="29495" x="9534525" y="4073525"/>
          <p14:tracePt t="29499" x="9534525" y="4092575"/>
          <p14:tracePt t="29505" x="9517063" y="4110038"/>
          <p14:tracePt t="29513" x="9517063" y="4144963"/>
          <p14:tracePt t="29860" x="9517063" y="4164013"/>
          <p14:tracePt t="29875" x="9517063" y="4181475"/>
          <p14:tracePt t="29898" x="9517063" y="4198938"/>
          <p14:tracePt t="29922" x="9517063" y="4217988"/>
          <p14:tracePt t="29962" x="9517063" y="4235450"/>
          <p14:tracePt t="30155" x="9517063" y="4252913"/>
          <p14:tracePt t="30179" x="9517063" y="4271963"/>
          <p14:tracePt t="30212" x="9517063" y="4306888"/>
          <p14:tracePt t="30267" x="9517063" y="4325938"/>
          <p14:tracePt t="31156" x="9534525" y="4343400"/>
          <p14:tracePt t="31162" x="9551988" y="4360863"/>
          <p14:tracePt t="31182" x="9571038" y="4378325"/>
          <p14:tracePt t="31185" x="9571038" y="4397375"/>
          <p14:tracePt t="31196" x="9588500" y="4414838"/>
          <p14:tracePt t="31202" x="9605963" y="4451350"/>
          <p14:tracePt t="31210" x="9642475" y="4486275"/>
          <p14:tracePt t="31218" x="9642475" y="4505325"/>
          <p14:tracePt t="31228" x="9659938" y="4505325"/>
          <p14:tracePt t="31233" x="9678988" y="4522788"/>
          <p14:tracePt t="31260" x="9678988" y="4540250"/>
          <p14:tracePt t="31435" x="9678988" y="4576763"/>
          <p14:tracePt t="31859" x="9696450" y="4576763"/>
          <p14:tracePt t="31890" x="9713913" y="4576763"/>
          <p14:tracePt t="31917" x="9732963" y="4576763"/>
          <p14:tracePt t="31921" x="9750425" y="4594225"/>
          <p14:tracePt t="31929" x="9750425" y="4611688"/>
          <p14:tracePt t="31946" x="9785350" y="4630738"/>
          <p14:tracePt t="31954" x="9785350" y="4648200"/>
          <p14:tracePt t="31964" x="9785350" y="4665663"/>
          <p14:tracePt t="31969" x="9785350" y="4684713"/>
          <p14:tracePt t="31977" x="9804400" y="4719638"/>
          <p14:tracePt t="31986" x="9804400" y="4738688"/>
          <p14:tracePt t="32002" x="9821863" y="4756150"/>
          <p14:tracePt t="32043" x="9821863" y="4773613"/>
          <p14:tracePt t="32050" x="9821863" y="4791075"/>
          <p14:tracePt t="32067" x="9821863" y="4810125"/>
          <p14:tracePt t="32082" x="9839325" y="4810125"/>
          <p14:tracePt t="32093" x="9839325" y="4827588"/>
          <p14:tracePt t="32363" x="9821863" y="4827588"/>
          <p14:tracePt t="32419" x="9804400" y="4827588"/>
          <p14:tracePt t="32531" x="9767888" y="4810125"/>
          <p14:tracePt t="32611" x="9767888" y="4791075"/>
          <p14:tracePt t="32659" x="9767888" y="4773613"/>
          <p14:tracePt t="32686" x="9767888" y="4756150"/>
          <p14:tracePt t="32731" x="9767888" y="4738688"/>
          <p14:tracePt t="33738" x="9767888" y="4756150"/>
          <p14:tracePt t="33746" x="9767888" y="4773613"/>
          <p14:tracePt t="33755" x="9767888" y="4791075"/>
          <p14:tracePt t="33764" x="9767888" y="4810125"/>
          <p14:tracePt t="33769" x="9767888" y="4864100"/>
          <p14:tracePt t="33779" x="9767888" y="4881563"/>
          <p14:tracePt t="33786" x="9767888" y="4899025"/>
          <p14:tracePt t="33793" x="9785350" y="4918075"/>
          <p14:tracePt t="33802" x="9785350" y="4935538"/>
          <p14:tracePt t="33814" x="9785350" y="4953000"/>
          <p14:tracePt t="33819" x="9785350" y="4989513"/>
          <p14:tracePt t="33829" x="9785350" y="5006975"/>
          <p14:tracePt t="33835" x="9785350" y="5024438"/>
          <p14:tracePt t="33840" x="9785350" y="5043488"/>
          <p14:tracePt t="33849" x="9785350" y="5060950"/>
          <p14:tracePt t="33857" x="9785350" y="5078413"/>
          <p14:tracePt t="33865" x="9785350" y="5097463"/>
          <p14:tracePt t="33875" x="9785350" y="5114925"/>
          <p14:tracePt t="33881" x="9767888" y="5114925"/>
          <p14:tracePt t="33889" x="9767888" y="5151438"/>
          <p14:tracePt t="33954" x="9767888" y="5168900"/>
          <p14:tracePt t="33978" x="9750425" y="5168900"/>
          <p14:tracePt t="34019" x="9732963" y="5168900"/>
          <p14:tracePt t="34051" x="9713913" y="5168900"/>
          <p14:tracePt t="34178" x="9696450" y="5168900"/>
          <p14:tracePt t="34219" x="9696450" y="5132388"/>
          <p14:tracePt t="34259" x="9696450" y="5114925"/>
          <p14:tracePt t="34274" x="9696450" y="5097463"/>
          <p14:tracePt t="34283" x="9696450" y="5078413"/>
          <p14:tracePt t="34289" x="9696450" y="5060950"/>
          <p14:tracePt t="34297" x="9696450" y="5043488"/>
          <p14:tracePt t="34306" x="9696450" y="5024438"/>
          <p14:tracePt t="34322" x="9696450" y="5006975"/>
          <p14:tracePt t="34333" x="9696450" y="4972050"/>
          <p14:tracePt t="34357" x="9696450" y="4953000"/>
          <p14:tracePt t="34915" x="9696450" y="4989513"/>
          <p14:tracePt t="34938" x="9696450" y="5006975"/>
          <p14:tracePt t="34962" x="9696450" y="5024438"/>
          <p14:tracePt t="34987" x="9696450" y="5043488"/>
          <p14:tracePt t="35015" x="9696450" y="5060950"/>
          <p14:tracePt t="35667" x="9696450" y="5078413"/>
          <p14:tracePt t="35682" x="9713913" y="5097463"/>
          <p14:tracePt t="35698" x="9713913" y="5114925"/>
          <p14:tracePt t="35707" x="9713913" y="5151438"/>
          <p14:tracePt t="35714" x="9713913" y="5168900"/>
          <p14:tracePt t="35722" x="9713913" y="5186363"/>
          <p14:tracePt t="35971" x="9713913" y="5168900"/>
          <p14:tracePt t="36002" x="9713913" y="5132388"/>
          <p14:tracePt t="36067" x="9713913" y="5114925"/>
          <p14:tracePt t="36107" x="9713913" y="5097463"/>
          <p14:tracePt t="36146" x="9713913" y="5078413"/>
          <p14:tracePt t="36298" x="9732963" y="5078413"/>
          <p14:tracePt t="36387" x="9750425" y="5078413"/>
          <p14:tracePt t="36419" x="9750425" y="5097463"/>
          <p14:tracePt t="36522" x="9750425" y="5114925"/>
          <p14:tracePt t="36635" x="9750425" y="5151438"/>
          <p14:tracePt t="36778" x="9785350" y="5168900"/>
          <p14:tracePt t="36802" x="9785350" y="5186363"/>
          <p14:tracePt t="36819" x="9785350" y="5203825"/>
          <p14:tracePt t="36827" x="9785350" y="5222875"/>
          <p14:tracePt t="36835" x="9785350" y="5240338"/>
          <p14:tracePt t="36843" x="9785350" y="5257800"/>
          <p14:tracePt t="36850" x="9785350" y="5294313"/>
          <p14:tracePt t="36857" x="9785350" y="5311775"/>
          <p14:tracePt t="36865" x="9767888" y="5311775"/>
          <p14:tracePt t="36875" x="9767888" y="5330825"/>
          <p14:tracePt t="36882" x="9750425" y="5348288"/>
          <p14:tracePt t="36893" x="9750425" y="5365750"/>
          <p14:tracePt t="36897" x="9750425" y="5384800"/>
          <p14:tracePt t="36906" x="9750425" y="5402263"/>
          <p14:tracePt t="36915" x="9750425" y="5437188"/>
          <p14:tracePt t="37059" x="9750425" y="5456238"/>
          <p14:tracePt t="37130" x="9750425" y="5473700"/>
          <p14:tracePt t="37154" x="9750425" y="5491163"/>
          <p14:tracePt t="37162" x="9750425" y="5510213"/>
          <p14:tracePt t="37170" x="9750425" y="5527675"/>
          <p14:tracePt t="37182" x="9750425" y="5545138"/>
          <p14:tracePt t="37185" x="9750425" y="5599113"/>
          <p14:tracePt t="37196" x="9750425" y="5616575"/>
          <p14:tracePt t="37204" x="9750425" y="5635625"/>
          <p14:tracePt t="37212" x="9750425" y="5653088"/>
          <p14:tracePt t="37219" x="9750425" y="5670550"/>
          <p14:tracePt t="37230" x="9750425" y="5724525"/>
          <p14:tracePt t="37234" x="9732963" y="5778500"/>
          <p14:tracePt t="37244" x="9713913" y="5778500"/>
          <p14:tracePt t="37252" x="9713913" y="5815013"/>
          <p14:tracePt t="37257" x="9696450" y="5832475"/>
          <p14:tracePt t="37266" x="9696450" y="5849938"/>
          <p14:tracePt t="37277" x="9678988" y="5868988"/>
          <p14:tracePt t="37281" x="9678988" y="5886450"/>
          <p14:tracePt t="37290" x="9642475" y="5922963"/>
          <p14:tracePt t="37299" x="9625013" y="5940425"/>
          <p14:tracePt t="37305" x="9605963" y="5957888"/>
          <p14:tracePt t="37313" x="9605963" y="5976938"/>
          <p14:tracePt t="37322" x="9605963" y="6011863"/>
          <p14:tracePt t="37331" x="9588500" y="6048375"/>
          <p14:tracePt t="37338" x="9588500" y="6065838"/>
          <p14:tracePt t="37348" x="9588500" y="6083300"/>
          <p14:tracePt t="37353" x="9571038" y="6119813"/>
          <p14:tracePt t="37362" x="9551988" y="6137275"/>
          <p14:tracePt t="37373" x="9551988" y="6173788"/>
          <p14:tracePt t="37378" x="9517063" y="6191250"/>
          <p14:tracePt t="37385" x="9498013" y="6210300"/>
          <p14:tracePt t="37396" x="9480550" y="6210300"/>
          <p14:tracePt t="37401" x="9480550" y="6227763"/>
          <p14:tracePt t="37411" x="9463088" y="6227763"/>
          <p14:tracePt t="37417" x="9463088" y="6245225"/>
          <p14:tracePt t="37427" x="9445625" y="6245225"/>
          <p14:tracePt t="37434" x="9445625" y="6299200"/>
          <p14:tracePt t="37441" x="9426575" y="6299200"/>
          <p14:tracePt t="37450" x="9409113" y="6316663"/>
          <p14:tracePt t="37462" x="9391650" y="6316663"/>
          <p14:tracePt t="37466" x="9391650" y="6335713"/>
          <p14:tracePt t="37473" x="9355138" y="6335713"/>
          <p14:tracePt t="37481" x="9337675" y="6335713"/>
          <p14:tracePt t="37490" x="9318625" y="6335713"/>
          <p14:tracePt t="37498" x="9301163" y="6335713"/>
          <p14:tracePt t="37522" x="9301163" y="6353175"/>
          <p14:tracePt t="37531" x="9283700" y="6353175"/>
          <p14:tracePt t="37539" x="9264650" y="6353175"/>
          <p14:tracePt t="37547" x="9247188" y="6353175"/>
          <p14:tracePt t="37563" x="9212263" y="6353175"/>
          <p14:tracePt t="37570" x="9193213" y="6353175"/>
          <p14:tracePt t="37579" x="9158288" y="6353175"/>
          <p14:tracePt t="37586" x="9139238" y="6353175"/>
          <p14:tracePt t="37597" x="9085263" y="6353175"/>
          <p14:tracePt t="37602" x="9067800" y="6353175"/>
          <p14:tracePt t="37613" x="9031288" y="6335713"/>
          <p14:tracePt t="37620" x="9013825" y="6335713"/>
          <p14:tracePt t="37625" x="8977313" y="6299200"/>
          <p14:tracePt t="37634" x="8942388" y="6299200"/>
          <p14:tracePt t="37645" x="8942388" y="6281738"/>
          <p14:tracePt t="37649" x="8905875" y="6281738"/>
          <p14:tracePt t="37660" x="8851900" y="6262688"/>
          <p14:tracePt t="37667" x="8797925" y="6245225"/>
          <p14:tracePt t="37674" x="8780463" y="6210300"/>
          <p14:tracePt t="37682" x="8726488" y="6191250"/>
          <p14:tracePt t="37689" x="8691563" y="6173788"/>
          <p14:tracePt t="37698" x="8672513" y="6173788"/>
          <p14:tracePt t="37706" x="8618538" y="6156325"/>
          <p14:tracePt t="37716" x="8601075" y="6119813"/>
          <p14:tracePt t="37720" x="8583613" y="6119813"/>
          <p14:tracePt t="37729" x="8529638" y="6119813"/>
          <p14:tracePt t="37738" x="8510588" y="6102350"/>
          <p14:tracePt t="37746" x="8475663" y="6102350"/>
          <p14:tracePt t="37755" x="8456613" y="6083300"/>
          <p14:tracePt t="37761" x="8404225" y="6065838"/>
          <p14:tracePt t="37770" x="8385175" y="6065838"/>
          <p14:tracePt t="37778" x="8367713" y="6065838"/>
          <p14:tracePt t="37790" x="8350250" y="6065838"/>
          <p14:tracePt t="37796" x="8331200" y="6065838"/>
          <p14:tracePt t="37802" x="8296275" y="6065838"/>
          <p14:tracePt t="37812" x="8277225" y="6065838"/>
          <p14:tracePt t="37819" x="8259763" y="6048375"/>
          <p14:tracePt t="37828" x="8242300" y="6048375"/>
          <p14:tracePt t="37833" x="8223250" y="6048375"/>
          <p14:tracePt t="37843" x="8205788" y="6048375"/>
          <p14:tracePt t="37850" x="8188325" y="6048375"/>
          <p14:tracePt t="37858" x="8169275" y="6048375"/>
          <p14:tracePt t="37874" x="8134350" y="6030913"/>
          <p14:tracePt t="38018" x="8134350" y="6011863"/>
          <p14:tracePt t="38034" x="8134350" y="5976938"/>
          <p14:tracePt t="38050" x="8151813" y="5976938"/>
          <p14:tracePt t="38066" x="8151813" y="5957888"/>
          <p14:tracePt t="38082" x="8151813" y="5940425"/>
          <p14:tracePt t="38090" x="8169275" y="5940425"/>
          <p14:tracePt t="38098" x="8169275" y="5922963"/>
          <p14:tracePt t="38114" x="8169275" y="5903913"/>
          <p14:tracePt t="38126" x="8169275" y="5886450"/>
          <p14:tracePt t="38129" x="8205788" y="5849938"/>
          <p14:tracePt t="38136" x="8223250" y="5832475"/>
          <p14:tracePt t="38146" x="8277225" y="5761038"/>
          <p14:tracePt t="38153" x="8296275" y="5743575"/>
          <p14:tracePt t="38164" x="8350250" y="5707063"/>
          <p14:tracePt t="38168" x="8367713" y="5689600"/>
          <p14:tracePt t="38182" x="8385175" y="5653088"/>
          <p14:tracePt t="38185" x="8404225" y="5653088"/>
          <p14:tracePt t="38194" x="8404225" y="5635625"/>
          <p14:tracePt t="38202" x="8421688" y="5635625"/>
          <p14:tracePt t="38443" x="8421688" y="5670550"/>
          <p14:tracePt t="38450" x="8421688" y="5689600"/>
          <p14:tracePt t="38460" x="8421688" y="5761038"/>
          <p14:tracePt t="38467" x="8421688" y="5778500"/>
          <p14:tracePt t="38473" x="8439150" y="5815013"/>
          <p14:tracePt t="38482" x="8439150" y="5832475"/>
          <p14:tracePt t="38490" x="8439150" y="5886450"/>
          <p14:tracePt t="38498" x="8475663" y="5903913"/>
          <p14:tracePt t="38507" x="8475663" y="5922963"/>
          <p14:tracePt t="38515" x="8475663" y="5957888"/>
          <p14:tracePt t="38520" x="8475663" y="5994400"/>
          <p14:tracePt t="38530" x="8475663" y="6011863"/>
          <p14:tracePt t="38538" x="8493125" y="6011863"/>
          <p14:tracePt t="38547" x="8493125" y="6030913"/>
          <p14:tracePt t="38555" x="8510588" y="6030913"/>
          <p14:tracePt t="38566" x="8510588" y="6048375"/>
          <p14:tracePt t="38569" x="8529638" y="6048375"/>
          <p14:tracePt t="38580" x="8564563" y="6065838"/>
          <p14:tracePt t="38588" x="8601075" y="6083300"/>
          <p14:tracePt t="38594" x="8618538" y="6083300"/>
          <p14:tracePt t="38602" x="8655050" y="6083300"/>
          <p14:tracePt t="38613" x="8672513" y="6083300"/>
          <p14:tracePt t="38617" x="8726488" y="6083300"/>
          <p14:tracePt t="38627" x="8743950" y="6083300"/>
          <p14:tracePt t="38634" x="8763000" y="6083300"/>
          <p14:tracePt t="38641" x="8780463" y="6083300"/>
          <p14:tracePt t="38649" x="8797925" y="6083300"/>
          <p14:tracePt t="38658" x="8816975" y="6083300"/>
          <p14:tracePt t="38666" x="8851900" y="6083300"/>
          <p14:tracePt t="38674" x="8870950" y="6083300"/>
          <p14:tracePt t="38682" x="8888413" y="6083300"/>
          <p14:tracePt t="38698" x="8905875" y="6083300"/>
          <p14:tracePt t="38714" x="8924925" y="6083300"/>
          <p14:tracePt t="38779" x="8942388" y="6083300"/>
          <p14:tracePt t="38787" x="8942388" y="6065838"/>
          <p14:tracePt t="38796" x="8959850" y="6065838"/>
          <p14:tracePt t="38804" x="8996363" y="6065838"/>
          <p14:tracePt t="38811" x="9013825" y="6065838"/>
          <p14:tracePt t="38818" x="9031288" y="6065838"/>
          <p14:tracePt t="38827" x="9050338" y="6065838"/>
          <p14:tracePt t="38834" x="9085263" y="6065838"/>
          <p14:tracePt t="38844" x="9121775" y="6048375"/>
          <p14:tracePt t="38850" x="9139238" y="6048375"/>
          <p14:tracePt t="38856" x="9158288" y="6048375"/>
          <p14:tracePt t="38882" x="9175750" y="6048375"/>
          <p14:tracePt t="38907" x="9193213" y="6048375"/>
          <p14:tracePt t="38914" x="9212263" y="6048375"/>
          <p14:tracePt t="38921" x="9229725" y="6048375"/>
          <p14:tracePt t="38929" x="9247188" y="6048375"/>
          <p14:tracePt t="38938" x="9283700" y="6048375"/>
          <p14:tracePt t="38945" x="9301163" y="6048375"/>
          <p14:tracePt t="38954" x="9318625" y="6048375"/>
          <p14:tracePt t="38963" x="9355138" y="6048375"/>
          <p14:tracePt t="38970" x="9409113" y="6048375"/>
          <p14:tracePt t="38980" x="9426575" y="6048375"/>
          <p14:tracePt t="38997" x="9445625" y="6048375"/>
          <p14:tracePt t="39059" x="9463088" y="6048375"/>
          <p14:tracePt t="39067" x="9480550" y="6048375"/>
          <p14:tracePt t="39082" x="9517063" y="6048375"/>
          <p14:tracePt t="39106" x="9534525" y="6048375"/>
          <p14:tracePt t="39578" x="9534525" y="6030913"/>
          <p14:tracePt t="39611" x="9534525" y="6011863"/>
          <p14:tracePt t="39618" x="9551988" y="6011863"/>
          <p14:tracePt t="39667" x="9551988" y="5994400"/>
          <p14:tracePt t="39682" x="9551988" y="5957888"/>
          <p14:tracePt t="39692" x="9571038" y="5957888"/>
          <p14:tracePt t="42547" x="9571038" y="5976938"/>
          <p14:tracePt t="43475" x="9571038" y="5957888"/>
          <p14:tracePt t="43501" x="9571038" y="5940425"/>
          <p14:tracePt t="43528" x="9551988" y="5940425"/>
          <p14:tracePt t="43595" x="9534525" y="5940425"/>
          <p14:tracePt t="43602" x="9534525" y="5976938"/>
          <p14:tracePt t="43618" x="9534525" y="5994400"/>
          <p14:tracePt t="43629" x="9498013" y="5994400"/>
          <p14:tracePt t="43634" x="9498013" y="6011863"/>
          <p14:tracePt t="43642" x="9498013" y="6030913"/>
          <p14:tracePt t="43660" x="9480550" y="6030913"/>
          <p14:tracePt t="43665" x="9480550" y="6048375"/>
          <p14:tracePt t="43851" x="9480550" y="6030913"/>
          <p14:tracePt t="43859" x="9517063" y="6030913"/>
          <p14:tracePt t="43866" x="9517063" y="6011863"/>
          <p14:tracePt t="43874" x="9534525" y="6011863"/>
          <p14:tracePt t="43891" x="9534525" y="5994400"/>
          <p14:tracePt t="43907" x="9551988" y="5994400"/>
          <p14:tracePt t="44146" x="9534525" y="5957888"/>
          <p14:tracePt t="44154" x="9498013" y="5957888"/>
          <p14:tracePt t="44164" x="9480550" y="5957888"/>
          <p14:tracePt t="44169" x="9463088" y="5957888"/>
          <p14:tracePt t="44186" x="9445625" y="5957888"/>
          <p14:tracePt t="44197" x="9426575" y="5957888"/>
          <p14:tracePt t="44202" x="9409113" y="5957888"/>
          <p14:tracePt t="44218" x="9391650" y="5957888"/>
          <p14:tracePt t="44227" x="9391650" y="5940425"/>
          <p14:tracePt t="44234" x="9355138" y="5940425"/>
          <p14:tracePt t="44241" x="9355138" y="5922963"/>
          <p14:tracePt t="44250" x="9337675" y="5903913"/>
          <p14:tracePt t="44258" x="9318625" y="5903913"/>
          <p14:tracePt t="44267" x="9301163" y="5886450"/>
          <p14:tracePt t="44272" x="9283700" y="5886450"/>
          <p14:tracePt t="44281" x="9264650" y="5868988"/>
          <p14:tracePt t="44290" x="9212263" y="5832475"/>
          <p14:tracePt t="44298" x="9193213" y="5832475"/>
          <p14:tracePt t="44306" x="9175750" y="5832475"/>
          <p14:tracePt t="44315" x="9158288" y="5832475"/>
          <p14:tracePt t="44320" x="9139238" y="5832475"/>
          <p14:tracePt t="44329" x="9121775" y="5832475"/>
          <p14:tracePt t="44628" x="9085263" y="5832475"/>
          <p14:tracePt t="44643" x="9067800" y="5832475"/>
          <p14:tracePt t="44651" x="9050338" y="5832475"/>
          <p14:tracePt t="44656" x="8977313" y="5832475"/>
          <p14:tracePt t="44665" x="8977313" y="5849938"/>
          <p14:tracePt t="44675" x="8942388" y="5849938"/>
          <p14:tracePt t="44682" x="8942388" y="5868988"/>
          <p14:tracePt t="44690" x="8924925" y="5868988"/>
          <p14:tracePt t="44882" x="8924925" y="5886450"/>
          <p14:tracePt t="44898" x="8924925" y="5903913"/>
          <p14:tracePt t="44907" x="8905875" y="5903913"/>
          <p14:tracePt t="44914" x="8905875" y="5922963"/>
          <p14:tracePt t="44922" x="8905875" y="5940425"/>
          <p14:tracePt t="44929" x="8905875" y="5957888"/>
          <p14:tracePt t="44937" x="8870950" y="5994400"/>
          <p14:tracePt t="44947" x="8870950" y="6011863"/>
          <p14:tracePt t="44952" x="8870950" y="6030913"/>
          <p14:tracePt t="44961" x="8851900" y="6048375"/>
          <p14:tracePt t="44969" x="8851900" y="6065838"/>
          <p14:tracePt t="44978" x="8834438" y="6083300"/>
          <p14:tracePt t="44985" x="8816975" y="6102350"/>
          <p14:tracePt t="44994" x="8816975" y="6137275"/>
          <p14:tracePt t="45001" x="8797925" y="6156325"/>
          <p14:tracePt t="45012" x="8780463" y="6156325"/>
          <p14:tracePt t="45017" x="8780463" y="6173788"/>
          <p14:tracePt t="45026" x="8763000" y="6173788"/>
          <p14:tracePt t="45035" x="8763000" y="6191250"/>
          <p14:tracePt t="45041" x="8709025" y="6191250"/>
          <p14:tracePt t="45049" x="8691563" y="6191250"/>
          <p14:tracePt t="45058" x="8691563" y="6210300"/>
          <p14:tracePt t="45066" x="8672513" y="6210300"/>
          <p14:tracePt t="45074" x="8655050" y="6227763"/>
          <p14:tracePt t="45083" x="8637588" y="6227763"/>
          <p14:tracePt t="45088" x="8618538" y="6245225"/>
          <p14:tracePt t="45097" x="8583613" y="6245225"/>
          <p14:tracePt t="45114" x="8564563" y="6245225"/>
          <p14:tracePt t="45122" x="8547100" y="6262688"/>
          <p14:tracePt t="45131" x="8529638" y="6262688"/>
          <p14:tracePt t="45137" x="8529638" y="6299200"/>
          <p14:tracePt t="45146" x="8510588" y="6299200"/>
          <p14:tracePt t="45163" x="8493125" y="6299200"/>
          <p14:tracePt t="45171" x="8493125" y="6316663"/>
          <p14:tracePt t="45227" x="8475663" y="6316663"/>
          <p14:tracePt t="45242" x="8439150" y="6316663"/>
          <p14:tracePt t="45250" x="8421688" y="6316663"/>
          <p14:tracePt t="45267" x="8404225" y="6316663"/>
          <p14:tracePt t="45274" x="8385175" y="6316663"/>
          <p14:tracePt t="45282" x="8367713" y="6316663"/>
          <p14:tracePt t="45301" x="8350250" y="6316663"/>
          <p14:tracePt t="45304" x="8331200" y="6316663"/>
          <p14:tracePt t="45313" x="8296275" y="6316663"/>
          <p14:tracePt t="45499" x="8277225" y="6335713"/>
          <p14:tracePt t="45514" x="8277225" y="6353175"/>
          <p14:tracePt t="45522" x="8259763" y="6353175"/>
          <p14:tracePt t="45530" x="8259763" y="6370638"/>
          <p14:tracePt t="45539" x="8242300" y="6389688"/>
          <p14:tracePt t="45548" x="8223250" y="6407150"/>
          <p14:tracePt t="45555" x="8205788" y="6443663"/>
          <p14:tracePt t="45561" x="8188325" y="6461125"/>
          <p14:tracePt t="45569" x="8134350" y="6478588"/>
          <p14:tracePt t="45578" x="8116888" y="6496050"/>
          <p14:tracePt t="45587" x="8043863" y="6496050"/>
          <p14:tracePt t="45596" x="8026400" y="6496050"/>
          <p14:tracePt t="45603" x="7954963" y="6496050"/>
          <p14:tracePt t="45611" x="7918450" y="6496050"/>
          <p14:tracePt t="45617" x="7810500" y="6496050"/>
          <p14:tracePt t="45627" x="7648575" y="6478588"/>
          <p14:tracePt t="45634" x="7613650" y="6461125"/>
          <p14:tracePt t="45643" x="7415213" y="6424613"/>
          <p14:tracePt t="45649" x="7308850" y="6407150"/>
          <p14:tracePt t="45656" x="7110413" y="6370638"/>
          <p14:tracePt t="45666" x="7002463" y="6335713"/>
          <p14:tracePt t="45674" x="6840538" y="6316663"/>
          <p14:tracePt t="45682" x="6680200" y="6281738"/>
          <p14:tracePt t="45690" x="6643688" y="6262688"/>
          <p14:tracePt t="45700" x="6518275" y="6191250"/>
          <p14:tracePt t="45705" x="6481763" y="6191250"/>
          <p14:tracePt t="45713" x="6356350" y="6137275"/>
          <p14:tracePt t="45722" x="6319838" y="6119813"/>
          <p14:tracePt t="45732" x="6230938" y="6030913"/>
          <p14:tracePt t="45737" x="6159500" y="6011863"/>
          <p14:tracePt t="45747" x="6140450" y="5994400"/>
          <p14:tracePt t="45753" x="6086475" y="5940425"/>
          <p14:tracePt t="45763" x="6032500" y="5922963"/>
          <p14:tracePt t="45770" x="5980113" y="5868988"/>
          <p14:tracePt t="45780" x="5943600" y="5832475"/>
          <p14:tracePt t="45785" x="5853113" y="5761038"/>
          <p14:tracePt t="45797" x="5781675" y="5724525"/>
          <p14:tracePt t="45802" x="5619750" y="5635625"/>
          <p14:tracePt t="45813" x="5405438" y="5527675"/>
          <p14:tracePt t="45819" x="5332413" y="5510213"/>
          <p14:tracePt t="45827" x="5099050" y="5384800"/>
          <p14:tracePt t="45834" x="4991100" y="5348288"/>
          <p14:tracePt t="45843" x="4722813" y="5240338"/>
          <p14:tracePt t="45850" x="4614863" y="5186363"/>
          <p14:tracePt t="45859" x="4398963" y="5078413"/>
          <p14:tracePt t="45866" x="4148138" y="4972050"/>
          <p14:tracePt t="45873" x="4057650" y="4935538"/>
          <p14:tracePt t="45881" x="3878263" y="4810125"/>
          <p14:tracePt t="45889" x="3789363" y="4773613"/>
          <p14:tracePt t="45898" x="3590925" y="4684713"/>
          <p14:tracePt t="45906" x="3482975" y="4630738"/>
          <p14:tracePt t="45915" x="3268663" y="4522788"/>
          <p14:tracePt t="45920" x="3141663" y="4432300"/>
          <p14:tracePt t="45929" x="2890838" y="4306888"/>
          <p14:tracePt t="45939" x="2674938" y="4217988"/>
          <p14:tracePt t="45946" x="2603500" y="4164013"/>
          <p14:tracePt t="45954" x="2406650" y="4092575"/>
          <p14:tracePt t="45965" x="2333625" y="4038600"/>
          <p14:tracePt t="45969" x="2208213" y="3948113"/>
          <p14:tracePt t="45980" x="2190750" y="3930650"/>
          <p14:tracePt t="45987" x="2119313" y="3876675"/>
          <p14:tracePt t="45995" x="2065338" y="3840163"/>
          <p14:tracePt t="46001" x="2046288" y="3805238"/>
          <p14:tracePt t="46014" x="2028825" y="3786188"/>
          <p14:tracePt t="46030" x="1957388" y="3768725"/>
          <p14:tracePt t="46036" x="1939925" y="3751263"/>
          <p14:tracePt t="46041" x="1866900" y="3732213"/>
          <p14:tracePt t="46050" x="1812925" y="3732213"/>
          <p14:tracePt t="46057" x="1670050" y="3697288"/>
          <p14:tracePt t="46065" x="1419225" y="3660775"/>
          <p14:tracePt t="46074" x="1346200" y="3606800"/>
          <p14:tracePt t="46082" x="1077913" y="3498850"/>
          <p14:tracePt t="46088" x="1004888" y="3446463"/>
          <p14:tracePt t="46097" x="646113" y="3319463"/>
          <p14:tracePt t="46105" x="484188" y="3248025"/>
          <p14:tracePt t="46115" x="36513" y="29972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</Words>
  <Application>Microsoft Office PowerPoint</Application>
  <PresentationFormat>Custom</PresentationFormat>
  <Paragraphs>51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7" baseType="lpstr">
      <vt:lpstr>Arial</vt:lpstr>
      <vt:lpstr>Calibri - 28</vt:lpstr>
      <vt:lpstr>Arial - 28</vt:lpstr>
      <vt:lpstr>Calibri Light</vt:lpstr>
      <vt:lpstr>Arial - 19</vt:lpstr>
      <vt:lpstr>Arial - 36</vt:lpstr>
      <vt:lpstr>Arial - 26</vt:lpstr>
      <vt:lpstr>Calibri</vt:lpstr>
      <vt:lpstr>Calibri - 22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1</cp:revision>
  <dcterms:created xsi:type="dcterms:W3CDTF">2021-02-04T09:38:54Z</dcterms:created>
  <dcterms:modified xsi:type="dcterms:W3CDTF">2021-02-05T10:11:12Z</dcterms:modified>
</cp:coreProperties>
</file>