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80" r:id="rId2"/>
    <p:sldId id="264" r:id="rId3"/>
    <p:sldId id="271" r:id="rId4"/>
    <p:sldId id="279" r:id="rId5"/>
    <p:sldId id="278" r:id="rId6"/>
    <p:sldId id="274" r:id="rId7"/>
    <p:sldId id="276" r:id="rId8"/>
    <p:sldId id="27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2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614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EA3509-62E8-4BBE-9FFC-7E0CAF5762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77D354-221B-40A3-AC8D-CD4612229C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BA932CD-D428-4CD3-8BC8-D7AE47F7541E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DB5A24-42BF-40AF-832A-09344AC69F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805C8D-A2C3-48E6-B1BD-18004F63DA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83058-FB96-47F8-B419-4F3BBB4246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7EF107-E06E-4FA0-B2FD-4060071732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E849AA-300F-411B-9D34-69DD07BC3E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33C524A-7419-46A2-B75E-A4B54C59182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E54A108-9452-4DA5-8A0A-AC6772C681A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0866AA9-3659-47D5-93A9-9F05FEA4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B24F86-9B36-41EC-B87D-A5EDE98CD7E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A4A071-A6A9-43F8-938E-F6439C354A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A2820CE-AD0F-4DB6-AA8F-18981B3F90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341AF42-4589-4A49-A01A-F02EA1C1991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681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111F3A9-EFF7-453F-A452-C0A36A7B5A7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DFF47E7-881E-4BF9-8E90-F9EE647075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601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EB80701-5590-4C63-8B64-AB9624D0DA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4423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A378AA43-17B7-47C3-BDA3-C77B3FFB5A2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66AC2340-1D0C-4280-97EE-A326E40D05A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35E7C3A-6107-4881-8999-EA5FB73CA2E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3D1DA8-F767-47A4-9909-F7C69D6DEC2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F0227E8-1A0E-4696-B37C-A6ECE92CB96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46537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546E337-C5FC-42BA-8697-0617B60F917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5143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61AB9E6-E19B-4164-930E-1F14127C62A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068ECC8-9339-4647-8D71-D01E6050F1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4.m4a"/><Relationship Id="rId7" Type="http://schemas.openxmlformats.org/officeDocument/2006/relationships/image" Target="../media/image13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media5.m4a"/><Relationship Id="rId7" Type="http://schemas.openxmlformats.org/officeDocument/2006/relationships/image" Target="../media/image18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6.m4a"/><Relationship Id="rId7" Type="http://schemas.openxmlformats.org/officeDocument/2006/relationships/image" Target="../media/image23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28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E9808-332B-4CBC-A62F-8BF9B7651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FB118F-052D-44CB-9596-2B9743481E53}"/>
              </a:ext>
            </a:extLst>
          </p:cNvPr>
          <p:cNvSpPr txBox="1"/>
          <p:nvPr/>
        </p:nvSpPr>
        <p:spPr>
          <a:xfrm>
            <a:off x="1017270" y="1691640"/>
            <a:ext cx="71208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Sassoon Infant Rg" panose="02000503030000020003" pitchFamily="50" charset="0"/>
              </a:rPr>
              <a:t>LO To create word calligrams</a:t>
            </a:r>
          </a:p>
          <a:p>
            <a:endParaRPr lang="en-GB" sz="3200" b="1" u="sng" dirty="0">
              <a:latin typeface="Sassoon Infant Rg" panose="02000503030000020003" pitchFamily="50" charset="0"/>
            </a:endParaRPr>
          </a:p>
          <a:p>
            <a:r>
              <a:rPr lang="en-GB" sz="3200" dirty="0">
                <a:latin typeface="Sassoon Infant Rg" panose="02000503030000020003" pitchFamily="50" charset="0"/>
              </a:rPr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Rg" panose="02000503030000020003" pitchFamily="50" charset="0"/>
              </a:rPr>
              <a:t>I know that calligrams are words or poems which create a shape.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Rg" panose="02000503030000020003" pitchFamily="50" charset="0"/>
                <a:ea typeface="Sassoon Infant Rg" panose="02000503030000020003" pitchFamily="50" charset="0"/>
                <a:cs typeface="Arial" panose="020B0604020202020204" pitchFamily="34" charset="0"/>
              </a:rPr>
              <a:t>I know the shape of a calligram usually represents the topic of the poem.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D4FBC1-1EFF-4283-8B70-8B2EE30D49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128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35"/>
    </mc:Choice>
    <mc:Fallback>
      <p:transition spd="slow" advTm="20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CC482256-6DF8-4B9F-BB51-58A84927B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What Is a Calligram?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87AD52-B458-4435-AA10-4E32CE350081}"/>
              </a:ext>
            </a:extLst>
          </p:cNvPr>
          <p:cNvSpPr/>
          <p:nvPr/>
        </p:nvSpPr>
        <p:spPr>
          <a:xfrm>
            <a:off x="755650" y="1514475"/>
            <a:ext cx="7632700" cy="1252538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calligram is a word or piece of writing which is written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to look like what the word means.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20" dirty="0">
                <a:latin typeface="+mn-lt"/>
              </a:rPr>
              <a:t>For example, the word crinkly can be written so that the letters look crinkly!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958775-3575-45E4-8836-90868EE19EF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8650" y="3429000"/>
            <a:ext cx="5346700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732AB8F-34F5-4CD7-8F13-B971E055D1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30"/>
    </mc:Choice>
    <mc:Fallback>
      <p:transition spd="slow" advTm="17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7084EAA8-B2D5-4703-A407-8549BF969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endParaRPr lang="en-GB" altLang="en-US" sz="3600" dirty="0">
              <a:latin typeface="Twinkl SemiBold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363672-41CA-494D-ACDA-F92CD05FB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161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 dirty="0"/>
              <a:t>Some calligrams are used to </a:t>
            </a:r>
            <a:r>
              <a:rPr lang="en-GB" altLang="en-US" b="1" dirty="0"/>
              <a:t>describe movements </a:t>
            </a:r>
            <a:r>
              <a:rPr lang="en-GB" altLang="en-US" dirty="0"/>
              <a:t>and </a:t>
            </a:r>
            <a:r>
              <a:rPr lang="en-GB" altLang="en-US" b="1" dirty="0"/>
              <a:t>actions. </a:t>
            </a:r>
          </a:p>
          <a:p>
            <a:pPr algn="ctr" eaLnBrk="1" hangingPunct="1"/>
            <a:endParaRPr lang="en-GB" altLang="en-US" sz="2400" dirty="0"/>
          </a:p>
          <a:p>
            <a:pPr algn="ctr" eaLnBrk="1" hangingPunct="1"/>
            <a:r>
              <a:rPr lang="en-GB" altLang="en-US" sz="2400" dirty="0"/>
              <a:t>These are </a:t>
            </a:r>
            <a:r>
              <a:rPr lang="en-GB" altLang="en-US" sz="2400" b="1" dirty="0">
                <a:solidFill>
                  <a:srgbClr val="009642"/>
                </a:solidFill>
              </a:rPr>
              <a:t>verbs</a:t>
            </a:r>
            <a:r>
              <a:rPr lang="en-GB" altLang="en-US" sz="24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DF098D-0872-4A66-9431-8682ED941B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875" y="3154363"/>
            <a:ext cx="2843213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05AB56-F8E9-42B6-8E91-EA5BE9B33EC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8100" y="4702175"/>
            <a:ext cx="31305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431F9B8-5864-4225-BFCF-D8555C4D523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075" y="3217863"/>
            <a:ext cx="396557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C3D59F-4A73-4B5D-963F-CD0A838D649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0825" y="4587875"/>
            <a:ext cx="2892425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F5C5F3B-AAC4-441C-9BDA-6D7F2461E7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858"/>
    </mc:Choice>
    <mc:Fallback>
      <p:transition spd="slow" advTm="41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5250570E-93AD-444C-9A2F-78C1031CD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What Type of Words Are These?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709ED4-97FC-474B-8703-B5EAB97E8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These calligrams show the </a:t>
            </a:r>
            <a:r>
              <a:rPr lang="en-GB" altLang="en-US" b="1"/>
              <a:t>name</a:t>
            </a:r>
            <a:r>
              <a:rPr lang="en-GB" altLang="en-US"/>
              <a:t> of something.</a:t>
            </a:r>
            <a:endParaRPr lang="en-GB" altLang="en-US" sz="2400"/>
          </a:p>
          <a:p>
            <a:pPr algn="ctr" eaLnBrk="1" hangingPunct="1"/>
            <a:endParaRPr lang="en-GB" altLang="en-US" sz="2400"/>
          </a:p>
          <a:p>
            <a:pPr algn="ctr" eaLnBrk="1" hangingPunct="1"/>
            <a:r>
              <a:rPr lang="en-GB" altLang="en-US" sz="2400"/>
              <a:t>These are </a:t>
            </a:r>
            <a:r>
              <a:rPr lang="en-GB" altLang="en-US" sz="2400" b="1">
                <a:solidFill>
                  <a:srgbClr val="009642"/>
                </a:solidFill>
              </a:rPr>
              <a:t>nouns</a:t>
            </a:r>
            <a:r>
              <a:rPr lang="en-GB" altLang="en-US" sz="2400"/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6B5DEC-0DCD-4BAE-A0DF-E52FE0BB0AD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760663"/>
            <a:ext cx="36242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F595DB-E9FC-4B1D-A86F-22C74A07B03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0375" y="4838700"/>
            <a:ext cx="402907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A6C4C0D-4F4B-4DF6-B1B0-A3F6692E786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9013" y="2643188"/>
            <a:ext cx="3249612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66E1B47-D09E-4A06-8CF1-2328B0023BD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1975" y="3716338"/>
            <a:ext cx="1982788" cy="112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97D442-C715-45DA-8B0C-62E4F54F4B3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8538" y="4837113"/>
            <a:ext cx="2887662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ED20A9-A7AF-4D65-8630-23653CB3F8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17"/>
    </mc:Choice>
    <mc:Fallback>
      <p:transition spd="slow" advTm="27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D0983E7D-4154-4CE9-B5C5-B8004D709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What Type of Words Are These?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95E706-E596-494E-AC73-DC2743FF6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These calligrams are used to </a:t>
            </a:r>
            <a:r>
              <a:rPr lang="en-GB" altLang="en-US" b="1"/>
              <a:t>describe</a:t>
            </a:r>
            <a:r>
              <a:rPr lang="en-GB" altLang="en-US"/>
              <a:t>.</a:t>
            </a:r>
            <a:endParaRPr lang="en-GB" altLang="en-US" sz="2400"/>
          </a:p>
          <a:p>
            <a:pPr algn="ctr" eaLnBrk="1" hangingPunct="1"/>
            <a:endParaRPr lang="en-GB" altLang="en-US" sz="2400"/>
          </a:p>
          <a:p>
            <a:pPr algn="ctr" eaLnBrk="1" hangingPunct="1"/>
            <a:r>
              <a:rPr lang="en-GB" altLang="en-US" sz="2400"/>
              <a:t>These are </a:t>
            </a:r>
            <a:r>
              <a:rPr lang="en-GB" altLang="en-US" sz="2400" b="1">
                <a:solidFill>
                  <a:srgbClr val="009642"/>
                </a:solidFill>
              </a:rPr>
              <a:t>adjectives</a:t>
            </a:r>
            <a:r>
              <a:rPr lang="en-GB" altLang="en-US" sz="2400"/>
              <a:t>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85E1E1C-BC16-4D85-9352-16524E777D1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9013" y="2590800"/>
            <a:ext cx="3154362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F1F92C6-D2F7-4E1C-B1E2-584D470DCDB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3950" y="4006850"/>
            <a:ext cx="4552950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BD6FAEC-263D-49FD-BA85-1471635B662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4900" y="4589463"/>
            <a:ext cx="228758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933063-31C4-4CEF-9429-9F9188D69BB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9975" y="5002213"/>
            <a:ext cx="2990850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E8CE93-5CCD-4D4D-835A-373CF37E94B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8700" y="2673350"/>
            <a:ext cx="2498725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1F6898-F823-40E2-B9E4-421D456980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89"/>
    </mc:Choice>
    <mc:Fallback>
      <p:transition spd="slow" advTm="33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B494A0EC-02B6-44C9-9430-2A4533AD5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What Type of Words Are These?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C538C3-32D1-483A-9697-6DEF6EEB982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8125" y="2027238"/>
            <a:ext cx="441801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7AB8BE-289B-4E27-88E5-074A9F22779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2250" y="3509963"/>
            <a:ext cx="255587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E0C450-D389-4D2A-B8C6-39678A9DA19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3513" y="2941638"/>
            <a:ext cx="39036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26090B9-33E2-4B31-9026-4D00CA63ACD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613" y="1579563"/>
            <a:ext cx="2733675" cy="153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45C2D60-6194-4E07-8587-DDA598FF900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4075113"/>
            <a:ext cx="2217738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7A5F9EF-737C-4C10-B1B2-7BC23C930F27}"/>
              </a:ext>
            </a:extLst>
          </p:cNvPr>
          <p:cNvSpPr/>
          <p:nvPr/>
        </p:nvSpPr>
        <p:spPr>
          <a:xfrm>
            <a:off x="2770188" y="5578475"/>
            <a:ext cx="3525837" cy="504825"/>
          </a:xfrm>
          <a:prstGeom prst="roundRect">
            <a:avLst>
              <a:gd name="adj" fmla="val 50000"/>
            </a:avLst>
          </a:prstGeom>
          <a:solidFill>
            <a:srgbClr val="009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625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dirty="0"/>
              <a:t>Answer: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B850CB9-99E2-4778-8D3A-47900C8DA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4550" y="5605463"/>
            <a:ext cx="1554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chemeClr val="bg1"/>
                </a:solidFill>
              </a:rPr>
              <a:t>verbs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A823A6-F376-4CC4-BC91-63D7BAF769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09"/>
    </mc:Choice>
    <mc:Fallback>
      <p:transition spd="slow" advTm="32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/>
    </p:bldLst>
  </p:timing>
  <p:extLst>
    <p:ext uri="{E180D4A7-C9FB-4DFB-919C-405C955672EB}">
      <p14:showEvtLst xmlns:p14="http://schemas.microsoft.com/office/powerpoint/2010/main">
        <p14:triggerEvt type="onClick" time="28762" objId="20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48BA8837-68F1-4DD5-901F-3F4CA7B90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What Type of Words Are These?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B1349EF-E779-4C38-8AFB-9032C7D652E7}"/>
              </a:ext>
            </a:extLst>
          </p:cNvPr>
          <p:cNvSpPr/>
          <p:nvPr/>
        </p:nvSpPr>
        <p:spPr>
          <a:xfrm>
            <a:off x="2770188" y="5578475"/>
            <a:ext cx="3525837" cy="504825"/>
          </a:xfrm>
          <a:prstGeom prst="roundRect">
            <a:avLst>
              <a:gd name="adj" fmla="val 50000"/>
            </a:avLst>
          </a:prstGeom>
          <a:solidFill>
            <a:srgbClr val="009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625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dirty="0"/>
              <a:t>Answer: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179C0D5-7E56-4C40-BEE5-D652D996E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4550" y="5605463"/>
            <a:ext cx="1554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chemeClr val="bg1"/>
                </a:solidFill>
              </a:rPr>
              <a:t>nouns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031C4-BEDF-4394-8E04-749164F2B7C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163" y="1681163"/>
            <a:ext cx="395605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D25345-D43C-4548-A3B3-BF2F98DC64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4538" y="3632200"/>
            <a:ext cx="5105400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E288A4-F904-4FDF-BB7E-A5D8170A7AF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6713" y="1865313"/>
            <a:ext cx="2941637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376A57-8A4F-4118-9761-D3065DADC3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45"/>
    </mc:Choice>
    <mc:Fallback>
      <p:transition spd="slow" advTm="24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2" grpId="0"/>
    </p:bldLst>
  </p:timing>
  <p:extLst>
    <p:ext uri="{E180D4A7-C9FB-4DFB-919C-405C955672EB}">
      <p14:showEvtLst xmlns:p14="http://schemas.microsoft.com/office/powerpoint/2010/main">
        <p14:triggerEvt type="onClick" time="20440" objId="20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DEBA792-C968-403D-A4D0-3724AA538376}"/>
              </a:ext>
            </a:extLst>
          </p:cNvPr>
          <p:cNvSpPr/>
          <p:nvPr/>
        </p:nvSpPr>
        <p:spPr>
          <a:xfrm>
            <a:off x="1017270" y="1865313"/>
            <a:ext cx="7029450" cy="3586162"/>
          </a:xfrm>
          <a:prstGeom prst="roundRect">
            <a:avLst>
              <a:gd name="adj" fmla="val 10371"/>
            </a:avLst>
          </a:prstGeom>
          <a:solidFill>
            <a:srgbClr val="009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625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7411" name="Title 20">
            <a:extLst>
              <a:ext uri="{FF2B5EF4-FFF2-40B4-BE49-F238E27FC236}">
                <a16:creationId xmlns:a16="http://schemas.microsoft.com/office/drawing/2014/main" id="{780BD594-4823-4627-AABC-C787B3927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/>
            <a:r>
              <a:rPr lang="en-GB" altLang="en-US" sz="3600" u="sng" dirty="0">
                <a:latin typeface="Twinkl SemiBold"/>
              </a:rPr>
              <a:t>Independent Work</a:t>
            </a:r>
            <a:br>
              <a:rPr lang="en-GB" altLang="en-US" sz="3600" u="sng" dirty="0">
                <a:latin typeface="Twinkl SemiBold"/>
              </a:rPr>
            </a:br>
            <a:r>
              <a:rPr lang="en-GB" altLang="en-US" sz="3600" u="sng" dirty="0">
                <a:latin typeface="Twinkl SemiBold"/>
              </a:rPr>
              <a:t>Design Your Own Calligrams!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93C294AE-94B4-4857-B8C8-C3D1EDB4E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2846388"/>
            <a:ext cx="7632700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endParaRPr lang="en-GB" altLang="en-US" sz="2400" dirty="0">
              <a:solidFill>
                <a:schemeClr val="bg1"/>
              </a:solidFill>
              <a:latin typeface="Twinkl SemiBold"/>
            </a:endParaRPr>
          </a:p>
          <a:p>
            <a:pPr algn="ctr" eaLnBrk="1" hangingPunct="1"/>
            <a:r>
              <a:rPr lang="en-GB" altLang="en-US" sz="2400" dirty="0">
                <a:solidFill>
                  <a:schemeClr val="bg1"/>
                </a:solidFill>
                <a:latin typeface="Twinkl SemiBold"/>
              </a:rPr>
              <a:t>Have a go at creating your own calligrams using </a:t>
            </a:r>
          </a:p>
          <a:p>
            <a:pPr algn="ctr" eaLnBrk="1" hangingPunct="1"/>
            <a:r>
              <a:rPr lang="en-GB" altLang="en-US" sz="2400" dirty="0">
                <a:solidFill>
                  <a:schemeClr val="bg1"/>
                </a:solidFill>
                <a:latin typeface="Twinkl SemiBold"/>
              </a:rPr>
              <a:t>the Great Fire of London topic words!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AEC2553-5AB1-4995-9F42-C5F541340F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88"/>
    </mc:Choice>
    <mc:Fallback>
      <p:transition spd="slow" advTm="29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6|11.6|5.4|7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2|6.1|6.7|1.9|1.9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2|3.1|3.7|4.4|5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8|2.1|5.2|2.8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3|3.4|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1592</TotalTime>
  <Words>175</Words>
  <Application>Microsoft Office PowerPoint</Application>
  <PresentationFormat>On-screen Show (4:3)</PresentationFormat>
  <Paragraphs>30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Twinkl SemiBold</vt:lpstr>
      <vt:lpstr>Twinkl</vt:lpstr>
      <vt:lpstr>Arial</vt:lpstr>
      <vt:lpstr>Calibri</vt:lpstr>
      <vt:lpstr>Office Theme</vt:lpstr>
      <vt:lpstr>PowerPoint Presentation</vt:lpstr>
      <vt:lpstr>What Is a Calligram?</vt:lpstr>
      <vt:lpstr>PowerPoint Presentation</vt:lpstr>
      <vt:lpstr>What Type of Words Are These?</vt:lpstr>
      <vt:lpstr>What Type of Words Are These?</vt:lpstr>
      <vt:lpstr>What Type of Words Are These?</vt:lpstr>
      <vt:lpstr>What Type of Words Are These?</vt:lpstr>
      <vt:lpstr>Independent Work Design Your Own Calligrams!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Lent</dc:creator>
  <cp:lastModifiedBy>Clare Wragg</cp:lastModifiedBy>
  <cp:revision>18</cp:revision>
  <dcterms:created xsi:type="dcterms:W3CDTF">2017-09-04T11:53:06Z</dcterms:created>
  <dcterms:modified xsi:type="dcterms:W3CDTF">2021-02-09T13:42:41Z</dcterms:modified>
</cp:coreProperties>
</file>