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8" r:id="rId11"/>
    <p:sldId id="281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E8C500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158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2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BAA7131-B4E9-46AA-A23E-6831500A4DB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1654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15072">
        <p:fade/>
      </p:transition>
    </mc:Choice>
    <mc:Fallback>
      <p:transition advTm="150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ea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62C1D95-6977-442F-B3AE-86452D68B2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08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5146">
        <p:fade/>
      </p:transition>
    </mc:Choice>
    <mc:Fallback>
      <p:transition advTm="51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st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ea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m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FCC6827-8237-4A9A-970C-CC83A32F31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0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350">
        <p:fade/>
      </p:transition>
    </mc:Choice>
    <mc:Fallback>
      <p:transition advTm="63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b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ea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4C2E7B5-4C71-4614-A25E-145C5602E3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642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4805">
        <p:fade/>
      </p:transition>
    </mc:Choice>
    <mc:Fallback>
      <p:transition advTm="48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ea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08D8FE4-8AB0-4D5B-BADB-E42B42C8C2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080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5107">
        <p:fade/>
      </p:transition>
    </mc:Choice>
    <mc:Fallback>
      <p:transition advTm="51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ea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3715A3B-8F0E-4671-8A15-EF590871F6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2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387">
        <p:fade/>
      </p:transition>
    </mc:Choice>
    <mc:Fallback>
      <p:transition advTm="63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ea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p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54F4FCE-22C9-48E0-8F7C-81E1D69AB3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56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4750">
        <p:fade/>
      </p:transition>
    </mc:Choice>
    <mc:Fallback>
      <p:transition advTm="4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ea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st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972000E-3449-4FAF-A88B-B6692A9708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88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106">
        <p:fade/>
      </p:transition>
    </mc:Choice>
    <mc:Fallback>
      <p:transition advTm="61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m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ea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337F3D2-AAD1-48BF-9CC5-014A290024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7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5008">
        <p:fade/>
      </p:transition>
    </mc:Choice>
    <mc:Fallback>
      <p:transition advTm="50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ea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B7E03F9-A463-4ADA-A00D-844FA1B2ECF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79704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4775">
        <p:fade/>
      </p:transition>
    </mc:Choice>
    <mc:Fallback>
      <p:transition advTm="47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D743DE3-27EC-4DC4-997B-3DAB5C736E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662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1363">
        <p:fade/>
      </p:transition>
    </mc:Choice>
    <mc:Fallback>
      <p:transition advTm="13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48</TotalTime>
  <Words>9</Words>
  <Application>Microsoft Office PowerPoint</Application>
  <PresentationFormat>On-screen Show (4:3)</PresentationFormat>
  <Paragraphs>9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Twinkl</vt:lpstr>
      <vt:lpstr>Arial</vt:lpstr>
      <vt:lpstr>Calibri</vt:lpstr>
      <vt:lpstr>Office Theme</vt:lpstr>
      <vt:lpstr>PowerPoint Presentation</vt:lpstr>
      <vt:lpstr>sea</vt:lpstr>
      <vt:lpstr>steam</vt:lpstr>
      <vt:lpstr>bead</vt:lpstr>
      <vt:lpstr>read</vt:lpstr>
      <vt:lpstr>treat</vt:lpstr>
      <vt:lpstr>heap</vt:lpstr>
      <vt:lpstr>least</vt:lpstr>
      <vt:lpstr>meat</vt:lpstr>
      <vt:lpstr>seat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Christina Weerasekera</cp:lastModifiedBy>
  <cp:revision>4</cp:revision>
  <dcterms:created xsi:type="dcterms:W3CDTF">2020-06-12T09:48:05Z</dcterms:created>
  <dcterms:modified xsi:type="dcterms:W3CDTF">2021-02-07T15:27:03Z</dcterms:modified>
</cp:coreProperties>
</file>