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969E6-4B3C-44A0-ACAA-4AA2E546F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8950BD-2521-47F2-93F3-A21E8F8A1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E3735-7BC5-4AD5-850D-ED4CC1A94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82B4-560F-45CA-BC5A-9E1526E3F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A88D2-E62D-4022-90F2-547581C45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4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79108-8A57-431C-9151-67C03533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393FD-FED2-4283-98D7-9A6C45498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24121-5ADE-437D-B89B-4910D0871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7142-D275-474D-93C4-635B18CF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02ACB-5545-44C5-94CB-11544E8E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91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D126D-1BFB-4BA9-8C83-BF4F5690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6737E-9473-470E-9F33-73823A26C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CC96C-207D-4152-852F-A367405F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1919-02B3-480C-A031-F6C2B429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2792E-6766-4C07-81D5-50E3371FF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3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BE7E-E92C-4558-AE0D-3AADE0A34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5BEAE-86F4-4727-B3AA-F5A81BEAFF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ECC7D-C912-4ED1-9CF9-8B63762D7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FA6BB-CA51-4483-B607-D194135A7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4D27-A848-4357-A559-744B4DF15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4828D-3224-470F-B33A-01731960D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7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18B8-219C-4C2E-BD35-BDC8EA7D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6B343A-A4A3-45FD-A5CD-58D29E15D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B1E73-FE2F-48E2-A48C-296DE7E96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8BB52-57A5-4201-B35D-E0D6333AC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D1AEF-B8F2-4EC7-8527-D6C44D4EDA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237329-0583-4956-AE70-C586F37E9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B137CA-85D0-4774-B305-3FE0DA01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B3ADE-0DF7-4412-9D22-A5DC35DEC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0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7B5E0-5133-4739-AFBA-844E878B7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26F2B8-60B5-485D-BEEA-F17BAC1FF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C3242-6100-4C06-8A63-88632382B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1C237C-7FA9-4E8C-B292-FB247538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69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4A79D-E0E1-4352-8DA0-B24F5CC1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18A0F5-0503-44E9-9BF1-FAD9A7E44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C2C43-EA21-45CD-ACEE-94AF6230A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5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B8DFC-D17A-4ABF-91B7-31BAFB6DE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B3663-8198-467D-82C6-63A554C82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EBD38C-1484-4281-8A40-C36248660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10791-764E-492A-908E-1F29428A3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0B34-6FDB-490D-826A-54C835F71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95D00-6285-4760-9F46-63A55515A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4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B0801-72BE-43CD-B48A-ECEA356E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692214-BEE4-4F81-A0F3-A80C1CB78F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D42C51-F0FA-4817-B454-8F11E30BF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C31D6E-8A1B-4955-9568-1EBBFE03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9B2A0-7A77-4AE1-8AE6-DF11BC6D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88445-E3B0-42DC-A218-0D2B41842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37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2EED1-531C-42D1-9116-501E8EBB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D0B40A-414B-4133-8A43-7D079ADF3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F32A8-9422-40CD-AF2E-C61AB028D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8652D-A449-4EFE-91E2-20BCD8B4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34D18-3FDE-412E-8710-E4E6019F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2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4DF98A-2F42-4F9B-B17A-DAF078E9F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6647C3-A195-4A59-80FF-F4084111B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C1274-6991-4D03-9E6C-8FE3DA23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64387-B7ED-45B8-9FE5-83BFB3822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3D70E-A392-4A94-8ED1-0B20F334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8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90E0CE-DCC3-4D61-B6C7-496BD4E9A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C52ED-9B02-490A-BA49-2567E1B93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015CE-6935-4349-A71F-EDB1F7C91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E8A2-4B5B-4E5F-83EA-3F5582C92673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35EE2-098C-4829-BC12-6D3E4CB6B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0CBF3-9E46-4836-A753-8FABBE2DA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3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write our holiday news.</a:t>
            </a:r>
          </a:p>
          <a:p>
            <a:r>
              <a:rPr lang="en-GB" sz="6000" dirty="0">
                <a:latin typeface="Comic Sans MS" panose="030F0702030302020204" pitchFamily="66" charset="0"/>
              </a:rPr>
              <a:t>To use the suffix ‘ed’ in my writing (if I can)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38028E-48E1-45A1-9904-E239D41710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41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14"/>
    </mc:Choice>
    <mc:Fallback>
      <p:transition spd="slow" advTm="1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307144" y="2152358"/>
            <a:ext cx="115777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What do you remember about the suffix ‘ed’?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63C907-4E0C-4A5C-ACC7-BD94F4500F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17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65"/>
    </mc:Choice>
    <mc:Fallback>
      <p:transition spd="slow" advTm="6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The suffix ‘ed’ can be added to the end of a root word to slightly change it’s meaning: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walk		walk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wait		wait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pull			pull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</a:p>
          <a:p>
            <a:endParaRPr lang="en-GB" sz="4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Sometimes ‘ed’ </a:t>
            </a:r>
            <a:r>
              <a:rPr lang="en-GB" sz="4400">
                <a:solidFill>
                  <a:srgbClr val="FF0000"/>
                </a:solidFill>
                <a:latin typeface="Comic Sans MS" panose="030F0702030302020204" pitchFamily="66" charset="0"/>
              </a:rPr>
              <a:t>can sound like ‘ed’ and ‘t’</a:t>
            </a:r>
            <a:endParaRPr lang="en-GB" sz="44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DDB1FCA-7D73-4B30-8CA6-C7AA19BA6145}"/>
              </a:ext>
            </a:extLst>
          </p:cNvPr>
          <p:cNvCxnSpPr/>
          <p:nvPr/>
        </p:nvCxnSpPr>
        <p:spPr>
          <a:xfrm>
            <a:off x="1716258" y="2785403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821CDBB-3F28-4215-92CA-B24670E2CD32}"/>
              </a:ext>
            </a:extLst>
          </p:cNvPr>
          <p:cNvCxnSpPr/>
          <p:nvPr/>
        </p:nvCxnSpPr>
        <p:spPr>
          <a:xfrm>
            <a:off x="1716258" y="3454791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6D944D9-FE44-439F-8F39-0527BC2F157A}"/>
              </a:ext>
            </a:extLst>
          </p:cNvPr>
          <p:cNvCxnSpPr/>
          <p:nvPr/>
        </p:nvCxnSpPr>
        <p:spPr>
          <a:xfrm>
            <a:off x="1716258" y="4217963"/>
            <a:ext cx="1294228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804EDF-90C4-40D8-BFD4-35A3B1E742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368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195"/>
    </mc:Choice>
    <mc:Fallback>
      <p:transition spd="slow" advTm="76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I have had a wonderful half term holiday. I walk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the dogs every day and they really enjoy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running around in the park.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It was my niece’s birthday so I dropp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off a present for her. I listen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to music on my headphones and continued to read my book called ‘A Thousand Splendid Suns’. I have read it lots of times before but it’s one of my favourite books.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3181E0-683E-49F2-B243-1358682D18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91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18"/>
    </mc:Choice>
    <mc:Fallback>
      <p:transition spd="slow" advTm="26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It was my dad’s birthday on Wednesday. He is now fifty eight years old. I took a present over to him, as well as a trifle because that’s his favourite pudding. On the way home I saw a car that had stopp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in the middle of the road so I got out and help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4400" dirty="0">
                <a:latin typeface="Comic Sans MS" panose="030F0702030302020204" pitchFamily="66" charset="0"/>
              </a:rPr>
              <a:t> the lady push her car out of the road.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997ECAA-A12A-4D89-AAD3-0DC1D9DAE5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315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1"/>
    </mc:Choice>
    <mc:Fallback>
      <p:transition spd="slow" advTm="21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E2C29C-84E7-4E52-9191-30A931351E0B}"/>
              </a:ext>
            </a:extLst>
          </p:cNvPr>
          <p:cNvSpPr txBox="1"/>
          <p:nvPr/>
        </p:nvSpPr>
        <p:spPr>
          <a:xfrm>
            <a:off x="295422" y="379828"/>
            <a:ext cx="1143703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today’s lesson, I would like you to write your holiday news.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Tell me where you went, who you saw, what you played, what you watched on TV and anything else you would like to share.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B3FA10-0E27-480C-BA77-1F8E8A4128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102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80"/>
    </mc:Choice>
    <mc:Fallback>
      <p:transition spd="slow" advTm="16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2247923" y="386373"/>
            <a:ext cx="332613" cy="332613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2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1704317" y="3213463"/>
            <a:ext cx="1513446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1704317" y="4534232"/>
            <a:ext cx="155322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3712457" y="205382"/>
            <a:ext cx="5192058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3542944" y="1459971"/>
            <a:ext cx="5997485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3501391" y="2806355"/>
            <a:ext cx="6724106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3501390" y="3807081"/>
            <a:ext cx="702291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36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3501391" y="5200205"/>
            <a:ext cx="6918416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3600" b="1">
                <a:solidFill>
                  <a:srgbClr val="4B0082"/>
                </a:solidFill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solidFill>
                  <a:srgbClr val="4B0082"/>
                </a:solidFill>
                <a:latin typeface="Comic Sans MS" panose="030F0702030302020204" pitchFamily="66" charset="0"/>
              </a:rPr>
              <a:t>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644472" y="4116588"/>
            <a:ext cx="245129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 err="1">
                <a:latin typeface="Comic Sans MS" panose="030F0702030302020204" pitchFamily="66" charset="0"/>
              </a:rPr>
              <a:t>fgjpq</a:t>
            </a:r>
            <a:endParaRPr lang="en-US" sz="288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1718174" y="2808813"/>
            <a:ext cx="18247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1905142" y="1558038"/>
            <a:ext cx="13126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1734010" y="5330833"/>
            <a:ext cx="1793099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80" b="1" dirty="0">
                <a:latin typeface="Comic Sans MS" panose="030F0702030302020204" pitchFamily="66" charset="0"/>
              </a:rPr>
              <a:t>and, but, because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1905142" y="1058091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1905142" y="2462349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1757285" y="3807081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1734010" y="5200205"/>
            <a:ext cx="7783144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743D84DE-FDF8-4DC0-9DFC-4C672FC049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99"/>
    </mc:Choice>
    <mc:Fallback>
      <p:transition spd="slow" advTm="23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291</Words>
  <Application>Microsoft Office PowerPoint</Application>
  <PresentationFormat>Widescreen</PresentationFormat>
  <Paragraphs>27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2021-02-19T12:24:37Z</dcterms:created>
  <dcterms:modified xsi:type="dcterms:W3CDTF">2021-02-19T15:36:47Z</dcterms:modified>
</cp:coreProperties>
</file>